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</p:sldMasterIdLst>
  <p:sldIdLst>
    <p:sldId id="261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82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244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5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606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872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0052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30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995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6420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403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366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75904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40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74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3550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9561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73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98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052294" y="1172340"/>
            <a:ext cx="5808372" cy="18250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4000" b="1" i="1" dirty="0" smtClean="0"/>
              <a:t>Maziden yükselen sesler</a:t>
            </a:r>
            <a:endParaRPr lang="tr-TR" sz="4000" b="1" i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32080" y="4147355"/>
            <a:ext cx="9448800" cy="685800"/>
          </a:xfrm>
        </p:spPr>
        <p:txBody>
          <a:bodyPr/>
          <a:lstStyle/>
          <a:p>
            <a:pPr algn="ctr"/>
            <a:r>
              <a:rPr lang="tr-TR" dirty="0" smtClean="0"/>
              <a:t>Adaletle Koruyunuz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839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366" y="4417454"/>
            <a:ext cx="11423560" cy="216365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000" dirty="0" smtClean="0">
                <a:solidFill>
                  <a:schemeClr val="bg1"/>
                </a:solidFill>
              </a:rPr>
              <a:t>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bg1"/>
                </a:solidFill>
              </a:rPr>
              <a:t> </a:t>
            </a:r>
            <a:r>
              <a:rPr lang="tr-TR" sz="2000" dirty="0" smtClean="0">
                <a:solidFill>
                  <a:schemeClr val="bg1"/>
                </a:solidFill>
              </a:rPr>
              <a:t> </a:t>
            </a:r>
            <a:r>
              <a:rPr lang="tr-TR" sz="2400" dirty="0" smtClean="0">
                <a:solidFill>
                  <a:schemeClr val="bg1"/>
                </a:solidFill>
              </a:rPr>
              <a:t>Halife </a:t>
            </a:r>
            <a:r>
              <a:rPr lang="tr-TR" sz="2400" dirty="0">
                <a:solidFill>
                  <a:schemeClr val="bg1"/>
                </a:solidFill>
              </a:rPr>
              <a:t>Ömer bin Abdülaziz Hazretleri </a:t>
            </a:r>
            <a:r>
              <a:rPr lang="tr-TR" sz="2400" dirty="0">
                <a:solidFill>
                  <a:srgbClr val="FFFF00"/>
                </a:solidFill>
              </a:rPr>
              <a:t>“Şehrimizi korumak için etrafını surla çevirmek istiyorum, gerekli parayı gönderiniz” </a:t>
            </a:r>
            <a:r>
              <a:rPr lang="tr-TR" sz="2400" dirty="0">
                <a:solidFill>
                  <a:schemeClr val="bg1"/>
                </a:solidFill>
              </a:rPr>
              <a:t>diye müracaat eden valisine şu cevabı yazmıştı</a:t>
            </a:r>
            <a:r>
              <a:rPr lang="tr-TR" sz="2400" dirty="0" smtClean="0">
                <a:solidFill>
                  <a:schemeClr val="bg1"/>
                </a:solidFill>
              </a:rPr>
              <a:t>: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64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5410" y="2301026"/>
            <a:ext cx="11191182" cy="3777622"/>
          </a:xfrm>
        </p:spPr>
        <p:txBody>
          <a:bodyPr/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A53010"/>
              </a:buClr>
              <a:buNone/>
            </a:pPr>
            <a:r>
              <a:rPr lang="tr-TR" sz="3600" i="1" dirty="0">
                <a:solidFill>
                  <a:schemeClr val="bg1"/>
                </a:solidFill>
              </a:rPr>
              <a:t>“Şehrinizi surla değil, adaletle koruyunuz ve zulümden arındırınız.”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508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Uçak İzi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44</Words>
  <Application>Microsoft Office PowerPoint</Application>
  <PresentationFormat>Geniş ekran</PresentationFormat>
  <Paragraphs>5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 3</vt:lpstr>
      <vt:lpstr>Duman</vt:lpstr>
      <vt:lpstr>Uçak İzi</vt:lpstr>
      <vt:lpstr>Maziden yükselen sesler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Maziden yükselen sesler</dc:title>
  <dc:creator>toshiba</dc:creator>
  <cp:lastModifiedBy>toshiba</cp:lastModifiedBy>
  <cp:revision>4</cp:revision>
  <dcterms:created xsi:type="dcterms:W3CDTF">2019-02-14T17:40:09Z</dcterms:created>
  <dcterms:modified xsi:type="dcterms:W3CDTF">2019-02-16T09:10:12Z</dcterms:modified>
</cp:coreProperties>
</file>