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5" r:id="rId2"/>
  </p:sldMasterIdLst>
  <p:sldIdLst>
    <p:sldId id="261" r:id="rId3"/>
    <p:sldId id="258" r:id="rId4"/>
    <p:sldId id="269" r:id="rId5"/>
    <p:sldId id="259" r:id="rId6"/>
    <p:sldId id="270"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99482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84244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smtClean="0"/>
              <a:t>Asıl başlık stili için tıklatın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0025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14606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5800" y="3132666"/>
            <a:ext cx="5311775"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0" y="3132666"/>
            <a:ext cx="5334000" cy="308601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68872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9900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41730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43995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06642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29403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10436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23675904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6240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22749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09355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31956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83734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solidFill>
                  <a:prstClr val="white">
                    <a:tint val="75000"/>
                  </a:prstClr>
                </a:solidFill>
              </a:rPr>
              <a:pPr/>
              <a:t>2/21/2019</a:t>
            </a:fld>
            <a:endParaRPr lang="en-US" dirty="0">
              <a:solidFill>
                <a:prstClr val="white">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40798303"/>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052294" y="1172340"/>
            <a:ext cx="5808372" cy="1825096"/>
          </a:xfrm>
        </p:spPr>
        <p:txBody>
          <a:bodyPr>
            <a:normAutofit fontScale="90000"/>
          </a:bodyPr>
          <a:lstStyle/>
          <a:p>
            <a:pPr algn="ctr">
              <a:lnSpc>
                <a:spcPct val="150000"/>
              </a:lnSpc>
            </a:pPr>
            <a:r>
              <a:rPr lang="tr-TR" sz="4000" b="1" i="1" dirty="0" smtClean="0"/>
              <a:t>Maziden yükselen sesler</a:t>
            </a:r>
            <a:endParaRPr lang="tr-TR" sz="4000" b="1" i="1" dirty="0"/>
          </a:p>
        </p:txBody>
      </p:sp>
      <p:sp>
        <p:nvSpPr>
          <p:cNvPr id="3" name="Alt Başlık 2"/>
          <p:cNvSpPr>
            <a:spLocks noGrp="1"/>
          </p:cNvSpPr>
          <p:nvPr>
            <p:ph type="subTitle" idx="1"/>
          </p:nvPr>
        </p:nvSpPr>
        <p:spPr>
          <a:xfrm>
            <a:off x="1232080" y="4147355"/>
            <a:ext cx="9448800" cy="685800"/>
          </a:xfrm>
        </p:spPr>
        <p:txBody>
          <a:bodyPr/>
          <a:lstStyle/>
          <a:p>
            <a:pPr algn="ctr"/>
            <a:r>
              <a:rPr lang="tr-TR" dirty="0" smtClean="0"/>
              <a:t>Allah yolunu açık etsin</a:t>
            </a:r>
            <a:endParaRPr lang="tr-TR" dirty="0"/>
          </a:p>
        </p:txBody>
      </p:sp>
    </p:spTree>
    <p:extLst>
      <p:ext uri="{BB962C8B-B14F-4D97-AF65-F5344CB8AC3E}">
        <p14:creationId xmlns:p14="http://schemas.microsoft.com/office/powerpoint/2010/main" val="1338393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1"/>
            <a:ext cx="12320789" cy="6858001"/>
          </a:xfrm>
          <a:prstGeom prst="rect">
            <a:avLst/>
          </a:prstGeom>
        </p:spPr>
      </p:pic>
      <p:sp>
        <p:nvSpPr>
          <p:cNvPr id="3" name="İçerik Yer Tutucusu 2"/>
          <p:cNvSpPr>
            <a:spLocks noGrp="1"/>
          </p:cNvSpPr>
          <p:nvPr>
            <p:ph idx="1"/>
          </p:nvPr>
        </p:nvSpPr>
        <p:spPr>
          <a:xfrm>
            <a:off x="0" y="4456090"/>
            <a:ext cx="8937937" cy="2401909"/>
          </a:xfrm>
          <a:solidFill>
            <a:srgbClr val="002060"/>
          </a:solidFill>
        </p:spPr>
        <p:txBody>
          <a:bodyPr>
            <a:noAutofit/>
          </a:bodyPr>
          <a:lstStyle/>
          <a:p>
            <a:pPr marL="0" indent="0">
              <a:lnSpc>
                <a:spcPct val="150000"/>
              </a:lnSpc>
              <a:spcBef>
                <a:spcPts val="0"/>
              </a:spcBef>
              <a:buNone/>
            </a:pPr>
            <a:r>
              <a:rPr lang="tr-TR" sz="1600" dirty="0" smtClean="0">
                <a:solidFill>
                  <a:schemeClr val="tx1"/>
                </a:solidFill>
              </a:rPr>
              <a:t>   </a:t>
            </a:r>
            <a:r>
              <a:rPr lang="tr-TR" sz="2000" b="1" dirty="0" smtClean="0">
                <a:solidFill>
                  <a:schemeClr val="bg1"/>
                </a:solidFill>
              </a:rPr>
              <a:t>Sene </a:t>
            </a:r>
            <a:r>
              <a:rPr lang="tr-TR" sz="2000" b="1" dirty="0">
                <a:solidFill>
                  <a:schemeClr val="bg1"/>
                </a:solidFill>
              </a:rPr>
              <a:t>1915. Sonbaharın serin yağışlı günlerinden biri. Birinci </a:t>
            </a:r>
            <a:r>
              <a:rPr lang="tr-TR" sz="2000" b="1" dirty="0" err="1">
                <a:solidFill>
                  <a:schemeClr val="bg1"/>
                </a:solidFill>
              </a:rPr>
              <a:t>Dünyâ</a:t>
            </a:r>
            <a:r>
              <a:rPr lang="tr-TR" sz="2000" b="1" dirty="0">
                <a:solidFill>
                  <a:schemeClr val="bg1"/>
                </a:solidFill>
              </a:rPr>
              <a:t> harbi bütün cephelerde devam, ediyor. Vatanın her tarafında barut ve kan kokusu. Yiğitlerin biri ölüyor, bini yetişiyor, ihtiyarı, genci savaşıyor, didiniyor ve yurdumuza düşman çizmeleri basmasın diye, el açıp Allah'a dua ediyor. </a:t>
            </a:r>
          </a:p>
        </p:txBody>
      </p:sp>
    </p:spTree>
    <p:extLst>
      <p:ext uri="{BB962C8B-B14F-4D97-AF65-F5344CB8AC3E}">
        <p14:creationId xmlns:p14="http://schemas.microsoft.com/office/powerpoint/2010/main" val="745646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Resim 3"/>
          <p:cNvPicPr>
            <a:picLocks noChangeAspect="1"/>
          </p:cNvPicPr>
          <p:nvPr/>
        </p:nvPicPr>
        <p:blipFill>
          <a:blip r:embed="rId2"/>
          <a:stretch>
            <a:fillRect/>
          </a:stretch>
        </p:blipFill>
        <p:spPr>
          <a:xfrm>
            <a:off x="0" y="0"/>
            <a:ext cx="12191999" cy="6858594"/>
          </a:xfrm>
          <a:prstGeom prst="rect">
            <a:avLst/>
          </a:prstGeom>
        </p:spPr>
      </p:pic>
      <p:sp>
        <p:nvSpPr>
          <p:cNvPr id="3" name="İçerik Yer Tutucusu 2"/>
          <p:cNvSpPr>
            <a:spLocks noGrp="1"/>
          </p:cNvSpPr>
          <p:nvPr>
            <p:ph idx="1"/>
          </p:nvPr>
        </p:nvSpPr>
        <p:spPr>
          <a:xfrm>
            <a:off x="0" y="5203065"/>
            <a:ext cx="12192000" cy="1655529"/>
          </a:xfrm>
          <a:solidFill>
            <a:srgbClr val="002060"/>
          </a:solidFill>
        </p:spPr>
        <p:txBody>
          <a:bodyPr/>
          <a:lstStyle/>
          <a:p>
            <a:pPr marL="0" lvl="0" indent="0">
              <a:lnSpc>
                <a:spcPct val="150000"/>
              </a:lnSpc>
              <a:spcBef>
                <a:spcPts val="0"/>
              </a:spcBef>
              <a:buClr>
                <a:srgbClr val="A53010"/>
              </a:buClr>
              <a:buNone/>
            </a:pPr>
            <a:r>
              <a:rPr lang="tr-TR" sz="2000" b="1" dirty="0" smtClean="0">
                <a:solidFill>
                  <a:schemeClr val="bg1"/>
                </a:solidFill>
              </a:rPr>
              <a:t>  Cepheye </a:t>
            </a:r>
            <a:r>
              <a:rPr lang="tr-TR" sz="2000" b="1" dirty="0">
                <a:solidFill>
                  <a:schemeClr val="bg1"/>
                </a:solidFill>
              </a:rPr>
              <a:t>durmadan takviye kuvvetleri gidiyor, işte o kuvvetleri götüren tren, Bilecik istasyonunda beklemektedir. Askerlerin hepsi sakin, belki bir daha geri dönmeyecekler. Ama </a:t>
            </a:r>
            <a:r>
              <a:rPr lang="tr-TR" sz="2000" b="1" dirty="0" err="1">
                <a:solidFill>
                  <a:schemeClr val="bg1"/>
                </a:solidFill>
              </a:rPr>
              <a:t>şehîd</a:t>
            </a:r>
            <a:r>
              <a:rPr lang="tr-TR" sz="2000" b="1" dirty="0">
                <a:solidFill>
                  <a:schemeClr val="bg1"/>
                </a:solidFill>
              </a:rPr>
              <a:t> olmak inancı gönüllerine huzur veriyor.</a:t>
            </a:r>
          </a:p>
          <a:p>
            <a:endParaRPr lang="tr-TR" b="1" dirty="0">
              <a:solidFill>
                <a:schemeClr val="bg1"/>
              </a:solidFill>
            </a:endParaRPr>
          </a:p>
        </p:txBody>
      </p:sp>
    </p:spTree>
    <p:extLst>
      <p:ext uri="{BB962C8B-B14F-4D97-AF65-F5344CB8AC3E}">
        <p14:creationId xmlns:p14="http://schemas.microsoft.com/office/powerpoint/2010/main" val="375878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çerik Yer Tutucusu 2"/>
          <p:cNvSpPr>
            <a:spLocks noGrp="1"/>
          </p:cNvSpPr>
          <p:nvPr>
            <p:ph idx="1"/>
          </p:nvPr>
        </p:nvSpPr>
        <p:spPr>
          <a:xfrm>
            <a:off x="0" y="4572000"/>
            <a:ext cx="6864439" cy="2285999"/>
          </a:xfrm>
          <a:solidFill>
            <a:srgbClr val="002060"/>
          </a:solidFill>
        </p:spPr>
        <p:txBody>
          <a:bodyPr>
            <a:normAutofit fontScale="77500" lnSpcReduction="20000"/>
          </a:bodyPr>
          <a:lstStyle/>
          <a:p>
            <a:pPr marL="0" indent="0">
              <a:lnSpc>
                <a:spcPct val="150000"/>
              </a:lnSpc>
              <a:spcBef>
                <a:spcPts val="0"/>
              </a:spcBef>
              <a:buNone/>
            </a:pPr>
            <a:r>
              <a:rPr lang="tr-TR" sz="3600" dirty="0" smtClean="0">
                <a:solidFill>
                  <a:schemeClr val="bg1"/>
                </a:solidFill>
              </a:rPr>
              <a:t>   </a:t>
            </a:r>
            <a:r>
              <a:rPr lang="tr-TR" sz="3100" dirty="0" smtClean="0">
                <a:solidFill>
                  <a:schemeClr val="bg1"/>
                </a:solidFill>
              </a:rPr>
              <a:t>Sevkıyat </a:t>
            </a:r>
            <a:r>
              <a:rPr lang="tr-TR" sz="3100" dirty="0">
                <a:solidFill>
                  <a:schemeClr val="bg1"/>
                </a:solidFill>
              </a:rPr>
              <a:t>subaylarından biri vagonların arasında sessiz, hareketsiz bir gölge görür. Merakla, şüpheyle yaklaşır. O anda çakan şimşeğin aydınlığında şunlara </a:t>
            </a:r>
            <a:r>
              <a:rPr lang="tr-TR" sz="3100" dirty="0" err="1">
                <a:solidFill>
                  <a:schemeClr val="bg1"/>
                </a:solidFill>
              </a:rPr>
              <a:t>şâhid</a:t>
            </a:r>
            <a:r>
              <a:rPr lang="tr-TR" sz="3100" dirty="0">
                <a:solidFill>
                  <a:schemeClr val="bg1"/>
                </a:solidFill>
              </a:rPr>
              <a:t> olmuştur</a:t>
            </a:r>
            <a:r>
              <a:rPr lang="tr-TR" sz="3100" dirty="0" smtClean="0">
                <a:solidFill>
                  <a:schemeClr val="bg1"/>
                </a:solidFill>
              </a:rPr>
              <a:t>:</a:t>
            </a:r>
            <a:endParaRPr lang="tr-TR" sz="3100" dirty="0">
              <a:solidFill>
                <a:schemeClr val="bg1"/>
              </a:solidFill>
            </a:endParaRPr>
          </a:p>
        </p:txBody>
      </p:sp>
    </p:spTree>
    <p:extLst>
      <p:ext uri="{BB962C8B-B14F-4D97-AF65-F5344CB8AC3E}">
        <p14:creationId xmlns:p14="http://schemas.microsoft.com/office/powerpoint/2010/main" val="1895086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0" y="30185"/>
            <a:ext cx="12191999" cy="6827815"/>
          </a:xfrm>
          <a:prstGeom prst="rect">
            <a:avLst/>
          </a:prstGeom>
        </p:spPr>
      </p:pic>
      <p:sp>
        <p:nvSpPr>
          <p:cNvPr id="3" name="İçerik Yer Tutucusu 2"/>
          <p:cNvSpPr>
            <a:spLocks noGrp="1"/>
          </p:cNvSpPr>
          <p:nvPr>
            <p:ph idx="1"/>
          </p:nvPr>
        </p:nvSpPr>
        <p:spPr>
          <a:xfrm>
            <a:off x="0" y="4481848"/>
            <a:ext cx="12191999" cy="2376152"/>
          </a:xfrm>
          <a:solidFill>
            <a:srgbClr val="002060"/>
          </a:solidFill>
        </p:spPr>
        <p:txBody>
          <a:bodyPr>
            <a:normAutofit/>
          </a:bodyPr>
          <a:lstStyle/>
          <a:p>
            <a:pPr marL="0" indent="0">
              <a:lnSpc>
                <a:spcPct val="150000"/>
              </a:lnSpc>
              <a:spcBef>
                <a:spcPts val="0"/>
              </a:spcBef>
              <a:buNone/>
            </a:pPr>
            <a:r>
              <a:rPr lang="tr-TR" sz="2400" b="1" dirty="0" smtClean="0">
                <a:solidFill>
                  <a:schemeClr val="bg1"/>
                </a:solidFill>
              </a:rPr>
              <a:t>    Ak </a:t>
            </a:r>
            <a:r>
              <a:rPr lang="tr-TR" sz="2400" b="1" dirty="0">
                <a:solidFill>
                  <a:schemeClr val="bg1"/>
                </a:solidFill>
              </a:rPr>
              <a:t>saçlı, beli bükülmüş, soluk benizli, başı yaşmaklı, ihtiyar bir Türk anası çakılmış gibi orada duruyor. Yağmurdan sırılsıklam olmasına rağmen huşu içinde beklemektedir. Anadolu'nun cefakâr vefa </a:t>
            </a:r>
            <a:r>
              <a:rPr lang="tr-TR" sz="2400" b="1" dirty="0" err="1">
                <a:solidFill>
                  <a:schemeClr val="bg1"/>
                </a:solidFill>
              </a:rPr>
              <a:t>timsâli</a:t>
            </a:r>
            <a:r>
              <a:rPr lang="tr-TR" sz="2400" b="1" dirty="0">
                <a:solidFill>
                  <a:schemeClr val="bg1"/>
                </a:solidFill>
              </a:rPr>
              <a:t> ve sabırlı anası ile yaklaşan subay arasında şu konuşma geçer:</a:t>
            </a:r>
          </a:p>
          <a:p>
            <a:endParaRPr lang="tr-TR" b="1" dirty="0">
              <a:solidFill>
                <a:schemeClr val="bg1"/>
              </a:solidFill>
            </a:endParaRPr>
          </a:p>
        </p:txBody>
      </p:sp>
    </p:spTree>
    <p:extLst>
      <p:ext uri="{BB962C8B-B14F-4D97-AF65-F5344CB8AC3E}">
        <p14:creationId xmlns:p14="http://schemas.microsoft.com/office/powerpoint/2010/main" val="868804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çerik Yer Tutucusu 2"/>
          <p:cNvSpPr>
            <a:spLocks noGrp="1"/>
          </p:cNvSpPr>
          <p:nvPr>
            <p:ph idx="1"/>
          </p:nvPr>
        </p:nvSpPr>
        <p:spPr>
          <a:xfrm>
            <a:off x="0" y="0"/>
            <a:ext cx="12191999" cy="2897566"/>
          </a:xfrm>
          <a:solidFill>
            <a:srgbClr val="002060"/>
          </a:solidFill>
        </p:spPr>
        <p:txBody>
          <a:bodyPr>
            <a:normAutofit lnSpcReduction="10000"/>
          </a:bodyPr>
          <a:lstStyle/>
          <a:p>
            <a:r>
              <a:rPr lang="tr-TR" sz="2400" dirty="0">
                <a:solidFill>
                  <a:schemeClr val="bg1"/>
                </a:solidFill>
              </a:rPr>
              <a:t>"Valide! Yağmurun altında niye böyle bekliyorsun?"</a:t>
            </a:r>
          </a:p>
          <a:p>
            <a:r>
              <a:rPr lang="tr-TR" sz="2400" dirty="0">
                <a:solidFill>
                  <a:schemeClr val="bg1"/>
                </a:solidFill>
              </a:rPr>
              <a:t>"Trende oğlum var. Onu </a:t>
            </a:r>
            <a:r>
              <a:rPr lang="tr-TR" sz="2400" dirty="0" err="1">
                <a:solidFill>
                  <a:schemeClr val="bg1"/>
                </a:solidFill>
              </a:rPr>
              <a:t>selâmetlemeye</a:t>
            </a:r>
            <a:r>
              <a:rPr lang="tr-TR" sz="2400" dirty="0">
                <a:solidFill>
                  <a:schemeClr val="bg1"/>
                </a:solidFill>
              </a:rPr>
              <a:t> geldim."</a:t>
            </a:r>
          </a:p>
          <a:p>
            <a:r>
              <a:rPr lang="tr-TR" sz="2400" dirty="0">
                <a:solidFill>
                  <a:schemeClr val="bg1"/>
                </a:solidFill>
              </a:rPr>
              <a:t>"Oğlun kimdir, nerelidir?"</a:t>
            </a:r>
          </a:p>
          <a:p>
            <a:r>
              <a:rPr lang="tr-TR" sz="2400" dirty="0">
                <a:solidFill>
                  <a:schemeClr val="bg1"/>
                </a:solidFill>
              </a:rPr>
              <a:t>"Söğüt'ün Akgünlü köyünden </a:t>
            </a:r>
            <a:r>
              <a:rPr lang="tr-TR" sz="2400" dirty="0" err="1">
                <a:solidFill>
                  <a:schemeClr val="bg1"/>
                </a:solidFill>
              </a:rPr>
              <a:t>Mehmedoğlu</a:t>
            </a:r>
            <a:r>
              <a:rPr lang="tr-TR" sz="2400" dirty="0">
                <a:solidFill>
                  <a:schemeClr val="bg1"/>
                </a:solidFill>
              </a:rPr>
              <a:t> Hüseyin."</a:t>
            </a:r>
          </a:p>
          <a:p>
            <a:r>
              <a:rPr lang="tr-TR" sz="2400" dirty="0">
                <a:solidFill>
                  <a:schemeClr val="bg1"/>
                </a:solidFill>
              </a:rPr>
              <a:t>"Onu görmek ister misin, çağırayım mi?"</a:t>
            </a:r>
          </a:p>
          <a:p>
            <a:r>
              <a:rPr lang="tr-TR" sz="2400" dirty="0">
                <a:solidFill>
                  <a:schemeClr val="bg1"/>
                </a:solidFill>
              </a:rPr>
              <a:t>"Sana dua ederim. Ona söyleyecek tek bir sözüm var."</a:t>
            </a:r>
          </a:p>
        </p:txBody>
      </p:sp>
    </p:spTree>
    <p:extLst>
      <p:ext uri="{BB962C8B-B14F-4D97-AF65-F5344CB8AC3E}">
        <p14:creationId xmlns:p14="http://schemas.microsoft.com/office/powerpoint/2010/main" val="2560852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çerik Yer Tutucusu 2"/>
          <p:cNvSpPr>
            <a:spLocks noGrp="1"/>
          </p:cNvSpPr>
          <p:nvPr>
            <p:ph idx="1"/>
          </p:nvPr>
        </p:nvSpPr>
        <p:spPr>
          <a:xfrm>
            <a:off x="0" y="1"/>
            <a:ext cx="12191999" cy="2975019"/>
          </a:xfrm>
          <a:solidFill>
            <a:srgbClr val="002060"/>
          </a:solidFill>
        </p:spPr>
        <p:txBody>
          <a:bodyPr>
            <a:normAutofit fontScale="92500" lnSpcReduction="10000"/>
          </a:bodyPr>
          <a:lstStyle/>
          <a:p>
            <a:pPr>
              <a:lnSpc>
                <a:spcPct val="150000"/>
              </a:lnSpc>
              <a:spcBef>
                <a:spcPts val="0"/>
              </a:spcBef>
            </a:pPr>
            <a:r>
              <a:rPr lang="tr-TR" sz="2400" dirty="0">
                <a:solidFill>
                  <a:schemeClr val="bg1"/>
                </a:solidFill>
              </a:rPr>
              <a:t>Hüseyin kısa zamanda bulunur. Elini öpen oğlunu bağrına basan ana son olarak; "Hüseyin' im, yiğit oğlum benim!.. Dayın </a:t>
            </a:r>
            <a:r>
              <a:rPr lang="tr-TR" sz="2400" dirty="0" err="1">
                <a:solidFill>
                  <a:schemeClr val="bg1"/>
                </a:solidFill>
              </a:rPr>
              <a:t>Sipka'da</a:t>
            </a:r>
            <a:r>
              <a:rPr lang="tr-TR" sz="2400" dirty="0">
                <a:solidFill>
                  <a:schemeClr val="bg1"/>
                </a:solidFill>
              </a:rPr>
              <a:t>, baban </a:t>
            </a:r>
            <a:r>
              <a:rPr lang="tr-TR" sz="2400" dirty="0" err="1">
                <a:solidFill>
                  <a:schemeClr val="bg1"/>
                </a:solidFill>
              </a:rPr>
              <a:t>Dömeke'de</a:t>
            </a:r>
            <a:r>
              <a:rPr lang="tr-TR" sz="2400" dirty="0">
                <a:solidFill>
                  <a:schemeClr val="bg1"/>
                </a:solidFill>
              </a:rPr>
              <a:t>, ağaların Çanakkale'de </a:t>
            </a:r>
            <a:r>
              <a:rPr lang="tr-TR" sz="2400" dirty="0" err="1">
                <a:solidFill>
                  <a:schemeClr val="bg1"/>
                </a:solidFill>
              </a:rPr>
              <a:t>şehîd</a:t>
            </a:r>
            <a:r>
              <a:rPr lang="tr-TR" sz="2400" dirty="0">
                <a:solidFill>
                  <a:schemeClr val="bg1"/>
                </a:solidFill>
              </a:rPr>
              <a:t> düştüler. Bak son yongam sensin. Eğer, minareden ezan sesi kesilecekse, caminin kandilleri sönecekse sütüm sana haram olsun. Öl de köye dönme. Yolun </a:t>
            </a:r>
            <a:r>
              <a:rPr lang="tr-TR" sz="2400" dirty="0" err="1">
                <a:solidFill>
                  <a:schemeClr val="bg1"/>
                </a:solidFill>
              </a:rPr>
              <a:t>Sipka'ya</a:t>
            </a:r>
            <a:r>
              <a:rPr lang="tr-TR" sz="2400" dirty="0">
                <a:solidFill>
                  <a:schemeClr val="bg1"/>
                </a:solidFill>
              </a:rPr>
              <a:t> uğrarsa dayının ruhuna bir Fatiha okumayı unutma. Haydi oğul! Allah yolunu açık etsin" demiştir</a:t>
            </a:r>
            <a:r>
              <a:rPr lang="tr-TR" sz="2400" dirty="0" smtClean="0">
                <a:solidFill>
                  <a:schemeClr val="bg1"/>
                </a:solidFill>
              </a:rPr>
              <a:t>.</a:t>
            </a:r>
            <a:endParaRPr lang="tr-TR" sz="2400" dirty="0">
              <a:solidFill>
                <a:schemeClr val="bg1"/>
              </a:solidFill>
            </a:endParaRPr>
          </a:p>
        </p:txBody>
      </p:sp>
    </p:spTree>
    <p:extLst>
      <p:ext uri="{BB962C8B-B14F-4D97-AF65-F5344CB8AC3E}">
        <p14:creationId xmlns:p14="http://schemas.microsoft.com/office/powerpoint/2010/main" val="1979352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çerik Yer Tutucusu 2"/>
          <p:cNvSpPr>
            <a:spLocks noGrp="1"/>
          </p:cNvSpPr>
          <p:nvPr>
            <p:ph idx="1"/>
          </p:nvPr>
        </p:nvSpPr>
        <p:spPr>
          <a:xfrm>
            <a:off x="0" y="5370490"/>
            <a:ext cx="12192000" cy="1487510"/>
          </a:xfrm>
          <a:solidFill>
            <a:srgbClr val="002060"/>
          </a:solidFill>
        </p:spPr>
        <p:txBody>
          <a:bodyPr/>
          <a:lstStyle/>
          <a:p>
            <a:pPr lvl="0">
              <a:lnSpc>
                <a:spcPct val="150000"/>
              </a:lnSpc>
              <a:spcBef>
                <a:spcPts val="0"/>
              </a:spcBef>
              <a:buClr>
                <a:srgbClr val="A53010"/>
              </a:buClr>
            </a:pPr>
            <a:r>
              <a:rPr lang="tr-TR" sz="2400" dirty="0">
                <a:solidFill>
                  <a:schemeClr val="bg1"/>
                </a:solidFill>
              </a:rPr>
              <a:t>Hüseyin, son defa anacığının elini öpmüştü. Yaşlı gözlerle oğluna bakan Türk anası son evlâdını da dualarla bu şekilde cepheye uğurlamıştır.</a:t>
            </a:r>
          </a:p>
          <a:p>
            <a:pPr lvl="0">
              <a:lnSpc>
                <a:spcPct val="150000"/>
              </a:lnSpc>
              <a:spcBef>
                <a:spcPts val="0"/>
              </a:spcBef>
              <a:buClr>
                <a:srgbClr val="A53010"/>
              </a:buClr>
            </a:pPr>
            <a:endParaRPr lang="tr-TR" sz="2400" dirty="0">
              <a:solidFill>
                <a:schemeClr val="bg1"/>
              </a:solidFill>
            </a:endParaRPr>
          </a:p>
          <a:p>
            <a:endParaRPr lang="tr-TR" dirty="0">
              <a:solidFill>
                <a:schemeClr val="bg1"/>
              </a:solidFill>
            </a:endParaRPr>
          </a:p>
        </p:txBody>
      </p:sp>
    </p:spTree>
    <p:extLst>
      <p:ext uri="{BB962C8B-B14F-4D97-AF65-F5344CB8AC3E}">
        <p14:creationId xmlns:p14="http://schemas.microsoft.com/office/powerpoint/2010/main" val="1876371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Uçak İzi">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Wisp</Template>
  <TotalTime>49</TotalTime>
  <Words>321</Words>
  <Application>Microsoft Office PowerPoint</Application>
  <PresentationFormat>Geniş ekran</PresentationFormat>
  <Paragraphs>14</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2</vt:i4>
      </vt:variant>
      <vt:variant>
        <vt:lpstr>Slayt Başlıkları</vt:lpstr>
      </vt:variant>
      <vt:variant>
        <vt:i4>8</vt:i4>
      </vt:variant>
    </vt:vector>
  </HeadingPairs>
  <TitlesOfParts>
    <vt:vector size="13" baseType="lpstr">
      <vt:lpstr>Arial</vt:lpstr>
      <vt:lpstr>Century Gothic</vt:lpstr>
      <vt:lpstr>Wingdings 3</vt:lpstr>
      <vt:lpstr>Duman</vt:lpstr>
      <vt:lpstr>Uçak İzi</vt:lpstr>
      <vt:lpstr>Maziden yükselen sesler</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Maziden yükselen sesler</dc:title>
  <dc:creator>toshiba</dc:creator>
  <cp:lastModifiedBy>toshiba</cp:lastModifiedBy>
  <cp:revision>9</cp:revision>
  <dcterms:created xsi:type="dcterms:W3CDTF">2019-02-14T17:40:09Z</dcterms:created>
  <dcterms:modified xsi:type="dcterms:W3CDTF">2019-02-21T21:35:34Z</dcterms:modified>
</cp:coreProperties>
</file>