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052294" y="1172340"/>
            <a:ext cx="5808372" cy="182509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4000" b="1" i="1" dirty="0" smtClean="0"/>
              <a:t>Maziden yükselen sesler</a:t>
            </a:r>
            <a:endParaRPr lang="tr-TR" sz="4000" b="1" i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32080" y="4147355"/>
            <a:ext cx="9448800" cy="685800"/>
          </a:xfrm>
        </p:spPr>
        <p:txBody>
          <a:bodyPr/>
          <a:lstStyle/>
          <a:p>
            <a:pPr algn="ctr">
              <a:defRPr/>
            </a:pPr>
            <a:r>
              <a:rPr lang="tr-TR" b="1" dirty="0">
                <a:solidFill>
                  <a:srgbClr val="F8FC40"/>
                </a:solidFill>
                <a:cs typeface="Times New Roman" pitchFamily="18" charset="0"/>
              </a:rPr>
              <a:t>Şair Baki’nin Dostları</a:t>
            </a:r>
            <a:endParaRPr lang="tr-TR" dirty="0">
              <a:solidFill>
                <a:srgbClr val="F8FC4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00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97735" y="1571223"/>
            <a:ext cx="9182637" cy="46474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tr-TR" sz="4800" dirty="0" smtClean="0">
                <a:cs typeface="Times New Roman" pitchFamily="18" charset="0"/>
              </a:rPr>
              <a:t>Klasik </a:t>
            </a:r>
            <a:r>
              <a:rPr lang="tr-TR" sz="4800" dirty="0">
                <a:cs typeface="Times New Roman" pitchFamily="18" charset="0"/>
              </a:rPr>
              <a:t>şiirimizin büyük ustası Baki’ye sormuşlar</a:t>
            </a:r>
            <a:r>
              <a:rPr lang="tr-TR" sz="4800" dirty="0" smtClean="0">
                <a:cs typeface="Times New Roman" pitchFamily="18" charset="0"/>
              </a:rPr>
              <a:t>, dostluk </a:t>
            </a:r>
            <a:r>
              <a:rPr lang="tr-TR" sz="4800" dirty="0">
                <a:cs typeface="Times New Roman" pitchFamily="18" charset="0"/>
              </a:rPr>
              <a:t>nedir diye..</a:t>
            </a:r>
          </a:p>
          <a:p>
            <a:pPr marL="420624" lvl="0" indent="-384048" algn="ctr">
              <a:lnSpc>
                <a:spcPct val="150000"/>
              </a:lnSpc>
              <a:spcBef>
                <a:spcPts val="0"/>
              </a:spcBef>
              <a:buClr>
                <a:srgbClr val="6EA0B0"/>
              </a:buClr>
              <a:buSzPct val="80000"/>
              <a:buNone/>
              <a:defRPr/>
            </a:pPr>
            <a:endParaRPr lang="tr-TR" sz="3200" dirty="0">
              <a:solidFill>
                <a:sysClr val="window" lastClr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674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3335" y="837127"/>
            <a:ext cx="11694017" cy="538155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defRPr/>
            </a:pPr>
            <a:r>
              <a:rPr lang="tr-TR" sz="4000" b="1" i="1" dirty="0" smtClean="0">
                <a:solidFill>
                  <a:sysClr val="window" lastClr="FFFFFF"/>
                </a:solidFill>
                <a:latin typeface="Arial"/>
              </a:rPr>
              <a:t>    </a:t>
            </a:r>
            <a:r>
              <a:rPr lang="tr-TR" sz="4000" dirty="0">
                <a:solidFill>
                  <a:srgbClr val="FFFF00"/>
                </a:solidFill>
                <a:cs typeface="Times New Roman" pitchFamily="18" charset="0"/>
              </a:rPr>
              <a:t>Cevap vermiş:</a:t>
            </a:r>
          </a:p>
          <a:p>
            <a:pPr>
              <a:lnSpc>
                <a:spcPct val="150000"/>
              </a:lnSpc>
              <a:defRPr/>
            </a:pPr>
            <a:r>
              <a:rPr lang="tr-TR" sz="4000" dirty="0">
                <a:cs typeface="Times New Roman" pitchFamily="18" charset="0"/>
              </a:rPr>
              <a:t>Dostlukları bilmem; ama dostlar üç çeşittir. </a:t>
            </a:r>
            <a:r>
              <a:rPr lang="tr-TR" sz="4000" dirty="0">
                <a:solidFill>
                  <a:srgbClr val="FFFF00"/>
                </a:solidFill>
                <a:cs typeface="Times New Roman" pitchFamily="18" charset="0"/>
              </a:rPr>
              <a:t>Bir dost vardır</a:t>
            </a:r>
            <a:r>
              <a:rPr lang="tr-TR" sz="4000" dirty="0" smtClean="0">
                <a:solidFill>
                  <a:srgbClr val="FFFF00"/>
                </a:solidFill>
                <a:cs typeface="Times New Roman" pitchFamily="18" charset="0"/>
              </a:rPr>
              <a:t>; gıda </a:t>
            </a:r>
            <a:r>
              <a:rPr lang="tr-TR" sz="4000" dirty="0">
                <a:solidFill>
                  <a:srgbClr val="FFFF00"/>
                </a:solidFill>
                <a:cs typeface="Times New Roman" pitchFamily="18" charset="0"/>
              </a:rPr>
              <a:t>gibidir, insan onu her gün arar</a:t>
            </a:r>
            <a:r>
              <a:rPr lang="tr-TR" sz="4000" dirty="0" smtClean="0">
                <a:solidFill>
                  <a:srgbClr val="FFFF00"/>
                </a:solidFill>
                <a:cs typeface="Times New Roman" pitchFamily="18" charset="0"/>
              </a:rPr>
              <a:t>. </a:t>
            </a:r>
            <a:r>
              <a:rPr lang="tr-TR" sz="4000" dirty="0" smtClean="0">
                <a:cs typeface="Times New Roman" pitchFamily="18" charset="0"/>
              </a:rPr>
              <a:t>Bir </a:t>
            </a:r>
            <a:r>
              <a:rPr lang="tr-TR" sz="4000" dirty="0">
                <a:cs typeface="Times New Roman" pitchFamily="18" charset="0"/>
              </a:rPr>
              <a:t>dost vardır</a:t>
            </a:r>
            <a:r>
              <a:rPr lang="tr-TR" sz="4000" dirty="0" smtClean="0">
                <a:cs typeface="Times New Roman" pitchFamily="18" charset="0"/>
              </a:rPr>
              <a:t>; ilaç </a:t>
            </a:r>
            <a:r>
              <a:rPr lang="tr-TR" sz="4000" dirty="0">
                <a:cs typeface="Times New Roman" pitchFamily="18" charset="0"/>
              </a:rPr>
              <a:t>gibidir gereğinde aranır. </a:t>
            </a:r>
            <a:r>
              <a:rPr lang="tr-TR" sz="4000" dirty="0">
                <a:solidFill>
                  <a:srgbClr val="FFFF00"/>
                </a:solidFill>
                <a:cs typeface="Times New Roman" pitchFamily="18" charset="0"/>
              </a:rPr>
              <a:t>Bir dost vardır</a:t>
            </a:r>
            <a:r>
              <a:rPr lang="tr-TR" sz="4000" dirty="0" smtClean="0">
                <a:solidFill>
                  <a:srgbClr val="FFFF00"/>
                </a:solidFill>
                <a:cs typeface="Times New Roman" pitchFamily="18" charset="0"/>
              </a:rPr>
              <a:t>; hastalığa </a:t>
            </a:r>
            <a:r>
              <a:rPr lang="tr-TR" sz="4000" dirty="0">
                <a:solidFill>
                  <a:srgbClr val="FFFF00"/>
                </a:solidFill>
                <a:cs typeface="Times New Roman" pitchFamily="18" charset="0"/>
              </a:rPr>
              <a:t>benzer o seni arar..  </a:t>
            </a:r>
          </a:p>
          <a:p>
            <a:pPr marL="420624" lvl="0" indent="-384048">
              <a:lnSpc>
                <a:spcPct val="100000"/>
              </a:lnSpc>
              <a:spcBef>
                <a:spcPct val="20000"/>
              </a:spcBef>
              <a:buClr>
                <a:srgbClr val="6EA0B0"/>
              </a:buClr>
              <a:buSzPct val="80000"/>
              <a:buNone/>
              <a:defRPr/>
            </a:pPr>
            <a:endParaRPr lang="tr-TR" sz="2400" b="1" i="1" dirty="0" smtClean="0">
              <a:solidFill>
                <a:srgbClr val="FFFF66"/>
              </a:solidFill>
              <a:latin typeface="Arial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837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çak İzi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TM04033937[[fn=Uçak İzi]]</Template>
  <TotalTime>11</TotalTime>
  <Words>61</Words>
  <Application>Microsoft Office PowerPoint</Application>
  <PresentationFormat>Geniş ekran</PresentationFormat>
  <Paragraphs>5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Uçak İzi</vt:lpstr>
      <vt:lpstr>Maziden yükselen sesler</vt:lpstr>
      <vt:lpstr>PowerPoint Sunusu</vt:lpstr>
      <vt:lpstr>PowerPoint Sunusu</vt:lpstr>
    </vt:vector>
  </TitlesOfParts>
  <Company>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Maziden yükselen sesler</dc:title>
  <dc:creator>toshiba</dc:creator>
  <cp:lastModifiedBy>toshiba</cp:lastModifiedBy>
  <cp:revision>5</cp:revision>
  <dcterms:created xsi:type="dcterms:W3CDTF">2019-02-14T17:33:36Z</dcterms:created>
  <dcterms:modified xsi:type="dcterms:W3CDTF">2019-03-02T20:22:42Z</dcterms:modified>
</cp:coreProperties>
</file>