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Ben Şimdi Duyuyorum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725769"/>
            <a:ext cx="11372045" cy="4546242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Yeniçeri sokakta bir Yahudi’yi yakalayıp gırtlağına sarılmış 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r-T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Meğer Meryem Ana’yı siz Yahudiler öldürmüşsünüz!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tr-T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Senden </a:t>
            </a:r>
            <a:r>
              <a:rPr lang="de-DE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de-DE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intikam</a:t>
            </a:r>
            <a:r>
              <a:rPr lang="tr-T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ını</a:t>
            </a:r>
            <a:r>
              <a:rPr lang="tr-T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alacağım ! 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» demiş.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tr-TR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996225"/>
            <a:ext cx="11487955" cy="4456090"/>
          </a:xfrm>
        </p:spPr>
        <p:txBody>
          <a:bodyPr>
            <a:normAutofit/>
          </a:bodyPr>
          <a:lstStyle/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Korkudan dizlerinin bağı çözülen Yahudi:</a:t>
            </a:r>
          </a:p>
          <a:p>
            <a:pPr marL="144000">
              <a:lnSpc>
                <a:spcPct val="170000"/>
              </a:lnSpc>
              <a:spcBef>
                <a:spcPts val="0"/>
              </a:spcBef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“Kulun kölen olayım, öldürülen Meryem Ana değil, İsa Peygamberdi!“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 kekelemiş.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99</TotalTime>
  <Words>83</Words>
  <Application>Microsoft Office PowerPoint</Application>
  <PresentationFormat>Geniş ekran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14</cp:revision>
  <dcterms:created xsi:type="dcterms:W3CDTF">2019-02-14T18:03:37Z</dcterms:created>
  <dcterms:modified xsi:type="dcterms:W3CDTF">2020-11-30T15:26:48Z</dcterms:modified>
</cp:coreProperties>
</file>