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  <p:sldMasterId id="2147483723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99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5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248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54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2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15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81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05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26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67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47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22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1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685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579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110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1606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5269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8609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2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15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4554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917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40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091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7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0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67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3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45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553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11/28/2020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4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3287332" y="1120825"/>
            <a:ext cx="5617336" cy="182509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tr-TR" sz="3600" b="1" dirty="0" smtClean="0"/>
              <a:t>Maziden Yükselen sesler</a:t>
            </a:r>
            <a:endParaRPr lang="tr-TR" sz="36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4263266"/>
            <a:ext cx="9448800" cy="6858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FFFF66"/>
                </a:solidFill>
              </a:rPr>
              <a:t>Böyle millet galip gelmez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84205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2924846"/>
            <a:ext cx="10820400" cy="3293839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000" dirty="0" err="1"/>
              <a:t>Mehmed</a:t>
            </a:r>
            <a:r>
              <a:rPr lang="tr-TR" sz="4000" dirty="0"/>
              <a:t>  Akif , I</a:t>
            </a:r>
            <a:r>
              <a:rPr lang="tr-TR" sz="4000" dirty="0" smtClean="0"/>
              <a:t>. Dünya </a:t>
            </a:r>
            <a:r>
              <a:rPr lang="tr-TR" sz="4000" dirty="0"/>
              <a:t>Savaşı sırasında Berlin’e gitmiş. Dönüşünde sormuşlar: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128" y="206062"/>
            <a:ext cx="4831962" cy="2718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5852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3374265"/>
            <a:ext cx="10820400" cy="284442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000" dirty="0"/>
              <a:t>-</a:t>
            </a:r>
            <a:r>
              <a:rPr lang="tr-TR" sz="4800" dirty="0">
                <a:solidFill>
                  <a:srgbClr val="FFFF66"/>
                </a:solidFill>
              </a:rPr>
              <a:t>Nasıl, savaşı kazanacak mıyız?</a:t>
            </a:r>
          </a:p>
          <a:p>
            <a:endParaRPr lang="tr-TR" sz="4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323" y="227795"/>
            <a:ext cx="4834547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8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4699" y="1571223"/>
            <a:ext cx="11655379" cy="46345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800" dirty="0"/>
              <a:t>Akif şu cevabı vermiş: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800" dirty="0"/>
              <a:t>-</a:t>
            </a:r>
            <a:r>
              <a:rPr lang="tr-TR" sz="4800" dirty="0">
                <a:solidFill>
                  <a:srgbClr val="FFFF66"/>
                </a:solidFill>
              </a:rPr>
              <a:t>Hayır</a:t>
            </a:r>
            <a:r>
              <a:rPr lang="tr-TR" sz="4800" dirty="0" smtClean="0">
                <a:solidFill>
                  <a:srgbClr val="FFFF66"/>
                </a:solidFill>
              </a:rPr>
              <a:t>! Çünkü </a:t>
            </a:r>
            <a:r>
              <a:rPr lang="tr-TR" sz="4800" dirty="0">
                <a:solidFill>
                  <a:srgbClr val="FFFF66"/>
                </a:solidFill>
              </a:rPr>
              <a:t>Berlin Büyükelçisi Kur’an-ı  tefsir etmekle , </a:t>
            </a:r>
            <a:r>
              <a:rPr lang="tr-TR" sz="4800" dirty="0" err="1">
                <a:solidFill>
                  <a:srgbClr val="FFFF66"/>
                </a:solidFill>
              </a:rPr>
              <a:t>Ayosofya</a:t>
            </a:r>
            <a:r>
              <a:rPr lang="tr-TR" sz="4800" dirty="0">
                <a:solidFill>
                  <a:srgbClr val="FFFF66"/>
                </a:solidFill>
              </a:rPr>
              <a:t> Camii imamı da siyasetle meşgul. Böyle millet galip gelmez.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53" y="0"/>
            <a:ext cx="4834547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076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2840647" y="2973811"/>
            <a:ext cx="6699776" cy="1697278"/>
          </a:xfrm>
        </p:spPr>
      </p:pic>
      <p:sp>
        <p:nvSpPr>
          <p:cNvPr id="2" name="Metin kutusu 1"/>
          <p:cNvSpPr txBox="1"/>
          <p:nvPr/>
        </p:nvSpPr>
        <p:spPr>
          <a:xfrm>
            <a:off x="5974487" y="3632015"/>
            <a:ext cx="2146739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25" b="1" dirty="0">
                <a:solidFill>
                  <a:prstClr val="white"/>
                </a:solidFill>
              </a:rPr>
              <a:t>tariheglencesi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2840647" y="5055106"/>
            <a:ext cx="6699776" cy="3000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350" b="1" dirty="0">
                <a:solidFill>
                  <a:prstClr val="white"/>
                </a:solidFill>
              </a:rPr>
              <a:t>Kanalıma abone olup, destek olabilirsiniz.</a:t>
            </a:r>
          </a:p>
        </p:txBody>
      </p:sp>
    </p:spTree>
    <p:extLst>
      <p:ext uri="{BB962C8B-B14F-4D97-AF65-F5344CB8AC3E}">
        <p14:creationId xmlns:p14="http://schemas.microsoft.com/office/powerpoint/2010/main" val="967775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2">
        <p14:prism isContent="1"/>
      </p:transition>
    </mc:Choice>
    <mc:Fallback>
      <p:transition spd="slow" advTm="5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20</TotalTime>
  <Words>63</Words>
  <Application>Microsoft Office PowerPoint</Application>
  <PresentationFormat>Geniş ekran</PresentationFormat>
  <Paragraphs>8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 3</vt:lpstr>
      <vt:lpstr>Uçak İzi</vt:lpstr>
      <vt:lpstr>Duman</vt:lpstr>
      <vt:lpstr>Maziden Yükselen sesler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Maziden Yükselen sesler</dc:title>
  <dc:creator>toshiba</dc:creator>
  <cp:lastModifiedBy>toshiba</cp:lastModifiedBy>
  <cp:revision>5</cp:revision>
  <dcterms:created xsi:type="dcterms:W3CDTF">2019-02-14T18:03:37Z</dcterms:created>
  <dcterms:modified xsi:type="dcterms:W3CDTF">2020-11-28T13:40:56Z</dcterms:modified>
</cp:coreProperties>
</file>