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1" r:id="rId3"/>
  </p:sldMasterIdLst>
  <p:notesMasterIdLst>
    <p:notesMasterId r:id="rId53"/>
  </p:notesMasterIdLst>
  <p:sldIdLst>
    <p:sldId id="256" r:id="rId4"/>
    <p:sldId id="258" r:id="rId5"/>
    <p:sldId id="259" r:id="rId6"/>
    <p:sldId id="260" r:id="rId7"/>
    <p:sldId id="431" r:id="rId8"/>
    <p:sldId id="432" r:id="rId9"/>
    <p:sldId id="438" r:id="rId10"/>
    <p:sldId id="439" r:id="rId11"/>
    <p:sldId id="440" r:id="rId12"/>
    <p:sldId id="441" r:id="rId13"/>
    <p:sldId id="442" r:id="rId14"/>
    <p:sldId id="443" r:id="rId15"/>
    <p:sldId id="261" r:id="rId16"/>
    <p:sldId id="262" r:id="rId17"/>
    <p:sldId id="263" r:id="rId18"/>
    <p:sldId id="264" r:id="rId19"/>
    <p:sldId id="265" r:id="rId20"/>
    <p:sldId id="446" r:id="rId21"/>
    <p:sldId id="447" r:id="rId22"/>
    <p:sldId id="266" r:id="rId23"/>
    <p:sldId id="448" r:id="rId24"/>
    <p:sldId id="268" r:id="rId25"/>
    <p:sldId id="449" r:id="rId26"/>
    <p:sldId id="45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428" r:id="rId51"/>
    <p:sldId id="429"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91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0" autoAdjust="0"/>
    <p:restoredTop sz="94660"/>
  </p:normalViewPr>
  <p:slideViewPr>
    <p:cSldViewPr>
      <p:cViewPr varScale="1">
        <p:scale>
          <a:sx n="70" d="100"/>
          <a:sy n="70" d="100"/>
        </p:scale>
        <p:origin x="1404"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D08EA-022C-4FF6-930C-CB3F52B0A9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3EF82B1-6404-4DC1-9F04-24E06332C209}">
      <dgm:prSet phldrT="[Metin]" custT="1"/>
      <dgm:spPr>
        <a:solidFill>
          <a:schemeClr val="accent2">
            <a:lumMod val="40000"/>
            <a:lumOff val="60000"/>
            <a:alpha val="90000"/>
          </a:schemeClr>
        </a:solidFill>
      </dgm:spPr>
      <dgm:t>
        <a:bodyPr/>
        <a:lstStyle/>
        <a:p>
          <a:r>
            <a:rPr lang="tr-TR" sz="1800" b="1" dirty="0" smtClean="0"/>
            <a:t>II. DÜNYA SAVAŞI ÖNCESİ DEVLETLER VE POLİTİKALARI</a:t>
          </a:r>
          <a:endParaRPr lang="tr-TR" sz="1800" b="1" dirty="0"/>
        </a:p>
      </dgm:t>
    </dgm:pt>
    <dgm:pt modelId="{776FD414-4A72-4B3C-8F8E-12A545E37F11}" type="parTrans" cxnId="{F3DA7D0A-373E-460F-975C-257CAB28145B}">
      <dgm:prSet/>
      <dgm:spPr/>
      <dgm:t>
        <a:bodyPr/>
        <a:lstStyle/>
        <a:p>
          <a:endParaRPr lang="tr-TR"/>
        </a:p>
      </dgm:t>
    </dgm:pt>
    <dgm:pt modelId="{D45D2CEA-B998-444E-981D-C51596013178}" type="sibTrans" cxnId="{F3DA7D0A-373E-460F-975C-257CAB28145B}">
      <dgm:prSet/>
      <dgm:spPr/>
      <dgm:t>
        <a:bodyPr/>
        <a:lstStyle/>
        <a:p>
          <a:endParaRPr lang="tr-TR"/>
        </a:p>
      </dgm:t>
    </dgm:pt>
    <dgm:pt modelId="{7F589CED-01FD-42FB-B583-3ACFE9BEB18A}">
      <dgm:prSet phldrT="[Metin]" custT="1"/>
      <dgm:spPr>
        <a:solidFill>
          <a:schemeClr val="accent2">
            <a:lumMod val="40000"/>
            <a:lumOff val="60000"/>
            <a:alpha val="90000"/>
          </a:schemeClr>
        </a:solidFill>
      </dgm:spPr>
      <dgm:t>
        <a:bodyPr/>
        <a:lstStyle/>
        <a:p>
          <a:r>
            <a:rPr lang="tr-TR" sz="1600" b="1" dirty="0" smtClean="0"/>
            <a:t>Mihver Devletlerin Savaş Öncesi İzlediği Politikaları</a:t>
          </a:r>
          <a:endParaRPr lang="tr-TR" sz="1600" b="1" dirty="0"/>
        </a:p>
      </dgm:t>
    </dgm:pt>
    <dgm:pt modelId="{43B2C10F-959D-404F-A8D8-49C01F4E491B}" type="parTrans" cxnId="{7AF3505D-B961-43EF-80B8-966E99B892C5}">
      <dgm:prSet/>
      <dgm:spPr/>
      <dgm:t>
        <a:bodyPr/>
        <a:lstStyle/>
        <a:p>
          <a:endParaRPr lang="tr-TR"/>
        </a:p>
      </dgm:t>
    </dgm:pt>
    <dgm:pt modelId="{E9213109-7557-4F36-80E1-EDE7F3FD4FEA}" type="sibTrans" cxnId="{7AF3505D-B961-43EF-80B8-966E99B892C5}">
      <dgm:prSet/>
      <dgm:spPr/>
      <dgm:t>
        <a:bodyPr/>
        <a:lstStyle/>
        <a:p>
          <a:endParaRPr lang="tr-TR"/>
        </a:p>
      </dgm:t>
    </dgm:pt>
    <dgm:pt modelId="{BF4181FB-7F46-4AA2-B21B-49D252D89FC1}">
      <dgm:prSet phldrT="[Metin]" custT="1"/>
      <dgm:spPr>
        <a:solidFill>
          <a:schemeClr val="accent6">
            <a:lumMod val="60000"/>
            <a:lumOff val="40000"/>
            <a:alpha val="90000"/>
          </a:schemeClr>
        </a:solidFill>
      </dgm:spPr>
      <dgm:t>
        <a:bodyPr/>
        <a:lstStyle/>
        <a:p>
          <a:pPr>
            <a:lnSpc>
              <a:spcPct val="150000"/>
            </a:lnSpc>
            <a:spcAft>
              <a:spcPts val="0"/>
            </a:spcAft>
          </a:pPr>
          <a:r>
            <a:rPr lang="tr-TR" sz="1400" b="1" dirty="0" smtClean="0"/>
            <a:t>İtalya </a:t>
          </a:r>
          <a:r>
            <a:rPr lang="tr-TR" sz="1400" b="1" dirty="0" err="1" smtClean="0"/>
            <a:t>Mare</a:t>
          </a:r>
          <a:r>
            <a:rPr lang="tr-TR" sz="1400" b="1" dirty="0" smtClean="0"/>
            <a:t> </a:t>
          </a:r>
          <a:r>
            <a:rPr lang="tr-TR" sz="1400" b="1" dirty="0" err="1" smtClean="0"/>
            <a:t>Nostrum</a:t>
          </a:r>
          <a:r>
            <a:rPr lang="tr-TR" sz="1400" b="1" dirty="0" smtClean="0"/>
            <a:t> (Bizim Deniz)</a:t>
          </a:r>
        </a:p>
        <a:p>
          <a:pPr>
            <a:lnSpc>
              <a:spcPct val="150000"/>
            </a:lnSpc>
            <a:spcAft>
              <a:spcPts val="0"/>
            </a:spcAft>
          </a:pPr>
          <a:r>
            <a:rPr lang="tr-TR" sz="1400" b="0" dirty="0" smtClean="0"/>
            <a:t>• Roma İmparatorluğu’nu</a:t>
          </a:r>
        </a:p>
        <a:p>
          <a:pPr>
            <a:lnSpc>
              <a:spcPct val="150000"/>
            </a:lnSpc>
            <a:spcAft>
              <a:spcPts val="0"/>
            </a:spcAft>
          </a:pPr>
          <a:r>
            <a:rPr lang="tr-TR" sz="1400" b="0" dirty="0" smtClean="0"/>
            <a:t>yeniden kurmanın yolunun</a:t>
          </a:r>
        </a:p>
        <a:p>
          <a:pPr>
            <a:lnSpc>
              <a:spcPct val="150000"/>
            </a:lnSpc>
            <a:spcAft>
              <a:spcPts val="0"/>
            </a:spcAft>
          </a:pPr>
          <a:r>
            <a:rPr lang="tr-TR" sz="1400" b="0" dirty="0" smtClean="0"/>
            <a:t>Akdeniz’e hâkim olmaktan</a:t>
          </a:r>
        </a:p>
        <a:p>
          <a:pPr>
            <a:lnSpc>
              <a:spcPct val="150000"/>
            </a:lnSpc>
            <a:spcAft>
              <a:spcPts val="0"/>
            </a:spcAft>
          </a:pPr>
          <a:r>
            <a:rPr lang="tr-TR" sz="1400" b="0" dirty="0" smtClean="0"/>
            <a:t>geçtiğini bilen </a:t>
          </a:r>
          <a:r>
            <a:rPr lang="tr-TR" sz="1400" b="0" dirty="0" err="1" smtClean="0"/>
            <a:t>Mussolini’nin</a:t>
          </a:r>
          <a:endParaRPr lang="tr-TR" sz="1400" b="0" dirty="0" smtClean="0"/>
        </a:p>
        <a:p>
          <a:pPr>
            <a:lnSpc>
              <a:spcPct val="150000"/>
            </a:lnSpc>
            <a:spcAft>
              <a:spcPts val="0"/>
            </a:spcAft>
          </a:pPr>
          <a:r>
            <a:rPr lang="tr-TR" sz="1400" b="0" dirty="0" smtClean="0"/>
            <a:t>ortaya koyduğu fikirdir.</a:t>
          </a:r>
        </a:p>
        <a:p>
          <a:pPr>
            <a:lnSpc>
              <a:spcPct val="150000"/>
            </a:lnSpc>
            <a:spcAft>
              <a:spcPts val="0"/>
            </a:spcAft>
          </a:pPr>
          <a:r>
            <a:rPr lang="tr-TR" sz="1400" dirty="0" smtClean="0"/>
            <a:t>• Amaç: </a:t>
          </a:r>
          <a:r>
            <a:rPr lang="tr-TR" sz="1400" b="1" dirty="0" smtClean="0"/>
            <a:t>Akdeniz’in tamamına hâkim olmak.</a:t>
          </a:r>
        </a:p>
        <a:p>
          <a:pPr>
            <a:lnSpc>
              <a:spcPct val="150000"/>
            </a:lnSpc>
            <a:spcAft>
              <a:spcPts val="0"/>
            </a:spcAft>
          </a:pPr>
          <a:r>
            <a:rPr lang="tr-TR" sz="1400" dirty="0" smtClean="0"/>
            <a:t>İtalya’nın bu amaç için yaptıkları:</a:t>
          </a:r>
        </a:p>
        <a:p>
          <a:pPr>
            <a:lnSpc>
              <a:spcPct val="150000"/>
            </a:lnSpc>
            <a:spcAft>
              <a:spcPts val="0"/>
            </a:spcAft>
          </a:pPr>
          <a:r>
            <a:rPr lang="tr-TR" sz="1400" dirty="0" smtClean="0"/>
            <a:t>• 1936’da Habeşistan’ı işgal etti.</a:t>
          </a:r>
        </a:p>
        <a:p>
          <a:pPr>
            <a:lnSpc>
              <a:spcPct val="150000"/>
            </a:lnSpc>
            <a:spcAft>
              <a:spcPts val="0"/>
            </a:spcAft>
          </a:pPr>
          <a:r>
            <a:rPr lang="tr-TR" sz="1400" dirty="0" smtClean="0"/>
            <a:t>• 1939’da Arnavutluk’u işgal etti.</a:t>
          </a:r>
          <a:endParaRPr lang="tr-TR" sz="1400" dirty="0"/>
        </a:p>
      </dgm:t>
    </dgm:pt>
    <dgm:pt modelId="{8C3149B6-1E92-468D-8B3D-9E3222F6EDEA}" type="parTrans" cxnId="{7BFB86FC-8BB0-43F7-BD84-541F52824B4E}">
      <dgm:prSet/>
      <dgm:spPr/>
      <dgm:t>
        <a:bodyPr/>
        <a:lstStyle/>
        <a:p>
          <a:endParaRPr lang="tr-TR"/>
        </a:p>
      </dgm:t>
    </dgm:pt>
    <dgm:pt modelId="{C011AF19-A850-4242-BEE0-7C9AFDCDD13B}" type="sibTrans" cxnId="{7BFB86FC-8BB0-43F7-BD84-541F52824B4E}">
      <dgm:prSet/>
      <dgm:spPr/>
      <dgm:t>
        <a:bodyPr/>
        <a:lstStyle/>
        <a:p>
          <a:endParaRPr lang="tr-TR"/>
        </a:p>
      </dgm:t>
    </dgm:pt>
    <dgm:pt modelId="{A369D409-B8EE-4D5A-9E0B-2BA88D9B64FB}">
      <dgm:prSet phldrT="[Metin]" custT="1"/>
      <dgm:spPr>
        <a:solidFill>
          <a:schemeClr val="bg1">
            <a:lumMod val="85000"/>
            <a:alpha val="90000"/>
          </a:schemeClr>
        </a:solidFill>
      </dgm:spPr>
      <dgm:t>
        <a:bodyPr/>
        <a:lstStyle/>
        <a:p>
          <a:pPr>
            <a:lnSpc>
              <a:spcPct val="150000"/>
            </a:lnSpc>
            <a:spcAft>
              <a:spcPts val="0"/>
            </a:spcAft>
          </a:pPr>
          <a:r>
            <a:rPr lang="tr-TR" sz="1400" b="1" dirty="0" smtClean="0"/>
            <a:t>Almanya </a:t>
          </a:r>
          <a:r>
            <a:rPr lang="tr-TR" sz="1400" b="1" dirty="0" err="1" smtClean="0"/>
            <a:t>Lebensraum</a:t>
          </a:r>
          <a:r>
            <a:rPr lang="tr-TR" sz="1400" b="1" dirty="0" smtClean="0"/>
            <a:t> (Hayat Sahası)</a:t>
          </a:r>
        </a:p>
        <a:p>
          <a:pPr>
            <a:lnSpc>
              <a:spcPct val="150000"/>
            </a:lnSpc>
            <a:spcAft>
              <a:spcPts val="0"/>
            </a:spcAft>
          </a:pPr>
          <a:r>
            <a:rPr lang="tr-TR" sz="1400" dirty="0" smtClean="0"/>
            <a:t>Nazi Partisi lideri Hitler tarafından ortaya atılan fikirdir.</a:t>
          </a:r>
        </a:p>
        <a:p>
          <a:pPr>
            <a:lnSpc>
              <a:spcPct val="150000"/>
            </a:lnSpc>
            <a:spcAft>
              <a:spcPts val="0"/>
            </a:spcAft>
          </a:pPr>
          <a:r>
            <a:rPr lang="tr-TR" sz="1400" b="1" dirty="0" smtClean="0"/>
            <a:t>• </a:t>
          </a:r>
          <a:r>
            <a:rPr lang="tr-TR" sz="1400" b="0" dirty="0" smtClean="0"/>
            <a:t>Almanya’nın üzerinde bulunduğu toprakların Almanlara yeterli gelmeyeceğine ilişkin düşünce, ülke topraklarına yeni yerler katmanın haklı bir gerekçesi olarak görüldü.</a:t>
          </a:r>
        </a:p>
        <a:p>
          <a:pPr>
            <a:lnSpc>
              <a:spcPct val="150000"/>
            </a:lnSpc>
            <a:spcAft>
              <a:spcPts val="0"/>
            </a:spcAft>
          </a:pPr>
          <a:r>
            <a:rPr lang="tr-TR" sz="1400" dirty="0" smtClean="0"/>
            <a:t>• Amaç: </a:t>
          </a:r>
          <a:r>
            <a:rPr lang="tr-TR" sz="1400" b="1" dirty="0" smtClean="0"/>
            <a:t>Ülke topraklarına yeni yerler katmak.</a:t>
          </a:r>
          <a:r>
            <a:rPr lang="tr-TR" sz="1400" dirty="0" smtClean="0"/>
            <a:t> Almanya’nın bu amaç için yaptıkları:.</a:t>
          </a:r>
        </a:p>
        <a:p>
          <a:pPr>
            <a:lnSpc>
              <a:spcPct val="150000"/>
            </a:lnSpc>
            <a:spcAft>
              <a:spcPts val="0"/>
            </a:spcAft>
          </a:pPr>
          <a:r>
            <a:rPr lang="tr-TR" sz="1400" dirty="0" smtClean="0"/>
            <a:t>• Kara, deniz ve hava kuvvetlerini güçlendirmeye başladı.</a:t>
          </a:r>
        </a:p>
        <a:p>
          <a:pPr>
            <a:lnSpc>
              <a:spcPct val="150000"/>
            </a:lnSpc>
            <a:spcAft>
              <a:spcPts val="0"/>
            </a:spcAft>
          </a:pPr>
          <a:r>
            <a:rPr lang="tr-TR" sz="1400" dirty="0" smtClean="0"/>
            <a:t>• Mecburi askerlik uygulamasını başlattı ve asker sayısını artırdı.</a:t>
          </a:r>
        </a:p>
        <a:p>
          <a:pPr>
            <a:lnSpc>
              <a:spcPct val="150000"/>
            </a:lnSpc>
            <a:spcAft>
              <a:spcPts val="0"/>
            </a:spcAft>
          </a:pPr>
          <a:r>
            <a:rPr lang="tr-TR" sz="1400" dirty="0" smtClean="0"/>
            <a:t>• Berlin-Roma-Tokyo </a:t>
          </a:r>
          <a:r>
            <a:rPr lang="tr-TR" sz="1400" dirty="0" err="1" smtClean="0"/>
            <a:t>Mihveri’ne</a:t>
          </a:r>
          <a:r>
            <a:rPr lang="tr-TR" sz="1400" dirty="0" smtClean="0"/>
            <a:t> katıldı.</a:t>
          </a:r>
        </a:p>
        <a:p>
          <a:pPr>
            <a:lnSpc>
              <a:spcPct val="150000"/>
            </a:lnSpc>
            <a:spcAft>
              <a:spcPts val="0"/>
            </a:spcAft>
          </a:pPr>
          <a:r>
            <a:rPr lang="tr-TR" sz="1400" dirty="0" smtClean="0"/>
            <a:t>• 1938’de Avusturya ile birleşti. [</a:t>
          </a:r>
          <a:r>
            <a:rPr lang="tr-TR" sz="1400" dirty="0" err="1" smtClean="0"/>
            <a:t>Anschluss</a:t>
          </a:r>
          <a:r>
            <a:rPr lang="tr-TR" sz="1400" dirty="0" smtClean="0"/>
            <a:t> (</a:t>
          </a:r>
          <a:r>
            <a:rPr lang="tr-TR" sz="1400" dirty="0" err="1" smtClean="0"/>
            <a:t>Anşuls</a:t>
          </a:r>
          <a:r>
            <a:rPr lang="tr-TR" sz="1400" dirty="0" smtClean="0"/>
            <a:t>)])</a:t>
          </a:r>
          <a:endParaRPr lang="tr-TR" sz="1400" dirty="0"/>
        </a:p>
      </dgm:t>
    </dgm:pt>
    <dgm:pt modelId="{534D1051-33CB-4D2A-B2D8-9EE967DC0828}" type="parTrans" cxnId="{6C9EFA18-A637-41EA-BFCF-C4F822FBE5A6}">
      <dgm:prSet/>
      <dgm:spPr/>
      <dgm:t>
        <a:bodyPr/>
        <a:lstStyle/>
        <a:p>
          <a:endParaRPr lang="tr-TR"/>
        </a:p>
      </dgm:t>
    </dgm:pt>
    <dgm:pt modelId="{DDAF48FA-4681-4785-80AB-BBFA208ABBC2}" type="sibTrans" cxnId="{6C9EFA18-A637-41EA-BFCF-C4F822FBE5A6}">
      <dgm:prSet/>
      <dgm:spPr/>
      <dgm:t>
        <a:bodyPr/>
        <a:lstStyle/>
        <a:p>
          <a:endParaRPr lang="tr-TR"/>
        </a:p>
      </dgm:t>
    </dgm:pt>
    <dgm:pt modelId="{1D262D24-B436-42A6-89A3-2A780FE7744E}">
      <dgm:prSet custT="1"/>
      <dgm:spPr>
        <a:solidFill>
          <a:schemeClr val="accent4">
            <a:lumMod val="40000"/>
            <a:lumOff val="60000"/>
            <a:alpha val="90000"/>
          </a:schemeClr>
        </a:solidFill>
      </dgm:spPr>
      <dgm:t>
        <a:bodyPr/>
        <a:lstStyle/>
        <a:p>
          <a:pPr>
            <a:lnSpc>
              <a:spcPct val="150000"/>
            </a:lnSpc>
            <a:spcAft>
              <a:spcPts val="0"/>
            </a:spcAft>
          </a:pPr>
          <a:r>
            <a:rPr lang="tr-TR" sz="1400" b="1" dirty="0" smtClean="0"/>
            <a:t>Japonya - Ortak Refah Alanı</a:t>
          </a:r>
        </a:p>
        <a:p>
          <a:pPr>
            <a:lnSpc>
              <a:spcPct val="150000"/>
            </a:lnSpc>
            <a:spcAft>
              <a:spcPts val="0"/>
            </a:spcAft>
          </a:pPr>
          <a:r>
            <a:rPr lang="tr-TR" sz="1400" b="1" dirty="0" smtClean="0"/>
            <a:t>• “</a:t>
          </a:r>
          <a:r>
            <a:rPr lang="tr-TR" sz="1400" b="0" dirty="0" smtClean="0"/>
            <a:t>Asya Asyalılarındır.” fikri</a:t>
          </a:r>
        </a:p>
        <a:p>
          <a:pPr>
            <a:lnSpc>
              <a:spcPct val="150000"/>
            </a:lnSpc>
            <a:spcAft>
              <a:spcPts val="0"/>
            </a:spcAft>
          </a:pPr>
          <a:r>
            <a:rPr lang="tr-TR" sz="1400" b="0" dirty="0" smtClean="0"/>
            <a:t>bu politikada etkili olmuştur.</a:t>
          </a:r>
        </a:p>
        <a:p>
          <a:pPr>
            <a:lnSpc>
              <a:spcPct val="150000"/>
            </a:lnSpc>
            <a:spcAft>
              <a:spcPts val="0"/>
            </a:spcAft>
          </a:pPr>
          <a:r>
            <a:rPr lang="tr-TR" sz="1400" dirty="0" smtClean="0"/>
            <a:t>• Amaç: </a:t>
          </a:r>
          <a:r>
            <a:rPr lang="tr-TR" sz="1400" b="1" dirty="0" smtClean="0"/>
            <a:t>Batılıların Asya’dan sürülmesiyle bağımsızlaştırılacak Asya’nın Japonya liderliğinde birliktelik oluşturmasını sağlamak.</a:t>
          </a:r>
        </a:p>
        <a:p>
          <a:pPr>
            <a:lnSpc>
              <a:spcPct val="150000"/>
            </a:lnSpc>
            <a:spcAft>
              <a:spcPts val="0"/>
            </a:spcAft>
          </a:pPr>
          <a:r>
            <a:rPr lang="tr-TR" sz="1400" dirty="0" smtClean="0"/>
            <a:t>Japonya’nın bu amaç için yaptıkları:</a:t>
          </a:r>
        </a:p>
        <a:p>
          <a:pPr>
            <a:lnSpc>
              <a:spcPct val="150000"/>
            </a:lnSpc>
            <a:spcAft>
              <a:spcPts val="0"/>
            </a:spcAft>
          </a:pPr>
          <a:r>
            <a:rPr lang="tr-TR" sz="1400" dirty="0" smtClean="0"/>
            <a:t>• 1931’de </a:t>
          </a:r>
          <a:r>
            <a:rPr lang="tr-TR" sz="1400" dirty="0" err="1" smtClean="0"/>
            <a:t>Mançurya’yı</a:t>
          </a:r>
          <a:r>
            <a:rPr lang="tr-TR" sz="1400" dirty="0" smtClean="0"/>
            <a:t> işgal</a:t>
          </a:r>
        </a:p>
        <a:p>
          <a:pPr>
            <a:lnSpc>
              <a:spcPct val="150000"/>
            </a:lnSpc>
            <a:spcAft>
              <a:spcPts val="0"/>
            </a:spcAft>
          </a:pPr>
          <a:r>
            <a:rPr lang="tr-TR" sz="1400" dirty="0" smtClean="0"/>
            <a:t>etti.</a:t>
          </a:r>
        </a:p>
        <a:p>
          <a:pPr>
            <a:lnSpc>
              <a:spcPct val="150000"/>
            </a:lnSpc>
            <a:spcAft>
              <a:spcPts val="0"/>
            </a:spcAft>
          </a:pPr>
          <a:r>
            <a:rPr lang="tr-TR" sz="1400" dirty="0" smtClean="0"/>
            <a:t>• 1937’de Çin’i işgale başladı.</a:t>
          </a:r>
          <a:endParaRPr lang="tr-TR" sz="1400" dirty="0"/>
        </a:p>
      </dgm:t>
    </dgm:pt>
    <dgm:pt modelId="{64B4F3BC-2D74-44C3-8786-AE3721B2C3A4}" type="parTrans" cxnId="{A0DE19B8-AB59-41BF-A6EF-281B0A7F15CC}">
      <dgm:prSet/>
      <dgm:spPr/>
      <dgm:t>
        <a:bodyPr/>
        <a:lstStyle/>
        <a:p>
          <a:endParaRPr lang="tr-TR"/>
        </a:p>
      </dgm:t>
    </dgm:pt>
    <dgm:pt modelId="{30475541-455C-4CF0-8742-66B3D47B8330}" type="sibTrans" cxnId="{A0DE19B8-AB59-41BF-A6EF-281B0A7F15CC}">
      <dgm:prSet/>
      <dgm:spPr/>
      <dgm:t>
        <a:bodyPr/>
        <a:lstStyle/>
        <a:p>
          <a:endParaRPr lang="tr-TR"/>
        </a:p>
      </dgm:t>
    </dgm:pt>
    <dgm:pt modelId="{D944142D-BC51-463E-8FEA-60419860700E}" type="pres">
      <dgm:prSet presAssocID="{812D08EA-022C-4FF6-930C-CB3F52B0A933}" presName="hierChild1" presStyleCnt="0">
        <dgm:presLayoutVars>
          <dgm:chPref val="1"/>
          <dgm:dir/>
          <dgm:animOne val="branch"/>
          <dgm:animLvl val="lvl"/>
          <dgm:resizeHandles/>
        </dgm:presLayoutVars>
      </dgm:prSet>
      <dgm:spPr/>
      <dgm:t>
        <a:bodyPr/>
        <a:lstStyle/>
        <a:p>
          <a:endParaRPr lang="tr-TR"/>
        </a:p>
      </dgm:t>
    </dgm:pt>
    <dgm:pt modelId="{DA1C94BA-64AC-43DA-955F-06B4601F7C62}" type="pres">
      <dgm:prSet presAssocID="{E3EF82B1-6404-4DC1-9F04-24E06332C209}" presName="hierRoot1" presStyleCnt="0"/>
      <dgm:spPr/>
    </dgm:pt>
    <dgm:pt modelId="{3CA940E4-B639-4F66-90A1-D3B12F244204}" type="pres">
      <dgm:prSet presAssocID="{E3EF82B1-6404-4DC1-9F04-24E06332C209}" presName="composite" presStyleCnt="0"/>
      <dgm:spPr/>
    </dgm:pt>
    <dgm:pt modelId="{DECECA8E-446F-45F9-9192-9775943588DB}" type="pres">
      <dgm:prSet presAssocID="{E3EF82B1-6404-4DC1-9F04-24E06332C209}" presName="background" presStyleLbl="node0" presStyleIdx="0" presStyleCnt="1"/>
      <dgm:spPr/>
    </dgm:pt>
    <dgm:pt modelId="{978C8B82-75CF-437F-B319-54E5B0EA6986}" type="pres">
      <dgm:prSet presAssocID="{E3EF82B1-6404-4DC1-9F04-24E06332C209}" presName="text" presStyleLbl="fgAcc0" presStyleIdx="0" presStyleCnt="1" custScaleX="575867" custScaleY="43711">
        <dgm:presLayoutVars>
          <dgm:chPref val="3"/>
        </dgm:presLayoutVars>
      </dgm:prSet>
      <dgm:spPr/>
      <dgm:t>
        <a:bodyPr/>
        <a:lstStyle/>
        <a:p>
          <a:endParaRPr lang="tr-TR"/>
        </a:p>
      </dgm:t>
    </dgm:pt>
    <dgm:pt modelId="{AA64C9B7-F15B-4DA1-B5E8-506E35F94FC2}" type="pres">
      <dgm:prSet presAssocID="{E3EF82B1-6404-4DC1-9F04-24E06332C209}" presName="hierChild2" presStyleCnt="0"/>
      <dgm:spPr/>
    </dgm:pt>
    <dgm:pt modelId="{F47ACAA9-A50A-4F5E-8374-2C9D444A6366}" type="pres">
      <dgm:prSet presAssocID="{43B2C10F-959D-404F-A8D8-49C01F4E491B}" presName="Name10" presStyleLbl="parChTrans1D2" presStyleIdx="0" presStyleCnt="1"/>
      <dgm:spPr/>
      <dgm:t>
        <a:bodyPr/>
        <a:lstStyle/>
        <a:p>
          <a:endParaRPr lang="tr-TR"/>
        </a:p>
      </dgm:t>
    </dgm:pt>
    <dgm:pt modelId="{E977E252-35BD-492A-80F7-774FB1EA73F9}" type="pres">
      <dgm:prSet presAssocID="{7F589CED-01FD-42FB-B583-3ACFE9BEB18A}" presName="hierRoot2" presStyleCnt="0"/>
      <dgm:spPr/>
    </dgm:pt>
    <dgm:pt modelId="{6A87C849-2962-4226-8F73-AB1047D20BC9}" type="pres">
      <dgm:prSet presAssocID="{7F589CED-01FD-42FB-B583-3ACFE9BEB18A}" presName="composite2" presStyleCnt="0"/>
      <dgm:spPr/>
    </dgm:pt>
    <dgm:pt modelId="{4AB7968F-6204-42EB-BAF3-E3353184483F}" type="pres">
      <dgm:prSet presAssocID="{7F589CED-01FD-42FB-B583-3ACFE9BEB18A}" presName="background2" presStyleLbl="node2" presStyleIdx="0" presStyleCnt="1"/>
      <dgm:spPr/>
    </dgm:pt>
    <dgm:pt modelId="{D5F83131-EF78-4C3F-A6D9-500BFAC2848B}" type="pres">
      <dgm:prSet presAssocID="{7F589CED-01FD-42FB-B583-3ACFE9BEB18A}" presName="text2" presStyleLbl="fgAcc2" presStyleIdx="0" presStyleCnt="1" custScaleX="485562" custScaleY="53927">
        <dgm:presLayoutVars>
          <dgm:chPref val="3"/>
        </dgm:presLayoutVars>
      </dgm:prSet>
      <dgm:spPr/>
      <dgm:t>
        <a:bodyPr/>
        <a:lstStyle/>
        <a:p>
          <a:endParaRPr lang="tr-TR"/>
        </a:p>
      </dgm:t>
    </dgm:pt>
    <dgm:pt modelId="{ECB7C575-5395-4844-9F34-A4C609B9BFDC}" type="pres">
      <dgm:prSet presAssocID="{7F589CED-01FD-42FB-B583-3ACFE9BEB18A}" presName="hierChild3" presStyleCnt="0"/>
      <dgm:spPr/>
    </dgm:pt>
    <dgm:pt modelId="{FEDB6821-2D36-43E1-813B-73222835E479}" type="pres">
      <dgm:prSet presAssocID="{8C3149B6-1E92-468D-8B3D-9E3222F6EDEA}" presName="Name17" presStyleLbl="parChTrans1D3" presStyleIdx="0" presStyleCnt="3"/>
      <dgm:spPr/>
      <dgm:t>
        <a:bodyPr/>
        <a:lstStyle/>
        <a:p>
          <a:endParaRPr lang="tr-TR"/>
        </a:p>
      </dgm:t>
    </dgm:pt>
    <dgm:pt modelId="{D77F7392-8A30-414F-8ACC-8B76D4CB0504}" type="pres">
      <dgm:prSet presAssocID="{BF4181FB-7F46-4AA2-B21B-49D252D89FC1}" presName="hierRoot3" presStyleCnt="0"/>
      <dgm:spPr/>
    </dgm:pt>
    <dgm:pt modelId="{73D3743C-F25E-42EB-B99D-B82322567879}" type="pres">
      <dgm:prSet presAssocID="{BF4181FB-7F46-4AA2-B21B-49D252D89FC1}" presName="composite3" presStyleCnt="0"/>
      <dgm:spPr/>
    </dgm:pt>
    <dgm:pt modelId="{E9EA1402-006E-4D7B-AE21-C121D4578F18}" type="pres">
      <dgm:prSet presAssocID="{BF4181FB-7F46-4AA2-B21B-49D252D89FC1}" presName="background3" presStyleLbl="node3" presStyleIdx="0" presStyleCnt="3"/>
      <dgm:spPr/>
    </dgm:pt>
    <dgm:pt modelId="{80203764-99FB-49F8-8F5B-FD5CEB27A532}" type="pres">
      <dgm:prSet presAssocID="{BF4181FB-7F46-4AA2-B21B-49D252D89FC1}" presName="text3" presStyleLbl="fgAcc3" presStyleIdx="0" presStyleCnt="3" custScaleX="176125" custScaleY="626006">
        <dgm:presLayoutVars>
          <dgm:chPref val="3"/>
        </dgm:presLayoutVars>
      </dgm:prSet>
      <dgm:spPr/>
      <dgm:t>
        <a:bodyPr/>
        <a:lstStyle/>
        <a:p>
          <a:endParaRPr lang="tr-TR"/>
        </a:p>
      </dgm:t>
    </dgm:pt>
    <dgm:pt modelId="{8EB7D187-27FA-46C7-B5F0-1C8CC1C109FA}" type="pres">
      <dgm:prSet presAssocID="{BF4181FB-7F46-4AA2-B21B-49D252D89FC1}" presName="hierChild4" presStyleCnt="0"/>
      <dgm:spPr/>
    </dgm:pt>
    <dgm:pt modelId="{0EBAAEFD-A594-4459-A335-B0A4732253CA}" type="pres">
      <dgm:prSet presAssocID="{534D1051-33CB-4D2A-B2D8-9EE967DC0828}" presName="Name17" presStyleLbl="parChTrans1D3" presStyleIdx="1" presStyleCnt="3"/>
      <dgm:spPr/>
      <dgm:t>
        <a:bodyPr/>
        <a:lstStyle/>
        <a:p>
          <a:endParaRPr lang="tr-TR"/>
        </a:p>
      </dgm:t>
    </dgm:pt>
    <dgm:pt modelId="{E46FD1FB-553B-4B2C-A5B0-1A35E285B942}" type="pres">
      <dgm:prSet presAssocID="{A369D409-B8EE-4D5A-9E0B-2BA88D9B64FB}" presName="hierRoot3" presStyleCnt="0"/>
      <dgm:spPr/>
    </dgm:pt>
    <dgm:pt modelId="{21492984-D3A6-4C93-B7DE-84CF415B4B88}" type="pres">
      <dgm:prSet presAssocID="{A369D409-B8EE-4D5A-9E0B-2BA88D9B64FB}" presName="composite3" presStyleCnt="0"/>
      <dgm:spPr/>
    </dgm:pt>
    <dgm:pt modelId="{65A1DA7C-50E3-42E8-92DF-1B48AFC22BDC}" type="pres">
      <dgm:prSet presAssocID="{A369D409-B8EE-4D5A-9E0B-2BA88D9B64FB}" presName="background3" presStyleLbl="node3" presStyleIdx="1" presStyleCnt="3"/>
      <dgm:spPr/>
    </dgm:pt>
    <dgm:pt modelId="{B1E5C4FD-5E8F-421E-B184-8DE880FFC070}" type="pres">
      <dgm:prSet presAssocID="{A369D409-B8EE-4D5A-9E0B-2BA88D9B64FB}" presName="text3" presStyleLbl="fgAcc3" presStyleIdx="1" presStyleCnt="3" custScaleX="286916" custScaleY="636822">
        <dgm:presLayoutVars>
          <dgm:chPref val="3"/>
        </dgm:presLayoutVars>
      </dgm:prSet>
      <dgm:spPr/>
      <dgm:t>
        <a:bodyPr/>
        <a:lstStyle/>
        <a:p>
          <a:endParaRPr lang="tr-TR"/>
        </a:p>
      </dgm:t>
    </dgm:pt>
    <dgm:pt modelId="{C2A33B22-47B7-4849-B109-70BF71156C08}" type="pres">
      <dgm:prSet presAssocID="{A369D409-B8EE-4D5A-9E0B-2BA88D9B64FB}" presName="hierChild4" presStyleCnt="0"/>
      <dgm:spPr/>
    </dgm:pt>
    <dgm:pt modelId="{C9D83BC3-7A4C-4B7E-B6DC-12BCEDECC315}" type="pres">
      <dgm:prSet presAssocID="{64B4F3BC-2D74-44C3-8786-AE3721B2C3A4}" presName="Name17" presStyleLbl="parChTrans1D3" presStyleIdx="2" presStyleCnt="3"/>
      <dgm:spPr/>
      <dgm:t>
        <a:bodyPr/>
        <a:lstStyle/>
        <a:p>
          <a:endParaRPr lang="tr-TR"/>
        </a:p>
      </dgm:t>
    </dgm:pt>
    <dgm:pt modelId="{73877C17-325C-4C4A-8E79-6002334D6636}" type="pres">
      <dgm:prSet presAssocID="{1D262D24-B436-42A6-89A3-2A780FE7744E}" presName="hierRoot3" presStyleCnt="0"/>
      <dgm:spPr/>
    </dgm:pt>
    <dgm:pt modelId="{A9CEFD16-1F6D-434D-A5AC-3E7C31913901}" type="pres">
      <dgm:prSet presAssocID="{1D262D24-B436-42A6-89A3-2A780FE7744E}" presName="composite3" presStyleCnt="0"/>
      <dgm:spPr/>
    </dgm:pt>
    <dgm:pt modelId="{A7E37672-9B7D-416E-9DC1-3D2A210216B3}" type="pres">
      <dgm:prSet presAssocID="{1D262D24-B436-42A6-89A3-2A780FE7744E}" presName="background3" presStyleLbl="node3" presStyleIdx="2" presStyleCnt="3"/>
      <dgm:spPr/>
    </dgm:pt>
    <dgm:pt modelId="{696C816D-2F86-4253-A7CC-1379835A03CC}" type="pres">
      <dgm:prSet presAssocID="{1D262D24-B436-42A6-89A3-2A780FE7744E}" presName="text3" presStyleLbl="fgAcc3" presStyleIdx="2" presStyleCnt="3" custScaleX="196987" custScaleY="638443">
        <dgm:presLayoutVars>
          <dgm:chPref val="3"/>
        </dgm:presLayoutVars>
      </dgm:prSet>
      <dgm:spPr/>
      <dgm:t>
        <a:bodyPr/>
        <a:lstStyle/>
        <a:p>
          <a:endParaRPr lang="tr-TR"/>
        </a:p>
      </dgm:t>
    </dgm:pt>
    <dgm:pt modelId="{5ADB54E5-0CCF-4952-9209-D3FCFB83E8FE}" type="pres">
      <dgm:prSet presAssocID="{1D262D24-B436-42A6-89A3-2A780FE7744E}" presName="hierChild4" presStyleCnt="0"/>
      <dgm:spPr/>
    </dgm:pt>
  </dgm:ptLst>
  <dgm:cxnLst>
    <dgm:cxn modelId="{322F7061-1FFE-4707-B162-C5D84FA65B24}" type="presOf" srcId="{812D08EA-022C-4FF6-930C-CB3F52B0A933}" destId="{D944142D-BC51-463E-8FEA-60419860700E}" srcOrd="0" destOrd="0" presId="urn:microsoft.com/office/officeart/2005/8/layout/hierarchy1"/>
    <dgm:cxn modelId="{0D396469-FEB1-400A-B16B-D9975E189C01}" type="presOf" srcId="{1D262D24-B436-42A6-89A3-2A780FE7744E}" destId="{696C816D-2F86-4253-A7CC-1379835A03CC}" srcOrd="0" destOrd="0" presId="urn:microsoft.com/office/officeart/2005/8/layout/hierarchy1"/>
    <dgm:cxn modelId="{8F2BF8E7-2799-4EE9-9103-8B7B07964209}" type="presOf" srcId="{43B2C10F-959D-404F-A8D8-49C01F4E491B}" destId="{F47ACAA9-A50A-4F5E-8374-2C9D444A6366}" srcOrd="0" destOrd="0" presId="urn:microsoft.com/office/officeart/2005/8/layout/hierarchy1"/>
    <dgm:cxn modelId="{565FE74C-5C02-49E9-AE57-967043DCFA47}" type="presOf" srcId="{BF4181FB-7F46-4AA2-B21B-49D252D89FC1}" destId="{80203764-99FB-49F8-8F5B-FD5CEB27A532}" srcOrd="0" destOrd="0" presId="urn:microsoft.com/office/officeart/2005/8/layout/hierarchy1"/>
    <dgm:cxn modelId="{8520DD2F-7380-4CE1-934D-48A7FD2EE5E3}" type="presOf" srcId="{64B4F3BC-2D74-44C3-8786-AE3721B2C3A4}" destId="{C9D83BC3-7A4C-4B7E-B6DC-12BCEDECC315}" srcOrd="0" destOrd="0" presId="urn:microsoft.com/office/officeart/2005/8/layout/hierarchy1"/>
    <dgm:cxn modelId="{F3DA7D0A-373E-460F-975C-257CAB28145B}" srcId="{812D08EA-022C-4FF6-930C-CB3F52B0A933}" destId="{E3EF82B1-6404-4DC1-9F04-24E06332C209}" srcOrd="0" destOrd="0" parTransId="{776FD414-4A72-4B3C-8F8E-12A545E37F11}" sibTransId="{D45D2CEA-B998-444E-981D-C51596013178}"/>
    <dgm:cxn modelId="{6C9EFA18-A637-41EA-BFCF-C4F822FBE5A6}" srcId="{7F589CED-01FD-42FB-B583-3ACFE9BEB18A}" destId="{A369D409-B8EE-4D5A-9E0B-2BA88D9B64FB}" srcOrd="1" destOrd="0" parTransId="{534D1051-33CB-4D2A-B2D8-9EE967DC0828}" sibTransId="{DDAF48FA-4681-4785-80AB-BBFA208ABBC2}"/>
    <dgm:cxn modelId="{0B263D50-5E35-41FF-AA65-2614B9D0B144}" type="presOf" srcId="{7F589CED-01FD-42FB-B583-3ACFE9BEB18A}" destId="{D5F83131-EF78-4C3F-A6D9-500BFAC2848B}" srcOrd="0" destOrd="0" presId="urn:microsoft.com/office/officeart/2005/8/layout/hierarchy1"/>
    <dgm:cxn modelId="{7AF3505D-B961-43EF-80B8-966E99B892C5}" srcId="{E3EF82B1-6404-4DC1-9F04-24E06332C209}" destId="{7F589CED-01FD-42FB-B583-3ACFE9BEB18A}" srcOrd="0" destOrd="0" parTransId="{43B2C10F-959D-404F-A8D8-49C01F4E491B}" sibTransId="{E9213109-7557-4F36-80E1-EDE7F3FD4FEA}"/>
    <dgm:cxn modelId="{19F78BBF-708A-417C-A8D2-2D11214FE451}" type="presOf" srcId="{A369D409-B8EE-4D5A-9E0B-2BA88D9B64FB}" destId="{B1E5C4FD-5E8F-421E-B184-8DE880FFC070}" srcOrd="0" destOrd="0" presId="urn:microsoft.com/office/officeart/2005/8/layout/hierarchy1"/>
    <dgm:cxn modelId="{7BFB86FC-8BB0-43F7-BD84-541F52824B4E}" srcId="{7F589CED-01FD-42FB-B583-3ACFE9BEB18A}" destId="{BF4181FB-7F46-4AA2-B21B-49D252D89FC1}" srcOrd="0" destOrd="0" parTransId="{8C3149B6-1E92-468D-8B3D-9E3222F6EDEA}" sibTransId="{C011AF19-A850-4242-BEE0-7C9AFDCDD13B}"/>
    <dgm:cxn modelId="{4E2AAFEB-6394-4690-BFE1-BB0C268FB3B3}" type="presOf" srcId="{8C3149B6-1E92-468D-8B3D-9E3222F6EDEA}" destId="{FEDB6821-2D36-43E1-813B-73222835E479}" srcOrd="0" destOrd="0" presId="urn:microsoft.com/office/officeart/2005/8/layout/hierarchy1"/>
    <dgm:cxn modelId="{A0DE19B8-AB59-41BF-A6EF-281B0A7F15CC}" srcId="{7F589CED-01FD-42FB-B583-3ACFE9BEB18A}" destId="{1D262D24-B436-42A6-89A3-2A780FE7744E}" srcOrd="2" destOrd="0" parTransId="{64B4F3BC-2D74-44C3-8786-AE3721B2C3A4}" sibTransId="{30475541-455C-4CF0-8742-66B3D47B8330}"/>
    <dgm:cxn modelId="{CAEE59D0-6C84-4170-BC52-DF1938DB5DF5}" type="presOf" srcId="{534D1051-33CB-4D2A-B2D8-9EE967DC0828}" destId="{0EBAAEFD-A594-4459-A335-B0A4732253CA}" srcOrd="0" destOrd="0" presId="urn:microsoft.com/office/officeart/2005/8/layout/hierarchy1"/>
    <dgm:cxn modelId="{1E8D47F4-D292-4EED-88F9-8519FE55004C}" type="presOf" srcId="{E3EF82B1-6404-4DC1-9F04-24E06332C209}" destId="{978C8B82-75CF-437F-B319-54E5B0EA6986}" srcOrd="0" destOrd="0" presId="urn:microsoft.com/office/officeart/2005/8/layout/hierarchy1"/>
    <dgm:cxn modelId="{C02FCBAC-3356-4668-B4B7-A4F7F0B62E68}" type="presParOf" srcId="{D944142D-BC51-463E-8FEA-60419860700E}" destId="{DA1C94BA-64AC-43DA-955F-06B4601F7C62}" srcOrd="0" destOrd="0" presId="urn:microsoft.com/office/officeart/2005/8/layout/hierarchy1"/>
    <dgm:cxn modelId="{D42053DE-5D0E-44BA-8A02-4F070D4352CA}" type="presParOf" srcId="{DA1C94BA-64AC-43DA-955F-06B4601F7C62}" destId="{3CA940E4-B639-4F66-90A1-D3B12F244204}" srcOrd="0" destOrd="0" presId="urn:microsoft.com/office/officeart/2005/8/layout/hierarchy1"/>
    <dgm:cxn modelId="{37F0313C-98D3-40C4-A850-DD664AFBD264}" type="presParOf" srcId="{3CA940E4-B639-4F66-90A1-D3B12F244204}" destId="{DECECA8E-446F-45F9-9192-9775943588DB}" srcOrd="0" destOrd="0" presId="urn:microsoft.com/office/officeart/2005/8/layout/hierarchy1"/>
    <dgm:cxn modelId="{47704BDF-729B-4531-B57D-CB72246ABAD7}" type="presParOf" srcId="{3CA940E4-B639-4F66-90A1-D3B12F244204}" destId="{978C8B82-75CF-437F-B319-54E5B0EA6986}" srcOrd="1" destOrd="0" presId="urn:microsoft.com/office/officeart/2005/8/layout/hierarchy1"/>
    <dgm:cxn modelId="{B7FE11D0-574C-4C17-B278-E900B47C1310}" type="presParOf" srcId="{DA1C94BA-64AC-43DA-955F-06B4601F7C62}" destId="{AA64C9B7-F15B-4DA1-B5E8-506E35F94FC2}" srcOrd="1" destOrd="0" presId="urn:microsoft.com/office/officeart/2005/8/layout/hierarchy1"/>
    <dgm:cxn modelId="{86D0F1A9-DD79-4AD0-8905-E9726371CEB3}" type="presParOf" srcId="{AA64C9B7-F15B-4DA1-B5E8-506E35F94FC2}" destId="{F47ACAA9-A50A-4F5E-8374-2C9D444A6366}" srcOrd="0" destOrd="0" presId="urn:microsoft.com/office/officeart/2005/8/layout/hierarchy1"/>
    <dgm:cxn modelId="{F828EF7D-E6FF-423E-8088-558F1A3BCB68}" type="presParOf" srcId="{AA64C9B7-F15B-4DA1-B5E8-506E35F94FC2}" destId="{E977E252-35BD-492A-80F7-774FB1EA73F9}" srcOrd="1" destOrd="0" presId="urn:microsoft.com/office/officeart/2005/8/layout/hierarchy1"/>
    <dgm:cxn modelId="{444EBAD6-F1A7-428D-8745-83DCF23AB389}" type="presParOf" srcId="{E977E252-35BD-492A-80F7-774FB1EA73F9}" destId="{6A87C849-2962-4226-8F73-AB1047D20BC9}" srcOrd="0" destOrd="0" presId="urn:microsoft.com/office/officeart/2005/8/layout/hierarchy1"/>
    <dgm:cxn modelId="{080BE619-4BA7-4709-8787-524E65D218ED}" type="presParOf" srcId="{6A87C849-2962-4226-8F73-AB1047D20BC9}" destId="{4AB7968F-6204-42EB-BAF3-E3353184483F}" srcOrd="0" destOrd="0" presId="urn:microsoft.com/office/officeart/2005/8/layout/hierarchy1"/>
    <dgm:cxn modelId="{2B87F1F1-9F3E-4592-811E-E9C384DE7FC6}" type="presParOf" srcId="{6A87C849-2962-4226-8F73-AB1047D20BC9}" destId="{D5F83131-EF78-4C3F-A6D9-500BFAC2848B}" srcOrd="1" destOrd="0" presId="urn:microsoft.com/office/officeart/2005/8/layout/hierarchy1"/>
    <dgm:cxn modelId="{4A91ECD7-A3D7-4118-ADAE-CC3886FE8ED0}" type="presParOf" srcId="{E977E252-35BD-492A-80F7-774FB1EA73F9}" destId="{ECB7C575-5395-4844-9F34-A4C609B9BFDC}" srcOrd="1" destOrd="0" presId="urn:microsoft.com/office/officeart/2005/8/layout/hierarchy1"/>
    <dgm:cxn modelId="{FC7AA7C5-5CF3-4DF3-ABAA-ACD2DC11F01F}" type="presParOf" srcId="{ECB7C575-5395-4844-9F34-A4C609B9BFDC}" destId="{FEDB6821-2D36-43E1-813B-73222835E479}" srcOrd="0" destOrd="0" presId="urn:microsoft.com/office/officeart/2005/8/layout/hierarchy1"/>
    <dgm:cxn modelId="{D2900415-E052-4CF7-ACC2-2A5FCB44CA0E}" type="presParOf" srcId="{ECB7C575-5395-4844-9F34-A4C609B9BFDC}" destId="{D77F7392-8A30-414F-8ACC-8B76D4CB0504}" srcOrd="1" destOrd="0" presId="urn:microsoft.com/office/officeart/2005/8/layout/hierarchy1"/>
    <dgm:cxn modelId="{F94F7A1A-DF4A-418F-B34D-2A2ADB620DAB}" type="presParOf" srcId="{D77F7392-8A30-414F-8ACC-8B76D4CB0504}" destId="{73D3743C-F25E-42EB-B99D-B82322567879}" srcOrd="0" destOrd="0" presId="urn:microsoft.com/office/officeart/2005/8/layout/hierarchy1"/>
    <dgm:cxn modelId="{3603C9CE-D157-476A-8073-784AEBE59F14}" type="presParOf" srcId="{73D3743C-F25E-42EB-B99D-B82322567879}" destId="{E9EA1402-006E-4D7B-AE21-C121D4578F18}" srcOrd="0" destOrd="0" presId="urn:microsoft.com/office/officeart/2005/8/layout/hierarchy1"/>
    <dgm:cxn modelId="{16C5C30D-BEF7-461D-8F0B-E84F5170A5B1}" type="presParOf" srcId="{73D3743C-F25E-42EB-B99D-B82322567879}" destId="{80203764-99FB-49F8-8F5B-FD5CEB27A532}" srcOrd="1" destOrd="0" presId="urn:microsoft.com/office/officeart/2005/8/layout/hierarchy1"/>
    <dgm:cxn modelId="{09995D51-DD6A-4DD7-8EC6-45CA887AC923}" type="presParOf" srcId="{D77F7392-8A30-414F-8ACC-8B76D4CB0504}" destId="{8EB7D187-27FA-46C7-B5F0-1C8CC1C109FA}" srcOrd="1" destOrd="0" presId="urn:microsoft.com/office/officeart/2005/8/layout/hierarchy1"/>
    <dgm:cxn modelId="{7881C408-2413-40E0-82D6-2EDFECBBEC45}" type="presParOf" srcId="{ECB7C575-5395-4844-9F34-A4C609B9BFDC}" destId="{0EBAAEFD-A594-4459-A335-B0A4732253CA}" srcOrd="2" destOrd="0" presId="urn:microsoft.com/office/officeart/2005/8/layout/hierarchy1"/>
    <dgm:cxn modelId="{42BF0342-ADAE-4751-8030-4EF0CD7B8CB1}" type="presParOf" srcId="{ECB7C575-5395-4844-9F34-A4C609B9BFDC}" destId="{E46FD1FB-553B-4B2C-A5B0-1A35E285B942}" srcOrd="3" destOrd="0" presId="urn:microsoft.com/office/officeart/2005/8/layout/hierarchy1"/>
    <dgm:cxn modelId="{66CD0495-5EFA-4366-9802-C4C7A087F402}" type="presParOf" srcId="{E46FD1FB-553B-4B2C-A5B0-1A35E285B942}" destId="{21492984-D3A6-4C93-B7DE-84CF415B4B88}" srcOrd="0" destOrd="0" presId="urn:microsoft.com/office/officeart/2005/8/layout/hierarchy1"/>
    <dgm:cxn modelId="{386C86B5-7F80-4092-AB34-72689D237CEE}" type="presParOf" srcId="{21492984-D3A6-4C93-B7DE-84CF415B4B88}" destId="{65A1DA7C-50E3-42E8-92DF-1B48AFC22BDC}" srcOrd="0" destOrd="0" presId="urn:microsoft.com/office/officeart/2005/8/layout/hierarchy1"/>
    <dgm:cxn modelId="{E8F1E292-8448-4857-9A10-F38C89DA2F11}" type="presParOf" srcId="{21492984-D3A6-4C93-B7DE-84CF415B4B88}" destId="{B1E5C4FD-5E8F-421E-B184-8DE880FFC070}" srcOrd="1" destOrd="0" presId="urn:microsoft.com/office/officeart/2005/8/layout/hierarchy1"/>
    <dgm:cxn modelId="{54F75BCE-4F1F-4405-9779-4C9CB2687928}" type="presParOf" srcId="{E46FD1FB-553B-4B2C-A5B0-1A35E285B942}" destId="{C2A33B22-47B7-4849-B109-70BF71156C08}" srcOrd="1" destOrd="0" presId="urn:microsoft.com/office/officeart/2005/8/layout/hierarchy1"/>
    <dgm:cxn modelId="{F363E245-DEB0-4F60-AF57-049F33311F04}" type="presParOf" srcId="{ECB7C575-5395-4844-9F34-A4C609B9BFDC}" destId="{C9D83BC3-7A4C-4B7E-B6DC-12BCEDECC315}" srcOrd="4" destOrd="0" presId="urn:microsoft.com/office/officeart/2005/8/layout/hierarchy1"/>
    <dgm:cxn modelId="{1D98FD53-59AD-4247-AD29-7C9341D73764}" type="presParOf" srcId="{ECB7C575-5395-4844-9F34-A4C609B9BFDC}" destId="{73877C17-325C-4C4A-8E79-6002334D6636}" srcOrd="5" destOrd="0" presId="urn:microsoft.com/office/officeart/2005/8/layout/hierarchy1"/>
    <dgm:cxn modelId="{31544C02-D713-4C0E-A87B-D8115DD28601}" type="presParOf" srcId="{73877C17-325C-4C4A-8E79-6002334D6636}" destId="{A9CEFD16-1F6D-434D-A5AC-3E7C31913901}" srcOrd="0" destOrd="0" presId="urn:microsoft.com/office/officeart/2005/8/layout/hierarchy1"/>
    <dgm:cxn modelId="{243AA482-FA1A-460F-8CB2-343F9B2B3E8B}" type="presParOf" srcId="{A9CEFD16-1F6D-434D-A5AC-3E7C31913901}" destId="{A7E37672-9B7D-416E-9DC1-3D2A210216B3}" srcOrd="0" destOrd="0" presId="urn:microsoft.com/office/officeart/2005/8/layout/hierarchy1"/>
    <dgm:cxn modelId="{F3EBB2FC-BA4A-48C4-9F83-1C8ED9EE55C3}" type="presParOf" srcId="{A9CEFD16-1F6D-434D-A5AC-3E7C31913901}" destId="{696C816D-2F86-4253-A7CC-1379835A03CC}" srcOrd="1" destOrd="0" presId="urn:microsoft.com/office/officeart/2005/8/layout/hierarchy1"/>
    <dgm:cxn modelId="{F63175B8-AE38-4175-BC0F-A44B955934FB}" type="presParOf" srcId="{73877C17-325C-4C4A-8E79-6002334D6636}" destId="{5ADB54E5-0CCF-4952-9209-D3FCFB83E8F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2D08EA-022C-4FF6-930C-CB3F52B0A9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3EF82B1-6404-4DC1-9F04-24E06332C209}">
      <dgm:prSet phldrT="[Metin]" custT="1"/>
      <dgm:spPr>
        <a:solidFill>
          <a:schemeClr val="accent2">
            <a:lumMod val="40000"/>
            <a:lumOff val="60000"/>
            <a:alpha val="90000"/>
          </a:schemeClr>
        </a:solidFill>
      </dgm:spPr>
      <dgm:t>
        <a:bodyPr/>
        <a:lstStyle/>
        <a:p>
          <a:r>
            <a:rPr lang="tr-TR" sz="1800" b="1" dirty="0" smtClean="0"/>
            <a:t>II. DÜNYA SAVAŞI ÖNCESİ DEVLETLER VE POLİTİKALARI</a:t>
          </a:r>
          <a:endParaRPr lang="tr-TR" sz="1800" b="1" dirty="0"/>
        </a:p>
      </dgm:t>
    </dgm:pt>
    <dgm:pt modelId="{776FD414-4A72-4B3C-8F8E-12A545E37F11}" type="parTrans" cxnId="{F3DA7D0A-373E-460F-975C-257CAB28145B}">
      <dgm:prSet/>
      <dgm:spPr/>
      <dgm:t>
        <a:bodyPr/>
        <a:lstStyle/>
        <a:p>
          <a:endParaRPr lang="tr-TR"/>
        </a:p>
      </dgm:t>
    </dgm:pt>
    <dgm:pt modelId="{D45D2CEA-B998-444E-981D-C51596013178}" type="sibTrans" cxnId="{F3DA7D0A-373E-460F-975C-257CAB28145B}">
      <dgm:prSet/>
      <dgm:spPr/>
      <dgm:t>
        <a:bodyPr/>
        <a:lstStyle/>
        <a:p>
          <a:endParaRPr lang="tr-TR"/>
        </a:p>
      </dgm:t>
    </dgm:pt>
    <dgm:pt modelId="{7F589CED-01FD-42FB-B583-3ACFE9BEB18A}">
      <dgm:prSet phldrT="[Metin]" custT="1"/>
      <dgm:spPr>
        <a:solidFill>
          <a:schemeClr val="accent6">
            <a:lumMod val="40000"/>
            <a:lumOff val="60000"/>
            <a:alpha val="90000"/>
          </a:schemeClr>
        </a:solidFill>
      </dgm:spPr>
      <dgm:t>
        <a:bodyPr/>
        <a:lstStyle/>
        <a:p>
          <a:r>
            <a:rPr lang="tr-TR" sz="1600" b="1" dirty="0" smtClean="0"/>
            <a:t>Müttefik </a:t>
          </a:r>
          <a:r>
            <a:rPr lang="tr-TR" sz="1600" b="1" dirty="0" err="1" smtClean="0"/>
            <a:t>Devletler’in</a:t>
          </a:r>
          <a:r>
            <a:rPr lang="tr-TR" sz="1600" b="1" dirty="0" smtClean="0"/>
            <a:t> Karşı Tutumları</a:t>
          </a:r>
        </a:p>
        <a:p>
          <a:r>
            <a:rPr lang="tr-TR" sz="1600" b="1" dirty="0" smtClean="0">
              <a:solidFill>
                <a:srgbClr val="FF0000"/>
              </a:solidFill>
            </a:rPr>
            <a:t>(İtalya’ya Karşı)</a:t>
          </a:r>
        </a:p>
      </dgm:t>
    </dgm:pt>
    <dgm:pt modelId="{43B2C10F-959D-404F-A8D8-49C01F4E491B}" type="parTrans" cxnId="{7AF3505D-B961-43EF-80B8-966E99B892C5}">
      <dgm:prSet/>
      <dgm:spPr/>
      <dgm:t>
        <a:bodyPr/>
        <a:lstStyle/>
        <a:p>
          <a:endParaRPr lang="tr-TR"/>
        </a:p>
      </dgm:t>
    </dgm:pt>
    <dgm:pt modelId="{E9213109-7557-4F36-80E1-EDE7F3FD4FEA}" type="sibTrans" cxnId="{7AF3505D-B961-43EF-80B8-966E99B892C5}">
      <dgm:prSet/>
      <dgm:spPr/>
      <dgm:t>
        <a:bodyPr/>
        <a:lstStyle/>
        <a:p>
          <a:endParaRPr lang="tr-TR"/>
        </a:p>
      </dgm:t>
    </dgm:pt>
    <dgm:pt modelId="{BF4181FB-7F46-4AA2-B21B-49D252D89FC1}">
      <dgm:prSet phldrT="[Metin]" custT="1"/>
      <dgm:spPr>
        <a:solidFill>
          <a:schemeClr val="accent6">
            <a:lumMod val="60000"/>
            <a:lumOff val="40000"/>
            <a:alpha val="90000"/>
          </a:schemeClr>
        </a:solidFill>
      </dgm:spPr>
      <dgm:t>
        <a:bodyPr/>
        <a:lstStyle/>
        <a:p>
          <a:pPr>
            <a:lnSpc>
              <a:spcPct val="150000"/>
            </a:lnSpc>
            <a:spcAft>
              <a:spcPts val="0"/>
            </a:spcAft>
          </a:pPr>
          <a:r>
            <a:rPr lang="tr-TR" sz="1400" b="1" dirty="0" smtClean="0"/>
            <a:t>İngiltere</a:t>
          </a:r>
        </a:p>
        <a:p>
          <a:pPr>
            <a:lnSpc>
              <a:spcPct val="150000"/>
            </a:lnSpc>
            <a:spcAft>
              <a:spcPts val="0"/>
            </a:spcAft>
          </a:pPr>
          <a:r>
            <a:rPr lang="tr-TR" sz="1400" dirty="0" smtClean="0"/>
            <a:t>1935’e kadar İtalya</a:t>
          </a:r>
        </a:p>
        <a:p>
          <a:pPr>
            <a:lnSpc>
              <a:spcPct val="150000"/>
            </a:lnSpc>
            <a:spcAft>
              <a:spcPts val="0"/>
            </a:spcAft>
          </a:pPr>
          <a:r>
            <a:rPr lang="tr-TR" sz="1400" dirty="0" smtClean="0"/>
            <a:t>ile iyi ilişkiler kuran</a:t>
          </a:r>
        </a:p>
        <a:p>
          <a:pPr>
            <a:lnSpc>
              <a:spcPct val="150000"/>
            </a:lnSpc>
            <a:spcAft>
              <a:spcPts val="0"/>
            </a:spcAft>
          </a:pPr>
          <a:r>
            <a:rPr lang="tr-TR" sz="1400" dirty="0" smtClean="0"/>
            <a:t>İngiltere, İtalya’nın</a:t>
          </a:r>
        </a:p>
        <a:p>
          <a:pPr>
            <a:lnSpc>
              <a:spcPct val="150000"/>
            </a:lnSpc>
            <a:spcAft>
              <a:spcPts val="0"/>
            </a:spcAft>
          </a:pPr>
          <a:r>
            <a:rPr lang="tr-TR" sz="1400" dirty="0" smtClean="0"/>
            <a:t>Habeşistan’ı işgali</a:t>
          </a:r>
        </a:p>
        <a:p>
          <a:pPr>
            <a:lnSpc>
              <a:spcPct val="150000"/>
            </a:lnSpc>
            <a:spcAft>
              <a:spcPts val="0"/>
            </a:spcAft>
          </a:pPr>
          <a:r>
            <a:rPr lang="tr-TR" sz="1400" dirty="0" smtClean="0"/>
            <a:t>üzerine İtalya’yı</a:t>
          </a:r>
        </a:p>
        <a:p>
          <a:pPr>
            <a:lnSpc>
              <a:spcPct val="150000"/>
            </a:lnSpc>
            <a:spcAft>
              <a:spcPts val="0"/>
            </a:spcAft>
          </a:pPr>
          <a:r>
            <a:rPr lang="tr-TR" sz="1400" dirty="0" smtClean="0"/>
            <a:t>Akdeniz ve Hindistan’daki</a:t>
          </a:r>
        </a:p>
        <a:p>
          <a:pPr>
            <a:lnSpc>
              <a:spcPct val="150000"/>
            </a:lnSpc>
            <a:spcAft>
              <a:spcPts val="0"/>
            </a:spcAft>
          </a:pPr>
          <a:r>
            <a:rPr lang="tr-TR" sz="1400" dirty="0" smtClean="0"/>
            <a:t>varlığına</a:t>
          </a:r>
        </a:p>
        <a:p>
          <a:pPr>
            <a:lnSpc>
              <a:spcPct val="150000"/>
            </a:lnSpc>
            <a:spcAft>
              <a:spcPts val="0"/>
            </a:spcAft>
          </a:pPr>
          <a:r>
            <a:rPr lang="tr-TR" sz="1400" dirty="0" smtClean="0"/>
            <a:t>bir numaralı tehdit</a:t>
          </a:r>
        </a:p>
        <a:p>
          <a:pPr>
            <a:lnSpc>
              <a:spcPct val="150000"/>
            </a:lnSpc>
            <a:spcAft>
              <a:spcPts val="0"/>
            </a:spcAft>
          </a:pPr>
          <a:r>
            <a:rPr lang="tr-TR" sz="1400" dirty="0" smtClean="0"/>
            <a:t>olarak gördü. Bu</a:t>
          </a:r>
        </a:p>
        <a:p>
          <a:pPr>
            <a:lnSpc>
              <a:spcPct val="150000"/>
            </a:lnSpc>
            <a:spcAft>
              <a:spcPts val="0"/>
            </a:spcAft>
          </a:pPr>
          <a:r>
            <a:rPr lang="tr-TR" sz="1400" dirty="0" smtClean="0"/>
            <a:t>durum İngiltere’yi</a:t>
          </a:r>
        </a:p>
        <a:p>
          <a:pPr>
            <a:lnSpc>
              <a:spcPct val="150000"/>
            </a:lnSpc>
            <a:spcAft>
              <a:spcPts val="0"/>
            </a:spcAft>
          </a:pPr>
          <a:r>
            <a:rPr lang="tr-TR" sz="1400" dirty="0" smtClean="0"/>
            <a:t>İtalya’ya karşı ittifak</a:t>
          </a:r>
        </a:p>
        <a:p>
          <a:pPr>
            <a:lnSpc>
              <a:spcPct val="150000"/>
            </a:lnSpc>
            <a:spcAft>
              <a:spcPts val="0"/>
            </a:spcAft>
          </a:pPr>
          <a:r>
            <a:rPr lang="tr-TR" sz="1400" dirty="0" smtClean="0"/>
            <a:t>arayışlarına ve</a:t>
          </a:r>
        </a:p>
        <a:p>
          <a:pPr>
            <a:lnSpc>
              <a:spcPct val="150000"/>
            </a:lnSpc>
            <a:spcAft>
              <a:spcPts val="0"/>
            </a:spcAft>
          </a:pPr>
          <a:r>
            <a:rPr lang="tr-TR" sz="1400" dirty="0" smtClean="0"/>
            <a:t>politika üretmeye</a:t>
          </a:r>
        </a:p>
        <a:p>
          <a:pPr>
            <a:lnSpc>
              <a:spcPct val="150000"/>
            </a:lnSpc>
            <a:spcAft>
              <a:spcPts val="0"/>
            </a:spcAft>
          </a:pPr>
          <a:r>
            <a:rPr lang="tr-TR" sz="1400" dirty="0" smtClean="0"/>
            <a:t>sevk etti.</a:t>
          </a:r>
          <a:endParaRPr lang="tr-TR" sz="1400" dirty="0"/>
        </a:p>
      </dgm:t>
    </dgm:pt>
    <dgm:pt modelId="{8C3149B6-1E92-468D-8B3D-9E3222F6EDEA}" type="parTrans" cxnId="{7BFB86FC-8BB0-43F7-BD84-541F52824B4E}">
      <dgm:prSet/>
      <dgm:spPr/>
      <dgm:t>
        <a:bodyPr/>
        <a:lstStyle/>
        <a:p>
          <a:endParaRPr lang="tr-TR"/>
        </a:p>
      </dgm:t>
    </dgm:pt>
    <dgm:pt modelId="{C011AF19-A850-4242-BEE0-7C9AFDCDD13B}" type="sibTrans" cxnId="{7BFB86FC-8BB0-43F7-BD84-541F52824B4E}">
      <dgm:prSet/>
      <dgm:spPr/>
      <dgm:t>
        <a:bodyPr/>
        <a:lstStyle/>
        <a:p>
          <a:endParaRPr lang="tr-TR"/>
        </a:p>
      </dgm:t>
    </dgm:pt>
    <dgm:pt modelId="{A369D409-B8EE-4D5A-9E0B-2BA88D9B64FB}">
      <dgm:prSet phldrT="[Metin]" custT="1"/>
      <dgm:spPr>
        <a:solidFill>
          <a:schemeClr val="bg1">
            <a:lumMod val="85000"/>
            <a:alpha val="90000"/>
          </a:schemeClr>
        </a:solidFill>
      </dgm:spPr>
      <dgm:t>
        <a:bodyPr/>
        <a:lstStyle/>
        <a:p>
          <a:pPr>
            <a:lnSpc>
              <a:spcPct val="150000"/>
            </a:lnSpc>
            <a:spcAft>
              <a:spcPts val="0"/>
            </a:spcAft>
          </a:pPr>
          <a:r>
            <a:rPr lang="tr-TR" sz="1600" b="1" dirty="0" smtClean="0"/>
            <a:t>Fransa</a:t>
          </a:r>
        </a:p>
        <a:p>
          <a:pPr>
            <a:lnSpc>
              <a:spcPct val="150000"/>
            </a:lnSpc>
            <a:spcAft>
              <a:spcPts val="0"/>
            </a:spcAft>
          </a:pPr>
          <a:r>
            <a:rPr lang="tr-TR" sz="1600" dirty="0" smtClean="0"/>
            <a:t>Akdeniz’deki</a:t>
          </a:r>
        </a:p>
        <a:p>
          <a:pPr>
            <a:lnSpc>
              <a:spcPct val="150000"/>
            </a:lnSpc>
            <a:spcAft>
              <a:spcPts val="0"/>
            </a:spcAft>
          </a:pPr>
          <a:r>
            <a:rPr lang="tr-TR" sz="1600" dirty="0" smtClean="0"/>
            <a:t>varlığı açısından</a:t>
          </a:r>
        </a:p>
        <a:p>
          <a:pPr>
            <a:lnSpc>
              <a:spcPct val="150000"/>
            </a:lnSpc>
            <a:spcAft>
              <a:spcPts val="0"/>
            </a:spcAft>
          </a:pPr>
          <a:r>
            <a:rPr lang="tr-TR" sz="1600" dirty="0" smtClean="0"/>
            <a:t>İtalya’yı</a:t>
          </a:r>
        </a:p>
        <a:p>
          <a:pPr>
            <a:lnSpc>
              <a:spcPct val="150000"/>
            </a:lnSpc>
            <a:spcAft>
              <a:spcPts val="0"/>
            </a:spcAft>
          </a:pPr>
          <a:r>
            <a:rPr lang="tr-TR" sz="1600" dirty="0" smtClean="0"/>
            <a:t>en büyük</a:t>
          </a:r>
        </a:p>
        <a:p>
          <a:pPr>
            <a:lnSpc>
              <a:spcPct val="150000"/>
            </a:lnSpc>
            <a:spcAft>
              <a:spcPts val="0"/>
            </a:spcAft>
          </a:pPr>
          <a:r>
            <a:rPr lang="tr-TR" sz="1600" dirty="0" smtClean="0"/>
            <a:t>tehdit olarak</a:t>
          </a:r>
        </a:p>
        <a:p>
          <a:pPr>
            <a:lnSpc>
              <a:spcPct val="150000"/>
            </a:lnSpc>
            <a:spcAft>
              <a:spcPts val="0"/>
            </a:spcAft>
          </a:pPr>
          <a:r>
            <a:rPr lang="tr-TR" sz="1600" dirty="0" smtClean="0"/>
            <a:t>gördü.</a:t>
          </a:r>
          <a:endParaRPr lang="tr-TR" sz="1600" dirty="0"/>
        </a:p>
      </dgm:t>
    </dgm:pt>
    <dgm:pt modelId="{534D1051-33CB-4D2A-B2D8-9EE967DC0828}" type="parTrans" cxnId="{6C9EFA18-A637-41EA-BFCF-C4F822FBE5A6}">
      <dgm:prSet/>
      <dgm:spPr/>
      <dgm:t>
        <a:bodyPr/>
        <a:lstStyle/>
        <a:p>
          <a:endParaRPr lang="tr-TR"/>
        </a:p>
      </dgm:t>
    </dgm:pt>
    <dgm:pt modelId="{DDAF48FA-4681-4785-80AB-BBFA208ABBC2}" type="sibTrans" cxnId="{6C9EFA18-A637-41EA-BFCF-C4F822FBE5A6}">
      <dgm:prSet/>
      <dgm:spPr/>
      <dgm:t>
        <a:bodyPr/>
        <a:lstStyle/>
        <a:p>
          <a:endParaRPr lang="tr-TR"/>
        </a:p>
      </dgm:t>
    </dgm:pt>
    <dgm:pt modelId="{1D262D24-B436-42A6-89A3-2A780FE7744E}">
      <dgm:prSet custT="1"/>
      <dgm:spPr>
        <a:solidFill>
          <a:schemeClr val="accent4">
            <a:lumMod val="40000"/>
            <a:lumOff val="60000"/>
            <a:alpha val="90000"/>
          </a:schemeClr>
        </a:solidFill>
      </dgm:spPr>
      <dgm:t>
        <a:bodyPr/>
        <a:lstStyle/>
        <a:p>
          <a:pPr>
            <a:lnSpc>
              <a:spcPct val="150000"/>
            </a:lnSpc>
            <a:spcAft>
              <a:spcPts val="0"/>
            </a:spcAft>
          </a:pPr>
          <a:r>
            <a:rPr lang="tr-TR" sz="1800" b="1" dirty="0" smtClean="0"/>
            <a:t>Rusya</a:t>
          </a:r>
        </a:p>
        <a:p>
          <a:pPr>
            <a:lnSpc>
              <a:spcPct val="150000"/>
            </a:lnSpc>
            <a:spcAft>
              <a:spcPts val="0"/>
            </a:spcAft>
          </a:pPr>
          <a:r>
            <a:rPr lang="tr-TR" sz="1800" dirty="0" smtClean="0"/>
            <a:t>İtalya’nın İstanbul</a:t>
          </a:r>
        </a:p>
        <a:p>
          <a:pPr>
            <a:lnSpc>
              <a:spcPct val="150000"/>
            </a:lnSpc>
            <a:spcAft>
              <a:spcPts val="0"/>
            </a:spcAft>
          </a:pPr>
          <a:r>
            <a:rPr lang="tr-TR" sz="1800" dirty="0" smtClean="0"/>
            <a:t>ve Çanakkale</a:t>
          </a:r>
        </a:p>
        <a:p>
          <a:pPr>
            <a:lnSpc>
              <a:spcPct val="150000"/>
            </a:lnSpc>
            <a:spcAft>
              <a:spcPts val="0"/>
            </a:spcAft>
          </a:pPr>
          <a:r>
            <a:rPr lang="tr-TR" sz="1800" dirty="0" smtClean="0"/>
            <a:t>Boğazlarına</a:t>
          </a:r>
        </a:p>
        <a:p>
          <a:pPr>
            <a:lnSpc>
              <a:spcPct val="150000"/>
            </a:lnSpc>
            <a:spcAft>
              <a:spcPts val="0"/>
            </a:spcAft>
          </a:pPr>
          <a:r>
            <a:rPr lang="tr-TR" sz="1800" dirty="0" smtClean="0"/>
            <a:t>yönelmesinden</a:t>
          </a:r>
        </a:p>
        <a:p>
          <a:pPr>
            <a:lnSpc>
              <a:spcPct val="150000"/>
            </a:lnSpc>
            <a:spcAft>
              <a:spcPts val="0"/>
            </a:spcAft>
          </a:pPr>
          <a:r>
            <a:rPr lang="tr-TR" sz="1800" dirty="0" smtClean="0"/>
            <a:t>endişe ediyordu.</a:t>
          </a:r>
          <a:endParaRPr lang="tr-TR" sz="1800" dirty="0"/>
        </a:p>
      </dgm:t>
    </dgm:pt>
    <dgm:pt modelId="{64B4F3BC-2D74-44C3-8786-AE3721B2C3A4}" type="parTrans" cxnId="{A0DE19B8-AB59-41BF-A6EF-281B0A7F15CC}">
      <dgm:prSet/>
      <dgm:spPr/>
      <dgm:t>
        <a:bodyPr/>
        <a:lstStyle/>
        <a:p>
          <a:endParaRPr lang="tr-TR"/>
        </a:p>
      </dgm:t>
    </dgm:pt>
    <dgm:pt modelId="{30475541-455C-4CF0-8742-66B3D47B8330}" type="sibTrans" cxnId="{A0DE19B8-AB59-41BF-A6EF-281B0A7F15CC}">
      <dgm:prSet/>
      <dgm:spPr/>
      <dgm:t>
        <a:bodyPr/>
        <a:lstStyle/>
        <a:p>
          <a:endParaRPr lang="tr-TR"/>
        </a:p>
      </dgm:t>
    </dgm:pt>
    <dgm:pt modelId="{6876F0A9-878A-40E7-903F-51A34FEA40C5}">
      <dgm:prSet custT="1"/>
      <dgm:spPr>
        <a:solidFill>
          <a:schemeClr val="accent1">
            <a:lumMod val="60000"/>
            <a:lumOff val="40000"/>
            <a:alpha val="90000"/>
          </a:schemeClr>
        </a:solidFill>
      </dgm:spPr>
      <dgm:t>
        <a:bodyPr/>
        <a:lstStyle/>
        <a:p>
          <a:pPr>
            <a:lnSpc>
              <a:spcPct val="150000"/>
            </a:lnSpc>
            <a:spcAft>
              <a:spcPts val="0"/>
            </a:spcAft>
          </a:pPr>
          <a:r>
            <a:rPr lang="tr-TR" sz="1600" b="1" dirty="0" smtClean="0"/>
            <a:t>ABD</a:t>
          </a:r>
        </a:p>
        <a:p>
          <a:pPr>
            <a:lnSpc>
              <a:spcPct val="150000"/>
            </a:lnSpc>
            <a:spcAft>
              <a:spcPts val="0"/>
            </a:spcAft>
          </a:pPr>
          <a:r>
            <a:rPr lang="tr-TR" sz="1600" dirty="0" smtClean="0"/>
            <a:t>Avrupa’daki gelişmelerde</a:t>
          </a:r>
        </a:p>
        <a:p>
          <a:pPr>
            <a:lnSpc>
              <a:spcPct val="150000"/>
            </a:lnSpc>
            <a:spcAft>
              <a:spcPts val="0"/>
            </a:spcAft>
          </a:pPr>
          <a:r>
            <a:rPr lang="tr-TR" sz="1600" dirty="0" smtClean="0"/>
            <a:t>Tarafsızlığını koruyarak ekonomik çıkarlarının devamlılığını</a:t>
          </a:r>
        </a:p>
        <a:p>
          <a:pPr>
            <a:lnSpc>
              <a:spcPct val="150000"/>
            </a:lnSpc>
            <a:spcAft>
              <a:spcPts val="0"/>
            </a:spcAft>
          </a:pPr>
          <a:r>
            <a:rPr lang="tr-TR" sz="1600" dirty="0" smtClean="0"/>
            <a:t>sağlama çabası içindeydi.</a:t>
          </a:r>
        </a:p>
        <a:p>
          <a:pPr>
            <a:lnSpc>
              <a:spcPct val="150000"/>
            </a:lnSpc>
            <a:spcAft>
              <a:spcPts val="0"/>
            </a:spcAft>
          </a:pPr>
          <a:r>
            <a:rPr lang="tr-TR" sz="1600" b="1" dirty="0" smtClean="0"/>
            <a:t>Monroe (</a:t>
          </a:r>
          <a:r>
            <a:rPr lang="tr-TR" sz="1600" b="1" dirty="0" err="1" smtClean="0"/>
            <a:t>Monro</a:t>
          </a:r>
          <a:r>
            <a:rPr lang="tr-TR" sz="1600" b="1" dirty="0" smtClean="0"/>
            <a:t>)</a:t>
          </a:r>
        </a:p>
        <a:p>
          <a:pPr>
            <a:lnSpc>
              <a:spcPct val="150000"/>
            </a:lnSpc>
            <a:spcAft>
              <a:spcPts val="0"/>
            </a:spcAft>
          </a:pPr>
          <a:r>
            <a:rPr lang="tr-TR" sz="1600" b="1" dirty="0" smtClean="0"/>
            <a:t>Doktrini </a:t>
          </a:r>
          <a:r>
            <a:rPr lang="tr-TR" sz="1600" dirty="0" smtClean="0"/>
            <a:t>ile Avrupa siyasetinden</a:t>
          </a:r>
        </a:p>
        <a:p>
          <a:pPr>
            <a:lnSpc>
              <a:spcPct val="150000"/>
            </a:lnSpc>
            <a:spcAft>
              <a:spcPts val="0"/>
            </a:spcAft>
          </a:pPr>
          <a:r>
            <a:rPr lang="tr-TR" sz="1600" dirty="0" smtClean="0"/>
            <a:t>uzak durdu.</a:t>
          </a:r>
          <a:endParaRPr lang="tr-TR" sz="1600" dirty="0"/>
        </a:p>
      </dgm:t>
    </dgm:pt>
    <dgm:pt modelId="{148CADBE-8BA8-4C90-86A9-C0818B431897}" type="parTrans" cxnId="{AD3D4DB2-53B1-4F40-A301-F3EAB6927EE7}">
      <dgm:prSet/>
      <dgm:spPr/>
      <dgm:t>
        <a:bodyPr/>
        <a:lstStyle/>
        <a:p>
          <a:endParaRPr lang="tr-TR"/>
        </a:p>
      </dgm:t>
    </dgm:pt>
    <dgm:pt modelId="{D7802B99-E983-4490-8277-78E700729601}" type="sibTrans" cxnId="{AD3D4DB2-53B1-4F40-A301-F3EAB6927EE7}">
      <dgm:prSet/>
      <dgm:spPr/>
      <dgm:t>
        <a:bodyPr/>
        <a:lstStyle/>
        <a:p>
          <a:endParaRPr lang="tr-TR"/>
        </a:p>
      </dgm:t>
    </dgm:pt>
    <dgm:pt modelId="{D944142D-BC51-463E-8FEA-60419860700E}" type="pres">
      <dgm:prSet presAssocID="{812D08EA-022C-4FF6-930C-CB3F52B0A933}" presName="hierChild1" presStyleCnt="0">
        <dgm:presLayoutVars>
          <dgm:chPref val="1"/>
          <dgm:dir/>
          <dgm:animOne val="branch"/>
          <dgm:animLvl val="lvl"/>
          <dgm:resizeHandles/>
        </dgm:presLayoutVars>
      </dgm:prSet>
      <dgm:spPr/>
      <dgm:t>
        <a:bodyPr/>
        <a:lstStyle/>
        <a:p>
          <a:endParaRPr lang="tr-TR"/>
        </a:p>
      </dgm:t>
    </dgm:pt>
    <dgm:pt modelId="{DA1C94BA-64AC-43DA-955F-06B4601F7C62}" type="pres">
      <dgm:prSet presAssocID="{E3EF82B1-6404-4DC1-9F04-24E06332C209}" presName="hierRoot1" presStyleCnt="0"/>
      <dgm:spPr/>
    </dgm:pt>
    <dgm:pt modelId="{3CA940E4-B639-4F66-90A1-D3B12F244204}" type="pres">
      <dgm:prSet presAssocID="{E3EF82B1-6404-4DC1-9F04-24E06332C209}" presName="composite" presStyleCnt="0"/>
      <dgm:spPr/>
    </dgm:pt>
    <dgm:pt modelId="{DECECA8E-446F-45F9-9192-9775943588DB}" type="pres">
      <dgm:prSet presAssocID="{E3EF82B1-6404-4DC1-9F04-24E06332C209}" presName="background" presStyleLbl="node0" presStyleIdx="0" presStyleCnt="1"/>
      <dgm:spPr/>
    </dgm:pt>
    <dgm:pt modelId="{978C8B82-75CF-437F-B319-54E5B0EA6986}" type="pres">
      <dgm:prSet presAssocID="{E3EF82B1-6404-4DC1-9F04-24E06332C209}" presName="text" presStyleLbl="fgAcc0" presStyleIdx="0" presStyleCnt="1" custScaleX="575867" custScaleY="43711">
        <dgm:presLayoutVars>
          <dgm:chPref val="3"/>
        </dgm:presLayoutVars>
      </dgm:prSet>
      <dgm:spPr/>
      <dgm:t>
        <a:bodyPr/>
        <a:lstStyle/>
        <a:p>
          <a:endParaRPr lang="tr-TR"/>
        </a:p>
      </dgm:t>
    </dgm:pt>
    <dgm:pt modelId="{AA64C9B7-F15B-4DA1-B5E8-506E35F94FC2}" type="pres">
      <dgm:prSet presAssocID="{E3EF82B1-6404-4DC1-9F04-24E06332C209}" presName="hierChild2" presStyleCnt="0"/>
      <dgm:spPr/>
    </dgm:pt>
    <dgm:pt modelId="{F47ACAA9-A50A-4F5E-8374-2C9D444A6366}" type="pres">
      <dgm:prSet presAssocID="{43B2C10F-959D-404F-A8D8-49C01F4E491B}" presName="Name10" presStyleLbl="parChTrans1D2" presStyleIdx="0" presStyleCnt="1"/>
      <dgm:spPr/>
      <dgm:t>
        <a:bodyPr/>
        <a:lstStyle/>
        <a:p>
          <a:endParaRPr lang="tr-TR"/>
        </a:p>
      </dgm:t>
    </dgm:pt>
    <dgm:pt modelId="{E977E252-35BD-492A-80F7-774FB1EA73F9}" type="pres">
      <dgm:prSet presAssocID="{7F589CED-01FD-42FB-B583-3ACFE9BEB18A}" presName="hierRoot2" presStyleCnt="0"/>
      <dgm:spPr/>
    </dgm:pt>
    <dgm:pt modelId="{6A87C849-2962-4226-8F73-AB1047D20BC9}" type="pres">
      <dgm:prSet presAssocID="{7F589CED-01FD-42FB-B583-3ACFE9BEB18A}" presName="composite2" presStyleCnt="0"/>
      <dgm:spPr/>
    </dgm:pt>
    <dgm:pt modelId="{4AB7968F-6204-42EB-BAF3-E3353184483F}" type="pres">
      <dgm:prSet presAssocID="{7F589CED-01FD-42FB-B583-3ACFE9BEB18A}" presName="background2" presStyleLbl="node2" presStyleIdx="0" presStyleCnt="1"/>
      <dgm:spPr/>
    </dgm:pt>
    <dgm:pt modelId="{D5F83131-EF78-4C3F-A6D9-500BFAC2848B}" type="pres">
      <dgm:prSet presAssocID="{7F589CED-01FD-42FB-B583-3ACFE9BEB18A}" presName="text2" presStyleLbl="fgAcc2" presStyleIdx="0" presStyleCnt="1" custScaleX="519426" custScaleY="80369">
        <dgm:presLayoutVars>
          <dgm:chPref val="3"/>
        </dgm:presLayoutVars>
      </dgm:prSet>
      <dgm:spPr/>
      <dgm:t>
        <a:bodyPr/>
        <a:lstStyle/>
        <a:p>
          <a:endParaRPr lang="tr-TR"/>
        </a:p>
      </dgm:t>
    </dgm:pt>
    <dgm:pt modelId="{ECB7C575-5395-4844-9F34-A4C609B9BFDC}" type="pres">
      <dgm:prSet presAssocID="{7F589CED-01FD-42FB-B583-3ACFE9BEB18A}" presName="hierChild3" presStyleCnt="0"/>
      <dgm:spPr/>
    </dgm:pt>
    <dgm:pt modelId="{FEDB6821-2D36-43E1-813B-73222835E479}" type="pres">
      <dgm:prSet presAssocID="{8C3149B6-1E92-468D-8B3D-9E3222F6EDEA}" presName="Name17" presStyleLbl="parChTrans1D3" presStyleIdx="0" presStyleCnt="4"/>
      <dgm:spPr/>
      <dgm:t>
        <a:bodyPr/>
        <a:lstStyle/>
        <a:p>
          <a:endParaRPr lang="tr-TR"/>
        </a:p>
      </dgm:t>
    </dgm:pt>
    <dgm:pt modelId="{D77F7392-8A30-414F-8ACC-8B76D4CB0504}" type="pres">
      <dgm:prSet presAssocID="{BF4181FB-7F46-4AA2-B21B-49D252D89FC1}" presName="hierRoot3" presStyleCnt="0"/>
      <dgm:spPr/>
    </dgm:pt>
    <dgm:pt modelId="{73D3743C-F25E-42EB-B99D-B82322567879}" type="pres">
      <dgm:prSet presAssocID="{BF4181FB-7F46-4AA2-B21B-49D252D89FC1}" presName="composite3" presStyleCnt="0"/>
      <dgm:spPr/>
    </dgm:pt>
    <dgm:pt modelId="{E9EA1402-006E-4D7B-AE21-C121D4578F18}" type="pres">
      <dgm:prSet presAssocID="{BF4181FB-7F46-4AA2-B21B-49D252D89FC1}" presName="background3" presStyleLbl="node3" presStyleIdx="0" presStyleCnt="4"/>
      <dgm:spPr/>
    </dgm:pt>
    <dgm:pt modelId="{80203764-99FB-49F8-8F5B-FD5CEB27A532}" type="pres">
      <dgm:prSet presAssocID="{BF4181FB-7F46-4AA2-B21B-49D252D89FC1}" presName="text3" presStyleLbl="fgAcc3" presStyleIdx="0" presStyleCnt="4" custScaleX="210670" custScaleY="667582" custLinFactNeighborX="-4731" custLinFactNeighborY="1824">
        <dgm:presLayoutVars>
          <dgm:chPref val="3"/>
        </dgm:presLayoutVars>
      </dgm:prSet>
      <dgm:spPr/>
      <dgm:t>
        <a:bodyPr/>
        <a:lstStyle/>
        <a:p>
          <a:endParaRPr lang="tr-TR"/>
        </a:p>
      </dgm:t>
    </dgm:pt>
    <dgm:pt modelId="{8EB7D187-27FA-46C7-B5F0-1C8CC1C109FA}" type="pres">
      <dgm:prSet presAssocID="{BF4181FB-7F46-4AA2-B21B-49D252D89FC1}" presName="hierChild4" presStyleCnt="0"/>
      <dgm:spPr/>
    </dgm:pt>
    <dgm:pt modelId="{0EBAAEFD-A594-4459-A335-B0A4732253CA}" type="pres">
      <dgm:prSet presAssocID="{534D1051-33CB-4D2A-B2D8-9EE967DC0828}" presName="Name17" presStyleLbl="parChTrans1D3" presStyleIdx="1" presStyleCnt="4"/>
      <dgm:spPr/>
      <dgm:t>
        <a:bodyPr/>
        <a:lstStyle/>
        <a:p>
          <a:endParaRPr lang="tr-TR"/>
        </a:p>
      </dgm:t>
    </dgm:pt>
    <dgm:pt modelId="{E46FD1FB-553B-4B2C-A5B0-1A35E285B942}" type="pres">
      <dgm:prSet presAssocID="{A369D409-B8EE-4D5A-9E0B-2BA88D9B64FB}" presName="hierRoot3" presStyleCnt="0"/>
      <dgm:spPr/>
    </dgm:pt>
    <dgm:pt modelId="{21492984-D3A6-4C93-B7DE-84CF415B4B88}" type="pres">
      <dgm:prSet presAssocID="{A369D409-B8EE-4D5A-9E0B-2BA88D9B64FB}" presName="composite3" presStyleCnt="0"/>
      <dgm:spPr/>
    </dgm:pt>
    <dgm:pt modelId="{65A1DA7C-50E3-42E8-92DF-1B48AFC22BDC}" type="pres">
      <dgm:prSet presAssocID="{A369D409-B8EE-4D5A-9E0B-2BA88D9B64FB}" presName="background3" presStyleLbl="node3" presStyleIdx="1" presStyleCnt="4"/>
      <dgm:spPr/>
    </dgm:pt>
    <dgm:pt modelId="{B1E5C4FD-5E8F-421E-B184-8DE880FFC070}" type="pres">
      <dgm:prSet presAssocID="{A369D409-B8EE-4D5A-9E0B-2BA88D9B64FB}" presName="text3" presStyleLbl="fgAcc3" presStyleIdx="1" presStyleCnt="4" custScaleX="176377" custScaleY="671564">
        <dgm:presLayoutVars>
          <dgm:chPref val="3"/>
        </dgm:presLayoutVars>
      </dgm:prSet>
      <dgm:spPr/>
      <dgm:t>
        <a:bodyPr/>
        <a:lstStyle/>
        <a:p>
          <a:endParaRPr lang="tr-TR"/>
        </a:p>
      </dgm:t>
    </dgm:pt>
    <dgm:pt modelId="{C2A33B22-47B7-4849-B109-70BF71156C08}" type="pres">
      <dgm:prSet presAssocID="{A369D409-B8EE-4D5A-9E0B-2BA88D9B64FB}" presName="hierChild4" presStyleCnt="0"/>
      <dgm:spPr/>
    </dgm:pt>
    <dgm:pt modelId="{C9D83BC3-7A4C-4B7E-B6DC-12BCEDECC315}" type="pres">
      <dgm:prSet presAssocID="{64B4F3BC-2D74-44C3-8786-AE3721B2C3A4}" presName="Name17" presStyleLbl="parChTrans1D3" presStyleIdx="2" presStyleCnt="4"/>
      <dgm:spPr/>
      <dgm:t>
        <a:bodyPr/>
        <a:lstStyle/>
        <a:p>
          <a:endParaRPr lang="tr-TR"/>
        </a:p>
      </dgm:t>
    </dgm:pt>
    <dgm:pt modelId="{73877C17-325C-4C4A-8E79-6002334D6636}" type="pres">
      <dgm:prSet presAssocID="{1D262D24-B436-42A6-89A3-2A780FE7744E}" presName="hierRoot3" presStyleCnt="0"/>
      <dgm:spPr/>
    </dgm:pt>
    <dgm:pt modelId="{A9CEFD16-1F6D-434D-A5AC-3E7C31913901}" type="pres">
      <dgm:prSet presAssocID="{1D262D24-B436-42A6-89A3-2A780FE7744E}" presName="composite3" presStyleCnt="0"/>
      <dgm:spPr/>
    </dgm:pt>
    <dgm:pt modelId="{A7E37672-9B7D-416E-9DC1-3D2A210216B3}" type="pres">
      <dgm:prSet presAssocID="{1D262D24-B436-42A6-89A3-2A780FE7744E}" presName="background3" presStyleLbl="node3" presStyleIdx="2" presStyleCnt="4"/>
      <dgm:spPr/>
    </dgm:pt>
    <dgm:pt modelId="{696C816D-2F86-4253-A7CC-1379835A03CC}" type="pres">
      <dgm:prSet presAssocID="{1D262D24-B436-42A6-89A3-2A780FE7744E}" presName="text3" presStyleLbl="fgAcc3" presStyleIdx="2" presStyleCnt="4" custScaleX="167957" custScaleY="673467" custLinFactNeighborX="1838" custLinFactNeighborY="229">
        <dgm:presLayoutVars>
          <dgm:chPref val="3"/>
        </dgm:presLayoutVars>
      </dgm:prSet>
      <dgm:spPr/>
      <dgm:t>
        <a:bodyPr/>
        <a:lstStyle/>
        <a:p>
          <a:endParaRPr lang="tr-TR"/>
        </a:p>
      </dgm:t>
    </dgm:pt>
    <dgm:pt modelId="{5ADB54E5-0CCF-4952-9209-D3FCFB83E8FE}" type="pres">
      <dgm:prSet presAssocID="{1D262D24-B436-42A6-89A3-2A780FE7744E}" presName="hierChild4" presStyleCnt="0"/>
      <dgm:spPr/>
    </dgm:pt>
    <dgm:pt modelId="{D0D1CB62-AD15-4EBC-BFD7-BE3BBDE1F9E3}" type="pres">
      <dgm:prSet presAssocID="{148CADBE-8BA8-4C90-86A9-C0818B431897}" presName="Name17" presStyleLbl="parChTrans1D3" presStyleIdx="3" presStyleCnt="4"/>
      <dgm:spPr/>
      <dgm:t>
        <a:bodyPr/>
        <a:lstStyle/>
        <a:p>
          <a:endParaRPr lang="tr-TR"/>
        </a:p>
      </dgm:t>
    </dgm:pt>
    <dgm:pt modelId="{155DCAA5-183D-4C36-BA41-C64097087D59}" type="pres">
      <dgm:prSet presAssocID="{6876F0A9-878A-40E7-903F-51A34FEA40C5}" presName="hierRoot3" presStyleCnt="0"/>
      <dgm:spPr/>
    </dgm:pt>
    <dgm:pt modelId="{0F8CEE65-C8E1-4F0B-A622-3E730E6A44CA}" type="pres">
      <dgm:prSet presAssocID="{6876F0A9-878A-40E7-903F-51A34FEA40C5}" presName="composite3" presStyleCnt="0"/>
      <dgm:spPr/>
    </dgm:pt>
    <dgm:pt modelId="{CE423C77-F3CD-4ADD-86A6-31F839C13AA6}" type="pres">
      <dgm:prSet presAssocID="{6876F0A9-878A-40E7-903F-51A34FEA40C5}" presName="background3" presStyleLbl="node3" presStyleIdx="3" presStyleCnt="4"/>
      <dgm:spPr/>
    </dgm:pt>
    <dgm:pt modelId="{E6602C5C-E0AF-4879-8426-5EFBF9C3BB9A}" type="pres">
      <dgm:prSet presAssocID="{6876F0A9-878A-40E7-903F-51A34FEA40C5}" presName="text3" presStyleLbl="fgAcc3" presStyleIdx="3" presStyleCnt="4" custScaleX="205327" custScaleY="677768">
        <dgm:presLayoutVars>
          <dgm:chPref val="3"/>
        </dgm:presLayoutVars>
      </dgm:prSet>
      <dgm:spPr/>
      <dgm:t>
        <a:bodyPr/>
        <a:lstStyle/>
        <a:p>
          <a:endParaRPr lang="tr-TR"/>
        </a:p>
      </dgm:t>
    </dgm:pt>
    <dgm:pt modelId="{B5BD2AE8-F0C7-4215-86A3-F4A368124DA5}" type="pres">
      <dgm:prSet presAssocID="{6876F0A9-878A-40E7-903F-51A34FEA40C5}" presName="hierChild4" presStyleCnt="0"/>
      <dgm:spPr/>
    </dgm:pt>
  </dgm:ptLst>
  <dgm:cxnLst>
    <dgm:cxn modelId="{B535851B-AF7F-4D27-BC00-A6540D2D68DE}" type="presOf" srcId="{BF4181FB-7F46-4AA2-B21B-49D252D89FC1}" destId="{80203764-99FB-49F8-8F5B-FD5CEB27A532}" srcOrd="0" destOrd="0" presId="urn:microsoft.com/office/officeart/2005/8/layout/hierarchy1"/>
    <dgm:cxn modelId="{AD3D4DB2-53B1-4F40-A301-F3EAB6927EE7}" srcId="{7F589CED-01FD-42FB-B583-3ACFE9BEB18A}" destId="{6876F0A9-878A-40E7-903F-51A34FEA40C5}" srcOrd="3" destOrd="0" parTransId="{148CADBE-8BA8-4C90-86A9-C0818B431897}" sibTransId="{D7802B99-E983-4490-8277-78E700729601}"/>
    <dgm:cxn modelId="{67BC6F82-12A2-4135-998D-9E4267D974EA}" type="presOf" srcId="{8C3149B6-1E92-468D-8B3D-9E3222F6EDEA}" destId="{FEDB6821-2D36-43E1-813B-73222835E479}" srcOrd="0" destOrd="0" presId="urn:microsoft.com/office/officeart/2005/8/layout/hierarchy1"/>
    <dgm:cxn modelId="{5DBF035E-F371-44D1-A617-999ED53032A1}" type="presOf" srcId="{64B4F3BC-2D74-44C3-8786-AE3721B2C3A4}" destId="{C9D83BC3-7A4C-4B7E-B6DC-12BCEDECC315}" srcOrd="0" destOrd="0" presId="urn:microsoft.com/office/officeart/2005/8/layout/hierarchy1"/>
    <dgm:cxn modelId="{1D7AF61A-2AD2-40A5-B73A-994F665EBDCE}" type="presOf" srcId="{E3EF82B1-6404-4DC1-9F04-24E06332C209}" destId="{978C8B82-75CF-437F-B319-54E5B0EA6986}" srcOrd="0" destOrd="0" presId="urn:microsoft.com/office/officeart/2005/8/layout/hierarchy1"/>
    <dgm:cxn modelId="{C9912CA8-8215-4581-A836-C32FD39C6009}" type="presOf" srcId="{148CADBE-8BA8-4C90-86A9-C0818B431897}" destId="{D0D1CB62-AD15-4EBC-BFD7-BE3BBDE1F9E3}" srcOrd="0" destOrd="0" presId="urn:microsoft.com/office/officeart/2005/8/layout/hierarchy1"/>
    <dgm:cxn modelId="{07E7F8C1-1801-499E-8BF2-294CDCEAD070}" type="presOf" srcId="{812D08EA-022C-4FF6-930C-CB3F52B0A933}" destId="{D944142D-BC51-463E-8FEA-60419860700E}" srcOrd="0" destOrd="0" presId="urn:microsoft.com/office/officeart/2005/8/layout/hierarchy1"/>
    <dgm:cxn modelId="{849DD3E2-3B71-4879-BFD2-6500484C15E6}" type="presOf" srcId="{1D262D24-B436-42A6-89A3-2A780FE7744E}" destId="{696C816D-2F86-4253-A7CC-1379835A03CC}" srcOrd="0" destOrd="0" presId="urn:microsoft.com/office/officeart/2005/8/layout/hierarchy1"/>
    <dgm:cxn modelId="{E33CECBB-BEDB-4C0C-A9BE-85307613C15D}" type="presOf" srcId="{6876F0A9-878A-40E7-903F-51A34FEA40C5}" destId="{E6602C5C-E0AF-4879-8426-5EFBF9C3BB9A}" srcOrd="0" destOrd="0" presId="urn:microsoft.com/office/officeart/2005/8/layout/hierarchy1"/>
    <dgm:cxn modelId="{F3DA7D0A-373E-460F-975C-257CAB28145B}" srcId="{812D08EA-022C-4FF6-930C-CB3F52B0A933}" destId="{E3EF82B1-6404-4DC1-9F04-24E06332C209}" srcOrd="0" destOrd="0" parTransId="{776FD414-4A72-4B3C-8F8E-12A545E37F11}" sibTransId="{D45D2CEA-B998-444E-981D-C51596013178}"/>
    <dgm:cxn modelId="{2D0A50D1-3C2E-4425-A160-24D0F75EF732}" type="presOf" srcId="{534D1051-33CB-4D2A-B2D8-9EE967DC0828}" destId="{0EBAAEFD-A594-4459-A335-B0A4732253CA}" srcOrd="0" destOrd="0" presId="urn:microsoft.com/office/officeart/2005/8/layout/hierarchy1"/>
    <dgm:cxn modelId="{6C9EFA18-A637-41EA-BFCF-C4F822FBE5A6}" srcId="{7F589CED-01FD-42FB-B583-3ACFE9BEB18A}" destId="{A369D409-B8EE-4D5A-9E0B-2BA88D9B64FB}" srcOrd="1" destOrd="0" parTransId="{534D1051-33CB-4D2A-B2D8-9EE967DC0828}" sibTransId="{DDAF48FA-4681-4785-80AB-BBFA208ABBC2}"/>
    <dgm:cxn modelId="{7AF3505D-B961-43EF-80B8-966E99B892C5}" srcId="{E3EF82B1-6404-4DC1-9F04-24E06332C209}" destId="{7F589CED-01FD-42FB-B583-3ACFE9BEB18A}" srcOrd="0" destOrd="0" parTransId="{43B2C10F-959D-404F-A8D8-49C01F4E491B}" sibTransId="{E9213109-7557-4F36-80E1-EDE7F3FD4FEA}"/>
    <dgm:cxn modelId="{854C1A94-E558-48B1-AB0E-8FB0F9432D73}" type="presOf" srcId="{7F589CED-01FD-42FB-B583-3ACFE9BEB18A}" destId="{D5F83131-EF78-4C3F-A6D9-500BFAC2848B}" srcOrd="0" destOrd="0" presId="urn:microsoft.com/office/officeart/2005/8/layout/hierarchy1"/>
    <dgm:cxn modelId="{CC213455-2F91-4E95-A7BE-CD78FCC8E497}" type="presOf" srcId="{A369D409-B8EE-4D5A-9E0B-2BA88D9B64FB}" destId="{B1E5C4FD-5E8F-421E-B184-8DE880FFC070}" srcOrd="0" destOrd="0" presId="urn:microsoft.com/office/officeart/2005/8/layout/hierarchy1"/>
    <dgm:cxn modelId="{7BFB86FC-8BB0-43F7-BD84-541F52824B4E}" srcId="{7F589CED-01FD-42FB-B583-3ACFE9BEB18A}" destId="{BF4181FB-7F46-4AA2-B21B-49D252D89FC1}" srcOrd="0" destOrd="0" parTransId="{8C3149B6-1E92-468D-8B3D-9E3222F6EDEA}" sibTransId="{C011AF19-A850-4242-BEE0-7C9AFDCDD13B}"/>
    <dgm:cxn modelId="{A0DE19B8-AB59-41BF-A6EF-281B0A7F15CC}" srcId="{7F589CED-01FD-42FB-B583-3ACFE9BEB18A}" destId="{1D262D24-B436-42A6-89A3-2A780FE7744E}" srcOrd="2" destOrd="0" parTransId="{64B4F3BC-2D74-44C3-8786-AE3721B2C3A4}" sibTransId="{30475541-455C-4CF0-8742-66B3D47B8330}"/>
    <dgm:cxn modelId="{E11A61A3-6581-4241-85FD-74A19096AE44}" type="presOf" srcId="{43B2C10F-959D-404F-A8D8-49C01F4E491B}" destId="{F47ACAA9-A50A-4F5E-8374-2C9D444A6366}" srcOrd="0" destOrd="0" presId="urn:microsoft.com/office/officeart/2005/8/layout/hierarchy1"/>
    <dgm:cxn modelId="{64E315DA-0F96-4F04-8FE4-C4CF66FAB56F}" type="presParOf" srcId="{D944142D-BC51-463E-8FEA-60419860700E}" destId="{DA1C94BA-64AC-43DA-955F-06B4601F7C62}" srcOrd="0" destOrd="0" presId="urn:microsoft.com/office/officeart/2005/8/layout/hierarchy1"/>
    <dgm:cxn modelId="{81210900-1615-46CD-AA6D-7EFD35AA8B34}" type="presParOf" srcId="{DA1C94BA-64AC-43DA-955F-06B4601F7C62}" destId="{3CA940E4-B639-4F66-90A1-D3B12F244204}" srcOrd="0" destOrd="0" presId="urn:microsoft.com/office/officeart/2005/8/layout/hierarchy1"/>
    <dgm:cxn modelId="{BC6E01DF-45EF-4320-AE76-E7EEBA8451E4}" type="presParOf" srcId="{3CA940E4-B639-4F66-90A1-D3B12F244204}" destId="{DECECA8E-446F-45F9-9192-9775943588DB}" srcOrd="0" destOrd="0" presId="urn:microsoft.com/office/officeart/2005/8/layout/hierarchy1"/>
    <dgm:cxn modelId="{2C993AF8-A969-40CD-9D34-18D84DD2AAD5}" type="presParOf" srcId="{3CA940E4-B639-4F66-90A1-D3B12F244204}" destId="{978C8B82-75CF-437F-B319-54E5B0EA6986}" srcOrd="1" destOrd="0" presId="urn:microsoft.com/office/officeart/2005/8/layout/hierarchy1"/>
    <dgm:cxn modelId="{657EFB5C-377D-4C6F-BF60-FD7AD29D315F}" type="presParOf" srcId="{DA1C94BA-64AC-43DA-955F-06B4601F7C62}" destId="{AA64C9B7-F15B-4DA1-B5E8-506E35F94FC2}" srcOrd="1" destOrd="0" presId="urn:microsoft.com/office/officeart/2005/8/layout/hierarchy1"/>
    <dgm:cxn modelId="{58442C04-1E9F-416F-A9C0-CFB410FA23FC}" type="presParOf" srcId="{AA64C9B7-F15B-4DA1-B5E8-506E35F94FC2}" destId="{F47ACAA9-A50A-4F5E-8374-2C9D444A6366}" srcOrd="0" destOrd="0" presId="urn:microsoft.com/office/officeart/2005/8/layout/hierarchy1"/>
    <dgm:cxn modelId="{0B67BB77-D4B7-4E87-8E9D-EF02D2E4CE6C}" type="presParOf" srcId="{AA64C9B7-F15B-4DA1-B5E8-506E35F94FC2}" destId="{E977E252-35BD-492A-80F7-774FB1EA73F9}" srcOrd="1" destOrd="0" presId="urn:microsoft.com/office/officeart/2005/8/layout/hierarchy1"/>
    <dgm:cxn modelId="{DF21116F-AE72-46A9-99C4-F5924FED314C}" type="presParOf" srcId="{E977E252-35BD-492A-80F7-774FB1EA73F9}" destId="{6A87C849-2962-4226-8F73-AB1047D20BC9}" srcOrd="0" destOrd="0" presId="urn:microsoft.com/office/officeart/2005/8/layout/hierarchy1"/>
    <dgm:cxn modelId="{72076B48-D9AD-461C-B39F-77AD120A6DCA}" type="presParOf" srcId="{6A87C849-2962-4226-8F73-AB1047D20BC9}" destId="{4AB7968F-6204-42EB-BAF3-E3353184483F}" srcOrd="0" destOrd="0" presId="urn:microsoft.com/office/officeart/2005/8/layout/hierarchy1"/>
    <dgm:cxn modelId="{9ADD7AD3-7128-4461-856D-539C20337E88}" type="presParOf" srcId="{6A87C849-2962-4226-8F73-AB1047D20BC9}" destId="{D5F83131-EF78-4C3F-A6D9-500BFAC2848B}" srcOrd="1" destOrd="0" presId="urn:microsoft.com/office/officeart/2005/8/layout/hierarchy1"/>
    <dgm:cxn modelId="{46CC3E93-04D7-4C09-884C-E471E364E474}" type="presParOf" srcId="{E977E252-35BD-492A-80F7-774FB1EA73F9}" destId="{ECB7C575-5395-4844-9F34-A4C609B9BFDC}" srcOrd="1" destOrd="0" presId="urn:microsoft.com/office/officeart/2005/8/layout/hierarchy1"/>
    <dgm:cxn modelId="{36068AE9-E3FA-4F00-9DAF-AA3E76794E05}" type="presParOf" srcId="{ECB7C575-5395-4844-9F34-A4C609B9BFDC}" destId="{FEDB6821-2D36-43E1-813B-73222835E479}" srcOrd="0" destOrd="0" presId="urn:microsoft.com/office/officeart/2005/8/layout/hierarchy1"/>
    <dgm:cxn modelId="{AA8D63EA-2C1F-450A-BE2C-A21F42CA1498}" type="presParOf" srcId="{ECB7C575-5395-4844-9F34-A4C609B9BFDC}" destId="{D77F7392-8A30-414F-8ACC-8B76D4CB0504}" srcOrd="1" destOrd="0" presId="urn:microsoft.com/office/officeart/2005/8/layout/hierarchy1"/>
    <dgm:cxn modelId="{0CB88B8D-8D5E-4465-81EE-16B2B84A6770}" type="presParOf" srcId="{D77F7392-8A30-414F-8ACC-8B76D4CB0504}" destId="{73D3743C-F25E-42EB-B99D-B82322567879}" srcOrd="0" destOrd="0" presId="urn:microsoft.com/office/officeart/2005/8/layout/hierarchy1"/>
    <dgm:cxn modelId="{58B6D159-13FC-4661-9785-EFD2413E4BEB}" type="presParOf" srcId="{73D3743C-F25E-42EB-B99D-B82322567879}" destId="{E9EA1402-006E-4D7B-AE21-C121D4578F18}" srcOrd="0" destOrd="0" presId="urn:microsoft.com/office/officeart/2005/8/layout/hierarchy1"/>
    <dgm:cxn modelId="{A4D8BC06-82E7-4A50-B296-2ADFF3590CB2}" type="presParOf" srcId="{73D3743C-F25E-42EB-B99D-B82322567879}" destId="{80203764-99FB-49F8-8F5B-FD5CEB27A532}" srcOrd="1" destOrd="0" presId="urn:microsoft.com/office/officeart/2005/8/layout/hierarchy1"/>
    <dgm:cxn modelId="{C60C13AD-1626-41CA-ACF5-EF999D86F281}" type="presParOf" srcId="{D77F7392-8A30-414F-8ACC-8B76D4CB0504}" destId="{8EB7D187-27FA-46C7-B5F0-1C8CC1C109FA}" srcOrd="1" destOrd="0" presId="urn:microsoft.com/office/officeart/2005/8/layout/hierarchy1"/>
    <dgm:cxn modelId="{B7ED9394-7CD0-4098-A8B1-B213B1E1BFFE}" type="presParOf" srcId="{ECB7C575-5395-4844-9F34-A4C609B9BFDC}" destId="{0EBAAEFD-A594-4459-A335-B0A4732253CA}" srcOrd="2" destOrd="0" presId="urn:microsoft.com/office/officeart/2005/8/layout/hierarchy1"/>
    <dgm:cxn modelId="{9B3FDF86-BC97-437B-A958-E7A9EE8DF28C}" type="presParOf" srcId="{ECB7C575-5395-4844-9F34-A4C609B9BFDC}" destId="{E46FD1FB-553B-4B2C-A5B0-1A35E285B942}" srcOrd="3" destOrd="0" presId="urn:microsoft.com/office/officeart/2005/8/layout/hierarchy1"/>
    <dgm:cxn modelId="{9B2794C9-5040-4271-A55C-8CB170563E51}" type="presParOf" srcId="{E46FD1FB-553B-4B2C-A5B0-1A35E285B942}" destId="{21492984-D3A6-4C93-B7DE-84CF415B4B88}" srcOrd="0" destOrd="0" presId="urn:microsoft.com/office/officeart/2005/8/layout/hierarchy1"/>
    <dgm:cxn modelId="{3CDE754F-65CC-4271-A8ED-E78769EF5F91}" type="presParOf" srcId="{21492984-D3A6-4C93-B7DE-84CF415B4B88}" destId="{65A1DA7C-50E3-42E8-92DF-1B48AFC22BDC}" srcOrd="0" destOrd="0" presId="urn:microsoft.com/office/officeart/2005/8/layout/hierarchy1"/>
    <dgm:cxn modelId="{0840AE00-BA0B-40F4-961C-F0D2021DA7FC}" type="presParOf" srcId="{21492984-D3A6-4C93-B7DE-84CF415B4B88}" destId="{B1E5C4FD-5E8F-421E-B184-8DE880FFC070}" srcOrd="1" destOrd="0" presId="urn:microsoft.com/office/officeart/2005/8/layout/hierarchy1"/>
    <dgm:cxn modelId="{17BF2AA1-3C3B-4AA9-8F25-C6D5EA0810D3}" type="presParOf" srcId="{E46FD1FB-553B-4B2C-A5B0-1A35E285B942}" destId="{C2A33B22-47B7-4849-B109-70BF71156C08}" srcOrd="1" destOrd="0" presId="urn:microsoft.com/office/officeart/2005/8/layout/hierarchy1"/>
    <dgm:cxn modelId="{4ADBF3EF-A06E-4814-9025-73E255F31715}" type="presParOf" srcId="{ECB7C575-5395-4844-9F34-A4C609B9BFDC}" destId="{C9D83BC3-7A4C-4B7E-B6DC-12BCEDECC315}" srcOrd="4" destOrd="0" presId="urn:microsoft.com/office/officeart/2005/8/layout/hierarchy1"/>
    <dgm:cxn modelId="{497FE9AE-21AE-4001-8D07-36352E2F7B3E}" type="presParOf" srcId="{ECB7C575-5395-4844-9F34-A4C609B9BFDC}" destId="{73877C17-325C-4C4A-8E79-6002334D6636}" srcOrd="5" destOrd="0" presId="urn:microsoft.com/office/officeart/2005/8/layout/hierarchy1"/>
    <dgm:cxn modelId="{BC060300-D74F-491B-A939-9F7F37AE73E9}" type="presParOf" srcId="{73877C17-325C-4C4A-8E79-6002334D6636}" destId="{A9CEFD16-1F6D-434D-A5AC-3E7C31913901}" srcOrd="0" destOrd="0" presId="urn:microsoft.com/office/officeart/2005/8/layout/hierarchy1"/>
    <dgm:cxn modelId="{5F02A5D9-1D65-47DE-B21F-695E6C26FF7C}" type="presParOf" srcId="{A9CEFD16-1F6D-434D-A5AC-3E7C31913901}" destId="{A7E37672-9B7D-416E-9DC1-3D2A210216B3}" srcOrd="0" destOrd="0" presId="urn:microsoft.com/office/officeart/2005/8/layout/hierarchy1"/>
    <dgm:cxn modelId="{DADC4266-9C03-4EA7-A891-87324735200C}" type="presParOf" srcId="{A9CEFD16-1F6D-434D-A5AC-3E7C31913901}" destId="{696C816D-2F86-4253-A7CC-1379835A03CC}" srcOrd="1" destOrd="0" presId="urn:microsoft.com/office/officeart/2005/8/layout/hierarchy1"/>
    <dgm:cxn modelId="{27C51DC7-B5C8-4D6A-9149-AF66C644562D}" type="presParOf" srcId="{73877C17-325C-4C4A-8E79-6002334D6636}" destId="{5ADB54E5-0CCF-4952-9209-D3FCFB83E8FE}" srcOrd="1" destOrd="0" presId="urn:microsoft.com/office/officeart/2005/8/layout/hierarchy1"/>
    <dgm:cxn modelId="{C872AD9C-CB3F-4F27-9CB8-82DDCA98E562}" type="presParOf" srcId="{ECB7C575-5395-4844-9F34-A4C609B9BFDC}" destId="{D0D1CB62-AD15-4EBC-BFD7-BE3BBDE1F9E3}" srcOrd="6" destOrd="0" presId="urn:microsoft.com/office/officeart/2005/8/layout/hierarchy1"/>
    <dgm:cxn modelId="{296134C4-A1B7-40BB-9FB3-26E33E2C7217}" type="presParOf" srcId="{ECB7C575-5395-4844-9F34-A4C609B9BFDC}" destId="{155DCAA5-183D-4C36-BA41-C64097087D59}" srcOrd="7" destOrd="0" presId="urn:microsoft.com/office/officeart/2005/8/layout/hierarchy1"/>
    <dgm:cxn modelId="{20C3A3B3-F70C-4AF6-8881-1910E8D98070}" type="presParOf" srcId="{155DCAA5-183D-4C36-BA41-C64097087D59}" destId="{0F8CEE65-C8E1-4F0B-A622-3E730E6A44CA}" srcOrd="0" destOrd="0" presId="urn:microsoft.com/office/officeart/2005/8/layout/hierarchy1"/>
    <dgm:cxn modelId="{459630E8-707A-4C0C-B0FB-93E3E6BFD85E}" type="presParOf" srcId="{0F8CEE65-C8E1-4F0B-A622-3E730E6A44CA}" destId="{CE423C77-F3CD-4ADD-86A6-31F839C13AA6}" srcOrd="0" destOrd="0" presId="urn:microsoft.com/office/officeart/2005/8/layout/hierarchy1"/>
    <dgm:cxn modelId="{122E3400-1EDB-4A01-B581-43F477704A71}" type="presParOf" srcId="{0F8CEE65-C8E1-4F0B-A622-3E730E6A44CA}" destId="{E6602C5C-E0AF-4879-8426-5EFBF9C3BB9A}" srcOrd="1" destOrd="0" presId="urn:microsoft.com/office/officeart/2005/8/layout/hierarchy1"/>
    <dgm:cxn modelId="{0FFD949F-440C-46B5-83B8-D766A26B722E}" type="presParOf" srcId="{155DCAA5-183D-4C36-BA41-C64097087D59}" destId="{B5BD2AE8-F0C7-4215-86A3-F4A368124DA5}" srcOrd="1" destOrd="0" presId="urn:microsoft.com/office/officeart/2005/8/layout/hierarchy1"/>
  </dgm:cxnLst>
  <dgm:bg>
    <a:solidFill>
      <a:schemeClr val="accent5">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2D08EA-022C-4FF6-930C-CB3F52B0A9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3EF82B1-6404-4DC1-9F04-24E06332C209}">
      <dgm:prSet phldrT="[Metin]" custT="1"/>
      <dgm:spPr>
        <a:solidFill>
          <a:schemeClr val="accent2">
            <a:lumMod val="40000"/>
            <a:lumOff val="60000"/>
            <a:alpha val="90000"/>
          </a:schemeClr>
        </a:solidFill>
      </dgm:spPr>
      <dgm:t>
        <a:bodyPr/>
        <a:lstStyle/>
        <a:p>
          <a:r>
            <a:rPr lang="tr-TR" sz="1800" b="1" dirty="0" smtClean="0"/>
            <a:t>II. DÜNYA SAVAŞI ÖNCESİ DEVLETLER VE POLİTİKALARI</a:t>
          </a:r>
          <a:endParaRPr lang="tr-TR" sz="1800" b="1" dirty="0"/>
        </a:p>
      </dgm:t>
    </dgm:pt>
    <dgm:pt modelId="{776FD414-4A72-4B3C-8F8E-12A545E37F11}" type="parTrans" cxnId="{F3DA7D0A-373E-460F-975C-257CAB28145B}">
      <dgm:prSet/>
      <dgm:spPr/>
      <dgm:t>
        <a:bodyPr/>
        <a:lstStyle/>
        <a:p>
          <a:endParaRPr lang="tr-TR"/>
        </a:p>
      </dgm:t>
    </dgm:pt>
    <dgm:pt modelId="{D45D2CEA-B998-444E-981D-C51596013178}" type="sibTrans" cxnId="{F3DA7D0A-373E-460F-975C-257CAB28145B}">
      <dgm:prSet/>
      <dgm:spPr/>
      <dgm:t>
        <a:bodyPr/>
        <a:lstStyle/>
        <a:p>
          <a:endParaRPr lang="tr-TR"/>
        </a:p>
      </dgm:t>
    </dgm:pt>
    <dgm:pt modelId="{7F589CED-01FD-42FB-B583-3ACFE9BEB18A}">
      <dgm:prSet phldrT="[Metin]" custT="1"/>
      <dgm:spPr>
        <a:solidFill>
          <a:schemeClr val="accent6">
            <a:lumMod val="40000"/>
            <a:lumOff val="60000"/>
            <a:alpha val="90000"/>
          </a:schemeClr>
        </a:solidFill>
      </dgm:spPr>
      <dgm:t>
        <a:bodyPr/>
        <a:lstStyle/>
        <a:p>
          <a:r>
            <a:rPr lang="tr-TR" sz="1600" b="1" dirty="0" smtClean="0"/>
            <a:t>Müttefik </a:t>
          </a:r>
          <a:r>
            <a:rPr lang="tr-TR" sz="1600" b="1" dirty="0" err="1" smtClean="0"/>
            <a:t>Devletler’in</a:t>
          </a:r>
          <a:r>
            <a:rPr lang="tr-TR" sz="1600" b="1" dirty="0" smtClean="0"/>
            <a:t> Karşı Tutumları</a:t>
          </a:r>
        </a:p>
        <a:p>
          <a:r>
            <a:rPr lang="tr-TR" sz="1600" b="1" dirty="0" smtClean="0">
              <a:solidFill>
                <a:srgbClr val="FF0000"/>
              </a:solidFill>
            </a:rPr>
            <a:t>(Almanya’ya Karşı)</a:t>
          </a:r>
        </a:p>
      </dgm:t>
    </dgm:pt>
    <dgm:pt modelId="{43B2C10F-959D-404F-A8D8-49C01F4E491B}" type="parTrans" cxnId="{7AF3505D-B961-43EF-80B8-966E99B892C5}">
      <dgm:prSet/>
      <dgm:spPr/>
      <dgm:t>
        <a:bodyPr/>
        <a:lstStyle/>
        <a:p>
          <a:endParaRPr lang="tr-TR"/>
        </a:p>
      </dgm:t>
    </dgm:pt>
    <dgm:pt modelId="{E9213109-7557-4F36-80E1-EDE7F3FD4FEA}" type="sibTrans" cxnId="{7AF3505D-B961-43EF-80B8-966E99B892C5}">
      <dgm:prSet/>
      <dgm:spPr/>
      <dgm:t>
        <a:bodyPr/>
        <a:lstStyle/>
        <a:p>
          <a:endParaRPr lang="tr-TR"/>
        </a:p>
      </dgm:t>
    </dgm:pt>
    <dgm:pt modelId="{BF4181FB-7F46-4AA2-B21B-49D252D89FC1}">
      <dgm:prSet phldrT="[Metin]" custT="1"/>
      <dgm:spPr>
        <a:solidFill>
          <a:schemeClr val="accent5">
            <a:lumMod val="40000"/>
            <a:lumOff val="60000"/>
            <a:alpha val="90000"/>
          </a:schemeClr>
        </a:solidFill>
      </dgm:spPr>
      <dgm:t>
        <a:bodyPr/>
        <a:lstStyle/>
        <a:p>
          <a:pPr>
            <a:lnSpc>
              <a:spcPct val="150000"/>
            </a:lnSpc>
            <a:spcAft>
              <a:spcPts val="0"/>
            </a:spcAft>
          </a:pPr>
          <a:r>
            <a:rPr lang="tr-TR" sz="1400" b="1" dirty="0" smtClean="0"/>
            <a:t>İngiltere</a:t>
          </a:r>
        </a:p>
        <a:p>
          <a:pPr>
            <a:lnSpc>
              <a:spcPct val="150000"/>
            </a:lnSpc>
          </a:pPr>
          <a:r>
            <a:rPr lang="tr-TR" sz="1400" b="0" dirty="0" smtClean="0"/>
            <a:t>İngiltere Başbakanı </a:t>
          </a:r>
          <a:r>
            <a:rPr lang="tr-TR" sz="1400" b="0" dirty="0" err="1" smtClean="0"/>
            <a:t>Chamberlain</a:t>
          </a:r>
          <a:r>
            <a:rPr lang="tr-TR" sz="1400" b="0" dirty="0" smtClean="0"/>
            <a:t> (</a:t>
          </a:r>
          <a:r>
            <a:rPr lang="tr-TR" sz="1400" b="0" dirty="0" err="1" smtClean="0"/>
            <a:t>Çımbırlein</a:t>
          </a:r>
          <a:r>
            <a:rPr lang="tr-TR" sz="1400" b="0" dirty="0" smtClean="0"/>
            <a:t>) Hitler’in esas ilgisinin Doğu Avrupa’da olduğunu gördü. Almanya’nın SSCB’ye karşı kendileri ile iş birliği içerisinde olacağını düşünen İngiltere, Almanya ile iyi geçinmeyi</a:t>
          </a:r>
        </a:p>
        <a:p>
          <a:pPr>
            <a:lnSpc>
              <a:spcPct val="150000"/>
            </a:lnSpc>
          </a:pPr>
          <a:r>
            <a:rPr lang="tr-TR" sz="1400" b="0" dirty="0" smtClean="0"/>
            <a:t>amaçladı. Bu amaçla yatıştırma Politikasını uyguladı. Bu politika saldırgan olan Almanya’ya karşı </a:t>
          </a:r>
          <a:r>
            <a:rPr lang="tr-TR" sz="1400" b="0" dirty="0" err="1" smtClean="0"/>
            <a:t>Chamberlain’in</a:t>
          </a:r>
          <a:r>
            <a:rPr lang="tr-TR" sz="1400" b="0" dirty="0" smtClean="0"/>
            <a:t> takip ettiği pasif kalma siyasetiydi. Almanya’nın</a:t>
          </a:r>
        </a:p>
        <a:p>
          <a:pPr>
            <a:lnSpc>
              <a:spcPct val="150000"/>
            </a:lnSpc>
          </a:pPr>
          <a:r>
            <a:rPr lang="tr-TR" sz="1400" b="0" dirty="0" smtClean="0"/>
            <a:t>Çekoslovakya’yı işgal etmesi ile bu politika sona erdi.</a:t>
          </a:r>
          <a:endParaRPr lang="tr-TR" sz="1400" b="0" dirty="0"/>
        </a:p>
      </dgm:t>
    </dgm:pt>
    <dgm:pt modelId="{8C3149B6-1E92-468D-8B3D-9E3222F6EDEA}" type="parTrans" cxnId="{7BFB86FC-8BB0-43F7-BD84-541F52824B4E}">
      <dgm:prSet/>
      <dgm:spPr/>
      <dgm:t>
        <a:bodyPr/>
        <a:lstStyle/>
        <a:p>
          <a:endParaRPr lang="tr-TR"/>
        </a:p>
      </dgm:t>
    </dgm:pt>
    <dgm:pt modelId="{C011AF19-A850-4242-BEE0-7C9AFDCDD13B}" type="sibTrans" cxnId="{7BFB86FC-8BB0-43F7-BD84-541F52824B4E}">
      <dgm:prSet/>
      <dgm:spPr/>
      <dgm:t>
        <a:bodyPr/>
        <a:lstStyle/>
        <a:p>
          <a:endParaRPr lang="tr-TR"/>
        </a:p>
      </dgm:t>
    </dgm:pt>
    <dgm:pt modelId="{A369D409-B8EE-4D5A-9E0B-2BA88D9B64FB}">
      <dgm:prSet phldrT="[Metin]" custT="1"/>
      <dgm:spPr>
        <a:solidFill>
          <a:srgbClr val="FFC000">
            <a:alpha val="90000"/>
          </a:srgbClr>
        </a:solidFill>
      </dgm:spPr>
      <dgm:t>
        <a:bodyPr/>
        <a:lstStyle/>
        <a:p>
          <a:pPr>
            <a:lnSpc>
              <a:spcPct val="150000"/>
            </a:lnSpc>
            <a:spcAft>
              <a:spcPts val="0"/>
            </a:spcAft>
          </a:pPr>
          <a:r>
            <a:rPr lang="tr-TR" sz="1600" b="1" dirty="0" smtClean="0"/>
            <a:t>Fransa</a:t>
          </a:r>
        </a:p>
        <a:p>
          <a:r>
            <a:rPr lang="tr-TR" sz="1600" b="0" dirty="0" smtClean="0"/>
            <a:t>Almanya</a:t>
          </a:r>
        </a:p>
        <a:p>
          <a:r>
            <a:rPr lang="tr-TR" sz="1600" b="0" dirty="0" smtClean="0"/>
            <a:t>sınırı boyunca</a:t>
          </a:r>
        </a:p>
        <a:p>
          <a:r>
            <a:rPr lang="tr-TR" sz="1600" b="0" dirty="0" err="1" smtClean="0"/>
            <a:t>Maginot</a:t>
          </a:r>
          <a:r>
            <a:rPr lang="tr-TR" sz="1600" b="0" dirty="0" smtClean="0"/>
            <a:t> Hattı</a:t>
          </a:r>
        </a:p>
        <a:p>
          <a:r>
            <a:rPr lang="tr-TR" sz="1600" b="0" dirty="0" smtClean="0"/>
            <a:t>denen bir</a:t>
          </a:r>
        </a:p>
        <a:p>
          <a:r>
            <a:rPr lang="tr-TR" sz="1600" b="0" dirty="0" smtClean="0"/>
            <a:t>savunma hattı</a:t>
          </a:r>
        </a:p>
        <a:p>
          <a:r>
            <a:rPr lang="tr-TR" sz="1600" b="0" dirty="0" smtClean="0"/>
            <a:t>oluşturdu.</a:t>
          </a:r>
        </a:p>
        <a:p>
          <a:r>
            <a:rPr lang="tr-TR" sz="1600" b="0" dirty="0" smtClean="0"/>
            <a:t>• Geçmişe</a:t>
          </a:r>
        </a:p>
        <a:p>
          <a:r>
            <a:rPr lang="tr-TR" sz="1600" b="0" dirty="0" smtClean="0"/>
            <a:t>Dayalı hesaplardan</a:t>
          </a:r>
        </a:p>
        <a:p>
          <a:r>
            <a:rPr lang="tr-TR" sz="1600" b="0" dirty="0" smtClean="0"/>
            <a:t>dolayı</a:t>
          </a:r>
        </a:p>
        <a:p>
          <a:r>
            <a:rPr lang="tr-TR" sz="1600" b="0" dirty="0" smtClean="0"/>
            <a:t>Almanya’nın</a:t>
          </a:r>
        </a:p>
        <a:p>
          <a:r>
            <a:rPr lang="tr-TR" sz="1600" b="0" dirty="0" smtClean="0"/>
            <a:t>ezilmesinden</a:t>
          </a:r>
        </a:p>
        <a:p>
          <a:r>
            <a:rPr lang="tr-TR" sz="1600" b="0" dirty="0" smtClean="0"/>
            <a:t>yana tavır</a:t>
          </a:r>
        </a:p>
        <a:p>
          <a:r>
            <a:rPr lang="tr-TR" sz="1600" b="0" dirty="0" smtClean="0"/>
            <a:t>sergiledi.</a:t>
          </a:r>
          <a:endParaRPr lang="tr-TR" sz="1600" b="0" dirty="0"/>
        </a:p>
      </dgm:t>
    </dgm:pt>
    <dgm:pt modelId="{534D1051-33CB-4D2A-B2D8-9EE967DC0828}" type="parTrans" cxnId="{6C9EFA18-A637-41EA-BFCF-C4F822FBE5A6}">
      <dgm:prSet/>
      <dgm:spPr/>
      <dgm:t>
        <a:bodyPr/>
        <a:lstStyle/>
        <a:p>
          <a:endParaRPr lang="tr-TR"/>
        </a:p>
      </dgm:t>
    </dgm:pt>
    <dgm:pt modelId="{DDAF48FA-4681-4785-80AB-BBFA208ABBC2}" type="sibTrans" cxnId="{6C9EFA18-A637-41EA-BFCF-C4F822FBE5A6}">
      <dgm:prSet/>
      <dgm:spPr/>
      <dgm:t>
        <a:bodyPr/>
        <a:lstStyle/>
        <a:p>
          <a:endParaRPr lang="tr-TR"/>
        </a:p>
      </dgm:t>
    </dgm:pt>
    <dgm:pt modelId="{1D262D24-B436-42A6-89A3-2A780FE7744E}">
      <dgm:prSet custT="1"/>
      <dgm:spPr>
        <a:solidFill>
          <a:srgbClr val="FD91F0">
            <a:alpha val="89804"/>
          </a:srgbClr>
        </a:solidFill>
      </dgm:spPr>
      <dgm:t>
        <a:bodyPr/>
        <a:lstStyle/>
        <a:p>
          <a:pPr>
            <a:lnSpc>
              <a:spcPct val="150000"/>
            </a:lnSpc>
            <a:spcAft>
              <a:spcPts val="0"/>
            </a:spcAft>
          </a:pPr>
          <a:r>
            <a:rPr lang="tr-TR" sz="1800" b="1" dirty="0" smtClean="0"/>
            <a:t>Rusya</a:t>
          </a:r>
        </a:p>
        <a:p>
          <a:r>
            <a:rPr lang="tr-TR" sz="1800" b="0" dirty="0" smtClean="0"/>
            <a:t>Münih Antlaşması’na</a:t>
          </a:r>
        </a:p>
        <a:p>
          <a:r>
            <a:rPr lang="tr-TR" sz="1800" b="0" dirty="0" smtClean="0"/>
            <a:t>davet</a:t>
          </a:r>
        </a:p>
        <a:p>
          <a:r>
            <a:rPr lang="tr-TR" sz="1800" b="0" dirty="0" smtClean="0"/>
            <a:t>edilmediği için</a:t>
          </a:r>
        </a:p>
        <a:p>
          <a:r>
            <a:rPr lang="tr-TR" sz="1800" b="0" dirty="0" smtClean="0"/>
            <a:t>Müttefiklerden</a:t>
          </a:r>
        </a:p>
        <a:p>
          <a:r>
            <a:rPr lang="tr-TR" sz="1800" b="0" dirty="0" smtClean="0"/>
            <a:t>uzaklaşarak</a:t>
          </a:r>
        </a:p>
        <a:p>
          <a:r>
            <a:rPr lang="tr-TR" sz="1800" b="0" dirty="0" smtClean="0"/>
            <a:t>Almanya ile saldırmazlık</a:t>
          </a:r>
        </a:p>
        <a:p>
          <a:r>
            <a:rPr lang="tr-TR" sz="1800" b="0" dirty="0" smtClean="0"/>
            <a:t>paktı</a:t>
          </a:r>
        </a:p>
        <a:p>
          <a:r>
            <a:rPr lang="tr-TR" sz="1800" b="0" dirty="0" smtClean="0"/>
            <a:t>imzaladı.</a:t>
          </a:r>
          <a:endParaRPr lang="tr-TR" sz="1800" b="0" dirty="0"/>
        </a:p>
      </dgm:t>
    </dgm:pt>
    <dgm:pt modelId="{64B4F3BC-2D74-44C3-8786-AE3721B2C3A4}" type="parTrans" cxnId="{A0DE19B8-AB59-41BF-A6EF-281B0A7F15CC}">
      <dgm:prSet/>
      <dgm:spPr/>
      <dgm:t>
        <a:bodyPr/>
        <a:lstStyle/>
        <a:p>
          <a:endParaRPr lang="tr-TR"/>
        </a:p>
      </dgm:t>
    </dgm:pt>
    <dgm:pt modelId="{30475541-455C-4CF0-8742-66B3D47B8330}" type="sibTrans" cxnId="{A0DE19B8-AB59-41BF-A6EF-281B0A7F15CC}">
      <dgm:prSet/>
      <dgm:spPr/>
      <dgm:t>
        <a:bodyPr/>
        <a:lstStyle/>
        <a:p>
          <a:endParaRPr lang="tr-TR"/>
        </a:p>
      </dgm:t>
    </dgm:pt>
    <dgm:pt modelId="{6876F0A9-878A-40E7-903F-51A34FEA40C5}">
      <dgm:prSet custT="1"/>
      <dgm:spPr>
        <a:solidFill>
          <a:schemeClr val="accent6">
            <a:lumMod val="60000"/>
            <a:lumOff val="40000"/>
            <a:alpha val="90000"/>
          </a:schemeClr>
        </a:solidFill>
      </dgm:spPr>
      <dgm:t>
        <a:bodyPr/>
        <a:lstStyle/>
        <a:p>
          <a:pPr>
            <a:lnSpc>
              <a:spcPct val="150000"/>
            </a:lnSpc>
            <a:spcAft>
              <a:spcPts val="0"/>
            </a:spcAft>
          </a:pPr>
          <a:r>
            <a:rPr lang="tr-TR" sz="1600" b="1" dirty="0" smtClean="0"/>
            <a:t>ABD</a:t>
          </a:r>
        </a:p>
        <a:p>
          <a:pPr>
            <a:lnSpc>
              <a:spcPct val="150000"/>
            </a:lnSpc>
            <a:spcAft>
              <a:spcPts val="0"/>
            </a:spcAft>
          </a:pPr>
          <a:r>
            <a:rPr lang="tr-TR" sz="1600" dirty="0" smtClean="0"/>
            <a:t>Avrupa’daki gelişmelerde</a:t>
          </a:r>
        </a:p>
        <a:p>
          <a:pPr>
            <a:lnSpc>
              <a:spcPct val="150000"/>
            </a:lnSpc>
            <a:spcAft>
              <a:spcPts val="0"/>
            </a:spcAft>
          </a:pPr>
          <a:r>
            <a:rPr lang="tr-TR" sz="1600" dirty="0" smtClean="0"/>
            <a:t>Tarafsızlığını koruyarak ekonomik çıkarlarının devamlılığını</a:t>
          </a:r>
        </a:p>
        <a:p>
          <a:pPr>
            <a:lnSpc>
              <a:spcPct val="150000"/>
            </a:lnSpc>
            <a:spcAft>
              <a:spcPts val="0"/>
            </a:spcAft>
          </a:pPr>
          <a:r>
            <a:rPr lang="tr-TR" sz="1600" dirty="0" smtClean="0"/>
            <a:t>sağlama çabası içindeydi.</a:t>
          </a:r>
        </a:p>
        <a:p>
          <a:pPr>
            <a:lnSpc>
              <a:spcPct val="150000"/>
            </a:lnSpc>
            <a:spcAft>
              <a:spcPts val="0"/>
            </a:spcAft>
          </a:pPr>
          <a:r>
            <a:rPr lang="tr-TR" sz="1600" b="1" dirty="0" smtClean="0"/>
            <a:t>Monroe (</a:t>
          </a:r>
          <a:r>
            <a:rPr lang="tr-TR" sz="1600" b="1" dirty="0" err="1" smtClean="0"/>
            <a:t>Monro</a:t>
          </a:r>
          <a:r>
            <a:rPr lang="tr-TR" sz="1600" b="1" dirty="0" smtClean="0"/>
            <a:t>)</a:t>
          </a:r>
        </a:p>
        <a:p>
          <a:pPr>
            <a:lnSpc>
              <a:spcPct val="150000"/>
            </a:lnSpc>
            <a:spcAft>
              <a:spcPts val="0"/>
            </a:spcAft>
          </a:pPr>
          <a:r>
            <a:rPr lang="tr-TR" sz="1600" b="1" dirty="0" smtClean="0"/>
            <a:t>Doktrini </a:t>
          </a:r>
          <a:r>
            <a:rPr lang="tr-TR" sz="1600" dirty="0" smtClean="0"/>
            <a:t>ile Avrupa siyasetinden</a:t>
          </a:r>
        </a:p>
        <a:p>
          <a:pPr>
            <a:lnSpc>
              <a:spcPct val="150000"/>
            </a:lnSpc>
            <a:spcAft>
              <a:spcPts val="0"/>
            </a:spcAft>
          </a:pPr>
          <a:r>
            <a:rPr lang="tr-TR" sz="1600" dirty="0" smtClean="0"/>
            <a:t>uzak durdu.</a:t>
          </a:r>
          <a:endParaRPr lang="tr-TR" sz="1600" dirty="0"/>
        </a:p>
      </dgm:t>
    </dgm:pt>
    <dgm:pt modelId="{148CADBE-8BA8-4C90-86A9-C0818B431897}" type="parTrans" cxnId="{AD3D4DB2-53B1-4F40-A301-F3EAB6927EE7}">
      <dgm:prSet/>
      <dgm:spPr/>
      <dgm:t>
        <a:bodyPr/>
        <a:lstStyle/>
        <a:p>
          <a:endParaRPr lang="tr-TR"/>
        </a:p>
      </dgm:t>
    </dgm:pt>
    <dgm:pt modelId="{D7802B99-E983-4490-8277-78E700729601}" type="sibTrans" cxnId="{AD3D4DB2-53B1-4F40-A301-F3EAB6927EE7}">
      <dgm:prSet/>
      <dgm:spPr/>
      <dgm:t>
        <a:bodyPr/>
        <a:lstStyle/>
        <a:p>
          <a:endParaRPr lang="tr-TR"/>
        </a:p>
      </dgm:t>
    </dgm:pt>
    <dgm:pt modelId="{D944142D-BC51-463E-8FEA-60419860700E}" type="pres">
      <dgm:prSet presAssocID="{812D08EA-022C-4FF6-930C-CB3F52B0A933}" presName="hierChild1" presStyleCnt="0">
        <dgm:presLayoutVars>
          <dgm:chPref val="1"/>
          <dgm:dir/>
          <dgm:animOne val="branch"/>
          <dgm:animLvl val="lvl"/>
          <dgm:resizeHandles/>
        </dgm:presLayoutVars>
      </dgm:prSet>
      <dgm:spPr/>
      <dgm:t>
        <a:bodyPr/>
        <a:lstStyle/>
        <a:p>
          <a:endParaRPr lang="tr-TR"/>
        </a:p>
      </dgm:t>
    </dgm:pt>
    <dgm:pt modelId="{DA1C94BA-64AC-43DA-955F-06B4601F7C62}" type="pres">
      <dgm:prSet presAssocID="{E3EF82B1-6404-4DC1-9F04-24E06332C209}" presName="hierRoot1" presStyleCnt="0"/>
      <dgm:spPr/>
    </dgm:pt>
    <dgm:pt modelId="{3CA940E4-B639-4F66-90A1-D3B12F244204}" type="pres">
      <dgm:prSet presAssocID="{E3EF82B1-6404-4DC1-9F04-24E06332C209}" presName="composite" presStyleCnt="0"/>
      <dgm:spPr/>
    </dgm:pt>
    <dgm:pt modelId="{DECECA8E-446F-45F9-9192-9775943588DB}" type="pres">
      <dgm:prSet presAssocID="{E3EF82B1-6404-4DC1-9F04-24E06332C209}" presName="background" presStyleLbl="node0" presStyleIdx="0" presStyleCnt="1"/>
      <dgm:spPr/>
    </dgm:pt>
    <dgm:pt modelId="{978C8B82-75CF-437F-B319-54E5B0EA6986}" type="pres">
      <dgm:prSet presAssocID="{E3EF82B1-6404-4DC1-9F04-24E06332C209}" presName="text" presStyleLbl="fgAcc0" presStyleIdx="0" presStyleCnt="1" custScaleX="797415" custScaleY="70016">
        <dgm:presLayoutVars>
          <dgm:chPref val="3"/>
        </dgm:presLayoutVars>
      </dgm:prSet>
      <dgm:spPr/>
      <dgm:t>
        <a:bodyPr/>
        <a:lstStyle/>
        <a:p>
          <a:endParaRPr lang="tr-TR"/>
        </a:p>
      </dgm:t>
    </dgm:pt>
    <dgm:pt modelId="{AA64C9B7-F15B-4DA1-B5E8-506E35F94FC2}" type="pres">
      <dgm:prSet presAssocID="{E3EF82B1-6404-4DC1-9F04-24E06332C209}" presName="hierChild2" presStyleCnt="0"/>
      <dgm:spPr/>
    </dgm:pt>
    <dgm:pt modelId="{F47ACAA9-A50A-4F5E-8374-2C9D444A6366}" type="pres">
      <dgm:prSet presAssocID="{43B2C10F-959D-404F-A8D8-49C01F4E491B}" presName="Name10" presStyleLbl="parChTrans1D2" presStyleIdx="0" presStyleCnt="1"/>
      <dgm:spPr/>
      <dgm:t>
        <a:bodyPr/>
        <a:lstStyle/>
        <a:p>
          <a:endParaRPr lang="tr-TR"/>
        </a:p>
      </dgm:t>
    </dgm:pt>
    <dgm:pt modelId="{E977E252-35BD-492A-80F7-774FB1EA73F9}" type="pres">
      <dgm:prSet presAssocID="{7F589CED-01FD-42FB-B583-3ACFE9BEB18A}" presName="hierRoot2" presStyleCnt="0"/>
      <dgm:spPr/>
    </dgm:pt>
    <dgm:pt modelId="{6A87C849-2962-4226-8F73-AB1047D20BC9}" type="pres">
      <dgm:prSet presAssocID="{7F589CED-01FD-42FB-B583-3ACFE9BEB18A}" presName="composite2" presStyleCnt="0"/>
      <dgm:spPr/>
    </dgm:pt>
    <dgm:pt modelId="{4AB7968F-6204-42EB-BAF3-E3353184483F}" type="pres">
      <dgm:prSet presAssocID="{7F589CED-01FD-42FB-B583-3ACFE9BEB18A}" presName="background2" presStyleLbl="node2" presStyleIdx="0" presStyleCnt="1"/>
      <dgm:spPr/>
    </dgm:pt>
    <dgm:pt modelId="{D5F83131-EF78-4C3F-A6D9-500BFAC2848B}" type="pres">
      <dgm:prSet presAssocID="{7F589CED-01FD-42FB-B583-3ACFE9BEB18A}" presName="text2" presStyleLbl="fgAcc2" presStyleIdx="0" presStyleCnt="1" custScaleX="548638" custScaleY="80369">
        <dgm:presLayoutVars>
          <dgm:chPref val="3"/>
        </dgm:presLayoutVars>
      </dgm:prSet>
      <dgm:spPr/>
      <dgm:t>
        <a:bodyPr/>
        <a:lstStyle/>
        <a:p>
          <a:endParaRPr lang="tr-TR"/>
        </a:p>
      </dgm:t>
    </dgm:pt>
    <dgm:pt modelId="{ECB7C575-5395-4844-9F34-A4C609B9BFDC}" type="pres">
      <dgm:prSet presAssocID="{7F589CED-01FD-42FB-B583-3ACFE9BEB18A}" presName="hierChild3" presStyleCnt="0"/>
      <dgm:spPr/>
    </dgm:pt>
    <dgm:pt modelId="{FEDB6821-2D36-43E1-813B-73222835E479}" type="pres">
      <dgm:prSet presAssocID="{8C3149B6-1E92-468D-8B3D-9E3222F6EDEA}" presName="Name17" presStyleLbl="parChTrans1D3" presStyleIdx="0" presStyleCnt="4"/>
      <dgm:spPr/>
      <dgm:t>
        <a:bodyPr/>
        <a:lstStyle/>
        <a:p>
          <a:endParaRPr lang="tr-TR"/>
        </a:p>
      </dgm:t>
    </dgm:pt>
    <dgm:pt modelId="{D77F7392-8A30-414F-8ACC-8B76D4CB0504}" type="pres">
      <dgm:prSet presAssocID="{BF4181FB-7F46-4AA2-B21B-49D252D89FC1}" presName="hierRoot3" presStyleCnt="0"/>
      <dgm:spPr/>
    </dgm:pt>
    <dgm:pt modelId="{73D3743C-F25E-42EB-B99D-B82322567879}" type="pres">
      <dgm:prSet presAssocID="{BF4181FB-7F46-4AA2-B21B-49D252D89FC1}" presName="composite3" presStyleCnt="0"/>
      <dgm:spPr/>
    </dgm:pt>
    <dgm:pt modelId="{E9EA1402-006E-4D7B-AE21-C121D4578F18}" type="pres">
      <dgm:prSet presAssocID="{BF4181FB-7F46-4AA2-B21B-49D252D89FC1}" presName="background3" presStyleLbl="node3" presStyleIdx="0" presStyleCnt="4"/>
      <dgm:spPr/>
    </dgm:pt>
    <dgm:pt modelId="{80203764-99FB-49F8-8F5B-FD5CEB27A532}" type="pres">
      <dgm:prSet presAssocID="{BF4181FB-7F46-4AA2-B21B-49D252D89FC1}" presName="text3" presStyleLbl="fgAcc3" presStyleIdx="0" presStyleCnt="4" custScaleX="331362" custScaleY="853778" custLinFactNeighborX="-4731" custLinFactNeighborY="1824">
        <dgm:presLayoutVars>
          <dgm:chPref val="3"/>
        </dgm:presLayoutVars>
      </dgm:prSet>
      <dgm:spPr/>
      <dgm:t>
        <a:bodyPr/>
        <a:lstStyle/>
        <a:p>
          <a:endParaRPr lang="tr-TR"/>
        </a:p>
      </dgm:t>
    </dgm:pt>
    <dgm:pt modelId="{8EB7D187-27FA-46C7-B5F0-1C8CC1C109FA}" type="pres">
      <dgm:prSet presAssocID="{BF4181FB-7F46-4AA2-B21B-49D252D89FC1}" presName="hierChild4" presStyleCnt="0"/>
      <dgm:spPr/>
    </dgm:pt>
    <dgm:pt modelId="{0EBAAEFD-A594-4459-A335-B0A4732253CA}" type="pres">
      <dgm:prSet presAssocID="{534D1051-33CB-4D2A-B2D8-9EE967DC0828}" presName="Name17" presStyleLbl="parChTrans1D3" presStyleIdx="1" presStyleCnt="4"/>
      <dgm:spPr/>
      <dgm:t>
        <a:bodyPr/>
        <a:lstStyle/>
        <a:p>
          <a:endParaRPr lang="tr-TR"/>
        </a:p>
      </dgm:t>
    </dgm:pt>
    <dgm:pt modelId="{E46FD1FB-553B-4B2C-A5B0-1A35E285B942}" type="pres">
      <dgm:prSet presAssocID="{A369D409-B8EE-4D5A-9E0B-2BA88D9B64FB}" presName="hierRoot3" presStyleCnt="0"/>
      <dgm:spPr/>
    </dgm:pt>
    <dgm:pt modelId="{21492984-D3A6-4C93-B7DE-84CF415B4B88}" type="pres">
      <dgm:prSet presAssocID="{A369D409-B8EE-4D5A-9E0B-2BA88D9B64FB}" presName="composite3" presStyleCnt="0"/>
      <dgm:spPr/>
    </dgm:pt>
    <dgm:pt modelId="{65A1DA7C-50E3-42E8-92DF-1B48AFC22BDC}" type="pres">
      <dgm:prSet presAssocID="{A369D409-B8EE-4D5A-9E0B-2BA88D9B64FB}" presName="background3" presStyleLbl="node3" presStyleIdx="1" presStyleCnt="4"/>
      <dgm:spPr/>
    </dgm:pt>
    <dgm:pt modelId="{B1E5C4FD-5E8F-421E-B184-8DE880FFC070}" type="pres">
      <dgm:prSet presAssocID="{A369D409-B8EE-4D5A-9E0B-2BA88D9B64FB}" presName="text3" presStyleLbl="fgAcc3" presStyleIdx="1" presStyleCnt="4" custScaleX="188989" custScaleY="867746">
        <dgm:presLayoutVars>
          <dgm:chPref val="3"/>
        </dgm:presLayoutVars>
      </dgm:prSet>
      <dgm:spPr/>
      <dgm:t>
        <a:bodyPr/>
        <a:lstStyle/>
        <a:p>
          <a:endParaRPr lang="tr-TR"/>
        </a:p>
      </dgm:t>
    </dgm:pt>
    <dgm:pt modelId="{C2A33B22-47B7-4849-B109-70BF71156C08}" type="pres">
      <dgm:prSet presAssocID="{A369D409-B8EE-4D5A-9E0B-2BA88D9B64FB}" presName="hierChild4" presStyleCnt="0"/>
      <dgm:spPr/>
    </dgm:pt>
    <dgm:pt modelId="{C9D83BC3-7A4C-4B7E-B6DC-12BCEDECC315}" type="pres">
      <dgm:prSet presAssocID="{64B4F3BC-2D74-44C3-8786-AE3721B2C3A4}" presName="Name17" presStyleLbl="parChTrans1D3" presStyleIdx="2" presStyleCnt="4"/>
      <dgm:spPr/>
      <dgm:t>
        <a:bodyPr/>
        <a:lstStyle/>
        <a:p>
          <a:endParaRPr lang="tr-TR"/>
        </a:p>
      </dgm:t>
    </dgm:pt>
    <dgm:pt modelId="{73877C17-325C-4C4A-8E79-6002334D6636}" type="pres">
      <dgm:prSet presAssocID="{1D262D24-B436-42A6-89A3-2A780FE7744E}" presName="hierRoot3" presStyleCnt="0"/>
      <dgm:spPr/>
    </dgm:pt>
    <dgm:pt modelId="{A9CEFD16-1F6D-434D-A5AC-3E7C31913901}" type="pres">
      <dgm:prSet presAssocID="{1D262D24-B436-42A6-89A3-2A780FE7744E}" presName="composite3" presStyleCnt="0"/>
      <dgm:spPr/>
    </dgm:pt>
    <dgm:pt modelId="{A7E37672-9B7D-416E-9DC1-3D2A210216B3}" type="pres">
      <dgm:prSet presAssocID="{1D262D24-B436-42A6-89A3-2A780FE7744E}" presName="background3" presStyleLbl="node3" presStyleIdx="2" presStyleCnt="4"/>
      <dgm:spPr/>
    </dgm:pt>
    <dgm:pt modelId="{696C816D-2F86-4253-A7CC-1379835A03CC}" type="pres">
      <dgm:prSet presAssocID="{1D262D24-B436-42A6-89A3-2A780FE7744E}" presName="text3" presStyleLbl="fgAcc3" presStyleIdx="2" presStyleCnt="4" custScaleX="183456" custScaleY="858121" custLinFactNeighborX="1838" custLinFactNeighborY="229">
        <dgm:presLayoutVars>
          <dgm:chPref val="3"/>
        </dgm:presLayoutVars>
      </dgm:prSet>
      <dgm:spPr/>
      <dgm:t>
        <a:bodyPr/>
        <a:lstStyle/>
        <a:p>
          <a:endParaRPr lang="tr-TR"/>
        </a:p>
      </dgm:t>
    </dgm:pt>
    <dgm:pt modelId="{5ADB54E5-0CCF-4952-9209-D3FCFB83E8FE}" type="pres">
      <dgm:prSet presAssocID="{1D262D24-B436-42A6-89A3-2A780FE7744E}" presName="hierChild4" presStyleCnt="0"/>
      <dgm:spPr/>
    </dgm:pt>
    <dgm:pt modelId="{D0D1CB62-AD15-4EBC-BFD7-BE3BBDE1F9E3}" type="pres">
      <dgm:prSet presAssocID="{148CADBE-8BA8-4C90-86A9-C0818B431897}" presName="Name17" presStyleLbl="parChTrans1D3" presStyleIdx="3" presStyleCnt="4"/>
      <dgm:spPr/>
      <dgm:t>
        <a:bodyPr/>
        <a:lstStyle/>
        <a:p>
          <a:endParaRPr lang="tr-TR"/>
        </a:p>
      </dgm:t>
    </dgm:pt>
    <dgm:pt modelId="{155DCAA5-183D-4C36-BA41-C64097087D59}" type="pres">
      <dgm:prSet presAssocID="{6876F0A9-878A-40E7-903F-51A34FEA40C5}" presName="hierRoot3" presStyleCnt="0"/>
      <dgm:spPr/>
    </dgm:pt>
    <dgm:pt modelId="{0F8CEE65-C8E1-4F0B-A622-3E730E6A44CA}" type="pres">
      <dgm:prSet presAssocID="{6876F0A9-878A-40E7-903F-51A34FEA40C5}" presName="composite3" presStyleCnt="0"/>
      <dgm:spPr/>
    </dgm:pt>
    <dgm:pt modelId="{CE423C77-F3CD-4ADD-86A6-31F839C13AA6}" type="pres">
      <dgm:prSet presAssocID="{6876F0A9-878A-40E7-903F-51A34FEA40C5}" presName="background3" presStyleLbl="node3" presStyleIdx="3" presStyleCnt="4"/>
      <dgm:spPr/>
    </dgm:pt>
    <dgm:pt modelId="{E6602C5C-E0AF-4879-8426-5EFBF9C3BB9A}" type="pres">
      <dgm:prSet presAssocID="{6876F0A9-878A-40E7-903F-51A34FEA40C5}" presName="text3" presStyleLbl="fgAcc3" presStyleIdx="3" presStyleCnt="4" custScaleX="205327" custScaleY="845079">
        <dgm:presLayoutVars>
          <dgm:chPref val="3"/>
        </dgm:presLayoutVars>
      </dgm:prSet>
      <dgm:spPr/>
      <dgm:t>
        <a:bodyPr/>
        <a:lstStyle/>
        <a:p>
          <a:endParaRPr lang="tr-TR"/>
        </a:p>
      </dgm:t>
    </dgm:pt>
    <dgm:pt modelId="{B5BD2AE8-F0C7-4215-86A3-F4A368124DA5}" type="pres">
      <dgm:prSet presAssocID="{6876F0A9-878A-40E7-903F-51A34FEA40C5}" presName="hierChild4" presStyleCnt="0"/>
      <dgm:spPr/>
    </dgm:pt>
  </dgm:ptLst>
  <dgm:cxnLst>
    <dgm:cxn modelId="{AD3D4DB2-53B1-4F40-A301-F3EAB6927EE7}" srcId="{7F589CED-01FD-42FB-B583-3ACFE9BEB18A}" destId="{6876F0A9-878A-40E7-903F-51A34FEA40C5}" srcOrd="3" destOrd="0" parTransId="{148CADBE-8BA8-4C90-86A9-C0818B431897}" sibTransId="{D7802B99-E983-4490-8277-78E700729601}"/>
    <dgm:cxn modelId="{84B9BB15-36C6-4923-82BB-3EFDC7BAAF1D}" type="presOf" srcId="{BF4181FB-7F46-4AA2-B21B-49D252D89FC1}" destId="{80203764-99FB-49F8-8F5B-FD5CEB27A532}" srcOrd="0" destOrd="0" presId="urn:microsoft.com/office/officeart/2005/8/layout/hierarchy1"/>
    <dgm:cxn modelId="{6BD3E792-218B-49E1-B873-F1CAF35A9C0D}" type="presOf" srcId="{1D262D24-B436-42A6-89A3-2A780FE7744E}" destId="{696C816D-2F86-4253-A7CC-1379835A03CC}" srcOrd="0" destOrd="0" presId="urn:microsoft.com/office/officeart/2005/8/layout/hierarchy1"/>
    <dgm:cxn modelId="{5681B16B-75E1-4DAC-9313-3E6A943A689D}" type="presOf" srcId="{534D1051-33CB-4D2A-B2D8-9EE967DC0828}" destId="{0EBAAEFD-A594-4459-A335-B0A4732253CA}" srcOrd="0" destOrd="0" presId="urn:microsoft.com/office/officeart/2005/8/layout/hierarchy1"/>
    <dgm:cxn modelId="{F3DA7D0A-373E-460F-975C-257CAB28145B}" srcId="{812D08EA-022C-4FF6-930C-CB3F52B0A933}" destId="{E3EF82B1-6404-4DC1-9F04-24E06332C209}" srcOrd="0" destOrd="0" parTransId="{776FD414-4A72-4B3C-8F8E-12A545E37F11}" sibTransId="{D45D2CEA-B998-444E-981D-C51596013178}"/>
    <dgm:cxn modelId="{E81A096B-4BF4-43F2-BA1C-2E629D9C4473}" type="presOf" srcId="{8C3149B6-1E92-468D-8B3D-9E3222F6EDEA}" destId="{FEDB6821-2D36-43E1-813B-73222835E479}" srcOrd="0" destOrd="0" presId="urn:microsoft.com/office/officeart/2005/8/layout/hierarchy1"/>
    <dgm:cxn modelId="{6C9EFA18-A637-41EA-BFCF-C4F822FBE5A6}" srcId="{7F589CED-01FD-42FB-B583-3ACFE9BEB18A}" destId="{A369D409-B8EE-4D5A-9E0B-2BA88D9B64FB}" srcOrd="1" destOrd="0" parTransId="{534D1051-33CB-4D2A-B2D8-9EE967DC0828}" sibTransId="{DDAF48FA-4681-4785-80AB-BBFA208ABBC2}"/>
    <dgm:cxn modelId="{7AF3505D-B961-43EF-80B8-966E99B892C5}" srcId="{E3EF82B1-6404-4DC1-9F04-24E06332C209}" destId="{7F589CED-01FD-42FB-B583-3ACFE9BEB18A}" srcOrd="0" destOrd="0" parTransId="{43B2C10F-959D-404F-A8D8-49C01F4E491B}" sibTransId="{E9213109-7557-4F36-80E1-EDE7F3FD4FEA}"/>
    <dgm:cxn modelId="{4D980C95-216E-4772-9E34-C1ABEE23AB32}" type="presOf" srcId="{7F589CED-01FD-42FB-B583-3ACFE9BEB18A}" destId="{D5F83131-EF78-4C3F-A6D9-500BFAC2848B}" srcOrd="0" destOrd="0" presId="urn:microsoft.com/office/officeart/2005/8/layout/hierarchy1"/>
    <dgm:cxn modelId="{5FF17BAD-A081-4FE3-B60F-E224582CC584}" type="presOf" srcId="{E3EF82B1-6404-4DC1-9F04-24E06332C209}" destId="{978C8B82-75CF-437F-B319-54E5B0EA6986}" srcOrd="0" destOrd="0" presId="urn:microsoft.com/office/officeart/2005/8/layout/hierarchy1"/>
    <dgm:cxn modelId="{7BFB86FC-8BB0-43F7-BD84-541F52824B4E}" srcId="{7F589CED-01FD-42FB-B583-3ACFE9BEB18A}" destId="{BF4181FB-7F46-4AA2-B21B-49D252D89FC1}" srcOrd="0" destOrd="0" parTransId="{8C3149B6-1E92-468D-8B3D-9E3222F6EDEA}" sibTransId="{C011AF19-A850-4242-BEE0-7C9AFDCDD13B}"/>
    <dgm:cxn modelId="{A0DE19B8-AB59-41BF-A6EF-281B0A7F15CC}" srcId="{7F589CED-01FD-42FB-B583-3ACFE9BEB18A}" destId="{1D262D24-B436-42A6-89A3-2A780FE7744E}" srcOrd="2" destOrd="0" parTransId="{64B4F3BC-2D74-44C3-8786-AE3721B2C3A4}" sibTransId="{30475541-455C-4CF0-8742-66B3D47B8330}"/>
    <dgm:cxn modelId="{B7971D1D-9AC5-4C56-8696-55C606E80CB4}" type="presOf" srcId="{812D08EA-022C-4FF6-930C-CB3F52B0A933}" destId="{D944142D-BC51-463E-8FEA-60419860700E}" srcOrd="0" destOrd="0" presId="urn:microsoft.com/office/officeart/2005/8/layout/hierarchy1"/>
    <dgm:cxn modelId="{5FE3D720-B50B-485B-8248-3FBB30F84E98}" type="presOf" srcId="{148CADBE-8BA8-4C90-86A9-C0818B431897}" destId="{D0D1CB62-AD15-4EBC-BFD7-BE3BBDE1F9E3}" srcOrd="0" destOrd="0" presId="urn:microsoft.com/office/officeart/2005/8/layout/hierarchy1"/>
    <dgm:cxn modelId="{92848524-BB19-4711-B61C-13CF6833D0BA}" type="presOf" srcId="{6876F0A9-878A-40E7-903F-51A34FEA40C5}" destId="{E6602C5C-E0AF-4879-8426-5EFBF9C3BB9A}" srcOrd="0" destOrd="0" presId="urn:microsoft.com/office/officeart/2005/8/layout/hierarchy1"/>
    <dgm:cxn modelId="{6299A44D-B350-412E-B9BF-22F940894B24}" type="presOf" srcId="{A369D409-B8EE-4D5A-9E0B-2BA88D9B64FB}" destId="{B1E5C4FD-5E8F-421E-B184-8DE880FFC070}" srcOrd="0" destOrd="0" presId="urn:microsoft.com/office/officeart/2005/8/layout/hierarchy1"/>
    <dgm:cxn modelId="{2178582C-DE0A-4C84-96A0-EE5407EFDCD5}" type="presOf" srcId="{64B4F3BC-2D74-44C3-8786-AE3721B2C3A4}" destId="{C9D83BC3-7A4C-4B7E-B6DC-12BCEDECC315}" srcOrd="0" destOrd="0" presId="urn:microsoft.com/office/officeart/2005/8/layout/hierarchy1"/>
    <dgm:cxn modelId="{F3BD6ECB-C0C7-4E9A-850F-E44151D82F89}" type="presOf" srcId="{43B2C10F-959D-404F-A8D8-49C01F4E491B}" destId="{F47ACAA9-A50A-4F5E-8374-2C9D444A6366}" srcOrd="0" destOrd="0" presId="urn:microsoft.com/office/officeart/2005/8/layout/hierarchy1"/>
    <dgm:cxn modelId="{2DA55199-5C46-4005-AF57-D6F1FBCF1BC5}" type="presParOf" srcId="{D944142D-BC51-463E-8FEA-60419860700E}" destId="{DA1C94BA-64AC-43DA-955F-06B4601F7C62}" srcOrd="0" destOrd="0" presId="urn:microsoft.com/office/officeart/2005/8/layout/hierarchy1"/>
    <dgm:cxn modelId="{C049E24B-4022-46D0-8256-352A48D981CF}" type="presParOf" srcId="{DA1C94BA-64AC-43DA-955F-06B4601F7C62}" destId="{3CA940E4-B639-4F66-90A1-D3B12F244204}" srcOrd="0" destOrd="0" presId="urn:microsoft.com/office/officeart/2005/8/layout/hierarchy1"/>
    <dgm:cxn modelId="{6EA4D3F3-3D08-4968-A446-F85E79CD9392}" type="presParOf" srcId="{3CA940E4-B639-4F66-90A1-D3B12F244204}" destId="{DECECA8E-446F-45F9-9192-9775943588DB}" srcOrd="0" destOrd="0" presId="urn:microsoft.com/office/officeart/2005/8/layout/hierarchy1"/>
    <dgm:cxn modelId="{D9410C74-C600-488A-A2D5-001446111B95}" type="presParOf" srcId="{3CA940E4-B639-4F66-90A1-D3B12F244204}" destId="{978C8B82-75CF-437F-B319-54E5B0EA6986}" srcOrd="1" destOrd="0" presId="urn:microsoft.com/office/officeart/2005/8/layout/hierarchy1"/>
    <dgm:cxn modelId="{9F483A3D-C462-4D33-AD13-B7B8A8BA7333}" type="presParOf" srcId="{DA1C94BA-64AC-43DA-955F-06B4601F7C62}" destId="{AA64C9B7-F15B-4DA1-B5E8-506E35F94FC2}" srcOrd="1" destOrd="0" presId="urn:microsoft.com/office/officeart/2005/8/layout/hierarchy1"/>
    <dgm:cxn modelId="{354B7D36-BF8A-4529-AF01-9E3B70B6A162}" type="presParOf" srcId="{AA64C9B7-F15B-4DA1-B5E8-506E35F94FC2}" destId="{F47ACAA9-A50A-4F5E-8374-2C9D444A6366}" srcOrd="0" destOrd="0" presId="urn:microsoft.com/office/officeart/2005/8/layout/hierarchy1"/>
    <dgm:cxn modelId="{5D92A288-B3A0-44FC-8B7F-DAEC4BF9C2D9}" type="presParOf" srcId="{AA64C9B7-F15B-4DA1-B5E8-506E35F94FC2}" destId="{E977E252-35BD-492A-80F7-774FB1EA73F9}" srcOrd="1" destOrd="0" presId="urn:microsoft.com/office/officeart/2005/8/layout/hierarchy1"/>
    <dgm:cxn modelId="{E3813BD5-DDFD-424B-9E62-B6B7EC55E483}" type="presParOf" srcId="{E977E252-35BD-492A-80F7-774FB1EA73F9}" destId="{6A87C849-2962-4226-8F73-AB1047D20BC9}" srcOrd="0" destOrd="0" presId="urn:microsoft.com/office/officeart/2005/8/layout/hierarchy1"/>
    <dgm:cxn modelId="{A6E4361F-8452-477B-8183-F4D323B3E3D4}" type="presParOf" srcId="{6A87C849-2962-4226-8F73-AB1047D20BC9}" destId="{4AB7968F-6204-42EB-BAF3-E3353184483F}" srcOrd="0" destOrd="0" presId="urn:microsoft.com/office/officeart/2005/8/layout/hierarchy1"/>
    <dgm:cxn modelId="{21E748C7-EBD5-4355-A55B-BEB855DAA69F}" type="presParOf" srcId="{6A87C849-2962-4226-8F73-AB1047D20BC9}" destId="{D5F83131-EF78-4C3F-A6D9-500BFAC2848B}" srcOrd="1" destOrd="0" presId="urn:microsoft.com/office/officeart/2005/8/layout/hierarchy1"/>
    <dgm:cxn modelId="{92866BDE-CA8B-4B6B-946D-3949FA6CBBBA}" type="presParOf" srcId="{E977E252-35BD-492A-80F7-774FB1EA73F9}" destId="{ECB7C575-5395-4844-9F34-A4C609B9BFDC}" srcOrd="1" destOrd="0" presId="urn:microsoft.com/office/officeart/2005/8/layout/hierarchy1"/>
    <dgm:cxn modelId="{E8C8520E-16B8-466D-AD71-D28AB962B521}" type="presParOf" srcId="{ECB7C575-5395-4844-9F34-A4C609B9BFDC}" destId="{FEDB6821-2D36-43E1-813B-73222835E479}" srcOrd="0" destOrd="0" presId="urn:microsoft.com/office/officeart/2005/8/layout/hierarchy1"/>
    <dgm:cxn modelId="{9F63E1F0-D85D-4C4A-B96D-9BE57223C067}" type="presParOf" srcId="{ECB7C575-5395-4844-9F34-A4C609B9BFDC}" destId="{D77F7392-8A30-414F-8ACC-8B76D4CB0504}" srcOrd="1" destOrd="0" presId="urn:microsoft.com/office/officeart/2005/8/layout/hierarchy1"/>
    <dgm:cxn modelId="{0AE12993-3DD3-4C5B-A162-01D326447A4B}" type="presParOf" srcId="{D77F7392-8A30-414F-8ACC-8B76D4CB0504}" destId="{73D3743C-F25E-42EB-B99D-B82322567879}" srcOrd="0" destOrd="0" presId="urn:microsoft.com/office/officeart/2005/8/layout/hierarchy1"/>
    <dgm:cxn modelId="{2B024504-D624-4EFD-B6ED-E594D2886480}" type="presParOf" srcId="{73D3743C-F25E-42EB-B99D-B82322567879}" destId="{E9EA1402-006E-4D7B-AE21-C121D4578F18}" srcOrd="0" destOrd="0" presId="urn:microsoft.com/office/officeart/2005/8/layout/hierarchy1"/>
    <dgm:cxn modelId="{D79ACD9B-7039-4BE4-9BAB-9DF0F3552BE7}" type="presParOf" srcId="{73D3743C-F25E-42EB-B99D-B82322567879}" destId="{80203764-99FB-49F8-8F5B-FD5CEB27A532}" srcOrd="1" destOrd="0" presId="urn:microsoft.com/office/officeart/2005/8/layout/hierarchy1"/>
    <dgm:cxn modelId="{0AC8916C-9AEF-43B2-8BD3-C83B0876FC82}" type="presParOf" srcId="{D77F7392-8A30-414F-8ACC-8B76D4CB0504}" destId="{8EB7D187-27FA-46C7-B5F0-1C8CC1C109FA}" srcOrd="1" destOrd="0" presId="urn:microsoft.com/office/officeart/2005/8/layout/hierarchy1"/>
    <dgm:cxn modelId="{855A7789-6C9D-40F6-8B07-1B5D0720798D}" type="presParOf" srcId="{ECB7C575-5395-4844-9F34-A4C609B9BFDC}" destId="{0EBAAEFD-A594-4459-A335-B0A4732253CA}" srcOrd="2" destOrd="0" presId="urn:microsoft.com/office/officeart/2005/8/layout/hierarchy1"/>
    <dgm:cxn modelId="{2F218A54-B532-49E3-BC9E-B01986465244}" type="presParOf" srcId="{ECB7C575-5395-4844-9F34-A4C609B9BFDC}" destId="{E46FD1FB-553B-4B2C-A5B0-1A35E285B942}" srcOrd="3" destOrd="0" presId="urn:microsoft.com/office/officeart/2005/8/layout/hierarchy1"/>
    <dgm:cxn modelId="{251FBF54-678E-40F6-9E60-4EF5AE40D4CB}" type="presParOf" srcId="{E46FD1FB-553B-4B2C-A5B0-1A35E285B942}" destId="{21492984-D3A6-4C93-B7DE-84CF415B4B88}" srcOrd="0" destOrd="0" presId="urn:microsoft.com/office/officeart/2005/8/layout/hierarchy1"/>
    <dgm:cxn modelId="{ED69795F-62D3-4113-AFB8-C1FEFC4FD00C}" type="presParOf" srcId="{21492984-D3A6-4C93-B7DE-84CF415B4B88}" destId="{65A1DA7C-50E3-42E8-92DF-1B48AFC22BDC}" srcOrd="0" destOrd="0" presId="urn:microsoft.com/office/officeart/2005/8/layout/hierarchy1"/>
    <dgm:cxn modelId="{AEB13106-E2B8-49EB-BD03-FC2E0073C14B}" type="presParOf" srcId="{21492984-D3A6-4C93-B7DE-84CF415B4B88}" destId="{B1E5C4FD-5E8F-421E-B184-8DE880FFC070}" srcOrd="1" destOrd="0" presId="urn:microsoft.com/office/officeart/2005/8/layout/hierarchy1"/>
    <dgm:cxn modelId="{44868EE1-2CD1-4F39-95D5-3B9C98AC77CA}" type="presParOf" srcId="{E46FD1FB-553B-4B2C-A5B0-1A35E285B942}" destId="{C2A33B22-47B7-4849-B109-70BF71156C08}" srcOrd="1" destOrd="0" presId="urn:microsoft.com/office/officeart/2005/8/layout/hierarchy1"/>
    <dgm:cxn modelId="{B0F89A25-FEC6-4DE6-AC24-DEB1A2778973}" type="presParOf" srcId="{ECB7C575-5395-4844-9F34-A4C609B9BFDC}" destId="{C9D83BC3-7A4C-4B7E-B6DC-12BCEDECC315}" srcOrd="4" destOrd="0" presId="urn:microsoft.com/office/officeart/2005/8/layout/hierarchy1"/>
    <dgm:cxn modelId="{9EEFA403-9CC5-41E0-A21D-8DF8CB281989}" type="presParOf" srcId="{ECB7C575-5395-4844-9F34-A4C609B9BFDC}" destId="{73877C17-325C-4C4A-8E79-6002334D6636}" srcOrd="5" destOrd="0" presId="urn:microsoft.com/office/officeart/2005/8/layout/hierarchy1"/>
    <dgm:cxn modelId="{6E0A90A6-1D9B-4EBB-8E05-B0AFDC0E73E8}" type="presParOf" srcId="{73877C17-325C-4C4A-8E79-6002334D6636}" destId="{A9CEFD16-1F6D-434D-A5AC-3E7C31913901}" srcOrd="0" destOrd="0" presId="urn:microsoft.com/office/officeart/2005/8/layout/hierarchy1"/>
    <dgm:cxn modelId="{5B0B42CB-1CEC-4E2E-9AD6-CAD826DCA5D8}" type="presParOf" srcId="{A9CEFD16-1F6D-434D-A5AC-3E7C31913901}" destId="{A7E37672-9B7D-416E-9DC1-3D2A210216B3}" srcOrd="0" destOrd="0" presId="urn:microsoft.com/office/officeart/2005/8/layout/hierarchy1"/>
    <dgm:cxn modelId="{65C1E2C0-6650-4512-A07C-2933FF2719EB}" type="presParOf" srcId="{A9CEFD16-1F6D-434D-A5AC-3E7C31913901}" destId="{696C816D-2F86-4253-A7CC-1379835A03CC}" srcOrd="1" destOrd="0" presId="urn:microsoft.com/office/officeart/2005/8/layout/hierarchy1"/>
    <dgm:cxn modelId="{0D50EB22-4949-4CF2-B308-B2A229BC7C5C}" type="presParOf" srcId="{73877C17-325C-4C4A-8E79-6002334D6636}" destId="{5ADB54E5-0CCF-4952-9209-D3FCFB83E8FE}" srcOrd="1" destOrd="0" presId="urn:microsoft.com/office/officeart/2005/8/layout/hierarchy1"/>
    <dgm:cxn modelId="{F9B86DDA-4602-476F-A355-AF7AC38F005D}" type="presParOf" srcId="{ECB7C575-5395-4844-9F34-A4C609B9BFDC}" destId="{D0D1CB62-AD15-4EBC-BFD7-BE3BBDE1F9E3}" srcOrd="6" destOrd="0" presId="urn:microsoft.com/office/officeart/2005/8/layout/hierarchy1"/>
    <dgm:cxn modelId="{9FB4D3D5-B785-4251-914E-30CD7B4ECFDF}" type="presParOf" srcId="{ECB7C575-5395-4844-9F34-A4C609B9BFDC}" destId="{155DCAA5-183D-4C36-BA41-C64097087D59}" srcOrd="7" destOrd="0" presId="urn:microsoft.com/office/officeart/2005/8/layout/hierarchy1"/>
    <dgm:cxn modelId="{A325FF4A-B936-4B4B-9E51-69B1D7D01D6E}" type="presParOf" srcId="{155DCAA5-183D-4C36-BA41-C64097087D59}" destId="{0F8CEE65-C8E1-4F0B-A622-3E730E6A44CA}" srcOrd="0" destOrd="0" presId="urn:microsoft.com/office/officeart/2005/8/layout/hierarchy1"/>
    <dgm:cxn modelId="{6120E0F5-5C66-47C0-B9C1-855E7C54C237}" type="presParOf" srcId="{0F8CEE65-C8E1-4F0B-A622-3E730E6A44CA}" destId="{CE423C77-F3CD-4ADD-86A6-31F839C13AA6}" srcOrd="0" destOrd="0" presId="urn:microsoft.com/office/officeart/2005/8/layout/hierarchy1"/>
    <dgm:cxn modelId="{04B83B54-528D-4404-B3A0-B752E012A379}" type="presParOf" srcId="{0F8CEE65-C8E1-4F0B-A622-3E730E6A44CA}" destId="{E6602C5C-E0AF-4879-8426-5EFBF9C3BB9A}" srcOrd="1" destOrd="0" presId="urn:microsoft.com/office/officeart/2005/8/layout/hierarchy1"/>
    <dgm:cxn modelId="{ADC186BE-9F64-4C8B-9A1B-60A4F9D3BCA3}" type="presParOf" srcId="{155DCAA5-183D-4C36-BA41-C64097087D59}" destId="{B5BD2AE8-F0C7-4215-86A3-F4A368124DA5}" srcOrd="1" destOrd="0" presId="urn:microsoft.com/office/officeart/2005/8/layout/hierarchy1"/>
  </dgm:cxnLst>
  <dgm:bg>
    <a:solidFill>
      <a:schemeClr val="accent5">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2D08EA-022C-4FF6-930C-CB3F52B0A9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3EF82B1-6404-4DC1-9F04-24E06332C209}">
      <dgm:prSet phldrT="[Metin]" custT="1"/>
      <dgm:spPr>
        <a:solidFill>
          <a:schemeClr val="accent2">
            <a:lumMod val="40000"/>
            <a:lumOff val="60000"/>
            <a:alpha val="90000"/>
          </a:schemeClr>
        </a:solidFill>
      </dgm:spPr>
      <dgm:t>
        <a:bodyPr/>
        <a:lstStyle/>
        <a:p>
          <a:r>
            <a:rPr lang="tr-TR" sz="1800" b="1" dirty="0" smtClean="0"/>
            <a:t>II. DÜNYA SAVAŞI ÖNCESİ DEVLETLER VE POLİTİKALARI</a:t>
          </a:r>
          <a:endParaRPr lang="tr-TR" sz="1800" b="1" dirty="0"/>
        </a:p>
      </dgm:t>
    </dgm:pt>
    <dgm:pt modelId="{776FD414-4A72-4B3C-8F8E-12A545E37F11}" type="parTrans" cxnId="{F3DA7D0A-373E-460F-975C-257CAB28145B}">
      <dgm:prSet/>
      <dgm:spPr/>
      <dgm:t>
        <a:bodyPr/>
        <a:lstStyle/>
        <a:p>
          <a:endParaRPr lang="tr-TR"/>
        </a:p>
      </dgm:t>
    </dgm:pt>
    <dgm:pt modelId="{D45D2CEA-B998-444E-981D-C51596013178}" type="sibTrans" cxnId="{F3DA7D0A-373E-460F-975C-257CAB28145B}">
      <dgm:prSet/>
      <dgm:spPr/>
      <dgm:t>
        <a:bodyPr/>
        <a:lstStyle/>
        <a:p>
          <a:endParaRPr lang="tr-TR"/>
        </a:p>
      </dgm:t>
    </dgm:pt>
    <dgm:pt modelId="{7F589CED-01FD-42FB-B583-3ACFE9BEB18A}">
      <dgm:prSet phldrT="[Metin]" custT="1"/>
      <dgm:spPr>
        <a:solidFill>
          <a:schemeClr val="accent6">
            <a:lumMod val="40000"/>
            <a:lumOff val="60000"/>
            <a:alpha val="90000"/>
          </a:schemeClr>
        </a:solidFill>
      </dgm:spPr>
      <dgm:t>
        <a:bodyPr/>
        <a:lstStyle/>
        <a:p>
          <a:r>
            <a:rPr lang="tr-TR" sz="1600" b="1" dirty="0" smtClean="0"/>
            <a:t>Müttefik </a:t>
          </a:r>
          <a:r>
            <a:rPr lang="tr-TR" sz="1600" b="1" dirty="0" err="1" smtClean="0"/>
            <a:t>Devletler’in</a:t>
          </a:r>
          <a:r>
            <a:rPr lang="tr-TR" sz="1600" b="1" dirty="0" smtClean="0"/>
            <a:t> Karşı Tutumları</a:t>
          </a:r>
        </a:p>
        <a:p>
          <a:r>
            <a:rPr lang="tr-TR" sz="1600" b="1" dirty="0" smtClean="0">
              <a:solidFill>
                <a:srgbClr val="FF0000"/>
              </a:solidFill>
            </a:rPr>
            <a:t>(Japonya’ya Karşı)</a:t>
          </a:r>
        </a:p>
      </dgm:t>
    </dgm:pt>
    <dgm:pt modelId="{43B2C10F-959D-404F-A8D8-49C01F4E491B}" type="parTrans" cxnId="{7AF3505D-B961-43EF-80B8-966E99B892C5}">
      <dgm:prSet/>
      <dgm:spPr/>
      <dgm:t>
        <a:bodyPr/>
        <a:lstStyle/>
        <a:p>
          <a:endParaRPr lang="tr-TR"/>
        </a:p>
      </dgm:t>
    </dgm:pt>
    <dgm:pt modelId="{E9213109-7557-4F36-80E1-EDE7F3FD4FEA}" type="sibTrans" cxnId="{7AF3505D-B961-43EF-80B8-966E99B892C5}">
      <dgm:prSet/>
      <dgm:spPr/>
      <dgm:t>
        <a:bodyPr/>
        <a:lstStyle/>
        <a:p>
          <a:endParaRPr lang="tr-TR"/>
        </a:p>
      </dgm:t>
    </dgm:pt>
    <dgm:pt modelId="{BF4181FB-7F46-4AA2-B21B-49D252D89FC1}">
      <dgm:prSet phldrT="[Metin]" custT="1"/>
      <dgm:spPr>
        <a:solidFill>
          <a:srgbClr val="FD91F0">
            <a:alpha val="90000"/>
          </a:srgbClr>
        </a:solidFill>
      </dgm:spPr>
      <dgm:t>
        <a:bodyPr/>
        <a:lstStyle/>
        <a:p>
          <a:pPr>
            <a:lnSpc>
              <a:spcPct val="150000"/>
            </a:lnSpc>
            <a:spcAft>
              <a:spcPts val="0"/>
            </a:spcAft>
          </a:pPr>
          <a:r>
            <a:rPr lang="tr-TR" sz="1600" b="1" dirty="0" smtClean="0"/>
            <a:t>İngiltere ve Fransa</a:t>
          </a:r>
        </a:p>
        <a:p>
          <a:pPr>
            <a:lnSpc>
              <a:spcPct val="150000"/>
            </a:lnSpc>
            <a:spcAft>
              <a:spcPts val="0"/>
            </a:spcAft>
          </a:pPr>
          <a:r>
            <a:rPr lang="tr-TR" sz="1600" b="0" dirty="0" smtClean="0"/>
            <a:t>İngiltere ve Fransa, Müttefiklere</a:t>
          </a:r>
        </a:p>
        <a:p>
          <a:pPr>
            <a:lnSpc>
              <a:spcPct val="150000"/>
            </a:lnSpc>
            <a:spcAft>
              <a:spcPts val="0"/>
            </a:spcAft>
          </a:pPr>
          <a:r>
            <a:rPr lang="tr-TR" sz="1600" b="0" dirty="0" smtClean="0"/>
            <a:t>ait </a:t>
          </a:r>
          <a:r>
            <a:rPr lang="tr-TR" sz="1600" b="1" dirty="0" smtClean="0"/>
            <a:t>Pasifik ve Uzak Doğu</a:t>
          </a:r>
          <a:r>
            <a:rPr lang="tr-TR" sz="1600" b="0" dirty="0" smtClean="0"/>
            <a:t>’daki bazı sömürgelerin ele geçirilmesi ve ekonomik</a:t>
          </a:r>
        </a:p>
        <a:p>
          <a:pPr>
            <a:lnSpc>
              <a:spcPct val="150000"/>
            </a:lnSpc>
            <a:spcAft>
              <a:spcPts val="0"/>
            </a:spcAft>
          </a:pPr>
          <a:r>
            <a:rPr lang="tr-TR" sz="1600" b="0" dirty="0" smtClean="0"/>
            <a:t>çıkarların engellenmesi üzerine</a:t>
          </a:r>
        </a:p>
        <a:p>
          <a:pPr>
            <a:lnSpc>
              <a:spcPct val="150000"/>
            </a:lnSpc>
            <a:spcAft>
              <a:spcPts val="0"/>
            </a:spcAft>
          </a:pPr>
          <a:r>
            <a:rPr lang="tr-TR" sz="1600" b="0" dirty="0" smtClean="0"/>
            <a:t>Japonya’ya karşı politikalar geliştirip</a:t>
          </a:r>
        </a:p>
        <a:p>
          <a:pPr>
            <a:lnSpc>
              <a:spcPct val="150000"/>
            </a:lnSpc>
            <a:spcAft>
              <a:spcPts val="0"/>
            </a:spcAft>
          </a:pPr>
          <a:r>
            <a:rPr lang="tr-TR" sz="1600" b="0" dirty="0" smtClean="0"/>
            <a:t>ittifaklar kurdular.</a:t>
          </a:r>
          <a:endParaRPr lang="tr-TR" sz="1600" b="0" dirty="0"/>
        </a:p>
      </dgm:t>
    </dgm:pt>
    <dgm:pt modelId="{8C3149B6-1E92-468D-8B3D-9E3222F6EDEA}" type="parTrans" cxnId="{7BFB86FC-8BB0-43F7-BD84-541F52824B4E}">
      <dgm:prSet/>
      <dgm:spPr/>
      <dgm:t>
        <a:bodyPr/>
        <a:lstStyle/>
        <a:p>
          <a:endParaRPr lang="tr-TR"/>
        </a:p>
      </dgm:t>
    </dgm:pt>
    <dgm:pt modelId="{C011AF19-A850-4242-BEE0-7C9AFDCDD13B}" type="sibTrans" cxnId="{7BFB86FC-8BB0-43F7-BD84-541F52824B4E}">
      <dgm:prSet/>
      <dgm:spPr/>
      <dgm:t>
        <a:bodyPr/>
        <a:lstStyle/>
        <a:p>
          <a:endParaRPr lang="tr-TR"/>
        </a:p>
      </dgm:t>
    </dgm:pt>
    <dgm:pt modelId="{1D262D24-B436-42A6-89A3-2A780FE7744E}">
      <dgm:prSet custT="1"/>
      <dgm:spPr>
        <a:solidFill>
          <a:schemeClr val="accent4">
            <a:lumMod val="40000"/>
            <a:lumOff val="60000"/>
            <a:alpha val="90000"/>
          </a:schemeClr>
        </a:solidFill>
      </dgm:spPr>
      <dgm:t>
        <a:bodyPr/>
        <a:lstStyle/>
        <a:p>
          <a:pPr>
            <a:lnSpc>
              <a:spcPct val="150000"/>
            </a:lnSpc>
            <a:spcAft>
              <a:spcPts val="0"/>
            </a:spcAft>
          </a:pPr>
          <a:r>
            <a:rPr lang="tr-TR" sz="1800" b="1" dirty="0" smtClean="0"/>
            <a:t>Rusya</a:t>
          </a:r>
        </a:p>
        <a:p>
          <a:pPr>
            <a:lnSpc>
              <a:spcPct val="150000"/>
            </a:lnSpc>
          </a:pPr>
          <a:r>
            <a:rPr lang="tr-TR" sz="1600" b="0" dirty="0" smtClean="0"/>
            <a:t>Rusları en çok tedirgin eden,</a:t>
          </a:r>
        </a:p>
        <a:p>
          <a:pPr>
            <a:lnSpc>
              <a:spcPct val="150000"/>
            </a:lnSpc>
          </a:pPr>
          <a:r>
            <a:rPr lang="tr-TR" sz="1600" b="0" dirty="0" smtClean="0"/>
            <a:t>Japonya’nın yayılmacı siyasetiydi. Çünkü merkezden uzak olan </a:t>
          </a:r>
          <a:r>
            <a:rPr lang="tr-TR" sz="1600" b="1" dirty="0" err="1" smtClean="0"/>
            <a:t>Mançurya</a:t>
          </a:r>
          <a:r>
            <a:rPr lang="tr-TR" sz="1600" b="0" dirty="0" smtClean="0"/>
            <a:t> gibi Uzak Doğu’daki </a:t>
          </a:r>
          <a:r>
            <a:rPr lang="tr-TR" sz="1600" b="1" dirty="0" smtClean="0"/>
            <a:t>Rus topraklarının </a:t>
          </a:r>
          <a:r>
            <a:rPr lang="tr-TR" sz="1600" b="0" dirty="0" smtClean="0"/>
            <a:t>güvenliğinden endişe ediyordu.</a:t>
          </a:r>
          <a:endParaRPr lang="tr-TR" sz="1600" b="0" dirty="0"/>
        </a:p>
      </dgm:t>
    </dgm:pt>
    <dgm:pt modelId="{64B4F3BC-2D74-44C3-8786-AE3721B2C3A4}" type="parTrans" cxnId="{A0DE19B8-AB59-41BF-A6EF-281B0A7F15CC}">
      <dgm:prSet/>
      <dgm:spPr/>
      <dgm:t>
        <a:bodyPr/>
        <a:lstStyle/>
        <a:p>
          <a:endParaRPr lang="tr-TR"/>
        </a:p>
      </dgm:t>
    </dgm:pt>
    <dgm:pt modelId="{30475541-455C-4CF0-8742-66B3D47B8330}" type="sibTrans" cxnId="{A0DE19B8-AB59-41BF-A6EF-281B0A7F15CC}">
      <dgm:prSet/>
      <dgm:spPr/>
      <dgm:t>
        <a:bodyPr/>
        <a:lstStyle/>
        <a:p>
          <a:endParaRPr lang="tr-TR"/>
        </a:p>
      </dgm:t>
    </dgm:pt>
    <dgm:pt modelId="{6876F0A9-878A-40E7-903F-51A34FEA40C5}">
      <dgm:prSet custT="1"/>
      <dgm:spPr>
        <a:solidFill>
          <a:schemeClr val="accent2">
            <a:lumMod val="40000"/>
            <a:lumOff val="60000"/>
            <a:alpha val="90000"/>
          </a:schemeClr>
        </a:solidFill>
      </dgm:spPr>
      <dgm:t>
        <a:bodyPr/>
        <a:lstStyle/>
        <a:p>
          <a:pPr>
            <a:lnSpc>
              <a:spcPct val="150000"/>
            </a:lnSpc>
            <a:spcAft>
              <a:spcPts val="0"/>
            </a:spcAft>
          </a:pPr>
          <a:r>
            <a:rPr lang="tr-TR" sz="1600" b="1" dirty="0" smtClean="0"/>
            <a:t>ABD</a:t>
          </a:r>
        </a:p>
        <a:p>
          <a:pPr>
            <a:lnSpc>
              <a:spcPct val="150000"/>
            </a:lnSpc>
          </a:pPr>
          <a:r>
            <a:rPr lang="tr-TR" sz="1600" b="0" dirty="0" smtClean="0"/>
            <a:t>ABD Japonya’nın yayılmacı</a:t>
          </a:r>
        </a:p>
        <a:p>
          <a:pPr>
            <a:lnSpc>
              <a:spcPct val="150000"/>
            </a:lnSpc>
          </a:pPr>
          <a:r>
            <a:rPr lang="tr-TR" sz="1600" b="0" dirty="0" smtClean="0"/>
            <a:t>siyasetine karşı</a:t>
          </a:r>
        </a:p>
        <a:p>
          <a:pPr>
            <a:lnSpc>
              <a:spcPct val="150000"/>
            </a:lnSpc>
          </a:pPr>
          <a:r>
            <a:rPr lang="tr-TR" sz="1600" b="1" dirty="0" smtClean="0"/>
            <a:t>Washington Konferans</a:t>
          </a:r>
          <a:r>
            <a:rPr lang="tr-TR" sz="1600" b="0" dirty="0" smtClean="0"/>
            <a:t>ı’nı</a:t>
          </a:r>
        </a:p>
        <a:p>
          <a:pPr>
            <a:lnSpc>
              <a:spcPct val="150000"/>
            </a:lnSpc>
          </a:pPr>
          <a:r>
            <a:rPr lang="tr-TR" sz="1600" b="0" dirty="0" smtClean="0"/>
            <a:t>topladı. Japonya</a:t>
          </a:r>
        </a:p>
        <a:p>
          <a:pPr>
            <a:lnSpc>
              <a:spcPct val="150000"/>
            </a:lnSpc>
          </a:pPr>
          <a:r>
            <a:rPr lang="tr-TR" sz="1600" b="0" dirty="0" smtClean="0"/>
            <a:t>daha sonra konferanstan</a:t>
          </a:r>
        </a:p>
        <a:p>
          <a:pPr>
            <a:lnSpc>
              <a:spcPct val="150000"/>
            </a:lnSpc>
          </a:pPr>
          <a:r>
            <a:rPr lang="tr-TR" sz="1600" b="0" dirty="0" smtClean="0"/>
            <a:t>ayrıldı. Japonya’nın</a:t>
          </a:r>
        </a:p>
        <a:p>
          <a:pPr>
            <a:lnSpc>
              <a:spcPct val="150000"/>
            </a:lnSpc>
          </a:pPr>
          <a:r>
            <a:rPr lang="tr-TR" sz="1600" b="1" dirty="0" smtClean="0"/>
            <a:t>ABD’ye ait bazı adaları</a:t>
          </a:r>
        </a:p>
        <a:p>
          <a:pPr>
            <a:lnSpc>
              <a:spcPct val="150000"/>
            </a:lnSpc>
          </a:pPr>
          <a:r>
            <a:rPr lang="tr-TR" sz="1600" b="1" dirty="0" smtClean="0"/>
            <a:t>ele geçirerek ABD’nin</a:t>
          </a:r>
        </a:p>
        <a:p>
          <a:pPr>
            <a:lnSpc>
              <a:spcPct val="150000"/>
            </a:lnSpc>
          </a:pPr>
          <a:r>
            <a:rPr lang="tr-TR" sz="1600" b="1" dirty="0" smtClean="0"/>
            <a:t>ticari faaliyetlerini engelleme</a:t>
          </a:r>
        </a:p>
        <a:p>
          <a:pPr>
            <a:lnSpc>
              <a:spcPct val="150000"/>
            </a:lnSpc>
          </a:pPr>
          <a:r>
            <a:rPr lang="tr-TR" sz="1600" b="1" dirty="0" smtClean="0"/>
            <a:t>yoluna gitmesi,</a:t>
          </a:r>
        </a:p>
        <a:p>
          <a:pPr>
            <a:lnSpc>
              <a:spcPct val="150000"/>
            </a:lnSpc>
          </a:pPr>
          <a:r>
            <a:rPr lang="tr-TR" sz="1600" b="0" dirty="0" smtClean="0"/>
            <a:t>ABD’yi Müttefikler ile</a:t>
          </a:r>
        </a:p>
        <a:p>
          <a:pPr>
            <a:lnSpc>
              <a:spcPct val="150000"/>
            </a:lnSpc>
          </a:pPr>
          <a:r>
            <a:rPr lang="tr-TR" sz="1600" b="0" dirty="0" smtClean="0"/>
            <a:t>yakınlaşmaya zorladı.</a:t>
          </a:r>
          <a:endParaRPr lang="tr-TR" sz="1600" b="0" dirty="0"/>
        </a:p>
      </dgm:t>
    </dgm:pt>
    <dgm:pt modelId="{148CADBE-8BA8-4C90-86A9-C0818B431897}" type="parTrans" cxnId="{AD3D4DB2-53B1-4F40-A301-F3EAB6927EE7}">
      <dgm:prSet/>
      <dgm:spPr/>
      <dgm:t>
        <a:bodyPr/>
        <a:lstStyle/>
        <a:p>
          <a:endParaRPr lang="tr-TR"/>
        </a:p>
      </dgm:t>
    </dgm:pt>
    <dgm:pt modelId="{D7802B99-E983-4490-8277-78E700729601}" type="sibTrans" cxnId="{AD3D4DB2-53B1-4F40-A301-F3EAB6927EE7}">
      <dgm:prSet/>
      <dgm:spPr/>
      <dgm:t>
        <a:bodyPr/>
        <a:lstStyle/>
        <a:p>
          <a:endParaRPr lang="tr-TR"/>
        </a:p>
      </dgm:t>
    </dgm:pt>
    <dgm:pt modelId="{D944142D-BC51-463E-8FEA-60419860700E}" type="pres">
      <dgm:prSet presAssocID="{812D08EA-022C-4FF6-930C-CB3F52B0A933}" presName="hierChild1" presStyleCnt="0">
        <dgm:presLayoutVars>
          <dgm:chPref val="1"/>
          <dgm:dir/>
          <dgm:animOne val="branch"/>
          <dgm:animLvl val="lvl"/>
          <dgm:resizeHandles/>
        </dgm:presLayoutVars>
      </dgm:prSet>
      <dgm:spPr/>
      <dgm:t>
        <a:bodyPr/>
        <a:lstStyle/>
        <a:p>
          <a:endParaRPr lang="tr-TR"/>
        </a:p>
      </dgm:t>
    </dgm:pt>
    <dgm:pt modelId="{DA1C94BA-64AC-43DA-955F-06B4601F7C62}" type="pres">
      <dgm:prSet presAssocID="{E3EF82B1-6404-4DC1-9F04-24E06332C209}" presName="hierRoot1" presStyleCnt="0"/>
      <dgm:spPr/>
    </dgm:pt>
    <dgm:pt modelId="{3CA940E4-B639-4F66-90A1-D3B12F244204}" type="pres">
      <dgm:prSet presAssocID="{E3EF82B1-6404-4DC1-9F04-24E06332C209}" presName="composite" presStyleCnt="0"/>
      <dgm:spPr/>
    </dgm:pt>
    <dgm:pt modelId="{DECECA8E-446F-45F9-9192-9775943588DB}" type="pres">
      <dgm:prSet presAssocID="{E3EF82B1-6404-4DC1-9F04-24E06332C209}" presName="background" presStyleLbl="node0" presStyleIdx="0" presStyleCnt="1"/>
      <dgm:spPr/>
    </dgm:pt>
    <dgm:pt modelId="{978C8B82-75CF-437F-B319-54E5B0EA6986}" type="pres">
      <dgm:prSet presAssocID="{E3EF82B1-6404-4DC1-9F04-24E06332C209}" presName="text" presStyleLbl="fgAcc0" presStyleIdx="0" presStyleCnt="1" custScaleX="797415" custScaleY="70016">
        <dgm:presLayoutVars>
          <dgm:chPref val="3"/>
        </dgm:presLayoutVars>
      </dgm:prSet>
      <dgm:spPr/>
      <dgm:t>
        <a:bodyPr/>
        <a:lstStyle/>
        <a:p>
          <a:endParaRPr lang="tr-TR"/>
        </a:p>
      </dgm:t>
    </dgm:pt>
    <dgm:pt modelId="{AA64C9B7-F15B-4DA1-B5E8-506E35F94FC2}" type="pres">
      <dgm:prSet presAssocID="{E3EF82B1-6404-4DC1-9F04-24E06332C209}" presName="hierChild2" presStyleCnt="0"/>
      <dgm:spPr/>
    </dgm:pt>
    <dgm:pt modelId="{F47ACAA9-A50A-4F5E-8374-2C9D444A6366}" type="pres">
      <dgm:prSet presAssocID="{43B2C10F-959D-404F-A8D8-49C01F4E491B}" presName="Name10" presStyleLbl="parChTrans1D2" presStyleIdx="0" presStyleCnt="1"/>
      <dgm:spPr/>
      <dgm:t>
        <a:bodyPr/>
        <a:lstStyle/>
        <a:p>
          <a:endParaRPr lang="tr-TR"/>
        </a:p>
      </dgm:t>
    </dgm:pt>
    <dgm:pt modelId="{E977E252-35BD-492A-80F7-774FB1EA73F9}" type="pres">
      <dgm:prSet presAssocID="{7F589CED-01FD-42FB-B583-3ACFE9BEB18A}" presName="hierRoot2" presStyleCnt="0"/>
      <dgm:spPr/>
    </dgm:pt>
    <dgm:pt modelId="{6A87C849-2962-4226-8F73-AB1047D20BC9}" type="pres">
      <dgm:prSet presAssocID="{7F589CED-01FD-42FB-B583-3ACFE9BEB18A}" presName="composite2" presStyleCnt="0"/>
      <dgm:spPr/>
    </dgm:pt>
    <dgm:pt modelId="{4AB7968F-6204-42EB-BAF3-E3353184483F}" type="pres">
      <dgm:prSet presAssocID="{7F589CED-01FD-42FB-B583-3ACFE9BEB18A}" presName="background2" presStyleLbl="node2" presStyleIdx="0" presStyleCnt="1"/>
      <dgm:spPr/>
    </dgm:pt>
    <dgm:pt modelId="{D5F83131-EF78-4C3F-A6D9-500BFAC2848B}" type="pres">
      <dgm:prSet presAssocID="{7F589CED-01FD-42FB-B583-3ACFE9BEB18A}" presName="text2" presStyleLbl="fgAcc2" presStyleIdx="0" presStyleCnt="1" custScaleX="548638" custScaleY="80369">
        <dgm:presLayoutVars>
          <dgm:chPref val="3"/>
        </dgm:presLayoutVars>
      </dgm:prSet>
      <dgm:spPr/>
      <dgm:t>
        <a:bodyPr/>
        <a:lstStyle/>
        <a:p>
          <a:endParaRPr lang="tr-TR"/>
        </a:p>
      </dgm:t>
    </dgm:pt>
    <dgm:pt modelId="{ECB7C575-5395-4844-9F34-A4C609B9BFDC}" type="pres">
      <dgm:prSet presAssocID="{7F589CED-01FD-42FB-B583-3ACFE9BEB18A}" presName="hierChild3" presStyleCnt="0"/>
      <dgm:spPr/>
    </dgm:pt>
    <dgm:pt modelId="{FEDB6821-2D36-43E1-813B-73222835E479}" type="pres">
      <dgm:prSet presAssocID="{8C3149B6-1E92-468D-8B3D-9E3222F6EDEA}" presName="Name17" presStyleLbl="parChTrans1D3" presStyleIdx="0" presStyleCnt="3"/>
      <dgm:spPr/>
      <dgm:t>
        <a:bodyPr/>
        <a:lstStyle/>
        <a:p>
          <a:endParaRPr lang="tr-TR"/>
        </a:p>
      </dgm:t>
    </dgm:pt>
    <dgm:pt modelId="{D77F7392-8A30-414F-8ACC-8B76D4CB0504}" type="pres">
      <dgm:prSet presAssocID="{BF4181FB-7F46-4AA2-B21B-49D252D89FC1}" presName="hierRoot3" presStyleCnt="0"/>
      <dgm:spPr/>
    </dgm:pt>
    <dgm:pt modelId="{73D3743C-F25E-42EB-B99D-B82322567879}" type="pres">
      <dgm:prSet presAssocID="{BF4181FB-7F46-4AA2-B21B-49D252D89FC1}" presName="composite3" presStyleCnt="0"/>
      <dgm:spPr/>
    </dgm:pt>
    <dgm:pt modelId="{E9EA1402-006E-4D7B-AE21-C121D4578F18}" type="pres">
      <dgm:prSet presAssocID="{BF4181FB-7F46-4AA2-B21B-49D252D89FC1}" presName="background3" presStyleLbl="node3" presStyleIdx="0" presStyleCnt="3"/>
      <dgm:spPr/>
    </dgm:pt>
    <dgm:pt modelId="{80203764-99FB-49F8-8F5B-FD5CEB27A532}" type="pres">
      <dgm:prSet presAssocID="{BF4181FB-7F46-4AA2-B21B-49D252D89FC1}" presName="text3" presStyleLbl="fgAcc3" presStyleIdx="0" presStyleCnt="3" custScaleX="331362" custScaleY="853778" custLinFactNeighborX="-4731" custLinFactNeighborY="1824">
        <dgm:presLayoutVars>
          <dgm:chPref val="3"/>
        </dgm:presLayoutVars>
      </dgm:prSet>
      <dgm:spPr/>
      <dgm:t>
        <a:bodyPr/>
        <a:lstStyle/>
        <a:p>
          <a:endParaRPr lang="tr-TR"/>
        </a:p>
      </dgm:t>
    </dgm:pt>
    <dgm:pt modelId="{8EB7D187-27FA-46C7-B5F0-1C8CC1C109FA}" type="pres">
      <dgm:prSet presAssocID="{BF4181FB-7F46-4AA2-B21B-49D252D89FC1}" presName="hierChild4" presStyleCnt="0"/>
      <dgm:spPr/>
    </dgm:pt>
    <dgm:pt modelId="{C9D83BC3-7A4C-4B7E-B6DC-12BCEDECC315}" type="pres">
      <dgm:prSet presAssocID="{64B4F3BC-2D74-44C3-8786-AE3721B2C3A4}" presName="Name17" presStyleLbl="parChTrans1D3" presStyleIdx="1" presStyleCnt="3"/>
      <dgm:spPr/>
      <dgm:t>
        <a:bodyPr/>
        <a:lstStyle/>
        <a:p>
          <a:endParaRPr lang="tr-TR"/>
        </a:p>
      </dgm:t>
    </dgm:pt>
    <dgm:pt modelId="{73877C17-325C-4C4A-8E79-6002334D6636}" type="pres">
      <dgm:prSet presAssocID="{1D262D24-B436-42A6-89A3-2A780FE7744E}" presName="hierRoot3" presStyleCnt="0"/>
      <dgm:spPr/>
    </dgm:pt>
    <dgm:pt modelId="{A9CEFD16-1F6D-434D-A5AC-3E7C31913901}" type="pres">
      <dgm:prSet presAssocID="{1D262D24-B436-42A6-89A3-2A780FE7744E}" presName="composite3" presStyleCnt="0"/>
      <dgm:spPr/>
    </dgm:pt>
    <dgm:pt modelId="{A7E37672-9B7D-416E-9DC1-3D2A210216B3}" type="pres">
      <dgm:prSet presAssocID="{1D262D24-B436-42A6-89A3-2A780FE7744E}" presName="background3" presStyleLbl="node3" presStyleIdx="1" presStyleCnt="3"/>
      <dgm:spPr/>
    </dgm:pt>
    <dgm:pt modelId="{696C816D-2F86-4253-A7CC-1379835A03CC}" type="pres">
      <dgm:prSet presAssocID="{1D262D24-B436-42A6-89A3-2A780FE7744E}" presName="text3" presStyleLbl="fgAcc3" presStyleIdx="1" presStyleCnt="3" custScaleX="305448" custScaleY="858121" custLinFactNeighborX="1838" custLinFactNeighborY="229">
        <dgm:presLayoutVars>
          <dgm:chPref val="3"/>
        </dgm:presLayoutVars>
      </dgm:prSet>
      <dgm:spPr/>
      <dgm:t>
        <a:bodyPr/>
        <a:lstStyle/>
        <a:p>
          <a:endParaRPr lang="tr-TR"/>
        </a:p>
      </dgm:t>
    </dgm:pt>
    <dgm:pt modelId="{5ADB54E5-0CCF-4952-9209-D3FCFB83E8FE}" type="pres">
      <dgm:prSet presAssocID="{1D262D24-B436-42A6-89A3-2A780FE7744E}" presName="hierChild4" presStyleCnt="0"/>
      <dgm:spPr/>
    </dgm:pt>
    <dgm:pt modelId="{D0D1CB62-AD15-4EBC-BFD7-BE3BBDE1F9E3}" type="pres">
      <dgm:prSet presAssocID="{148CADBE-8BA8-4C90-86A9-C0818B431897}" presName="Name17" presStyleLbl="parChTrans1D3" presStyleIdx="2" presStyleCnt="3"/>
      <dgm:spPr/>
      <dgm:t>
        <a:bodyPr/>
        <a:lstStyle/>
        <a:p>
          <a:endParaRPr lang="tr-TR"/>
        </a:p>
      </dgm:t>
    </dgm:pt>
    <dgm:pt modelId="{155DCAA5-183D-4C36-BA41-C64097087D59}" type="pres">
      <dgm:prSet presAssocID="{6876F0A9-878A-40E7-903F-51A34FEA40C5}" presName="hierRoot3" presStyleCnt="0"/>
      <dgm:spPr/>
    </dgm:pt>
    <dgm:pt modelId="{0F8CEE65-C8E1-4F0B-A622-3E730E6A44CA}" type="pres">
      <dgm:prSet presAssocID="{6876F0A9-878A-40E7-903F-51A34FEA40C5}" presName="composite3" presStyleCnt="0"/>
      <dgm:spPr/>
    </dgm:pt>
    <dgm:pt modelId="{CE423C77-F3CD-4ADD-86A6-31F839C13AA6}" type="pres">
      <dgm:prSet presAssocID="{6876F0A9-878A-40E7-903F-51A34FEA40C5}" presName="background3" presStyleLbl="node3" presStyleIdx="2" presStyleCnt="3"/>
      <dgm:spPr/>
    </dgm:pt>
    <dgm:pt modelId="{E6602C5C-E0AF-4879-8426-5EFBF9C3BB9A}" type="pres">
      <dgm:prSet presAssocID="{6876F0A9-878A-40E7-903F-51A34FEA40C5}" presName="text3" presStyleLbl="fgAcc3" presStyleIdx="2" presStyleCnt="3" custScaleX="308849" custScaleY="845079">
        <dgm:presLayoutVars>
          <dgm:chPref val="3"/>
        </dgm:presLayoutVars>
      </dgm:prSet>
      <dgm:spPr/>
      <dgm:t>
        <a:bodyPr/>
        <a:lstStyle/>
        <a:p>
          <a:endParaRPr lang="tr-TR"/>
        </a:p>
      </dgm:t>
    </dgm:pt>
    <dgm:pt modelId="{B5BD2AE8-F0C7-4215-86A3-F4A368124DA5}" type="pres">
      <dgm:prSet presAssocID="{6876F0A9-878A-40E7-903F-51A34FEA40C5}" presName="hierChild4" presStyleCnt="0"/>
      <dgm:spPr/>
    </dgm:pt>
  </dgm:ptLst>
  <dgm:cxnLst>
    <dgm:cxn modelId="{DB07C408-BBDF-4E6A-828E-9AEF35C63EB2}" type="presOf" srcId="{1D262D24-B436-42A6-89A3-2A780FE7744E}" destId="{696C816D-2F86-4253-A7CC-1379835A03CC}" srcOrd="0" destOrd="0" presId="urn:microsoft.com/office/officeart/2005/8/layout/hierarchy1"/>
    <dgm:cxn modelId="{AD3D4DB2-53B1-4F40-A301-F3EAB6927EE7}" srcId="{7F589CED-01FD-42FB-B583-3ACFE9BEB18A}" destId="{6876F0A9-878A-40E7-903F-51A34FEA40C5}" srcOrd="2" destOrd="0" parTransId="{148CADBE-8BA8-4C90-86A9-C0818B431897}" sibTransId="{D7802B99-E983-4490-8277-78E700729601}"/>
    <dgm:cxn modelId="{526DA57D-F1F3-4DE7-8C60-BA6354B1721F}" type="presOf" srcId="{7F589CED-01FD-42FB-B583-3ACFE9BEB18A}" destId="{D5F83131-EF78-4C3F-A6D9-500BFAC2848B}" srcOrd="0" destOrd="0" presId="urn:microsoft.com/office/officeart/2005/8/layout/hierarchy1"/>
    <dgm:cxn modelId="{ED0E39FD-9567-4D5C-B8C6-D986A2E9980A}" type="presOf" srcId="{148CADBE-8BA8-4C90-86A9-C0818B431897}" destId="{D0D1CB62-AD15-4EBC-BFD7-BE3BBDE1F9E3}" srcOrd="0" destOrd="0" presId="urn:microsoft.com/office/officeart/2005/8/layout/hierarchy1"/>
    <dgm:cxn modelId="{37D531CC-B5D6-4567-B697-7E94E4DA2A8F}" type="presOf" srcId="{6876F0A9-878A-40E7-903F-51A34FEA40C5}" destId="{E6602C5C-E0AF-4879-8426-5EFBF9C3BB9A}" srcOrd="0" destOrd="0" presId="urn:microsoft.com/office/officeart/2005/8/layout/hierarchy1"/>
    <dgm:cxn modelId="{F3DA7D0A-373E-460F-975C-257CAB28145B}" srcId="{812D08EA-022C-4FF6-930C-CB3F52B0A933}" destId="{E3EF82B1-6404-4DC1-9F04-24E06332C209}" srcOrd="0" destOrd="0" parTransId="{776FD414-4A72-4B3C-8F8E-12A545E37F11}" sibTransId="{D45D2CEA-B998-444E-981D-C51596013178}"/>
    <dgm:cxn modelId="{F55EAA29-C1CC-4F86-82BA-E0E9BC1DE544}" type="presOf" srcId="{43B2C10F-959D-404F-A8D8-49C01F4E491B}" destId="{F47ACAA9-A50A-4F5E-8374-2C9D444A6366}" srcOrd="0" destOrd="0" presId="urn:microsoft.com/office/officeart/2005/8/layout/hierarchy1"/>
    <dgm:cxn modelId="{7AF3505D-B961-43EF-80B8-966E99B892C5}" srcId="{E3EF82B1-6404-4DC1-9F04-24E06332C209}" destId="{7F589CED-01FD-42FB-B583-3ACFE9BEB18A}" srcOrd="0" destOrd="0" parTransId="{43B2C10F-959D-404F-A8D8-49C01F4E491B}" sibTransId="{E9213109-7557-4F36-80E1-EDE7F3FD4FEA}"/>
    <dgm:cxn modelId="{7BFB86FC-8BB0-43F7-BD84-541F52824B4E}" srcId="{7F589CED-01FD-42FB-B583-3ACFE9BEB18A}" destId="{BF4181FB-7F46-4AA2-B21B-49D252D89FC1}" srcOrd="0" destOrd="0" parTransId="{8C3149B6-1E92-468D-8B3D-9E3222F6EDEA}" sibTransId="{C011AF19-A850-4242-BEE0-7C9AFDCDD13B}"/>
    <dgm:cxn modelId="{DAC67DBB-E382-4C86-BD10-568D60A92A21}" type="presOf" srcId="{E3EF82B1-6404-4DC1-9F04-24E06332C209}" destId="{978C8B82-75CF-437F-B319-54E5B0EA6986}" srcOrd="0" destOrd="0" presId="urn:microsoft.com/office/officeart/2005/8/layout/hierarchy1"/>
    <dgm:cxn modelId="{A0DE19B8-AB59-41BF-A6EF-281B0A7F15CC}" srcId="{7F589CED-01FD-42FB-B583-3ACFE9BEB18A}" destId="{1D262D24-B436-42A6-89A3-2A780FE7744E}" srcOrd="1" destOrd="0" parTransId="{64B4F3BC-2D74-44C3-8786-AE3721B2C3A4}" sibTransId="{30475541-455C-4CF0-8742-66B3D47B8330}"/>
    <dgm:cxn modelId="{859EB4FA-8A61-4BD0-9AE6-DE9A3465CCD8}" type="presOf" srcId="{64B4F3BC-2D74-44C3-8786-AE3721B2C3A4}" destId="{C9D83BC3-7A4C-4B7E-B6DC-12BCEDECC315}" srcOrd="0" destOrd="0" presId="urn:microsoft.com/office/officeart/2005/8/layout/hierarchy1"/>
    <dgm:cxn modelId="{51F8D327-E0B8-480B-8CA3-3075A07ECFA2}" type="presOf" srcId="{8C3149B6-1E92-468D-8B3D-9E3222F6EDEA}" destId="{FEDB6821-2D36-43E1-813B-73222835E479}" srcOrd="0" destOrd="0" presId="urn:microsoft.com/office/officeart/2005/8/layout/hierarchy1"/>
    <dgm:cxn modelId="{10B064CF-E471-4B4E-8541-6009FAA9A3E8}" type="presOf" srcId="{BF4181FB-7F46-4AA2-B21B-49D252D89FC1}" destId="{80203764-99FB-49F8-8F5B-FD5CEB27A532}" srcOrd="0" destOrd="0" presId="urn:microsoft.com/office/officeart/2005/8/layout/hierarchy1"/>
    <dgm:cxn modelId="{7F04FBD9-C2B6-4B82-B3B9-A8FA7DA5D701}" type="presOf" srcId="{812D08EA-022C-4FF6-930C-CB3F52B0A933}" destId="{D944142D-BC51-463E-8FEA-60419860700E}" srcOrd="0" destOrd="0" presId="urn:microsoft.com/office/officeart/2005/8/layout/hierarchy1"/>
    <dgm:cxn modelId="{EAEBFEFE-D8F7-456A-912C-4A342A287B8E}" type="presParOf" srcId="{D944142D-BC51-463E-8FEA-60419860700E}" destId="{DA1C94BA-64AC-43DA-955F-06B4601F7C62}" srcOrd="0" destOrd="0" presId="urn:microsoft.com/office/officeart/2005/8/layout/hierarchy1"/>
    <dgm:cxn modelId="{E241A78F-1F93-40D9-9923-BE20E46D81DD}" type="presParOf" srcId="{DA1C94BA-64AC-43DA-955F-06B4601F7C62}" destId="{3CA940E4-B639-4F66-90A1-D3B12F244204}" srcOrd="0" destOrd="0" presId="urn:microsoft.com/office/officeart/2005/8/layout/hierarchy1"/>
    <dgm:cxn modelId="{C9699369-E5C2-4FA2-BBCE-77FF6A122AAE}" type="presParOf" srcId="{3CA940E4-B639-4F66-90A1-D3B12F244204}" destId="{DECECA8E-446F-45F9-9192-9775943588DB}" srcOrd="0" destOrd="0" presId="urn:microsoft.com/office/officeart/2005/8/layout/hierarchy1"/>
    <dgm:cxn modelId="{1C57EB5D-98BC-4D29-B4A7-24DA01C71D41}" type="presParOf" srcId="{3CA940E4-B639-4F66-90A1-D3B12F244204}" destId="{978C8B82-75CF-437F-B319-54E5B0EA6986}" srcOrd="1" destOrd="0" presId="urn:microsoft.com/office/officeart/2005/8/layout/hierarchy1"/>
    <dgm:cxn modelId="{6F5994D0-15B0-420E-B875-5BD8BC804735}" type="presParOf" srcId="{DA1C94BA-64AC-43DA-955F-06B4601F7C62}" destId="{AA64C9B7-F15B-4DA1-B5E8-506E35F94FC2}" srcOrd="1" destOrd="0" presId="urn:microsoft.com/office/officeart/2005/8/layout/hierarchy1"/>
    <dgm:cxn modelId="{5ED556D0-5A80-4400-96CC-38A3628AC69E}" type="presParOf" srcId="{AA64C9B7-F15B-4DA1-B5E8-506E35F94FC2}" destId="{F47ACAA9-A50A-4F5E-8374-2C9D444A6366}" srcOrd="0" destOrd="0" presId="urn:microsoft.com/office/officeart/2005/8/layout/hierarchy1"/>
    <dgm:cxn modelId="{BCBF097F-55E9-4415-AAE8-3BE70DBA83B2}" type="presParOf" srcId="{AA64C9B7-F15B-4DA1-B5E8-506E35F94FC2}" destId="{E977E252-35BD-492A-80F7-774FB1EA73F9}" srcOrd="1" destOrd="0" presId="urn:microsoft.com/office/officeart/2005/8/layout/hierarchy1"/>
    <dgm:cxn modelId="{2CA6852D-892F-4119-8827-F6444B8AE238}" type="presParOf" srcId="{E977E252-35BD-492A-80F7-774FB1EA73F9}" destId="{6A87C849-2962-4226-8F73-AB1047D20BC9}" srcOrd="0" destOrd="0" presId="urn:microsoft.com/office/officeart/2005/8/layout/hierarchy1"/>
    <dgm:cxn modelId="{B0AB4DF2-E254-4147-B6EB-3332BD98216E}" type="presParOf" srcId="{6A87C849-2962-4226-8F73-AB1047D20BC9}" destId="{4AB7968F-6204-42EB-BAF3-E3353184483F}" srcOrd="0" destOrd="0" presId="urn:microsoft.com/office/officeart/2005/8/layout/hierarchy1"/>
    <dgm:cxn modelId="{E95875BA-223C-4021-8EB8-E80E16768D9E}" type="presParOf" srcId="{6A87C849-2962-4226-8F73-AB1047D20BC9}" destId="{D5F83131-EF78-4C3F-A6D9-500BFAC2848B}" srcOrd="1" destOrd="0" presId="urn:microsoft.com/office/officeart/2005/8/layout/hierarchy1"/>
    <dgm:cxn modelId="{9BA7DC65-4BFC-4A8A-BCE5-2A538F03C66C}" type="presParOf" srcId="{E977E252-35BD-492A-80F7-774FB1EA73F9}" destId="{ECB7C575-5395-4844-9F34-A4C609B9BFDC}" srcOrd="1" destOrd="0" presId="urn:microsoft.com/office/officeart/2005/8/layout/hierarchy1"/>
    <dgm:cxn modelId="{6F8F67E3-E376-44D2-99B8-0E7815B087E5}" type="presParOf" srcId="{ECB7C575-5395-4844-9F34-A4C609B9BFDC}" destId="{FEDB6821-2D36-43E1-813B-73222835E479}" srcOrd="0" destOrd="0" presId="urn:microsoft.com/office/officeart/2005/8/layout/hierarchy1"/>
    <dgm:cxn modelId="{F2681766-4D72-4F0B-958C-90A2859CB76E}" type="presParOf" srcId="{ECB7C575-5395-4844-9F34-A4C609B9BFDC}" destId="{D77F7392-8A30-414F-8ACC-8B76D4CB0504}" srcOrd="1" destOrd="0" presId="urn:microsoft.com/office/officeart/2005/8/layout/hierarchy1"/>
    <dgm:cxn modelId="{92690334-B46A-4D29-BF5D-D4AFBFD3C1F9}" type="presParOf" srcId="{D77F7392-8A30-414F-8ACC-8B76D4CB0504}" destId="{73D3743C-F25E-42EB-B99D-B82322567879}" srcOrd="0" destOrd="0" presId="urn:microsoft.com/office/officeart/2005/8/layout/hierarchy1"/>
    <dgm:cxn modelId="{7D083D14-7029-4FD4-9A35-68F9D40C9856}" type="presParOf" srcId="{73D3743C-F25E-42EB-B99D-B82322567879}" destId="{E9EA1402-006E-4D7B-AE21-C121D4578F18}" srcOrd="0" destOrd="0" presId="urn:microsoft.com/office/officeart/2005/8/layout/hierarchy1"/>
    <dgm:cxn modelId="{9A591416-94E9-4B0A-A61D-8E2550F0AA62}" type="presParOf" srcId="{73D3743C-F25E-42EB-B99D-B82322567879}" destId="{80203764-99FB-49F8-8F5B-FD5CEB27A532}" srcOrd="1" destOrd="0" presId="urn:microsoft.com/office/officeart/2005/8/layout/hierarchy1"/>
    <dgm:cxn modelId="{519A9AC8-561E-4476-AD37-FC93AA454614}" type="presParOf" srcId="{D77F7392-8A30-414F-8ACC-8B76D4CB0504}" destId="{8EB7D187-27FA-46C7-B5F0-1C8CC1C109FA}" srcOrd="1" destOrd="0" presId="urn:microsoft.com/office/officeart/2005/8/layout/hierarchy1"/>
    <dgm:cxn modelId="{44A7408E-E11C-418B-B1CF-85AC6733CB66}" type="presParOf" srcId="{ECB7C575-5395-4844-9F34-A4C609B9BFDC}" destId="{C9D83BC3-7A4C-4B7E-B6DC-12BCEDECC315}" srcOrd="2" destOrd="0" presId="urn:microsoft.com/office/officeart/2005/8/layout/hierarchy1"/>
    <dgm:cxn modelId="{0A75D541-4F32-4357-B70F-2A0D56C4A1EF}" type="presParOf" srcId="{ECB7C575-5395-4844-9F34-A4C609B9BFDC}" destId="{73877C17-325C-4C4A-8E79-6002334D6636}" srcOrd="3" destOrd="0" presId="urn:microsoft.com/office/officeart/2005/8/layout/hierarchy1"/>
    <dgm:cxn modelId="{BB486207-F424-4FAF-A761-05B875B8DDE0}" type="presParOf" srcId="{73877C17-325C-4C4A-8E79-6002334D6636}" destId="{A9CEFD16-1F6D-434D-A5AC-3E7C31913901}" srcOrd="0" destOrd="0" presId="urn:microsoft.com/office/officeart/2005/8/layout/hierarchy1"/>
    <dgm:cxn modelId="{87D91984-F8B3-4EAF-842C-C20993E6EBEC}" type="presParOf" srcId="{A9CEFD16-1F6D-434D-A5AC-3E7C31913901}" destId="{A7E37672-9B7D-416E-9DC1-3D2A210216B3}" srcOrd="0" destOrd="0" presId="urn:microsoft.com/office/officeart/2005/8/layout/hierarchy1"/>
    <dgm:cxn modelId="{105DC62E-B54B-474E-9BCB-C2BCBB7F69EF}" type="presParOf" srcId="{A9CEFD16-1F6D-434D-A5AC-3E7C31913901}" destId="{696C816D-2F86-4253-A7CC-1379835A03CC}" srcOrd="1" destOrd="0" presId="urn:microsoft.com/office/officeart/2005/8/layout/hierarchy1"/>
    <dgm:cxn modelId="{B3B5A0A2-8FA5-4FFB-81C7-144708B967F9}" type="presParOf" srcId="{73877C17-325C-4C4A-8E79-6002334D6636}" destId="{5ADB54E5-0CCF-4952-9209-D3FCFB83E8FE}" srcOrd="1" destOrd="0" presId="urn:microsoft.com/office/officeart/2005/8/layout/hierarchy1"/>
    <dgm:cxn modelId="{563ED7D9-F6F2-458B-9640-7A16FC800595}" type="presParOf" srcId="{ECB7C575-5395-4844-9F34-A4C609B9BFDC}" destId="{D0D1CB62-AD15-4EBC-BFD7-BE3BBDE1F9E3}" srcOrd="4" destOrd="0" presId="urn:microsoft.com/office/officeart/2005/8/layout/hierarchy1"/>
    <dgm:cxn modelId="{4B1FA129-E03C-4F3A-8787-233754344A74}" type="presParOf" srcId="{ECB7C575-5395-4844-9F34-A4C609B9BFDC}" destId="{155DCAA5-183D-4C36-BA41-C64097087D59}" srcOrd="5" destOrd="0" presId="urn:microsoft.com/office/officeart/2005/8/layout/hierarchy1"/>
    <dgm:cxn modelId="{91C28293-055A-46D7-85DA-004D76476EA5}" type="presParOf" srcId="{155DCAA5-183D-4C36-BA41-C64097087D59}" destId="{0F8CEE65-C8E1-4F0B-A622-3E730E6A44CA}" srcOrd="0" destOrd="0" presId="urn:microsoft.com/office/officeart/2005/8/layout/hierarchy1"/>
    <dgm:cxn modelId="{E98B15DD-4EFE-4EAC-AEF8-0E2B9C99C4CD}" type="presParOf" srcId="{0F8CEE65-C8E1-4F0B-A622-3E730E6A44CA}" destId="{CE423C77-F3CD-4ADD-86A6-31F839C13AA6}" srcOrd="0" destOrd="0" presId="urn:microsoft.com/office/officeart/2005/8/layout/hierarchy1"/>
    <dgm:cxn modelId="{ECAF6C4D-67BB-4F24-B7A0-F6A02E19FE75}" type="presParOf" srcId="{0F8CEE65-C8E1-4F0B-A622-3E730E6A44CA}" destId="{E6602C5C-E0AF-4879-8426-5EFBF9C3BB9A}" srcOrd="1" destOrd="0" presId="urn:microsoft.com/office/officeart/2005/8/layout/hierarchy1"/>
    <dgm:cxn modelId="{0FADA46B-FA37-43E8-A4F4-DDF640E8A4BE}" type="presParOf" srcId="{155DCAA5-183D-4C36-BA41-C64097087D59}" destId="{B5BD2AE8-F0C7-4215-86A3-F4A368124DA5}" srcOrd="1" destOrd="0" presId="urn:microsoft.com/office/officeart/2005/8/layout/hierarchy1"/>
  </dgm:cxnLst>
  <dgm:bg>
    <a:solidFill>
      <a:schemeClr val="accent5">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83BC3-7A4C-4B7E-B6DC-12BCEDECC315}">
      <dsp:nvSpPr>
        <dsp:cNvPr id="0" name=""/>
        <dsp:cNvSpPr/>
      </dsp:nvSpPr>
      <dsp:spPr>
        <a:xfrm>
          <a:off x="4501120" y="1170994"/>
          <a:ext cx="3237323" cy="371053"/>
        </a:xfrm>
        <a:custGeom>
          <a:avLst/>
          <a:gdLst/>
          <a:ahLst/>
          <a:cxnLst/>
          <a:rect l="0" t="0" r="0" b="0"/>
          <a:pathLst>
            <a:path>
              <a:moveTo>
                <a:pt x="0" y="0"/>
              </a:moveTo>
              <a:lnTo>
                <a:pt x="0" y="252862"/>
              </a:lnTo>
              <a:lnTo>
                <a:pt x="3237323" y="252862"/>
              </a:lnTo>
              <a:lnTo>
                <a:pt x="3237323" y="3710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BAAEFD-A594-4459-A335-B0A4732253CA}">
      <dsp:nvSpPr>
        <dsp:cNvPr id="0" name=""/>
        <dsp:cNvSpPr/>
      </dsp:nvSpPr>
      <dsp:spPr>
        <a:xfrm>
          <a:off x="4368038" y="1170994"/>
          <a:ext cx="133081" cy="371053"/>
        </a:xfrm>
        <a:custGeom>
          <a:avLst/>
          <a:gdLst/>
          <a:ahLst/>
          <a:cxnLst/>
          <a:rect l="0" t="0" r="0" b="0"/>
          <a:pathLst>
            <a:path>
              <a:moveTo>
                <a:pt x="133081" y="0"/>
              </a:moveTo>
              <a:lnTo>
                <a:pt x="133081" y="252862"/>
              </a:lnTo>
              <a:lnTo>
                <a:pt x="0" y="252862"/>
              </a:lnTo>
              <a:lnTo>
                <a:pt x="0" y="3710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DB6821-2D36-43E1-813B-73222835E479}">
      <dsp:nvSpPr>
        <dsp:cNvPr id="0" name=""/>
        <dsp:cNvSpPr/>
      </dsp:nvSpPr>
      <dsp:spPr>
        <a:xfrm>
          <a:off x="1130715" y="1170994"/>
          <a:ext cx="3370405" cy="371053"/>
        </a:xfrm>
        <a:custGeom>
          <a:avLst/>
          <a:gdLst/>
          <a:ahLst/>
          <a:cxnLst/>
          <a:rect l="0" t="0" r="0" b="0"/>
          <a:pathLst>
            <a:path>
              <a:moveTo>
                <a:pt x="3370405" y="0"/>
              </a:moveTo>
              <a:lnTo>
                <a:pt x="3370405" y="252862"/>
              </a:lnTo>
              <a:lnTo>
                <a:pt x="0" y="252862"/>
              </a:lnTo>
              <a:lnTo>
                <a:pt x="0" y="3710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ACAA9-A50A-4F5E-8374-2C9D444A6366}">
      <dsp:nvSpPr>
        <dsp:cNvPr id="0" name=""/>
        <dsp:cNvSpPr/>
      </dsp:nvSpPr>
      <dsp:spPr>
        <a:xfrm>
          <a:off x="4455400" y="363050"/>
          <a:ext cx="91440" cy="371053"/>
        </a:xfrm>
        <a:custGeom>
          <a:avLst/>
          <a:gdLst/>
          <a:ahLst/>
          <a:cxnLst/>
          <a:rect l="0" t="0" r="0" b="0"/>
          <a:pathLst>
            <a:path>
              <a:moveTo>
                <a:pt x="45720" y="0"/>
              </a:moveTo>
              <a:lnTo>
                <a:pt x="45720" y="3710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CECA8E-446F-45F9-9192-9775943588DB}">
      <dsp:nvSpPr>
        <dsp:cNvPr id="0" name=""/>
        <dsp:cNvSpPr/>
      </dsp:nvSpPr>
      <dsp:spPr>
        <a:xfrm>
          <a:off x="827581" y="8925"/>
          <a:ext cx="7347078" cy="354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C8B82-75CF-437F-B319-54E5B0EA6986}">
      <dsp:nvSpPr>
        <dsp:cNvPr id="0" name=""/>
        <dsp:cNvSpPr/>
      </dsp:nvSpPr>
      <dsp:spPr>
        <a:xfrm>
          <a:off x="969340" y="143596"/>
          <a:ext cx="7347078" cy="354125"/>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II. DÜNYA SAVAŞI ÖNCESİ DEVLETLER VE POLİTİKALARI</a:t>
          </a:r>
          <a:endParaRPr lang="tr-TR" sz="1800" b="1" kern="1200" dirty="0"/>
        </a:p>
      </dsp:txBody>
      <dsp:txXfrm>
        <a:off x="979712" y="153968"/>
        <a:ext cx="7326334" cy="333381"/>
      </dsp:txXfrm>
    </dsp:sp>
    <dsp:sp modelId="{4AB7968F-6204-42EB-BAF3-E3353184483F}">
      <dsp:nvSpPr>
        <dsp:cNvPr id="0" name=""/>
        <dsp:cNvSpPr/>
      </dsp:nvSpPr>
      <dsp:spPr>
        <a:xfrm>
          <a:off x="1403649" y="734104"/>
          <a:ext cx="6194941" cy="4368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F83131-EF78-4C3F-A6D9-500BFAC2848B}">
      <dsp:nvSpPr>
        <dsp:cNvPr id="0" name=""/>
        <dsp:cNvSpPr/>
      </dsp:nvSpPr>
      <dsp:spPr>
        <a:xfrm>
          <a:off x="1545408" y="868775"/>
          <a:ext cx="6194941" cy="436890"/>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Mihver Devletlerin Savaş Öncesi İzlediği Politikaları</a:t>
          </a:r>
          <a:endParaRPr lang="tr-TR" sz="1600" b="1" kern="1200" dirty="0"/>
        </a:p>
      </dsp:txBody>
      <dsp:txXfrm>
        <a:off x="1558204" y="881571"/>
        <a:ext cx="6169349" cy="411298"/>
      </dsp:txXfrm>
    </dsp:sp>
    <dsp:sp modelId="{E9EA1402-006E-4D7B-AE21-C121D4578F18}">
      <dsp:nvSpPr>
        <dsp:cNvPr id="0" name=""/>
        <dsp:cNvSpPr/>
      </dsp:nvSpPr>
      <dsp:spPr>
        <a:xfrm>
          <a:off x="7188" y="1542048"/>
          <a:ext cx="2247054" cy="5071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03764-99FB-49F8-8F5B-FD5CEB27A532}">
      <dsp:nvSpPr>
        <dsp:cNvPr id="0" name=""/>
        <dsp:cNvSpPr/>
      </dsp:nvSpPr>
      <dsp:spPr>
        <a:xfrm>
          <a:off x="148947" y="1676719"/>
          <a:ext cx="2247054" cy="5071596"/>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b="1" kern="1200" dirty="0" smtClean="0"/>
            <a:t>İtalya </a:t>
          </a:r>
          <a:r>
            <a:rPr lang="tr-TR" sz="1400" b="1" kern="1200" dirty="0" err="1" smtClean="0"/>
            <a:t>Mare</a:t>
          </a:r>
          <a:r>
            <a:rPr lang="tr-TR" sz="1400" b="1" kern="1200" dirty="0" smtClean="0"/>
            <a:t> </a:t>
          </a:r>
          <a:r>
            <a:rPr lang="tr-TR" sz="1400" b="1" kern="1200" dirty="0" err="1" smtClean="0"/>
            <a:t>Nostrum</a:t>
          </a:r>
          <a:r>
            <a:rPr lang="tr-TR" sz="1400" b="1" kern="1200" dirty="0" smtClean="0"/>
            <a:t> (Bizim Deniz)</a:t>
          </a:r>
        </a:p>
        <a:p>
          <a:pPr lvl="0" algn="ctr" defTabSz="622300">
            <a:lnSpc>
              <a:spcPct val="150000"/>
            </a:lnSpc>
            <a:spcBef>
              <a:spcPct val="0"/>
            </a:spcBef>
            <a:spcAft>
              <a:spcPts val="0"/>
            </a:spcAft>
          </a:pPr>
          <a:r>
            <a:rPr lang="tr-TR" sz="1400" b="0" kern="1200" dirty="0" smtClean="0"/>
            <a:t>• Roma İmparatorluğu’nu</a:t>
          </a:r>
        </a:p>
        <a:p>
          <a:pPr lvl="0" algn="ctr" defTabSz="622300">
            <a:lnSpc>
              <a:spcPct val="150000"/>
            </a:lnSpc>
            <a:spcBef>
              <a:spcPct val="0"/>
            </a:spcBef>
            <a:spcAft>
              <a:spcPts val="0"/>
            </a:spcAft>
          </a:pPr>
          <a:r>
            <a:rPr lang="tr-TR" sz="1400" b="0" kern="1200" dirty="0" smtClean="0"/>
            <a:t>yeniden kurmanın yolunun</a:t>
          </a:r>
        </a:p>
        <a:p>
          <a:pPr lvl="0" algn="ctr" defTabSz="622300">
            <a:lnSpc>
              <a:spcPct val="150000"/>
            </a:lnSpc>
            <a:spcBef>
              <a:spcPct val="0"/>
            </a:spcBef>
            <a:spcAft>
              <a:spcPts val="0"/>
            </a:spcAft>
          </a:pPr>
          <a:r>
            <a:rPr lang="tr-TR" sz="1400" b="0" kern="1200" dirty="0" smtClean="0"/>
            <a:t>Akdeniz’e hâkim olmaktan</a:t>
          </a:r>
        </a:p>
        <a:p>
          <a:pPr lvl="0" algn="ctr" defTabSz="622300">
            <a:lnSpc>
              <a:spcPct val="150000"/>
            </a:lnSpc>
            <a:spcBef>
              <a:spcPct val="0"/>
            </a:spcBef>
            <a:spcAft>
              <a:spcPts val="0"/>
            </a:spcAft>
          </a:pPr>
          <a:r>
            <a:rPr lang="tr-TR" sz="1400" b="0" kern="1200" dirty="0" smtClean="0"/>
            <a:t>geçtiğini bilen </a:t>
          </a:r>
          <a:r>
            <a:rPr lang="tr-TR" sz="1400" b="0" kern="1200" dirty="0" err="1" smtClean="0"/>
            <a:t>Mussolini’nin</a:t>
          </a:r>
          <a:endParaRPr lang="tr-TR" sz="1400" b="0" kern="1200" dirty="0" smtClean="0"/>
        </a:p>
        <a:p>
          <a:pPr lvl="0" algn="ctr" defTabSz="622300">
            <a:lnSpc>
              <a:spcPct val="150000"/>
            </a:lnSpc>
            <a:spcBef>
              <a:spcPct val="0"/>
            </a:spcBef>
            <a:spcAft>
              <a:spcPts val="0"/>
            </a:spcAft>
          </a:pPr>
          <a:r>
            <a:rPr lang="tr-TR" sz="1400" b="0" kern="1200" dirty="0" smtClean="0"/>
            <a:t>ortaya koyduğu fikirdir.</a:t>
          </a:r>
        </a:p>
        <a:p>
          <a:pPr lvl="0" algn="ctr" defTabSz="622300">
            <a:lnSpc>
              <a:spcPct val="150000"/>
            </a:lnSpc>
            <a:spcBef>
              <a:spcPct val="0"/>
            </a:spcBef>
            <a:spcAft>
              <a:spcPts val="0"/>
            </a:spcAft>
          </a:pPr>
          <a:r>
            <a:rPr lang="tr-TR" sz="1400" kern="1200" dirty="0" smtClean="0"/>
            <a:t>• Amaç: </a:t>
          </a:r>
          <a:r>
            <a:rPr lang="tr-TR" sz="1400" b="1" kern="1200" dirty="0" smtClean="0"/>
            <a:t>Akdeniz’in tamamına hâkim olmak.</a:t>
          </a:r>
        </a:p>
        <a:p>
          <a:pPr lvl="0" algn="ctr" defTabSz="622300">
            <a:lnSpc>
              <a:spcPct val="150000"/>
            </a:lnSpc>
            <a:spcBef>
              <a:spcPct val="0"/>
            </a:spcBef>
            <a:spcAft>
              <a:spcPts val="0"/>
            </a:spcAft>
          </a:pPr>
          <a:r>
            <a:rPr lang="tr-TR" sz="1400" kern="1200" dirty="0" smtClean="0"/>
            <a:t>İtalya’nın bu amaç için yaptıkları:</a:t>
          </a:r>
        </a:p>
        <a:p>
          <a:pPr lvl="0" algn="ctr" defTabSz="622300">
            <a:lnSpc>
              <a:spcPct val="150000"/>
            </a:lnSpc>
            <a:spcBef>
              <a:spcPct val="0"/>
            </a:spcBef>
            <a:spcAft>
              <a:spcPts val="0"/>
            </a:spcAft>
          </a:pPr>
          <a:r>
            <a:rPr lang="tr-TR" sz="1400" kern="1200" dirty="0" smtClean="0"/>
            <a:t>• 1936’da Habeşistan’ı işgal etti.</a:t>
          </a:r>
        </a:p>
        <a:p>
          <a:pPr lvl="0" algn="ctr" defTabSz="622300">
            <a:lnSpc>
              <a:spcPct val="150000"/>
            </a:lnSpc>
            <a:spcBef>
              <a:spcPct val="0"/>
            </a:spcBef>
            <a:spcAft>
              <a:spcPts val="0"/>
            </a:spcAft>
          </a:pPr>
          <a:r>
            <a:rPr lang="tr-TR" sz="1400" kern="1200" dirty="0" smtClean="0"/>
            <a:t>• 1939’da Arnavutluk’u işgal etti.</a:t>
          </a:r>
          <a:endParaRPr lang="tr-TR" sz="1400" kern="1200" dirty="0"/>
        </a:p>
      </dsp:txBody>
      <dsp:txXfrm>
        <a:off x="214761" y="1742533"/>
        <a:ext cx="2115426" cy="4939968"/>
      </dsp:txXfrm>
    </dsp:sp>
    <dsp:sp modelId="{65A1DA7C-50E3-42E8-92DF-1B48AFC22BDC}">
      <dsp:nvSpPr>
        <dsp:cNvPr id="0" name=""/>
        <dsp:cNvSpPr/>
      </dsp:nvSpPr>
      <dsp:spPr>
        <a:xfrm>
          <a:off x="2537759" y="1542048"/>
          <a:ext cx="3660557" cy="51592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E5C4FD-5E8F-421E-B184-8DE880FFC070}">
      <dsp:nvSpPr>
        <dsp:cNvPr id="0" name=""/>
        <dsp:cNvSpPr/>
      </dsp:nvSpPr>
      <dsp:spPr>
        <a:xfrm>
          <a:off x="2679518" y="1676719"/>
          <a:ext cx="3660557" cy="5159222"/>
        </a:xfrm>
        <a:prstGeom prst="roundRect">
          <a:avLst>
            <a:gd name="adj" fmla="val 10000"/>
          </a:avLst>
        </a:prstGeom>
        <a:solidFill>
          <a:schemeClr val="bg1">
            <a:lumMod val="8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b="1" kern="1200" dirty="0" smtClean="0"/>
            <a:t>Almanya </a:t>
          </a:r>
          <a:r>
            <a:rPr lang="tr-TR" sz="1400" b="1" kern="1200" dirty="0" err="1" smtClean="0"/>
            <a:t>Lebensraum</a:t>
          </a:r>
          <a:r>
            <a:rPr lang="tr-TR" sz="1400" b="1" kern="1200" dirty="0" smtClean="0"/>
            <a:t> (Hayat Sahası)</a:t>
          </a:r>
        </a:p>
        <a:p>
          <a:pPr lvl="0" algn="ctr" defTabSz="622300">
            <a:lnSpc>
              <a:spcPct val="150000"/>
            </a:lnSpc>
            <a:spcBef>
              <a:spcPct val="0"/>
            </a:spcBef>
            <a:spcAft>
              <a:spcPts val="0"/>
            </a:spcAft>
          </a:pPr>
          <a:r>
            <a:rPr lang="tr-TR" sz="1400" kern="1200" dirty="0" smtClean="0"/>
            <a:t>Nazi Partisi lideri Hitler tarafından ortaya atılan fikirdir.</a:t>
          </a:r>
        </a:p>
        <a:p>
          <a:pPr lvl="0" algn="ctr" defTabSz="622300">
            <a:lnSpc>
              <a:spcPct val="150000"/>
            </a:lnSpc>
            <a:spcBef>
              <a:spcPct val="0"/>
            </a:spcBef>
            <a:spcAft>
              <a:spcPts val="0"/>
            </a:spcAft>
          </a:pPr>
          <a:r>
            <a:rPr lang="tr-TR" sz="1400" b="1" kern="1200" dirty="0" smtClean="0"/>
            <a:t>• </a:t>
          </a:r>
          <a:r>
            <a:rPr lang="tr-TR" sz="1400" b="0" kern="1200" dirty="0" smtClean="0"/>
            <a:t>Almanya’nın üzerinde bulunduğu toprakların Almanlara yeterli gelmeyeceğine ilişkin düşünce, ülke topraklarına yeni yerler katmanın haklı bir gerekçesi olarak görüldü.</a:t>
          </a:r>
        </a:p>
        <a:p>
          <a:pPr lvl="0" algn="ctr" defTabSz="622300">
            <a:lnSpc>
              <a:spcPct val="150000"/>
            </a:lnSpc>
            <a:spcBef>
              <a:spcPct val="0"/>
            </a:spcBef>
            <a:spcAft>
              <a:spcPts val="0"/>
            </a:spcAft>
          </a:pPr>
          <a:r>
            <a:rPr lang="tr-TR" sz="1400" kern="1200" dirty="0" smtClean="0"/>
            <a:t>• Amaç: </a:t>
          </a:r>
          <a:r>
            <a:rPr lang="tr-TR" sz="1400" b="1" kern="1200" dirty="0" smtClean="0"/>
            <a:t>Ülke topraklarına yeni yerler katmak.</a:t>
          </a:r>
          <a:r>
            <a:rPr lang="tr-TR" sz="1400" kern="1200" dirty="0" smtClean="0"/>
            <a:t> Almanya’nın bu amaç için yaptıkları:.</a:t>
          </a:r>
        </a:p>
        <a:p>
          <a:pPr lvl="0" algn="ctr" defTabSz="622300">
            <a:lnSpc>
              <a:spcPct val="150000"/>
            </a:lnSpc>
            <a:spcBef>
              <a:spcPct val="0"/>
            </a:spcBef>
            <a:spcAft>
              <a:spcPts val="0"/>
            </a:spcAft>
          </a:pPr>
          <a:r>
            <a:rPr lang="tr-TR" sz="1400" kern="1200" dirty="0" smtClean="0"/>
            <a:t>• Kara, deniz ve hava kuvvetlerini güçlendirmeye başladı.</a:t>
          </a:r>
        </a:p>
        <a:p>
          <a:pPr lvl="0" algn="ctr" defTabSz="622300">
            <a:lnSpc>
              <a:spcPct val="150000"/>
            </a:lnSpc>
            <a:spcBef>
              <a:spcPct val="0"/>
            </a:spcBef>
            <a:spcAft>
              <a:spcPts val="0"/>
            </a:spcAft>
          </a:pPr>
          <a:r>
            <a:rPr lang="tr-TR" sz="1400" kern="1200" dirty="0" smtClean="0"/>
            <a:t>• Mecburi askerlik uygulamasını başlattı ve asker sayısını artırdı.</a:t>
          </a:r>
        </a:p>
        <a:p>
          <a:pPr lvl="0" algn="ctr" defTabSz="622300">
            <a:lnSpc>
              <a:spcPct val="150000"/>
            </a:lnSpc>
            <a:spcBef>
              <a:spcPct val="0"/>
            </a:spcBef>
            <a:spcAft>
              <a:spcPts val="0"/>
            </a:spcAft>
          </a:pPr>
          <a:r>
            <a:rPr lang="tr-TR" sz="1400" kern="1200" dirty="0" smtClean="0"/>
            <a:t>• Berlin-Roma-Tokyo </a:t>
          </a:r>
          <a:r>
            <a:rPr lang="tr-TR" sz="1400" kern="1200" dirty="0" err="1" smtClean="0"/>
            <a:t>Mihveri’ne</a:t>
          </a:r>
          <a:r>
            <a:rPr lang="tr-TR" sz="1400" kern="1200" dirty="0" smtClean="0"/>
            <a:t> katıldı.</a:t>
          </a:r>
        </a:p>
        <a:p>
          <a:pPr lvl="0" algn="ctr" defTabSz="622300">
            <a:lnSpc>
              <a:spcPct val="150000"/>
            </a:lnSpc>
            <a:spcBef>
              <a:spcPct val="0"/>
            </a:spcBef>
            <a:spcAft>
              <a:spcPts val="0"/>
            </a:spcAft>
          </a:pPr>
          <a:r>
            <a:rPr lang="tr-TR" sz="1400" kern="1200" dirty="0" smtClean="0"/>
            <a:t>• 1938’de Avusturya ile birleşti. [</a:t>
          </a:r>
          <a:r>
            <a:rPr lang="tr-TR" sz="1400" kern="1200" dirty="0" err="1" smtClean="0"/>
            <a:t>Anschluss</a:t>
          </a:r>
          <a:r>
            <a:rPr lang="tr-TR" sz="1400" kern="1200" dirty="0" smtClean="0"/>
            <a:t> (</a:t>
          </a:r>
          <a:r>
            <a:rPr lang="tr-TR" sz="1400" kern="1200" dirty="0" err="1" smtClean="0"/>
            <a:t>Anşuls</a:t>
          </a:r>
          <a:r>
            <a:rPr lang="tr-TR" sz="1400" kern="1200" dirty="0" smtClean="0"/>
            <a:t>)])</a:t>
          </a:r>
          <a:endParaRPr lang="tr-TR" sz="1400" kern="1200" dirty="0"/>
        </a:p>
      </dsp:txBody>
      <dsp:txXfrm>
        <a:off x="2786732" y="1783933"/>
        <a:ext cx="3446129" cy="4944794"/>
      </dsp:txXfrm>
    </dsp:sp>
    <dsp:sp modelId="{A7E37672-9B7D-416E-9DC1-3D2A210216B3}">
      <dsp:nvSpPr>
        <dsp:cNvPr id="0" name=""/>
        <dsp:cNvSpPr/>
      </dsp:nvSpPr>
      <dsp:spPr>
        <a:xfrm>
          <a:off x="6481835" y="1542048"/>
          <a:ext cx="2513217" cy="51723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6C816D-2F86-4253-A7CC-1379835A03CC}">
      <dsp:nvSpPr>
        <dsp:cNvPr id="0" name=""/>
        <dsp:cNvSpPr/>
      </dsp:nvSpPr>
      <dsp:spPr>
        <a:xfrm>
          <a:off x="6623594" y="1676719"/>
          <a:ext cx="2513217" cy="5172355"/>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b="1" kern="1200" dirty="0" smtClean="0"/>
            <a:t>Japonya - Ortak Refah Alanı</a:t>
          </a:r>
        </a:p>
        <a:p>
          <a:pPr lvl="0" algn="ctr" defTabSz="622300">
            <a:lnSpc>
              <a:spcPct val="150000"/>
            </a:lnSpc>
            <a:spcBef>
              <a:spcPct val="0"/>
            </a:spcBef>
            <a:spcAft>
              <a:spcPts val="0"/>
            </a:spcAft>
          </a:pPr>
          <a:r>
            <a:rPr lang="tr-TR" sz="1400" b="1" kern="1200" dirty="0" smtClean="0"/>
            <a:t>• “</a:t>
          </a:r>
          <a:r>
            <a:rPr lang="tr-TR" sz="1400" b="0" kern="1200" dirty="0" smtClean="0"/>
            <a:t>Asya Asyalılarındır.” fikri</a:t>
          </a:r>
        </a:p>
        <a:p>
          <a:pPr lvl="0" algn="ctr" defTabSz="622300">
            <a:lnSpc>
              <a:spcPct val="150000"/>
            </a:lnSpc>
            <a:spcBef>
              <a:spcPct val="0"/>
            </a:spcBef>
            <a:spcAft>
              <a:spcPts val="0"/>
            </a:spcAft>
          </a:pPr>
          <a:r>
            <a:rPr lang="tr-TR" sz="1400" b="0" kern="1200" dirty="0" smtClean="0"/>
            <a:t>bu politikada etkili olmuştur.</a:t>
          </a:r>
        </a:p>
        <a:p>
          <a:pPr lvl="0" algn="ctr" defTabSz="622300">
            <a:lnSpc>
              <a:spcPct val="150000"/>
            </a:lnSpc>
            <a:spcBef>
              <a:spcPct val="0"/>
            </a:spcBef>
            <a:spcAft>
              <a:spcPts val="0"/>
            </a:spcAft>
          </a:pPr>
          <a:r>
            <a:rPr lang="tr-TR" sz="1400" kern="1200" dirty="0" smtClean="0"/>
            <a:t>• Amaç: </a:t>
          </a:r>
          <a:r>
            <a:rPr lang="tr-TR" sz="1400" b="1" kern="1200" dirty="0" smtClean="0"/>
            <a:t>Batılıların Asya’dan sürülmesiyle bağımsızlaştırılacak Asya’nın Japonya liderliğinde birliktelik oluşturmasını sağlamak.</a:t>
          </a:r>
        </a:p>
        <a:p>
          <a:pPr lvl="0" algn="ctr" defTabSz="622300">
            <a:lnSpc>
              <a:spcPct val="150000"/>
            </a:lnSpc>
            <a:spcBef>
              <a:spcPct val="0"/>
            </a:spcBef>
            <a:spcAft>
              <a:spcPts val="0"/>
            </a:spcAft>
          </a:pPr>
          <a:r>
            <a:rPr lang="tr-TR" sz="1400" kern="1200" dirty="0" smtClean="0"/>
            <a:t>Japonya’nın bu amaç için yaptıkları:</a:t>
          </a:r>
        </a:p>
        <a:p>
          <a:pPr lvl="0" algn="ctr" defTabSz="622300">
            <a:lnSpc>
              <a:spcPct val="150000"/>
            </a:lnSpc>
            <a:spcBef>
              <a:spcPct val="0"/>
            </a:spcBef>
            <a:spcAft>
              <a:spcPts val="0"/>
            </a:spcAft>
          </a:pPr>
          <a:r>
            <a:rPr lang="tr-TR" sz="1400" kern="1200" dirty="0" smtClean="0"/>
            <a:t>• 1931’de </a:t>
          </a:r>
          <a:r>
            <a:rPr lang="tr-TR" sz="1400" kern="1200" dirty="0" err="1" smtClean="0"/>
            <a:t>Mançurya’yı</a:t>
          </a:r>
          <a:r>
            <a:rPr lang="tr-TR" sz="1400" kern="1200" dirty="0" smtClean="0"/>
            <a:t> işgal</a:t>
          </a:r>
        </a:p>
        <a:p>
          <a:pPr lvl="0" algn="ctr" defTabSz="622300">
            <a:lnSpc>
              <a:spcPct val="150000"/>
            </a:lnSpc>
            <a:spcBef>
              <a:spcPct val="0"/>
            </a:spcBef>
            <a:spcAft>
              <a:spcPts val="0"/>
            </a:spcAft>
          </a:pPr>
          <a:r>
            <a:rPr lang="tr-TR" sz="1400" kern="1200" dirty="0" smtClean="0"/>
            <a:t>etti.</a:t>
          </a:r>
        </a:p>
        <a:p>
          <a:pPr lvl="0" algn="ctr" defTabSz="622300">
            <a:lnSpc>
              <a:spcPct val="150000"/>
            </a:lnSpc>
            <a:spcBef>
              <a:spcPct val="0"/>
            </a:spcBef>
            <a:spcAft>
              <a:spcPts val="0"/>
            </a:spcAft>
          </a:pPr>
          <a:r>
            <a:rPr lang="tr-TR" sz="1400" kern="1200" dirty="0" smtClean="0"/>
            <a:t>• 1937’de Çin’i işgale başladı.</a:t>
          </a:r>
          <a:endParaRPr lang="tr-TR" sz="1400" kern="1200" dirty="0"/>
        </a:p>
      </dsp:txBody>
      <dsp:txXfrm>
        <a:off x="6697204" y="1750329"/>
        <a:ext cx="2365997" cy="5025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1CB62-AD15-4EBC-BFD7-BE3BBDE1F9E3}">
      <dsp:nvSpPr>
        <dsp:cNvPr id="0" name=""/>
        <dsp:cNvSpPr/>
      </dsp:nvSpPr>
      <dsp:spPr>
        <a:xfrm>
          <a:off x="4511389" y="1453513"/>
          <a:ext cx="3391165" cy="317294"/>
        </a:xfrm>
        <a:custGeom>
          <a:avLst/>
          <a:gdLst/>
          <a:ahLst/>
          <a:cxnLst/>
          <a:rect l="0" t="0" r="0" b="0"/>
          <a:pathLst>
            <a:path>
              <a:moveTo>
                <a:pt x="0" y="0"/>
              </a:moveTo>
              <a:lnTo>
                <a:pt x="0" y="216227"/>
              </a:lnTo>
              <a:lnTo>
                <a:pt x="3391165" y="216227"/>
              </a:lnTo>
              <a:lnTo>
                <a:pt x="3391165" y="3172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D83BC3-7A4C-4B7E-B6DC-12BCEDECC315}">
      <dsp:nvSpPr>
        <dsp:cNvPr id="0" name=""/>
        <dsp:cNvSpPr/>
      </dsp:nvSpPr>
      <dsp:spPr>
        <a:xfrm>
          <a:off x="4511389" y="1453513"/>
          <a:ext cx="1132541" cy="318881"/>
        </a:xfrm>
        <a:custGeom>
          <a:avLst/>
          <a:gdLst/>
          <a:ahLst/>
          <a:cxnLst/>
          <a:rect l="0" t="0" r="0" b="0"/>
          <a:pathLst>
            <a:path>
              <a:moveTo>
                <a:pt x="0" y="0"/>
              </a:moveTo>
              <a:lnTo>
                <a:pt x="0" y="217813"/>
              </a:lnTo>
              <a:lnTo>
                <a:pt x="1132541" y="217813"/>
              </a:lnTo>
              <a:lnTo>
                <a:pt x="1132541" y="3188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BAAEFD-A594-4459-A335-B0A4732253CA}">
      <dsp:nvSpPr>
        <dsp:cNvPr id="0" name=""/>
        <dsp:cNvSpPr/>
      </dsp:nvSpPr>
      <dsp:spPr>
        <a:xfrm>
          <a:off x="3503122" y="1453513"/>
          <a:ext cx="1008267" cy="317294"/>
        </a:xfrm>
        <a:custGeom>
          <a:avLst/>
          <a:gdLst/>
          <a:ahLst/>
          <a:cxnLst/>
          <a:rect l="0" t="0" r="0" b="0"/>
          <a:pathLst>
            <a:path>
              <a:moveTo>
                <a:pt x="1008267" y="0"/>
              </a:moveTo>
              <a:lnTo>
                <a:pt x="1008267" y="216227"/>
              </a:lnTo>
              <a:lnTo>
                <a:pt x="0" y="216227"/>
              </a:lnTo>
              <a:lnTo>
                <a:pt x="0" y="3172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DB6821-2D36-43E1-813B-73222835E479}">
      <dsp:nvSpPr>
        <dsp:cNvPr id="0" name=""/>
        <dsp:cNvSpPr/>
      </dsp:nvSpPr>
      <dsp:spPr>
        <a:xfrm>
          <a:off x="1097755" y="1453513"/>
          <a:ext cx="3413634" cy="329930"/>
        </a:xfrm>
        <a:custGeom>
          <a:avLst/>
          <a:gdLst/>
          <a:ahLst/>
          <a:cxnLst/>
          <a:rect l="0" t="0" r="0" b="0"/>
          <a:pathLst>
            <a:path>
              <a:moveTo>
                <a:pt x="3413634" y="0"/>
              </a:moveTo>
              <a:lnTo>
                <a:pt x="3413634" y="228863"/>
              </a:lnTo>
              <a:lnTo>
                <a:pt x="0" y="228863"/>
              </a:lnTo>
              <a:lnTo>
                <a:pt x="0" y="3299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ACAA9-A50A-4F5E-8374-2C9D444A6366}">
      <dsp:nvSpPr>
        <dsp:cNvPr id="0" name=""/>
        <dsp:cNvSpPr/>
      </dsp:nvSpPr>
      <dsp:spPr>
        <a:xfrm>
          <a:off x="4465669" y="579442"/>
          <a:ext cx="91440" cy="317294"/>
        </a:xfrm>
        <a:custGeom>
          <a:avLst/>
          <a:gdLst/>
          <a:ahLst/>
          <a:cxnLst/>
          <a:rect l="0" t="0" r="0" b="0"/>
          <a:pathLst>
            <a:path>
              <a:moveTo>
                <a:pt x="45720" y="0"/>
              </a:moveTo>
              <a:lnTo>
                <a:pt x="45720" y="3172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CECA8E-446F-45F9-9192-9775943588DB}">
      <dsp:nvSpPr>
        <dsp:cNvPr id="0" name=""/>
        <dsp:cNvSpPr/>
      </dsp:nvSpPr>
      <dsp:spPr>
        <a:xfrm>
          <a:off x="1370079" y="276623"/>
          <a:ext cx="6282620" cy="3028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C8B82-75CF-437F-B319-54E5B0EA6986}">
      <dsp:nvSpPr>
        <dsp:cNvPr id="0" name=""/>
        <dsp:cNvSpPr/>
      </dsp:nvSpPr>
      <dsp:spPr>
        <a:xfrm>
          <a:off x="1491300" y="391783"/>
          <a:ext cx="6282620" cy="302818"/>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II. DÜNYA SAVAŞI ÖNCESİ DEVLETLER VE POLİTİKALARI</a:t>
          </a:r>
          <a:endParaRPr lang="tr-TR" sz="1800" b="1" kern="1200" dirty="0"/>
        </a:p>
      </dsp:txBody>
      <dsp:txXfrm>
        <a:off x="1500169" y="400652"/>
        <a:ext cx="6264882" cy="285080"/>
      </dsp:txXfrm>
    </dsp:sp>
    <dsp:sp modelId="{4AB7968F-6204-42EB-BAF3-E3353184483F}">
      <dsp:nvSpPr>
        <dsp:cNvPr id="0" name=""/>
        <dsp:cNvSpPr/>
      </dsp:nvSpPr>
      <dsp:spPr>
        <a:xfrm>
          <a:off x="1677960" y="896737"/>
          <a:ext cx="5666857" cy="5567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F83131-EF78-4C3F-A6D9-500BFAC2848B}">
      <dsp:nvSpPr>
        <dsp:cNvPr id="0" name=""/>
        <dsp:cNvSpPr/>
      </dsp:nvSpPr>
      <dsp:spPr>
        <a:xfrm>
          <a:off x="1799181" y="1011896"/>
          <a:ext cx="5666857" cy="556776"/>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Müttefik </a:t>
          </a:r>
          <a:r>
            <a:rPr lang="tr-TR" sz="1600" b="1" kern="1200" dirty="0" err="1" smtClean="0"/>
            <a:t>Devletler’in</a:t>
          </a:r>
          <a:r>
            <a:rPr lang="tr-TR" sz="1600" b="1" kern="1200" dirty="0" smtClean="0"/>
            <a:t> Karşı Tutumları</a:t>
          </a:r>
        </a:p>
        <a:p>
          <a:pPr lvl="0" algn="ctr" defTabSz="711200">
            <a:lnSpc>
              <a:spcPct val="90000"/>
            </a:lnSpc>
            <a:spcBef>
              <a:spcPct val="0"/>
            </a:spcBef>
            <a:spcAft>
              <a:spcPct val="35000"/>
            </a:spcAft>
          </a:pPr>
          <a:r>
            <a:rPr lang="tr-TR" sz="1600" b="1" kern="1200" dirty="0" smtClean="0">
              <a:solidFill>
                <a:srgbClr val="FF0000"/>
              </a:solidFill>
            </a:rPr>
            <a:t>(İtalya’ya Karşı)</a:t>
          </a:r>
        </a:p>
      </dsp:txBody>
      <dsp:txXfrm>
        <a:off x="1815488" y="1028203"/>
        <a:ext cx="5634243" cy="524162"/>
      </dsp:txXfrm>
    </dsp:sp>
    <dsp:sp modelId="{E9EA1402-006E-4D7B-AE21-C121D4578F18}">
      <dsp:nvSpPr>
        <dsp:cNvPr id="0" name=""/>
        <dsp:cNvSpPr/>
      </dsp:nvSpPr>
      <dsp:spPr>
        <a:xfrm>
          <a:off x="-51433" y="1783444"/>
          <a:ext cx="2298377" cy="46248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03764-99FB-49F8-8F5B-FD5CEB27A532}">
      <dsp:nvSpPr>
        <dsp:cNvPr id="0" name=""/>
        <dsp:cNvSpPr/>
      </dsp:nvSpPr>
      <dsp:spPr>
        <a:xfrm>
          <a:off x="69787" y="1898604"/>
          <a:ext cx="2298377" cy="4624842"/>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b="1" kern="1200" dirty="0" smtClean="0"/>
            <a:t>İngiltere</a:t>
          </a:r>
        </a:p>
        <a:p>
          <a:pPr lvl="0" algn="ctr" defTabSz="622300">
            <a:lnSpc>
              <a:spcPct val="150000"/>
            </a:lnSpc>
            <a:spcBef>
              <a:spcPct val="0"/>
            </a:spcBef>
            <a:spcAft>
              <a:spcPts val="0"/>
            </a:spcAft>
          </a:pPr>
          <a:r>
            <a:rPr lang="tr-TR" sz="1400" kern="1200" dirty="0" smtClean="0"/>
            <a:t>1935’e kadar İtalya</a:t>
          </a:r>
        </a:p>
        <a:p>
          <a:pPr lvl="0" algn="ctr" defTabSz="622300">
            <a:lnSpc>
              <a:spcPct val="150000"/>
            </a:lnSpc>
            <a:spcBef>
              <a:spcPct val="0"/>
            </a:spcBef>
            <a:spcAft>
              <a:spcPts val="0"/>
            </a:spcAft>
          </a:pPr>
          <a:r>
            <a:rPr lang="tr-TR" sz="1400" kern="1200" dirty="0" smtClean="0"/>
            <a:t>ile iyi ilişkiler kuran</a:t>
          </a:r>
        </a:p>
        <a:p>
          <a:pPr lvl="0" algn="ctr" defTabSz="622300">
            <a:lnSpc>
              <a:spcPct val="150000"/>
            </a:lnSpc>
            <a:spcBef>
              <a:spcPct val="0"/>
            </a:spcBef>
            <a:spcAft>
              <a:spcPts val="0"/>
            </a:spcAft>
          </a:pPr>
          <a:r>
            <a:rPr lang="tr-TR" sz="1400" kern="1200" dirty="0" smtClean="0"/>
            <a:t>İngiltere, İtalya’nın</a:t>
          </a:r>
        </a:p>
        <a:p>
          <a:pPr lvl="0" algn="ctr" defTabSz="622300">
            <a:lnSpc>
              <a:spcPct val="150000"/>
            </a:lnSpc>
            <a:spcBef>
              <a:spcPct val="0"/>
            </a:spcBef>
            <a:spcAft>
              <a:spcPts val="0"/>
            </a:spcAft>
          </a:pPr>
          <a:r>
            <a:rPr lang="tr-TR" sz="1400" kern="1200" dirty="0" smtClean="0"/>
            <a:t>Habeşistan’ı işgali</a:t>
          </a:r>
        </a:p>
        <a:p>
          <a:pPr lvl="0" algn="ctr" defTabSz="622300">
            <a:lnSpc>
              <a:spcPct val="150000"/>
            </a:lnSpc>
            <a:spcBef>
              <a:spcPct val="0"/>
            </a:spcBef>
            <a:spcAft>
              <a:spcPts val="0"/>
            </a:spcAft>
          </a:pPr>
          <a:r>
            <a:rPr lang="tr-TR" sz="1400" kern="1200" dirty="0" smtClean="0"/>
            <a:t>üzerine İtalya’yı</a:t>
          </a:r>
        </a:p>
        <a:p>
          <a:pPr lvl="0" algn="ctr" defTabSz="622300">
            <a:lnSpc>
              <a:spcPct val="150000"/>
            </a:lnSpc>
            <a:spcBef>
              <a:spcPct val="0"/>
            </a:spcBef>
            <a:spcAft>
              <a:spcPts val="0"/>
            </a:spcAft>
          </a:pPr>
          <a:r>
            <a:rPr lang="tr-TR" sz="1400" kern="1200" dirty="0" smtClean="0"/>
            <a:t>Akdeniz ve Hindistan’daki</a:t>
          </a:r>
        </a:p>
        <a:p>
          <a:pPr lvl="0" algn="ctr" defTabSz="622300">
            <a:lnSpc>
              <a:spcPct val="150000"/>
            </a:lnSpc>
            <a:spcBef>
              <a:spcPct val="0"/>
            </a:spcBef>
            <a:spcAft>
              <a:spcPts val="0"/>
            </a:spcAft>
          </a:pPr>
          <a:r>
            <a:rPr lang="tr-TR" sz="1400" kern="1200" dirty="0" smtClean="0"/>
            <a:t>varlığına</a:t>
          </a:r>
        </a:p>
        <a:p>
          <a:pPr lvl="0" algn="ctr" defTabSz="622300">
            <a:lnSpc>
              <a:spcPct val="150000"/>
            </a:lnSpc>
            <a:spcBef>
              <a:spcPct val="0"/>
            </a:spcBef>
            <a:spcAft>
              <a:spcPts val="0"/>
            </a:spcAft>
          </a:pPr>
          <a:r>
            <a:rPr lang="tr-TR" sz="1400" kern="1200" dirty="0" smtClean="0"/>
            <a:t>bir numaralı tehdit</a:t>
          </a:r>
        </a:p>
        <a:p>
          <a:pPr lvl="0" algn="ctr" defTabSz="622300">
            <a:lnSpc>
              <a:spcPct val="150000"/>
            </a:lnSpc>
            <a:spcBef>
              <a:spcPct val="0"/>
            </a:spcBef>
            <a:spcAft>
              <a:spcPts val="0"/>
            </a:spcAft>
          </a:pPr>
          <a:r>
            <a:rPr lang="tr-TR" sz="1400" kern="1200" dirty="0" smtClean="0"/>
            <a:t>olarak gördü. Bu</a:t>
          </a:r>
        </a:p>
        <a:p>
          <a:pPr lvl="0" algn="ctr" defTabSz="622300">
            <a:lnSpc>
              <a:spcPct val="150000"/>
            </a:lnSpc>
            <a:spcBef>
              <a:spcPct val="0"/>
            </a:spcBef>
            <a:spcAft>
              <a:spcPts val="0"/>
            </a:spcAft>
          </a:pPr>
          <a:r>
            <a:rPr lang="tr-TR" sz="1400" kern="1200" dirty="0" smtClean="0"/>
            <a:t>durum İngiltere’yi</a:t>
          </a:r>
        </a:p>
        <a:p>
          <a:pPr lvl="0" algn="ctr" defTabSz="622300">
            <a:lnSpc>
              <a:spcPct val="150000"/>
            </a:lnSpc>
            <a:spcBef>
              <a:spcPct val="0"/>
            </a:spcBef>
            <a:spcAft>
              <a:spcPts val="0"/>
            </a:spcAft>
          </a:pPr>
          <a:r>
            <a:rPr lang="tr-TR" sz="1400" kern="1200" dirty="0" smtClean="0"/>
            <a:t>İtalya’ya karşı ittifak</a:t>
          </a:r>
        </a:p>
        <a:p>
          <a:pPr lvl="0" algn="ctr" defTabSz="622300">
            <a:lnSpc>
              <a:spcPct val="150000"/>
            </a:lnSpc>
            <a:spcBef>
              <a:spcPct val="0"/>
            </a:spcBef>
            <a:spcAft>
              <a:spcPts val="0"/>
            </a:spcAft>
          </a:pPr>
          <a:r>
            <a:rPr lang="tr-TR" sz="1400" kern="1200" dirty="0" smtClean="0"/>
            <a:t>arayışlarına ve</a:t>
          </a:r>
        </a:p>
        <a:p>
          <a:pPr lvl="0" algn="ctr" defTabSz="622300">
            <a:lnSpc>
              <a:spcPct val="150000"/>
            </a:lnSpc>
            <a:spcBef>
              <a:spcPct val="0"/>
            </a:spcBef>
            <a:spcAft>
              <a:spcPts val="0"/>
            </a:spcAft>
          </a:pPr>
          <a:r>
            <a:rPr lang="tr-TR" sz="1400" kern="1200" dirty="0" smtClean="0"/>
            <a:t>politika üretmeye</a:t>
          </a:r>
        </a:p>
        <a:p>
          <a:pPr lvl="0" algn="ctr" defTabSz="622300">
            <a:lnSpc>
              <a:spcPct val="150000"/>
            </a:lnSpc>
            <a:spcBef>
              <a:spcPct val="0"/>
            </a:spcBef>
            <a:spcAft>
              <a:spcPts val="0"/>
            </a:spcAft>
          </a:pPr>
          <a:r>
            <a:rPr lang="tr-TR" sz="1400" kern="1200" dirty="0" smtClean="0"/>
            <a:t>sevk etti.</a:t>
          </a:r>
          <a:endParaRPr lang="tr-TR" sz="1400" kern="1200" dirty="0"/>
        </a:p>
      </dsp:txBody>
      <dsp:txXfrm>
        <a:off x="137104" y="1965921"/>
        <a:ext cx="2163743" cy="4490208"/>
      </dsp:txXfrm>
    </dsp:sp>
    <dsp:sp modelId="{65A1DA7C-50E3-42E8-92DF-1B48AFC22BDC}">
      <dsp:nvSpPr>
        <dsp:cNvPr id="0" name=""/>
        <dsp:cNvSpPr/>
      </dsp:nvSpPr>
      <dsp:spPr>
        <a:xfrm>
          <a:off x="2540999" y="1770808"/>
          <a:ext cx="1924245" cy="46524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E5C4FD-5E8F-421E-B184-8DE880FFC070}">
      <dsp:nvSpPr>
        <dsp:cNvPr id="0" name=""/>
        <dsp:cNvSpPr/>
      </dsp:nvSpPr>
      <dsp:spPr>
        <a:xfrm>
          <a:off x="2662219" y="1885967"/>
          <a:ext cx="1924245" cy="4652428"/>
        </a:xfrm>
        <a:prstGeom prst="roundRect">
          <a:avLst>
            <a:gd name="adj" fmla="val 10000"/>
          </a:avLst>
        </a:prstGeom>
        <a:solidFill>
          <a:schemeClr val="bg1">
            <a:lumMod val="8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b="1" kern="1200" dirty="0" smtClean="0"/>
            <a:t>Fransa</a:t>
          </a:r>
        </a:p>
        <a:p>
          <a:pPr lvl="0" algn="ctr" defTabSz="711200">
            <a:lnSpc>
              <a:spcPct val="150000"/>
            </a:lnSpc>
            <a:spcBef>
              <a:spcPct val="0"/>
            </a:spcBef>
            <a:spcAft>
              <a:spcPts val="0"/>
            </a:spcAft>
          </a:pPr>
          <a:r>
            <a:rPr lang="tr-TR" sz="1600" kern="1200" dirty="0" smtClean="0"/>
            <a:t>Akdeniz’deki</a:t>
          </a:r>
        </a:p>
        <a:p>
          <a:pPr lvl="0" algn="ctr" defTabSz="711200">
            <a:lnSpc>
              <a:spcPct val="150000"/>
            </a:lnSpc>
            <a:spcBef>
              <a:spcPct val="0"/>
            </a:spcBef>
            <a:spcAft>
              <a:spcPts val="0"/>
            </a:spcAft>
          </a:pPr>
          <a:r>
            <a:rPr lang="tr-TR" sz="1600" kern="1200" dirty="0" smtClean="0"/>
            <a:t>varlığı açısından</a:t>
          </a:r>
        </a:p>
        <a:p>
          <a:pPr lvl="0" algn="ctr" defTabSz="711200">
            <a:lnSpc>
              <a:spcPct val="150000"/>
            </a:lnSpc>
            <a:spcBef>
              <a:spcPct val="0"/>
            </a:spcBef>
            <a:spcAft>
              <a:spcPts val="0"/>
            </a:spcAft>
          </a:pPr>
          <a:r>
            <a:rPr lang="tr-TR" sz="1600" kern="1200" dirty="0" smtClean="0"/>
            <a:t>İtalya’yı</a:t>
          </a:r>
        </a:p>
        <a:p>
          <a:pPr lvl="0" algn="ctr" defTabSz="711200">
            <a:lnSpc>
              <a:spcPct val="150000"/>
            </a:lnSpc>
            <a:spcBef>
              <a:spcPct val="0"/>
            </a:spcBef>
            <a:spcAft>
              <a:spcPts val="0"/>
            </a:spcAft>
          </a:pPr>
          <a:r>
            <a:rPr lang="tr-TR" sz="1600" kern="1200" dirty="0" smtClean="0"/>
            <a:t>en büyük</a:t>
          </a:r>
        </a:p>
        <a:p>
          <a:pPr lvl="0" algn="ctr" defTabSz="711200">
            <a:lnSpc>
              <a:spcPct val="150000"/>
            </a:lnSpc>
            <a:spcBef>
              <a:spcPct val="0"/>
            </a:spcBef>
            <a:spcAft>
              <a:spcPts val="0"/>
            </a:spcAft>
          </a:pPr>
          <a:r>
            <a:rPr lang="tr-TR" sz="1600" kern="1200" dirty="0" smtClean="0"/>
            <a:t>tehdit olarak</a:t>
          </a:r>
        </a:p>
        <a:p>
          <a:pPr lvl="0" algn="ctr" defTabSz="711200">
            <a:lnSpc>
              <a:spcPct val="150000"/>
            </a:lnSpc>
            <a:spcBef>
              <a:spcPct val="0"/>
            </a:spcBef>
            <a:spcAft>
              <a:spcPts val="0"/>
            </a:spcAft>
          </a:pPr>
          <a:r>
            <a:rPr lang="tr-TR" sz="1600" kern="1200" dirty="0" smtClean="0"/>
            <a:t>gördü.</a:t>
          </a:r>
          <a:endParaRPr lang="tr-TR" sz="1600" kern="1200" dirty="0"/>
        </a:p>
      </dsp:txBody>
      <dsp:txXfrm>
        <a:off x="2718578" y="1942326"/>
        <a:ext cx="1811527" cy="4539710"/>
      </dsp:txXfrm>
    </dsp:sp>
    <dsp:sp modelId="{A7E37672-9B7D-416E-9DC1-3D2A210216B3}">
      <dsp:nvSpPr>
        <dsp:cNvPr id="0" name=""/>
        <dsp:cNvSpPr/>
      </dsp:nvSpPr>
      <dsp:spPr>
        <a:xfrm>
          <a:off x="4727738" y="1772394"/>
          <a:ext cx="1832384" cy="46656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6C816D-2F86-4253-A7CC-1379835A03CC}">
      <dsp:nvSpPr>
        <dsp:cNvPr id="0" name=""/>
        <dsp:cNvSpPr/>
      </dsp:nvSpPr>
      <dsp:spPr>
        <a:xfrm>
          <a:off x="4848959" y="1887554"/>
          <a:ext cx="1832384" cy="4665612"/>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b="1" kern="1200" dirty="0" smtClean="0"/>
            <a:t>Rusya</a:t>
          </a:r>
        </a:p>
        <a:p>
          <a:pPr lvl="0" algn="ctr" defTabSz="800100">
            <a:lnSpc>
              <a:spcPct val="150000"/>
            </a:lnSpc>
            <a:spcBef>
              <a:spcPct val="0"/>
            </a:spcBef>
            <a:spcAft>
              <a:spcPts val="0"/>
            </a:spcAft>
          </a:pPr>
          <a:r>
            <a:rPr lang="tr-TR" sz="1800" kern="1200" dirty="0" smtClean="0"/>
            <a:t>İtalya’nın İstanbul</a:t>
          </a:r>
        </a:p>
        <a:p>
          <a:pPr lvl="0" algn="ctr" defTabSz="800100">
            <a:lnSpc>
              <a:spcPct val="150000"/>
            </a:lnSpc>
            <a:spcBef>
              <a:spcPct val="0"/>
            </a:spcBef>
            <a:spcAft>
              <a:spcPts val="0"/>
            </a:spcAft>
          </a:pPr>
          <a:r>
            <a:rPr lang="tr-TR" sz="1800" kern="1200" dirty="0" smtClean="0"/>
            <a:t>ve Çanakkale</a:t>
          </a:r>
        </a:p>
        <a:p>
          <a:pPr lvl="0" algn="ctr" defTabSz="800100">
            <a:lnSpc>
              <a:spcPct val="150000"/>
            </a:lnSpc>
            <a:spcBef>
              <a:spcPct val="0"/>
            </a:spcBef>
            <a:spcAft>
              <a:spcPts val="0"/>
            </a:spcAft>
          </a:pPr>
          <a:r>
            <a:rPr lang="tr-TR" sz="1800" kern="1200" dirty="0" smtClean="0"/>
            <a:t>Boğazlarına</a:t>
          </a:r>
        </a:p>
        <a:p>
          <a:pPr lvl="0" algn="ctr" defTabSz="800100">
            <a:lnSpc>
              <a:spcPct val="150000"/>
            </a:lnSpc>
            <a:spcBef>
              <a:spcPct val="0"/>
            </a:spcBef>
            <a:spcAft>
              <a:spcPts val="0"/>
            </a:spcAft>
          </a:pPr>
          <a:r>
            <a:rPr lang="tr-TR" sz="1800" kern="1200" dirty="0" smtClean="0"/>
            <a:t>yönelmesinden</a:t>
          </a:r>
        </a:p>
        <a:p>
          <a:pPr lvl="0" algn="ctr" defTabSz="800100">
            <a:lnSpc>
              <a:spcPct val="150000"/>
            </a:lnSpc>
            <a:spcBef>
              <a:spcPct val="0"/>
            </a:spcBef>
            <a:spcAft>
              <a:spcPts val="0"/>
            </a:spcAft>
          </a:pPr>
          <a:r>
            <a:rPr lang="tr-TR" sz="1800" kern="1200" dirty="0" smtClean="0"/>
            <a:t>endişe ediyordu.</a:t>
          </a:r>
          <a:endParaRPr lang="tr-TR" sz="1800" kern="1200" dirty="0"/>
        </a:p>
      </dsp:txBody>
      <dsp:txXfrm>
        <a:off x="4902628" y="1941223"/>
        <a:ext cx="1725046" cy="4558274"/>
      </dsp:txXfrm>
    </dsp:sp>
    <dsp:sp modelId="{CE423C77-F3CD-4ADD-86A6-31F839C13AA6}">
      <dsp:nvSpPr>
        <dsp:cNvPr id="0" name=""/>
        <dsp:cNvSpPr/>
      </dsp:nvSpPr>
      <dsp:spPr>
        <a:xfrm>
          <a:off x="6782512" y="1770808"/>
          <a:ext cx="2240085" cy="4695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02C5C-E0AF-4879-8426-5EFBF9C3BB9A}">
      <dsp:nvSpPr>
        <dsp:cNvPr id="0" name=""/>
        <dsp:cNvSpPr/>
      </dsp:nvSpPr>
      <dsp:spPr>
        <a:xfrm>
          <a:off x="6903732" y="1885967"/>
          <a:ext cx="2240085" cy="4695408"/>
        </a:xfrm>
        <a:prstGeom prst="roundRect">
          <a:avLst>
            <a:gd name="adj" fmla="val 10000"/>
          </a:avLst>
        </a:prstGeom>
        <a:solidFill>
          <a:schemeClr val="accent1">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b="1" kern="1200" dirty="0" smtClean="0"/>
            <a:t>ABD</a:t>
          </a:r>
        </a:p>
        <a:p>
          <a:pPr lvl="0" algn="ctr" defTabSz="711200">
            <a:lnSpc>
              <a:spcPct val="150000"/>
            </a:lnSpc>
            <a:spcBef>
              <a:spcPct val="0"/>
            </a:spcBef>
            <a:spcAft>
              <a:spcPts val="0"/>
            </a:spcAft>
          </a:pPr>
          <a:r>
            <a:rPr lang="tr-TR" sz="1600" kern="1200" dirty="0" smtClean="0"/>
            <a:t>Avrupa’daki gelişmelerde</a:t>
          </a:r>
        </a:p>
        <a:p>
          <a:pPr lvl="0" algn="ctr" defTabSz="711200">
            <a:lnSpc>
              <a:spcPct val="150000"/>
            </a:lnSpc>
            <a:spcBef>
              <a:spcPct val="0"/>
            </a:spcBef>
            <a:spcAft>
              <a:spcPts val="0"/>
            </a:spcAft>
          </a:pPr>
          <a:r>
            <a:rPr lang="tr-TR" sz="1600" kern="1200" dirty="0" smtClean="0"/>
            <a:t>Tarafsızlığını koruyarak ekonomik çıkarlarının devamlılığını</a:t>
          </a:r>
        </a:p>
        <a:p>
          <a:pPr lvl="0" algn="ctr" defTabSz="711200">
            <a:lnSpc>
              <a:spcPct val="150000"/>
            </a:lnSpc>
            <a:spcBef>
              <a:spcPct val="0"/>
            </a:spcBef>
            <a:spcAft>
              <a:spcPts val="0"/>
            </a:spcAft>
          </a:pPr>
          <a:r>
            <a:rPr lang="tr-TR" sz="1600" kern="1200" dirty="0" smtClean="0"/>
            <a:t>sağlama çabası içindeydi.</a:t>
          </a:r>
        </a:p>
        <a:p>
          <a:pPr lvl="0" algn="ctr" defTabSz="711200">
            <a:lnSpc>
              <a:spcPct val="150000"/>
            </a:lnSpc>
            <a:spcBef>
              <a:spcPct val="0"/>
            </a:spcBef>
            <a:spcAft>
              <a:spcPts val="0"/>
            </a:spcAft>
          </a:pPr>
          <a:r>
            <a:rPr lang="tr-TR" sz="1600" b="1" kern="1200" dirty="0" smtClean="0"/>
            <a:t>Monroe (</a:t>
          </a:r>
          <a:r>
            <a:rPr lang="tr-TR" sz="1600" b="1" kern="1200" dirty="0" err="1" smtClean="0"/>
            <a:t>Monro</a:t>
          </a:r>
          <a:r>
            <a:rPr lang="tr-TR" sz="1600" b="1" kern="1200" dirty="0" smtClean="0"/>
            <a:t>)</a:t>
          </a:r>
        </a:p>
        <a:p>
          <a:pPr lvl="0" algn="ctr" defTabSz="711200">
            <a:lnSpc>
              <a:spcPct val="150000"/>
            </a:lnSpc>
            <a:spcBef>
              <a:spcPct val="0"/>
            </a:spcBef>
            <a:spcAft>
              <a:spcPts val="0"/>
            </a:spcAft>
          </a:pPr>
          <a:r>
            <a:rPr lang="tr-TR" sz="1600" b="1" kern="1200" dirty="0" smtClean="0"/>
            <a:t>Doktrini </a:t>
          </a:r>
          <a:r>
            <a:rPr lang="tr-TR" sz="1600" kern="1200" dirty="0" smtClean="0"/>
            <a:t>ile Avrupa siyasetinden</a:t>
          </a:r>
        </a:p>
        <a:p>
          <a:pPr lvl="0" algn="ctr" defTabSz="711200">
            <a:lnSpc>
              <a:spcPct val="150000"/>
            </a:lnSpc>
            <a:spcBef>
              <a:spcPct val="0"/>
            </a:spcBef>
            <a:spcAft>
              <a:spcPts val="0"/>
            </a:spcAft>
          </a:pPr>
          <a:r>
            <a:rPr lang="tr-TR" sz="1600" kern="1200" dirty="0" smtClean="0"/>
            <a:t>uzak durdu.</a:t>
          </a:r>
          <a:endParaRPr lang="tr-TR" sz="1600" kern="1200" dirty="0"/>
        </a:p>
      </dsp:txBody>
      <dsp:txXfrm>
        <a:off x="6969342" y="1951577"/>
        <a:ext cx="2108865" cy="4564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1CB62-AD15-4EBC-BFD7-BE3BBDE1F9E3}">
      <dsp:nvSpPr>
        <dsp:cNvPr id="0" name=""/>
        <dsp:cNvSpPr/>
      </dsp:nvSpPr>
      <dsp:spPr>
        <a:xfrm>
          <a:off x="4520542" y="1270510"/>
          <a:ext cx="3568186" cy="269379"/>
        </a:xfrm>
        <a:custGeom>
          <a:avLst/>
          <a:gdLst/>
          <a:ahLst/>
          <a:cxnLst/>
          <a:rect l="0" t="0" r="0" b="0"/>
          <a:pathLst>
            <a:path>
              <a:moveTo>
                <a:pt x="0" y="0"/>
              </a:moveTo>
              <a:lnTo>
                <a:pt x="0" y="183574"/>
              </a:lnTo>
              <a:lnTo>
                <a:pt x="3568186" y="183574"/>
              </a:lnTo>
              <a:lnTo>
                <a:pt x="3568186" y="2693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D83BC3-7A4C-4B7E-B6DC-12BCEDECC315}">
      <dsp:nvSpPr>
        <dsp:cNvPr id="0" name=""/>
        <dsp:cNvSpPr/>
      </dsp:nvSpPr>
      <dsp:spPr>
        <a:xfrm>
          <a:off x="4520542" y="1270510"/>
          <a:ext cx="1578865" cy="270725"/>
        </a:xfrm>
        <a:custGeom>
          <a:avLst/>
          <a:gdLst/>
          <a:ahLst/>
          <a:cxnLst/>
          <a:rect l="0" t="0" r="0" b="0"/>
          <a:pathLst>
            <a:path>
              <a:moveTo>
                <a:pt x="0" y="0"/>
              </a:moveTo>
              <a:lnTo>
                <a:pt x="0" y="184920"/>
              </a:lnTo>
              <a:lnTo>
                <a:pt x="1578865" y="184920"/>
              </a:lnTo>
              <a:lnTo>
                <a:pt x="1578865" y="2707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BAAEFD-A594-4459-A335-B0A4732253CA}">
      <dsp:nvSpPr>
        <dsp:cNvPr id="0" name=""/>
        <dsp:cNvSpPr/>
      </dsp:nvSpPr>
      <dsp:spPr>
        <a:xfrm>
          <a:off x="4151702" y="1270510"/>
          <a:ext cx="368840" cy="269379"/>
        </a:xfrm>
        <a:custGeom>
          <a:avLst/>
          <a:gdLst/>
          <a:ahLst/>
          <a:cxnLst/>
          <a:rect l="0" t="0" r="0" b="0"/>
          <a:pathLst>
            <a:path>
              <a:moveTo>
                <a:pt x="368840" y="0"/>
              </a:moveTo>
              <a:lnTo>
                <a:pt x="368840" y="183574"/>
              </a:lnTo>
              <a:lnTo>
                <a:pt x="0" y="183574"/>
              </a:lnTo>
              <a:lnTo>
                <a:pt x="0" y="2693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DB6821-2D36-43E1-813B-73222835E479}">
      <dsp:nvSpPr>
        <dsp:cNvPr id="0" name=""/>
        <dsp:cNvSpPr/>
      </dsp:nvSpPr>
      <dsp:spPr>
        <a:xfrm>
          <a:off x="1492224" y="1270510"/>
          <a:ext cx="3028318" cy="280107"/>
        </a:xfrm>
        <a:custGeom>
          <a:avLst/>
          <a:gdLst/>
          <a:ahLst/>
          <a:cxnLst/>
          <a:rect l="0" t="0" r="0" b="0"/>
          <a:pathLst>
            <a:path>
              <a:moveTo>
                <a:pt x="3028318" y="0"/>
              </a:moveTo>
              <a:lnTo>
                <a:pt x="3028318" y="194301"/>
              </a:lnTo>
              <a:lnTo>
                <a:pt x="0" y="194301"/>
              </a:lnTo>
              <a:lnTo>
                <a:pt x="0" y="2801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ACAA9-A50A-4F5E-8374-2C9D444A6366}">
      <dsp:nvSpPr>
        <dsp:cNvPr id="0" name=""/>
        <dsp:cNvSpPr/>
      </dsp:nvSpPr>
      <dsp:spPr>
        <a:xfrm>
          <a:off x="4474822" y="528435"/>
          <a:ext cx="91440" cy="269379"/>
        </a:xfrm>
        <a:custGeom>
          <a:avLst/>
          <a:gdLst/>
          <a:ahLst/>
          <a:cxnLst/>
          <a:rect l="0" t="0" r="0" b="0"/>
          <a:pathLst>
            <a:path>
              <a:moveTo>
                <a:pt x="45720" y="0"/>
              </a:moveTo>
              <a:lnTo>
                <a:pt x="45720" y="2693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CECA8E-446F-45F9-9192-9775943588DB}">
      <dsp:nvSpPr>
        <dsp:cNvPr id="0" name=""/>
        <dsp:cNvSpPr/>
      </dsp:nvSpPr>
      <dsp:spPr>
        <a:xfrm>
          <a:off x="827586" y="116630"/>
          <a:ext cx="7385911" cy="4118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C8B82-75CF-437F-B319-54E5B0EA6986}">
      <dsp:nvSpPr>
        <dsp:cNvPr id="0" name=""/>
        <dsp:cNvSpPr/>
      </dsp:nvSpPr>
      <dsp:spPr>
        <a:xfrm>
          <a:off x="930501" y="214399"/>
          <a:ext cx="7385911" cy="411804"/>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II. DÜNYA SAVAŞI ÖNCESİ DEVLETLER VE POLİTİKALARI</a:t>
          </a:r>
          <a:endParaRPr lang="tr-TR" sz="1800" b="1" kern="1200" dirty="0"/>
        </a:p>
      </dsp:txBody>
      <dsp:txXfrm>
        <a:off x="942562" y="226460"/>
        <a:ext cx="7361789" cy="387682"/>
      </dsp:txXfrm>
    </dsp:sp>
    <dsp:sp modelId="{4AB7968F-6204-42EB-BAF3-E3353184483F}">
      <dsp:nvSpPr>
        <dsp:cNvPr id="0" name=""/>
        <dsp:cNvSpPr/>
      </dsp:nvSpPr>
      <dsp:spPr>
        <a:xfrm>
          <a:off x="1979712" y="797814"/>
          <a:ext cx="5081659" cy="4726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F83131-EF78-4C3F-A6D9-500BFAC2848B}">
      <dsp:nvSpPr>
        <dsp:cNvPr id="0" name=""/>
        <dsp:cNvSpPr/>
      </dsp:nvSpPr>
      <dsp:spPr>
        <a:xfrm>
          <a:off x="2082627" y="895583"/>
          <a:ext cx="5081659" cy="472696"/>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Müttefik </a:t>
          </a:r>
          <a:r>
            <a:rPr lang="tr-TR" sz="1600" b="1" kern="1200" dirty="0" err="1" smtClean="0"/>
            <a:t>Devletler’in</a:t>
          </a:r>
          <a:r>
            <a:rPr lang="tr-TR" sz="1600" b="1" kern="1200" dirty="0" smtClean="0"/>
            <a:t> Karşı Tutumları</a:t>
          </a:r>
        </a:p>
        <a:p>
          <a:pPr lvl="0" algn="ctr" defTabSz="711200">
            <a:lnSpc>
              <a:spcPct val="90000"/>
            </a:lnSpc>
            <a:spcBef>
              <a:spcPct val="0"/>
            </a:spcBef>
            <a:spcAft>
              <a:spcPct val="35000"/>
            </a:spcAft>
          </a:pPr>
          <a:r>
            <a:rPr lang="tr-TR" sz="1600" b="1" kern="1200" dirty="0" smtClean="0">
              <a:solidFill>
                <a:srgbClr val="FF0000"/>
              </a:solidFill>
            </a:rPr>
            <a:t>(Almanya’ya Karşı)</a:t>
          </a:r>
        </a:p>
      </dsp:txBody>
      <dsp:txXfrm>
        <a:off x="2096472" y="909428"/>
        <a:ext cx="5053969" cy="445006"/>
      </dsp:txXfrm>
    </dsp:sp>
    <dsp:sp modelId="{E9EA1402-006E-4D7B-AE21-C121D4578F18}">
      <dsp:nvSpPr>
        <dsp:cNvPr id="0" name=""/>
        <dsp:cNvSpPr/>
      </dsp:nvSpPr>
      <dsp:spPr>
        <a:xfrm>
          <a:off x="-42365" y="1550617"/>
          <a:ext cx="3069180" cy="5021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03764-99FB-49F8-8F5B-FD5CEB27A532}">
      <dsp:nvSpPr>
        <dsp:cNvPr id="0" name=""/>
        <dsp:cNvSpPr/>
      </dsp:nvSpPr>
      <dsp:spPr>
        <a:xfrm>
          <a:off x="60549" y="1648386"/>
          <a:ext cx="3069180" cy="5021556"/>
        </a:xfrm>
        <a:prstGeom prst="roundRect">
          <a:avLst>
            <a:gd name="adj" fmla="val 10000"/>
          </a:avLst>
        </a:prstGeom>
        <a:solidFill>
          <a:schemeClr val="accent5">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b="1" kern="1200" dirty="0" smtClean="0"/>
            <a:t>İngiltere</a:t>
          </a:r>
        </a:p>
        <a:p>
          <a:pPr lvl="0" algn="ctr" defTabSz="622300">
            <a:lnSpc>
              <a:spcPct val="150000"/>
            </a:lnSpc>
            <a:spcBef>
              <a:spcPct val="0"/>
            </a:spcBef>
          </a:pPr>
          <a:r>
            <a:rPr lang="tr-TR" sz="1400" b="0" kern="1200" dirty="0" smtClean="0"/>
            <a:t>İngiltere Başbakanı </a:t>
          </a:r>
          <a:r>
            <a:rPr lang="tr-TR" sz="1400" b="0" kern="1200" dirty="0" err="1" smtClean="0"/>
            <a:t>Chamberlain</a:t>
          </a:r>
          <a:r>
            <a:rPr lang="tr-TR" sz="1400" b="0" kern="1200" dirty="0" smtClean="0"/>
            <a:t> (</a:t>
          </a:r>
          <a:r>
            <a:rPr lang="tr-TR" sz="1400" b="0" kern="1200" dirty="0" err="1" smtClean="0"/>
            <a:t>Çımbırlein</a:t>
          </a:r>
          <a:r>
            <a:rPr lang="tr-TR" sz="1400" b="0" kern="1200" dirty="0" smtClean="0"/>
            <a:t>) Hitler’in esas ilgisinin Doğu Avrupa’da olduğunu gördü. Almanya’nın SSCB’ye karşı kendileri ile iş birliği içerisinde olacağını düşünen İngiltere, Almanya ile iyi geçinmeyi</a:t>
          </a:r>
        </a:p>
        <a:p>
          <a:pPr lvl="0" algn="ctr" defTabSz="622300">
            <a:lnSpc>
              <a:spcPct val="150000"/>
            </a:lnSpc>
            <a:spcBef>
              <a:spcPct val="0"/>
            </a:spcBef>
          </a:pPr>
          <a:r>
            <a:rPr lang="tr-TR" sz="1400" b="0" kern="1200" dirty="0" smtClean="0"/>
            <a:t>amaçladı. Bu amaçla yatıştırma Politikasını uyguladı. Bu politika saldırgan olan Almanya’ya karşı </a:t>
          </a:r>
          <a:r>
            <a:rPr lang="tr-TR" sz="1400" b="0" kern="1200" dirty="0" err="1" smtClean="0"/>
            <a:t>Chamberlain’in</a:t>
          </a:r>
          <a:r>
            <a:rPr lang="tr-TR" sz="1400" b="0" kern="1200" dirty="0" smtClean="0"/>
            <a:t> takip ettiği pasif kalma siyasetiydi. Almanya’nın</a:t>
          </a:r>
        </a:p>
        <a:p>
          <a:pPr lvl="0" algn="ctr" defTabSz="622300">
            <a:lnSpc>
              <a:spcPct val="150000"/>
            </a:lnSpc>
            <a:spcBef>
              <a:spcPct val="0"/>
            </a:spcBef>
          </a:pPr>
          <a:r>
            <a:rPr lang="tr-TR" sz="1400" b="0" kern="1200" dirty="0" smtClean="0"/>
            <a:t>Çekoslovakya’yı işgal etmesi ile bu politika sona erdi.</a:t>
          </a:r>
          <a:endParaRPr lang="tr-TR" sz="1400" b="0" kern="1200" dirty="0"/>
        </a:p>
      </dsp:txBody>
      <dsp:txXfrm>
        <a:off x="150442" y="1738279"/>
        <a:ext cx="2889394" cy="4841770"/>
      </dsp:txXfrm>
    </dsp:sp>
    <dsp:sp modelId="{65A1DA7C-50E3-42E8-92DF-1B48AFC22BDC}">
      <dsp:nvSpPr>
        <dsp:cNvPr id="0" name=""/>
        <dsp:cNvSpPr/>
      </dsp:nvSpPr>
      <dsp:spPr>
        <a:xfrm>
          <a:off x="3276464" y="1539889"/>
          <a:ext cx="1750476" cy="51037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E5C4FD-5E8F-421E-B184-8DE880FFC070}">
      <dsp:nvSpPr>
        <dsp:cNvPr id="0" name=""/>
        <dsp:cNvSpPr/>
      </dsp:nvSpPr>
      <dsp:spPr>
        <a:xfrm>
          <a:off x="3379378" y="1637658"/>
          <a:ext cx="1750476" cy="5103710"/>
        </a:xfrm>
        <a:prstGeom prst="roundRect">
          <a:avLst>
            <a:gd name="adj" fmla="val 10000"/>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b="1" kern="1200" dirty="0" smtClean="0"/>
            <a:t>Fransa</a:t>
          </a:r>
        </a:p>
        <a:p>
          <a:pPr lvl="0" algn="ctr" defTabSz="711200">
            <a:spcBef>
              <a:spcPct val="0"/>
            </a:spcBef>
          </a:pPr>
          <a:r>
            <a:rPr lang="tr-TR" sz="1600" b="0" kern="1200" dirty="0" smtClean="0"/>
            <a:t>Almanya</a:t>
          </a:r>
        </a:p>
        <a:p>
          <a:pPr lvl="0" algn="ctr" defTabSz="711200">
            <a:spcBef>
              <a:spcPct val="0"/>
            </a:spcBef>
          </a:pPr>
          <a:r>
            <a:rPr lang="tr-TR" sz="1600" b="0" kern="1200" dirty="0" smtClean="0"/>
            <a:t>sınırı boyunca</a:t>
          </a:r>
        </a:p>
        <a:p>
          <a:pPr lvl="0" algn="ctr" defTabSz="711200">
            <a:spcBef>
              <a:spcPct val="0"/>
            </a:spcBef>
          </a:pPr>
          <a:r>
            <a:rPr lang="tr-TR" sz="1600" b="0" kern="1200" dirty="0" err="1" smtClean="0"/>
            <a:t>Maginot</a:t>
          </a:r>
          <a:r>
            <a:rPr lang="tr-TR" sz="1600" b="0" kern="1200" dirty="0" smtClean="0"/>
            <a:t> Hattı</a:t>
          </a:r>
        </a:p>
        <a:p>
          <a:pPr lvl="0" algn="ctr" defTabSz="711200">
            <a:spcBef>
              <a:spcPct val="0"/>
            </a:spcBef>
          </a:pPr>
          <a:r>
            <a:rPr lang="tr-TR" sz="1600" b="0" kern="1200" dirty="0" smtClean="0"/>
            <a:t>denen bir</a:t>
          </a:r>
        </a:p>
        <a:p>
          <a:pPr lvl="0" algn="ctr" defTabSz="711200">
            <a:spcBef>
              <a:spcPct val="0"/>
            </a:spcBef>
          </a:pPr>
          <a:r>
            <a:rPr lang="tr-TR" sz="1600" b="0" kern="1200" dirty="0" smtClean="0"/>
            <a:t>savunma hattı</a:t>
          </a:r>
        </a:p>
        <a:p>
          <a:pPr lvl="0" algn="ctr" defTabSz="711200">
            <a:spcBef>
              <a:spcPct val="0"/>
            </a:spcBef>
          </a:pPr>
          <a:r>
            <a:rPr lang="tr-TR" sz="1600" b="0" kern="1200" dirty="0" smtClean="0"/>
            <a:t>oluşturdu.</a:t>
          </a:r>
        </a:p>
        <a:p>
          <a:pPr lvl="0" algn="ctr" defTabSz="711200">
            <a:spcBef>
              <a:spcPct val="0"/>
            </a:spcBef>
          </a:pPr>
          <a:r>
            <a:rPr lang="tr-TR" sz="1600" b="0" kern="1200" dirty="0" smtClean="0"/>
            <a:t>• Geçmişe</a:t>
          </a:r>
        </a:p>
        <a:p>
          <a:pPr lvl="0" algn="ctr" defTabSz="711200">
            <a:spcBef>
              <a:spcPct val="0"/>
            </a:spcBef>
          </a:pPr>
          <a:r>
            <a:rPr lang="tr-TR" sz="1600" b="0" kern="1200" dirty="0" smtClean="0"/>
            <a:t>Dayalı hesaplardan</a:t>
          </a:r>
        </a:p>
        <a:p>
          <a:pPr lvl="0" algn="ctr" defTabSz="711200">
            <a:spcBef>
              <a:spcPct val="0"/>
            </a:spcBef>
          </a:pPr>
          <a:r>
            <a:rPr lang="tr-TR" sz="1600" b="0" kern="1200" dirty="0" smtClean="0"/>
            <a:t>dolayı</a:t>
          </a:r>
        </a:p>
        <a:p>
          <a:pPr lvl="0" algn="ctr" defTabSz="711200">
            <a:spcBef>
              <a:spcPct val="0"/>
            </a:spcBef>
          </a:pPr>
          <a:r>
            <a:rPr lang="tr-TR" sz="1600" b="0" kern="1200" dirty="0" smtClean="0"/>
            <a:t>Almanya’nın</a:t>
          </a:r>
        </a:p>
        <a:p>
          <a:pPr lvl="0" algn="ctr" defTabSz="711200">
            <a:spcBef>
              <a:spcPct val="0"/>
            </a:spcBef>
          </a:pPr>
          <a:r>
            <a:rPr lang="tr-TR" sz="1600" b="0" kern="1200" dirty="0" smtClean="0"/>
            <a:t>ezilmesinden</a:t>
          </a:r>
        </a:p>
        <a:p>
          <a:pPr lvl="0" algn="ctr" defTabSz="711200">
            <a:spcBef>
              <a:spcPct val="0"/>
            </a:spcBef>
          </a:pPr>
          <a:r>
            <a:rPr lang="tr-TR" sz="1600" b="0" kern="1200" dirty="0" smtClean="0"/>
            <a:t>yana tavır</a:t>
          </a:r>
        </a:p>
        <a:p>
          <a:pPr lvl="0" algn="ctr" defTabSz="711200">
            <a:spcBef>
              <a:spcPct val="0"/>
            </a:spcBef>
          </a:pPr>
          <a:r>
            <a:rPr lang="tr-TR" sz="1600" b="0" kern="1200" dirty="0" smtClean="0"/>
            <a:t>sergiledi.</a:t>
          </a:r>
          <a:endParaRPr lang="tr-TR" sz="1600" b="0" kern="1200" dirty="0"/>
        </a:p>
      </dsp:txBody>
      <dsp:txXfrm>
        <a:off x="3430648" y="1688928"/>
        <a:ext cx="1647936" cy="5001170"/>
      </dsp:txXfrm>
    </dsp:sp>
    <dsp:sp modelId="{A7E37672-9B7D-416E-9DC1-3D2A210216B3}">
      <dsp:nvSpPr>
        <dsp:cNvPr id="0" name=""/>
        <dsp:cNvSpPr/>
      </dsp:nvSpPr>
      <dsp:spPr>
        <a:xfrm>
          <a:off x="5249793" y="1541236"/>
          <a:ext cx="1699227" cy="50471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6C816D-2F86-4253-A7CC-1379835A03CC}">
      <dsp:nvSpPr>
        <dsp:cNvPr id="0" name=""/>
        <dsp:cNvSpPr/>
      </dsp:nvSpPr>
      <dsp:spPr>
        <a:xfrm>
          <a:off x="5352708" y="1639005"/>
          <a:ext cx="1699227" cy="5047100"/>
        </a:xfrm>
        <a:prstGeom prst="roundRect">
          <a:avLst>
            <a:gd name="adj" fmla="val 10000"/>
          </a:avLst>
        </a:prstGeom>
        <a:solidFill>
          <a:srgbClr val="FD91F0">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b="1" kern="1200" dirty="0" smtClean="0"/>
            <a:t>Rusya</a:t>
          </a:r>
        </a:p>
        <a:p>
          <a:pPr lvl="0" algn="ctr" defTabSz="800100">
            <a:spcBef>
              <a:spcPct val="0"/>
            </a:spcBef>
          </a:pPr>
          <a:r>
            <a:rPr lang="tr-TR" sz="1800" b="0" kern="1200" dirty="0" smtClean="0"/>
            <a:t>Münih Antlaşması’na</a:t>
          </a:r>
        </a:p>
        <a:p>
          <a:pPr lvl="0" algn="ctr" defTabSz="800100">
            <a:spcBef>
              <a:spcPct val="0"/>
            </a:spcBef>
          </a:pPr>
          <a:r>
            <a:rPr lang="tr-TR" sz="1800" b="0" kern="1200" dirty="0" smtClean="0"/>
            <a:t>davet</a:t>
          </a:r>
        </a:p>
        <a:p>
          <a:pPr lvl="0" algn="ctr" defTabSz="800100">
            <a:spcBef>
              <a:spcPct val="0"/>
            </a:spcBef>
          </a:pPr>
          <a:r>
            <a:rPr lang="tr-TR" sz="1800" b="0" kern="1200" dirty="0" smtClean="0"/>
            <a:t>edilmediği için</a:t>
          </a:r>
        </a:p>
        <a:p>
          <a:pPr lvl="0" algn="ctr" defTabSz="800100">
            <a:spcBef>
              <a:spcPct val="0"/>
            </a:spcBef>
          </a:pPr>
          <a:r>
            <a:rPr lang="tr-TR" sz="1800" b="0" kern="1200" dirty="0" smtClean="0"/>
            <a:t>Müttefiklerden</a:t>
          </a:r>
        </a:p>
        <a:p>
          <a:pPr lvl="0" algn="ctr" defTabSz="800100">
            <a:spcBef>
              <a:spcPct val="0"/>
            </a:spcBef>
          </a:pPr>
          <a:r>
            <a:rPr lang="tr-TR" sz="1800" b="0" kern="1200" dirty="0" smtClean="0"/>
            <a:t>uzaklaşarak</a:t>
          </a:r>
        </a:p>
        <a:p>
          <a:pPr lvl="0" algn="ctr" defTabSz="800100">
            <a:spcBef>
              <a:spcPct val="0"/>
            </a:spcBef>
          </a:pPr>
          <a:r>
            <a:rPr lang="tr-TR" sz="1800" b="0" kern="1200" dirty="0" smtClean="0"/>
            <a:t>Almanya ile saldırmazlık</a:t>
          </a:r>
        </a:p>
        <a:p>
          <a:pPr lvl="0" algn="ctr" defTabSz="800100">
            <a:spcBef>
              <a:spcPct val="0"/>
            </a:spcBef>
          </a:pPr>
          <a:r>
            <a:rPr lang="tr-TR" sz="1800" b="0" kern="1200" dirty="0" smtClean="0"/>
            <a:t>paktı</a:t>
          </a:r>
        </a:p>
        <a:p>
          <a:pPr lvl="0" algn="ctr" defTabSz="800100">
            <a:spcBef>
              <a:spcPct val="0"/>
            </a:spcBef>
          </a:pPr>
          <a:r>
            <a:rPr lang="tr-TR" sz="1800" b="0" kern="1200" dirty="0" smtClean="0"/>
            <a:t>imzaladı.</a:t>
          </a:r>
          <a:endParaRPr lang="tr-TR" sz="1800" b="0" kern="1200" dirty="0"/>
        </a:p>
      </dsp:txBody>
      <dsp:txXfrm>
        <a:off x="5402477" y="1688774"/>
        <a:ext cx="1599689" cy="4947562"/>
      </dsp:txXfrm>
    </dsp:sp>
    <dsp:sp modelId="{CE423C77-F3CD-4ADD-86A6-31F839C13AA6}">
      <dsp:nvSpPr>
        <dsp:cNvPr id="0" name=""/>
        <dsp:cNvSpPr/>
      </dsp:nvSpPr>
      <dsp:spPr>
        <a:xfrm>
          <a:off x="7137826" y="1539889"/>
          <a:ext cx="1901804" cy="49703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02C5C-E0AF-4879-8426-5EFBF9C3BB9A}">
      <dsp:nvSpPr>
        <dsp:cNvPr id="0" name=""/>
        <dsp:cNvSpPr/>
      </dsp:nvSpPr>
      <dsp:spPr>
        <a:xfrm>
          <a:off x="7240741" y="1637658"/>
          <a:ext cx="1901804" cy="4970393"/>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b="1" kern="1200" dirty="0" smtClean="0"/>
            <a:t>ABD</a:t>
          </a:r>
        </a:p>
        <a:p>
          <a:pPr lvl="0" algn="ctr" defTabSz="711200">
            <a:lnSpc>
              <a:spcPct val="150000"/>
            </a:lnSpc>
            <a:spcBef>
              <a:spcPct val="0"/>
            </a:spcBef>
            <a:spcAft>
              <a:spcPts val="0"/>
            </a:spcAft>
          </a:pPr>
          <a:r>
            <a:rPr lang="tr-TR" sz="1600" kern="1200" dirty="0" smtClean="0"/>
            <a:t>Avrupa’daki gelişmelerde</a:t>
          </a:r>
        </a:p>
        <a:p>
          <a:pPr lvl="0" algn="ctr" defTabSz="711200">
            <a:lnSpc>
              <a:spcPct val="150000"/>
            </a:lnSpc>
            <a:spcBef>
              <a:spcPct val="0"/>
            </a:spcBef>
            <a:spcAft>
              <a:spcPts val="0"/>
            </a:spcAft>
          </a:pPr>
          <a:r>
            <a:rPr lang="tr-TR" sz="1600" kern="1200" dirty="0" smtClean="0"/>
            <a:t>Tarafsızlığını koruyarak ekonomik çıkarlarının devamlılığını</a:t>
          </a:r>
        </a:p>
        <a:p>
          <a:pPr lvl="0" algn="ctr" defTabSz="711200">
            <a:lnSpc>
              <a:spcPct val="150000"/>
            </a:lnSpc>
            <a:spcBef>
              <a:spcPct val="0"/>
            </a:spcBef>
            <a:spcAft>
              <a:spcPts val="0"/>
            </a:spcAft>
          </a:pPr>
          <a:r>
            <a:rPr lang="tr-TR" sz="1600" kern="1200" dirty="0" smtClean="0"/>
            <a:t>sağlama çabası içindeydi.</a:t>
          </a:r>
        </a:p>
        <a:p>
          <a:pPr lvl="0" algn="ctr" defTabSz="711200">
            <a:lnSpc>
              <a:spcPct val="150000"/>
            </a:lnSpc>
            <a:spcBef>
              <a:spcPct val="0"/>
            </a:spcBef>
            <a:spcAft>
              <a:spcPts val="0"/>
            </a:spcAft>
          </a:pPr>
          <a:r>
            <a:rPr lang="tr-TR" sz="1600" b="1" kern="1200" dirty="0" smtClean="0"/>
            <a:t>Monroe (</a:t>
          </a:r>
          <a:r>
            <a:rPr lang="tr-TR" sz="1600" b="1" kern="1200" dirty="0" err="1" smtClean="0"/>
            <a:t>Monro</a:t>
          </a:r>
          <a:r>
            <a:rPr lang="tr-TR" sz="1600" b="1" kern="1200" dirty="0" smtClean="0"/>
            <a:t>)</a:t>
          </a:r>
        </a:p>
        <a:p>
          <a:pPr lvl="0" algn="ctr" defTabSz="711200">
            <a:lnSpc>
              <a:spcPct val="150000"/>
            </a:lnSpc>
            <a:spcBef>
              <a:spcPct val="0"/>
            </a:spcBef>
            <a:spcAft>
              <a:spcPts val="0"/>
            </a:spcAft>
          </a:pPr>
          <a:r>
            <a:rPr lang="tr-TR" sz="1600" b="1" kern="1200" dirty="0" smtClean="0"/>
            <a:t>Doktrini </a:t>
          </a:r>
          <a:r>
            <a:rPr lang="tr-TR" sz="1600" kern="1200" dirty="0" smtClean="0"/>
            <a:t>ile Avrupa siyasetinden</a:t>
          </a:r>
        </a:p>
        <a:p>
          <a:pPr lvl="0" algn="ctr" defTabSz="711200">
            <a:lnSpc>
              <a:spcPct val="150000"/>
            </a:lnSpc>
            <a:spcBef>
              <a:spcPct val="0"/>
            </a:spcBef>
            <a:spcAft>
              <a:spcPts val="0"/>
            </a:spcAft>
          </a:pPr>
          <a:r>
            <a:rPr lang="tr-TR" sz="1600" kern="1200" dirty="0" smtClean="0"/>
            <a:t>uzak durdu.</a:t>
          </a:r>
          <a:endParaRPr lang="tr-TR" sz="1600" kern="1200" dirty="0"/>
        </a:p>
      </dsp:txBody>
      <dsp:txXfrm>
        <a:off x="7296443" y="1693360"/>
        <a:ext cx="1790400" cy="48589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1CB62-AD15-4EBC-BFD7-BE3BBDE1F9E3}">
      <dsp:nvSpPr>
        <dsp:cNvPr id="0" name=""/>
        <dsp:cNvSpPr/>
      </dsp:nvSpPr>
      <dsp:spPr>
        <a:xfrm>
          <a:off x="4521268" y="1328850"/>
          <a:ext cx="3110512" cy="265580"/>
        </a:xfrm>
        <a:custGeom>
          <a:avLst/>
          <a:gdLst/>
          <a:ahLst/>
          <a:cxnLst/>
          <a:rect l="0" t="0" r="0" b="0"/>
          <a:pathLst>
            <a:path>
              <a:moveTo>
                <a:pt x="0" y="0"/>
              </a:moveTo>
              <a:lnTo>
                <a:pt x="0" y="180985"/>
              </a:lnTo>
              <a:lnTo>
                <a:pt x="3110512" y="180985"/>
              </a:lnTo>
              <a:lnTo>
                <a:pt x="3110512" y="2655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D83BC3-7A4C-4B7E-B6DC-12BCEDECC315}">
      <dsp:nvSpPr>
        <dsp:cNvPr id="0" name=""/>
        <dsp:cNvSpPr/>
      </dsp:nvSpPr>
      <dsp:spPr>
        <a:xfrm>
          <a:off x="4521268" y="1328850"/>
          <a:ext cx="119575" cy="266908"/>
        </a:xfrm>
        <a:custGeom>
          <a:avLst/>
          <a:gdLst/>
          <a:ahLst/>
          <a:cxnLst/>
          <a:rect l="0" t="0" r="0" b="0"/>
          <a:pathLst>
            <a:path>
              <a:moveTo>
                <a:pt x="0" y="0"/>
              </a:moveTo>
              <a:lnTo>
                <a:pt x="0" y="182313"/>
              </a:lnTo>
              <a:lnTo>
                <a:pt x="119575" y="182313"/>
              </a:lnTo>
              <a:lnTo>
                <a:pt x="119575" y="2669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DB6821-2D36-43E1-813B-73222835E479}">
      <dsp:nvSpPr>
        <dsp:cNvPr id="0" name=""/>
        <dsp:cNvSpPr/>
      </dsp:nvSpPr>
      <dsp:spPr>
        <a:xfrm>
          <a:off x="1470344" y="1328850"/>
          <a:ext cx="3050923" cy="276157"/>
        </a:xfrm>
        <a:custGeom>
          <a:avLst/>
          <a:gdLst/>
          <a:ahLst/>
          <a:cxnLst/>
          <a:rect l="0" t="0" r="0" b="0"/>
          <a:pathLst>
            <a:path>
              <a:moveTo>
                <a:pt x="3050923" y="0"/>
              </a:moveTo>
              <a:lnTo>
                <a:pt x="3050923" y="191562"/>
              </a:lnTo>
              <a:lnTo>
                <a:pt x="0" y="191562"/>
              </a:lnTo>
              <a:lnTo>
                <a:pt x="0" y="2761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ACAA9-A50A-4F5E-8374-2C9D444A6366}">
      <dsp:nvSpPr>
        <dsp:cNvPr id="0" name=""/>
        <dsp:cNvSpPr/>
      </dsp:nvSpPr>
      <dsp:spPr>
        <a:xfrm>
          <a:off x="4475548" y="597238"/>
          <a:ext cx="91440" cy="265580"/>
        </a:xfrm>
        <a:custGeom>
          <a:avLst/>
          <a:gdLst/>
          <a:ahLst/>
          <a:cxnLst/>
          <a:rect l="0" t="0" r="0" b="0"/>
          <a:pathLst>
            <a:path>
              <a:moveTo>
                <a:pt x="45720" y="0"/>
              </a:moveTo>
              <a:lnTo>
                <a:pt x="45720" y="2655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CECA8E-446F-45F9-9192-9775943588DB}">
      <dsp:nvSpPr>
        <dsp:cNvPr id="0" name=""/>
        <dsp:cNvSpPr/>
      </dsp:nvSpPr>
      <dsp:spPr>
        <a:xfrm>
          <a:off x="880382" y="191240"/>
          <a:ext cx="7281771" cy="4059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C8B82-75CF-437F-B319-54E5B0EA6986}">
      <dsp:nvSpPr>
        <dsp:cNvPr id="0" name=""/>
        <dsp:cNvSpPr/>
      </dsp:nvSpPr>
      <dsp:spPr>
        <a:xfrm>
          <a:off x="981845" y="287631"/>
          <a:ext cx="7281771" cy="405997"/>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II. DÜNYA SAVAŞI ÖNCESİ DEVLETLER VE POLİTİKALARI</a:t>
          </a:r>
          <a:endParaRPr lang="tr-TR" sz="1800" b="1" kern="1200" dirty="0"/>
        </a:p>
      </dsp:txBody>
      <dsp:txXfrm>
        <a:off x="993736" y="299522"/>
        <a:ext cx="7257989" cy="382215"/>
      </dsp:txXfrm>
    </dsp:sp>
    <dsp:sp modelId="{4AB7968F-6204-42EB-BAF3-E3353184483F}">
      <dsp:nvSpPr>
        <dsp:cNvPr id="0" name=""/>
        <dsp:cNvSpPr/>
      </dsp:nvSpPr>
      <dsp:spPr>
        <a:xfrm>
          <a:off x="2016263" y="862819"/>
          <a:ext cx="5010009" cy="4660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F83131-EF78-4C3F-A6D9-500BFAC2848B}">
      <dsp:nvSpPr>
        <dsp:cNvPr id="0" name=""/>
        <dsp:cNvSpPr/>
      </dsp:nvSpPr>
      <dsp:spPr>
        <a:xfrm>
          <a:off x="2117727" y="959209"/>
          <a:ext cx="5010009" cy="466031"/>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Müttefik </a:t>
          </a:r>
          <a:r>
            <a:rPr lang="tr-TR" sz="1600" b="1" kern="1200" dirty="0" err="1" smtClean="0"/>
            <a:t>Devletler’in</a:t>
          </a:r>
          <a:r>
            <a:rPr lang="tr-TR" sz="1600" b="1" kern="1200" dirty="0" smtClean="0"/>
            <a:t> Karşı Tutumları</a:t>
          </a:r>
        </a:p>
        <a:p>
          <a:pPr lvl="0" algn="ctr" defTabSz="711200">
            <a:lnSpc>
              <a:spcPct val="90000"/>
            </a:lnSpc>
            <a:spcBef>
              <a:spcPct val="0"/>
            </a:spcBef>
            <a:spcAft>
              <a:spcPct val="35000"/>
            </a:spcAft>
          </a:pPr>
          <a:r>
            <a:rPr lang="tr-TR" sz="1600" b="1" kern="1200" dirty="0" smtClean="0">
              <a:solidFill>
                <a:srgbClr val="FF0000"/>
              </a:solidFill>
            </a:rPr>
            <a:t>(Japonya’ya Karşı)</a:t>
          </a:r>
        </a:p>
      </dsp:txBody>
      <dsp:txXfrm>
        <a:off x="2131377" y="972859"/>
        <a:ext cx="4982709" cy="438731"/>
      </dsp:txXfrm>
    </dsp:sp>
    <dsp:sp modelId="{E9EA1402-006E-4D7B-AE21-C121D4578F18}">
      <dsp:nvSpPr>
        <dsp:cNvPr id="0" name=""/>
        <dsp:cNvSpPr/>
      </dsp:nvSpPr>
      <dsp:spPr>
        <a:xfrm>
          <a:off x="-42608" y="1605008"/>
          <a:ext cx="3025905" cy="4950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03764-99FB-49F8-8F5B-FD5CEB27A532}">
      <dsp:nvSpPr>
        <dsp:cNvPr id="0" name=""/>
        <dsp:cNvSpPr/>
      </dsp:nvSpPr>
      <dsp:spPr>
        <a:xfrm>
          <a:off x="58855" y="1701398"/>
          <a:ext cx="3025905" cy="4950754"/>
        </a:xfrm>
        <a:prstGeom prst="roundRect">
          <a:avLst>
            <a:gd name="adj" fmla="val 10000"/>
          </a:avLst>
        </a:prstGeom>
        <a:solidFill>
          <a:srgbClr val="FD91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b="1" kern="1200" dirty="0" smtClean="0"/>
            <a:t>İngiltere ve Fransa</a:t>
          </a:r>
        </a:p>
        <a:p>
          <a:pPr lvl="0" algn="ctr" defTabSz="711200">
            <a:lnSpc>
              <a:spcPct val="150000"/>
            </a:lnSpc>
            <a:spcBef>
              <a:spcPct val="0"/>
            </a:spcBef>
            <a:spcAft>
              <a:spcPts val="0"/>
            </a:spcAft>
          </a:pPr>
          <a:r>
            <a:rPr lang="tr-TR" sz="1600" b="0" kern="1200" dirty="0" smtClean="0"/>
            <a:t>İngiltere ve Fransa, Müttefiklere</a:t>
          </a:r>
        </a:p>
        <a:p>
          <a:pPr lvl="0" algn="ctr" defTabSz="711200">
            <a:lnSpc>
              <a:spcPct val="150000"/>
            </a:lnSpc>
            <a:spcBef>
              <a:spcPct val="0"/>
            </a:spcBef>
            <a:spcAft>
              <a:spcPts val="0"/>
            </a:spcAft>
          </a:pPr>
          <a:r>
            <a:rPr lang="tr-TR" sz="1600" b="0" kern="1200" dirty="0" smtClean="0"/>
            <a:t>ait </a:t>
          </a:r>
          <a:r>
            <a:rPr lang="tr-TR" sz="1600" b="1" kern="1200" dirty="0" smtClean="0"/>
            <a:t>Pasifik ve Uzak Doğu</a:t>
          </a:r>
          <a:r>
            <a:rPr lang="tr-TR" sz="1600" b="0" kern="1200" dirty="0" smtClean="0"/>
            <a:t>’daki bazı sömürgelerin ele geçirilmesi ve ekonomik</a:t>
          </a:r>
        </a:p>
        <a:p>
          <a:pPr lvl="0" algn="ctr" defTabSz="711200">
            <a:lnSpc>
              <a:spcPct val="150000"/>
            </a:lnSpc>
            <a:spcBef>
              <a:spcPct val="0"/>
            </a:spcBef>
            <a:spcAft>
              <a:spcPts val="0"/>
            </a:spcAft>
          </a:pPr>
          <a:r>
            <a:rPr lang="tr-TR" sz="1600" b="0" kern="1200" dirty="0" smtClean="0"/>
            <a:t>çıkarların engellenmesi üzerine</a:t>
          </a:r>
        </a:p>
        <a:p>
          <a:pPr lvl="0" algn="ctr" defTabSz="711200">
            <a:lnSpc>
              <a:spcPct val="150000"/>
            </a:lnSpc>
            <a:spcBef>
              <a:spcPct val="0"/>
            </a:spcBef>
            <a:spcAft>
              <a:spcPts val="0"/>
            </a:spcAft>
          </a:pPr>
          <a:r>
            <a:rPr lang="tr-TR" sz="1600" b="0" kern="1200" dirty="0" smtClean="0"/>
            <a:t>Japonya’ya karşı politikalar geliştirip</a:t>
          </a:r>
        </a:p>
        <a:p>
          <a:pPr lvl="0" algn="ctr" defTabSz="711200">
            <a:lnSpc>
              <a:spcPct val="150000"/>
            </a:lnSpc>
            <a:spcBef>
              <a:spcPct val="0"/>
            </a:spcBef>
            <a:spcAft>
              <a:spcPts val="0"/>
            </a:spcAft>
          </a:pPr>
          <a:r>
            <a:rPr lang="tr-TR" sz="1600" b="0" kern="1200" dirty="0" smtClean="0"/>
            <a:t>ittifaklar kurdular.</a:t>
          </a:r>
          <a:endParaRPr lang="tr-TR" sz="1600" b="0" kern="1200" dirty="0"/>
        </a:p>
      </dsp:txBody>
      <dsp:txXfrm>
        <a:off x="147481" y="1790024"/>
        <a:ext cx="2848653" cy="4773502"/>
      </dsp:txXfrm>
    </dsp:sp>
    <dsp:sp modelId="{A7E37672-9B7D-416E-9DC1-3D2A210216B3}">
      <dsp:nvSpPr>
        <dsp:cNvPr id="0" name=""/>
        <dsp:cNvSpPr/>
      </dsp:nvSpPr>
      <dsp:spPr>
        <a:xfrm>
          <a:off x="3246210" y="1595759"/>
          <a:ext cx="2789266" cy="49759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6C816D-2F86-4253-A7CC-1379835A03CC}">
      <dsp:nvSpPr>
        <dsp:cNvPr id="0" name=""/>
        <dsp:cNvSpPr/>
      </dsp:nvSpPr>
      <dsp:spPr>
        <a:xfrm>
          <a:off x="3347674" y="1692149"/>
          <a:ext cx="2789266" cy="4975937"/>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b="1" kern="1200" dirty="0" smtClean="0"/>
            <a:t>Rusya</a:t>
          </a:r>
        </a:p>
        <a:p>
          <a:pPr lvl="0" algn="ctr" defTabSz="800100">
            <a:lnSpc>
              <a:spcPct val="150000"/>
            </a:lnSpc>
            <a:spcBef>
              <a:spcPct val="0"/>
            </a:spcBef>
          </a:pPr>
          <a:r>
            <a:rPr lang="tr-TR" sz="1600" b="0" kern="1200" dirty="0" smtClean="0"/>
            <a:t>Rusları en çok tedirgin eden,</a:t>
          </a:r>
        </a:p>
        <a:p>
          <a:pPr lvl="0" algn="ctr" defTabSz="800100">
            <a:lnSpc>
              <a:spcPct val="150000"/>
            </a:lnSpc>
            <a:spcBef>
              <a:spcPct val="0"/>
            </a:spcBef>
          </a:pPr>
          <a:r>
            <a:rPr lang="tr-TR" sz="1600" b="0" kern="1200" dirty="0" smtClean="0"/>
            <a:t>Japonya’nın yayılmacı siyasetiydi. Çünkü merkezden uzak olan </a:t>
          </a:r>
          <a:r>
            <a:rPr lang="tr-TR" sz="1600" b="1" kern="1200" dirty="0" err="1" smtClean="0"/>
            <a:t>Mançurya</a:t>
          </a:r>
          <a:r>
            <a:rPr lang="tr-TR" sz="1600" b="0" kern="1200" dirty="0" smtClean="0"/>
            <a:t> gibi Uzak Doğu’daki </a:t>
          </a:r>
          <a:r>
            <a:rPr lang="tr-TR" sz="1600" b="1" kern="1200" dirty="0" smtClean="0"/>
            <a:t>Rus topraklarının </a:t>
          </a:r>
          <a:r>
            <a:rPr lang="tr-TR" sz="1600" b="0" kern="1200" dirty="0" smtClean="0"/>
            <a:t>güvenliğinden endişe ediyordu.</a:t>
          </a:r>
          <a:endParaRPr lang="tr-TR" sz="1600" b="0" kern="1200" dirty="0"/>
        </a:p>
      </dsp:txBody>
      <dsp:txXfrm>
        <a:off x="3429369" y="1773844"/>
        <a:ext cx="2625876" cy="4812547"/>
      </dsp:txXfrm>
    </dsp:sp>
    <dsp:sp modelId="{CE423C77-F3CD-4ADD-86A6-31F839C13AA6}">
      <dsp:nvSpPr>
        <dsp:cNvPr id="0" name=""/>
        <dsp:cNvSpPr/>
      </dsp:nvSpPr>
      <dsp:spPr>
        <a:xfrm>
          <a:off x="6221619" y="1594431"/>
          <a:ext cx="2820323" cy="4900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02C5C-E0AF-4879-8426-5EFBF9C3BB9A}">
      <dsp:nvSpPr>
        <dsp:cNvPr id="0" name=""/>
        <dsp:cNvSpPr/>
      </dsp:nvSpPr>
      <dsp:spPr>
        <a:xfrm>
          <a:off x="6323083" y="1690821"/>
          <a:ext cx="2820323" cy="4900311"/>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b="1" kern="1200" dirty="0" smtClean="0"/>
            <a:t>ABD</a:t>
          </a:r>
        </a:p>
        <a:p>
          <a:pPr lvl="0" algn="ctr" defTabSz="711200">
            <a:lnSpc>
              <a:spcPct val="150000"/>
            </a:lnSpc>
            <a:spcBef>
              <a:spcPct val="0"/>
            </a:spcBef>
          </a:pPr>
          <a:r>
            <a:rPr lang="tr-TR" sz="1600" b="0" kern="1200" dirty="0" smtClean="0"/>
            <a:t>ABD Japonya’nın yayılmacı</a:t>
          </a:r>
        </a:p>
        <a:p>
          <a:pPr lvl="0" algn="ctr" defTabSz="711200">
            <a:lnSpc>
              <a:spcPct val="150000"/>
            </a:lnSpc>
            <a:spcBef>
              <a:spcPct val="0"/>
            </a:spcBef>
          </a:pPr>
          <a:r>
            <a:rPr lang="tr-TR" sz="1600" b="0" kern="1200" dirty="0" smtClean="0"/>
            <a:t>siyasetine karşı</a:t>
          </a:r>
        </a:p>
        <a:p>
          <a:pPr lvl="0" algn="ctr" defTabSz="711200">
            <a:lnSpc>
              <a:spcPct val="150000"/>
            </a:lnSpc>
            <a:spcBef>
              <a:spcPct val="0"/>
            </a:spcBef>
          </a:pPr>
          <a:r>
            <a:rPr lang="tr-TR" sz="1600" b="1" kern="1200" dirty="0" smtClean="0"/>
            <a:t>Washington Konferans</a:t>
          </a:r>
          <a:r>
            <a:rPr lang="tr-TR" sz="1600" b="0" kern="1200" dirty="0" smtClean="0"/>
            <a:t>ı’nı</a:t>
          </a:r>
        </a:p>
        <a:p>
          <a:pPr lvl="0" algn="ctr" defTabSz="711200">
            <a:lnSpc>
              <a:spcPct val="150000"/>
            </a:lnSpc>
            <a:spcBef>
              <a:spcPct val="0"/>
            </a:spcBef>
          </a:pPr>
          <a:r>
            <a:rPr lang="tr-TR" sz="1600" b="0" kern="1200" dirty="0" smtClean="0"/>
            <a:t>topladı. Japonya</a:t>
          </a:r>
        </a:p>
        <a:p>
          <a:pPr lvl="0" algn="ctr" defTabSz="711200">
            <a:lnSpc>
              <a:spcPct val="150000"/>
            </a:lnSpc>
            <a:spcBef>
              <a:spcPct val="0"/>
            </a:spcBef>
          </a:pPr>
          <a:r>
            <a:rPr lang="tr-TR" sz="1600" b="0" kern="1200" dirty="0" smtClean="0"/>
            <a:t>daha sonra konferanstan</a:t>
          </a:r>
        </a:p>
        <a:p>
          <a:pPr lvl="0" algn="ctr" defTabSz="711200">
            <a:lnSpc>
              <a:spcPct val="150000"/>
            </a:lnSpc>
            <a:spcBef>
              <a:spcPct val="0"/>
            </a:spcBef>
          </a:pPr>
          <a:r>
            <a:rPr lang="tr-TR" sz="1600" b="0" kern="1200" dirty="0" smtClean="0"/>
            <a:t>ayrıldı. Japonya’nın</a:t>
          </a:r>
        </a:p>
        <a:p>
          <a:pPr lvl="0" algn="ctr" defTabSz="711200">
            <a:lnSpc>
              <a:spcPct val="150000"/>
            </a:lnSpc>
            <a:spcBef>
              <a:spcPct val="0"/>
            </a:spcBef>
          </a:pPr>
          <a:r>
            <a:rPr lang="tr-TR" sz="1600" b="1" kern="1200" dirty="0" smtClean="0"/>
            <a:t>ABD’ye ait bazı adaları</a:t>
          </a:r>
        </a:p>
        <a:p>
          <a:pPr lvl="0" algn="ctr" defTabSz="711200">
            <a:lnSpc>
              <a:spcPct val="150000"/>
            </a:lnSpc>
            <a:spcBef>
              <a:spcPct val="0"/>
            </a:spcBef>
          </a:pPr>
          <a:r>
            <a:rPr lang="tr-TR" sz="1600" b="1" kern="1200" dirty="0" smtClean="0"/>
            <a:t>ele geçirerek ABD’nin</a:t>
          </a:r>
        </a:p>
        <a:p>
          <a:pPr lvl="0" algn="ctr" defTabSz="711200">
            <a:lnSpc>
              <a:spcPct val="150000"/>
            </a:lnSpc>
            <a:spcBef>
              <a:spcPct val="0"/>
            </a:spcBef>
          </a:pPr>
          <a:r>
            <a:rPr lang="tr-TR" sz="1600" b="1" kern="1200" dirty="0" smtClean="0"/>
            <a:t>ticari faaliyetlerini engelleme</a:t>
          </a:r>
        </a:p>
        <a:p>
          <a:pPr lvl="0" algn="ctr" defTabSz="711200">
            <a:lnSpc>
              <a:spcPct val="150000"/>
            </a:lnSpc>
            <a:spcBef>
              <a:spcPct val="0"/>
            </a:spcBef>
          </a:pPr>
          <a:r>
            <a:rPr lang="tr-TR" sz="1600" b="1" kern="1200" dirty="0" smtClean="0"/>
            <a:t>yoluna gitmesi,</a:t>
          </a:r>
        </a:p>
        <a:p>
          <a:pPr lvl="0" algn="ctr" defTabSz="711200">
            <a:lnSpc>
              <a:spcPct val="150000"/>
            </a:lnSpc>
            <a:spcBef>
              <a:spcPct val="0"/>
            </a:spcBef>
          </a:pPr>
          <a:r>
            <a:rPr lang="tr-TR" sz="1600" b="0" kern="1200" dirty="0" smtClean="0"/>
            <a:t>ABD’yi Müttefikler ile</a:t>
          </a:r>
        </a:p>
        <a:p>
          <a:pPr lvl="0" algn="ctr" defTabSz="711200">
            <a:lnSpc>
              <a:spcPct val="150000"/>
            </a:lnSpc>
            <a:spcBef>
              <a:spcPct val="0"/>
            </a:spcBef>
          </a:pPr>
          <a:r>
            <a:rPr lang="tr-TR" sz="1600" b="0" kern="1200" dirty="0" smtClean="0"/>
            <a:t>yakınlaşmaya zorladı.</a:t>
          </a:r>
          <a:endParaRPr lang="tr-TR" sz="1600" b="0" kern="1200" dirty="0"/>
        </a:p>
      </dsp:txBody>
      <dsp:txXfrm>
        <a:off x="6405687" y="1773425"/>
        <a:ext cx="2655115" cy="47351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B32A4-BC3E-4647-930E-9D6CC135ABDC}" type="datetimeFigureOut">
              <a:rPr lang="tr-TR" smtClean="0"/>
              <a:t>04.04.2021</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70E31-0260-40BB-8381-42DE50AEFC0B}" type="slidenum">
              <a:rPr lang="tr-TR" smtClean="0"/>
              <a:t>‹#›</a:t>
            </a:fld>
            <a:endParaRPr lang="tr-TR"/>
          </a:p>
        </p:txBody>
      </p:sp>
    </p:spTree>
    <p:extLst>
      <p:ext uri="{BB962C8B-B14F-4D97-AF65-F5344CB8AC3E}">
        <p14:creationId xmlns:p14="http://schemas.microsoft.com/office/powerpoint/2010/main" val="268119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D470E31-0260-40BB-8381-42DE50AEFC0B}" type="slidenum">
              <a:rPr lang="tr-TR" smtClean="0"/>
              <a:t>3</a:t>
            </a:fld>
            <a:endParaRPr lang="tr-TR"/>
          </a:p>
        </p:txBody>
      </p:sp>
    </p:spTree>
    <p:extLst>
      <p:ext uri="{BB962C8B-B14F-4D97-AF65-F5344CB8AC3E}">
        <p14:creationId xmlns:p14="http://schemas.microsoft.com/office/powerpoint/2010/main" val="167760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www.tariheglencesi.com</a:t>
            </a:r>
            <a:endParaRPr lang="tr-TR"/>
          </a:p>
        </p:txBody>
      </p:sp>
      <p:sp>
        <p:nvSpPr>
          <p:cNvPr id="6" name="Slide Number Placeholder 5"/>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www.tariheglencesi.com</a:t>
            </a:r>
            <a:endParaRPr lang="tr-TR"/>
          </a:p>
        </p:txBody>
      </p:sp>
      <p:sp>
        <p:nvSpPr>
          <p:cNvPr id="6" name="Slide Number Placeholder 5"/>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www.tariheglencesi.com</a:t>
            </a:r>
            <a:endParaRPr lang="tr-TR"/>
          </a:p>
        </p:txBody>
      </p:sp>
      <p:sp>
        <p:nvSpPr>
          <p:cNvPr id="6" name="Slide Number Placeholder 5"/>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00 w 5184"/>
                  <a:gd name="T3" fmla="*/ 3159 h 3159"/>
                  <a:gd name="T4" fmla="*/ 520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58 w 556"/>
                  <a:gd name="T5" fmla="*/ 3159 h 3159"/>
                  <a:gd name="T6" fmla="*/ 55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fontAlgn="base">
                <a:spcBef>
                  <a:spcPct val="0"/>
                </a:spcBef>
                <a:spcAft>
                  <a:spcPct val="0"/>
                </a:spcAft>
                <a:defRPr/>
              </a:pPr>
              <a:endParaRPr lang="tr-TR">
                <a:solidFill>
                  <a:prstClr val="white"/>
                </a:solidFill>
              </a:endParaRPr>
            </a:p>
          </p:txBody>
        </p:sp>
        <p:sp>
          <p:nvSpPr>
            <p:cNvPr id="7" name="Freeform 7"/>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sp>
            <p:nvSpPr>
              <p:cNvPr id="12" name="Freeform 12"/>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fontAlgn="base">
                  <a:spcBef>
                    <a:spcPct val="0"/>
                  </a:spcBef>
                  <a:spcAft>
                    <a:spcPct val="0"/>
                  </a:spcAft>
                  <a:defRPr/>
                </a:pPr>
                <a:endParaRPr lang="tr-TR">
                  <a:solidFill>
                    <a:prstClr val="white"/>
                  </a:solidFill>
                </a:endParaRPr>
              </a:p>
            </p:txBody>
          </p:sp>
        </p:grpSp>
      </p:grpSp>
      <p:sp>
        <p:nvSpPr>
          <p:cNvPr id="35856" name="Rectangle 16"/>
          <p:cNvSpPr>
            <a:spLocks noGrp="1" noChangeArrowheads="1"/>
          </p:cNvSpPr>
          <p:nvPr>
            <p:ph type="ctrTitle" sz="quarter"/>
          </p:nvPr>
        </p:nvSpPr>
        <p:spPr>
          <a:xfrm>
            <a:off x="1066800" y="1997075"/>
            <a:ext cx="7086600" cy="1431925"/>
          </a:xfrm>
        </p:spPr>
        <p:txBody>
          <a:bodyPr anchor="b"/>
          <a:lstStyle>
            <a:lvl1pPr>
              <a:defRPr/>
            </a:lvl1pPr>
          </a:lstStyle>
          <a:p>
            <a:r>
              <a:rPr lang="tr-TR"/>
              <a:t>Asıl başlık stili için tıklatın</a:t>
            </a:r>
          </a:p>
        </p:txBody>
      </p:sp>
      <p:sp>
        <p:nvSpPr>
          <p:cNvPr id="3585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tr-TR"/>
              <a:t>Asıl alt başlık stilini düzenlemek için tıklatın</a:t>
            </a:r>
          </a:p>
        </p:txBody>
      </p:sp>
      <p:sp>
        <p:nvSpPr>
          <p:cNvPr id="18" name="Rectangle 18"/>
          <p:cNvSpPr>
            <a:spLocks noGrp="1" noChangeArrowheads="1"/>
          </p:cNvSpPr>
          <p:nvPr>
            <p:ph type="dt" sz="quarter" idx="10"/>
          </p:nvPr>
        </p:nvSpPr>
        <p:spPr/>
        <p:txBody>
          <a:bodyPr/>
          <a:lstStyle>
            <a:lvl1pPr>
              <a:defRPr/>
            </a:lvl1pPr>
          </a:lstStyle>
          <a:p>
            <a:pPr>
              <a:defRPr/>
            </a:pPr>
            <a:endParaRPr lang="tr-TR">
              <a:solidFill>
                <a:prstClr val="white"/>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r>
              <a:rPr lang="tr-TR" smtClean="0">
                <a:solidFill>
                  <a:prstClr val="white"/>
                </a:solidFill>
              </a:rPr>
              <a:t>www.tariheglencesi.com</a:t>
            </a:r>
            <a:endParaRPr lang="tr-TR">
              <a:solidFill>
                <a:prstClr val="white"/>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3BDCDC7E-E2A1-4D46-B273-5C24775D1FB3}"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1776142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smtClean="0">
                <a:solidFill>
                  <a:prstClr val="white"/>
                </a:solidFill>
              </a:rPr>
              <a:t>www.tariheglencesi.com</a:t>
            </a: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6D3F14AF-0FAC-4E92-8443-F139E2FF5A1B}"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627280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smtClean="0">
                <a:solidFill>
                  <a:prstClr val="white"/>
                </a:solidFill>
              </a:rPr>
              <a:t>www.tariheglencesi.com</a:t>
            </a: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2187A2C6-3580-43B6-BB90-A354D66524B8}"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1325211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smtClean="0">
                <a:solidFill>
                  <a:prstClr val="white"/>
                </a:solidFill>
              </a:rPr>
              <a:t>www.tariheglencesi.com</a:t>
            </a: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20798071-59AE-428D-874B-BC2FA5B1B55C}"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1547964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r>
              <a:rPr lang="tr-TR" smtClean="0">
                <a:solidFill>
                  <a:prstClr val="white"/>
                </a:solidFill>
              </a:rPr>
              <a:t>www.tariheglencesi.com</a:t>
            </a:r>
            <a:endParaRPr lang="tr-TR">
              <a:solidFill>
                <a:prstClr val="white"/>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09F68972-BF97-4EF2-918F-E3B80B9F5193}"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409508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tr-TR" smtClean="0">
                <a:solidFill>
                  <a:prstClr val="white"/>
                </a:solidFill>
              </a:rPr>
              <a:t>www.tariheglencesi.com</a:t>
            </a:r>
            <a:endParaRPr lang="tr-TR">
              <a:solidFill>
                <a:prstClr val="white"/>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B46C8117-E062-41F6-BF98-8BAEE12DB711}"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803594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tr-TR" smtClean="0">
                <a:solidFill>
                  <a:prstClr val="white"/>
                </a:solidFill>
              </a:rPr>
              <a:t>www.tariheglencesi.com</a:t>
            </a:r>
            <a:endParaRPr lang="tr-TR">
              <a:solidFill>
                <a:prstClr val="white"/>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BC2C9A64-4271-410E-85C4-3B95544AE337}"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2847973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smtClean="0">
                <a:solidFill>
                  <a:prstClr val="white"/>
                </a:solidFill>
              </a:rPr>
              <a:t>www.tariheglencesi.com</a:t>
            </a: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5153E9E2-7F74-4FF5-83E0-E6FF9F855A0E}"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169012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www.tariheglencesi.com</a:t>
            </a:r>
            <a:endParaRPr lang="tr-TR"/>
          </a:p>
        </p:txBody>
      </p:sp>
      <p:sp>
        <p:nvSpPr>
          <p:cNvPr id="6" name="Slide Number Placeholder 5"/>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smtClean="0">
                <a:solidFill>
                  <a:prstClr val="white"/>
                </a:solidFill>
              </a:rPr>
              <a:t>www.tariheglencesi.com</a:t>
            </a: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D073CFB4-432E-4B00-AB42-0E35F2CA4AD7}"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4209901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smtClean="0">
                <a:solidFill>
                  <a:prstClr val="white"/>
                </a:solidFill>
              </a:rPr>
              <a:t>www.tariheglencesi.com</a:t>
            </a: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D19CAEC-044E-49D9-8117-16E8CFABF80D}"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046276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24650" y="304800"/>
            <a:ext cx="1885950" cy="5791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066800" y="304800"/>
            <a:ext cx="550545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smtClean="0">
                <a:solidFill>
                  <a:prstClr val="white"/>
                </a:solidFill>
              </a:rPr>
              <a:t>www.tariheglencesi.com</a:t>
            </a: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5B45D647-69EF-4736-B069-30049FE02848}"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2233703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304800"/>
            <a:ext cx="7543800"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066800" y="1981200"/>
            <a:ext cx="36957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914900" y="1981200"/>
            <a:ext cx="36957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smtClean="0">
                <a:solidFill>
                  <a:prstClr val="white"/>
                </a:solidFill>
              </a:rPr>
              <a:t>www.tariheglencesi.com</a:t>
            </a: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183F2564-4B92-43D2-9756-5F088830B927}"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2368806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tr-TR" smtClean="0">
                <a:solidFill>
                  <a:prstClr val="white"/>
                </a:solidFill>
              </a:rPr>
              <a:t>www.tariheglencesi.com</a:t>
            </a:r>
            <a:endParaRPr lang="tr-TR">
              <a:solidFill>
                <a:prstClr val="white"/>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13B7758C-3BEF-484A-B7D3-399490BF42E1}"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2397746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reserve="1">
  <p:cSld name="Başlık ve Metin Üzerind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304800"/>
            <a:ext cx="7543800" cy="1431925"/>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066800" y="1981200"/>
            <a:ext cx="75438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1066800" y="4114800"/>
            <a:ext cx="75438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tr-TR" smtClean="0">
                <a:solidFill>
                  <a:prstClr val="white"/>
                </a:solidFill>
              </a:rPr>
              <a:t>www.tariheglencesi.com</a:t>
            </a: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C5501528-0A8E-42D7-8DCF-E9F4E7393F81}"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2285679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304800"/>
            <a:ext cx="7543800"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066800" y="1981200"/>
            <a:ext cx="36957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914900" y="1981200"/>
            <a:ext cx="36957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914900" y="4114800"/>
            <a:ext cx="36957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7" name="Rectangle 18"/>
          <p:cNvSpPr>
            <a:spLocks noGrp="1" noChangeArrowheads="1"/>
          </p:cNvSpPr>
          <p:nvPr>
            <p:ph type="ftr" sz="quarter" idx="11"/>
          </p:nvPr>
        </p:nvSpPr>
        <p:spPr>
          <a:ln/>
        </p:spPr>
        <p:txBody>
          <a:bodyPr/>
          <a:lstStyle>
            <a:lvl1pPr>
              <a:defRPr/>
            </a:lvl1pPr>
          </a:lstStyle>
          <a:p>
            <a:pPr>
              <a:defRPr/>
            </a:pPr>
            <a:r>
              <a:rPr lang="tr-TR" smtClean="0">
                <a:solidFill>
                  <a:prstClr val="white"/>
                </a:solidFill>
              </a:rPr>
              <a:t>www.tariheglencesi.com</a:t>
            </a:r>
            <a:endParaRPr lang="tr-TR">
              <a:solidFill>
                <a:prstClr val="white"/>
              </a:solidFill>
            </a:endParaRPr>
          </a:p>
        </p:txBody>
      </p:sp>
      <p:sp>
        <p:nvSpPr>
          <p:cNvPr id="8" name="Rectangle 19"/>
          <p:cNvSpPr>
            <a:spLocks noGrp="1" noChangeArrowheads="1"/>
          </p:cNvSpPr>
          <p:nvPr>
            <p:ph type="sldNum" sz="quarter" idx="12"/>
          </p:nvPr>
        </p:nvSpPr>
        <p:spPr>
          <a:ln/>
        </p:spPr>
        <p:txBody>
          <a:bodyPr/>
          <a:lstStyle>
            <a:lvl1pPr>
              <a:defRPr/>
            </a:lvl1pPr>
          </a:lstStyle>
          <a:p>
            <a:pPr>
              <a:defRPr/>
            </a:pPr>
            <a:fld id="{808C0E8B-32E6-40FF-91A4-0F292620C454}"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703999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tr-TR" smtClean="0">
                <a:solidFill>
                  <a:prstClr val="white"/>
                </a:solidFill>
              </a:rPr>
              <a:t>www.tariheglencesi.com</a:t>
            </a: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1B1B058-CF9D-40FD-8656-0CB9D2761D8B}"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046066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D64728F3-984F-430E-A3A2-A0B12D5818A0}" type="datetime1">
              <a:rPr lang="tr-TR" smtClean="0">
                <a:solidFill>
                  <a:prstClr val="white">
                    <a:alpha val="60000"/>
                  </a:prstClr>
                </a:solidFill>
              </a:rPr>
              <a:pPr/>
              <a:t>04.04.2021</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tr-TR" smtClean="0">
                <a:solidFill>
                  <a:prstClr val="white">
                    <a:alpha val="60000"/>
                  </a:prstClr>
                </a:solidFill>
              </a:rPr>
              <a:t>www.tariheglencesi.com</a:t>
            </a:r>
            <a:endParaRPr lang="tr-TR">
              <a:solidFill>
                <a:prstClr val="white">
                  <a:alpha val="60000"/>
                </a:prstClr>
              </a:solidFill>
            </a:endParaRP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743104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30BED9E-9635-4847-BA99-0519611A87B6}" type="datetime1">
              <a:rPr lang="tr-TR" smtClean="0">
                <a:solidFill>
                  <a:srgbClr val="B31166"/>
                </a:solidFill>
              </a:rPr>
              <a:pPr/>
              <a:t>04.04.2021</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20555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www.tariheglencesi.com</a:t>
            </a:r>
            <a:endParaRPr lang="tr-TR"/>
          </a:p>
        </p:txBody>
      </p:sp>
      <p:sp>
        <p:nvSpPr>
          <p:cNvPr id="6" name="Slide Number Placeholder 5"/>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F0B5B46-5FA4-48CD-A530-1244934A5B46}" type="datetime1">
              <a:rPr lang="tr-TR" smtClean="0">
                <a:solidFill>
                  <a:srgbClr val="B31166"/>
                </a:solidFill>
              </a:rPr>
              <a:pPr/>
              <a:t>04.04.2021</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086564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D6F0195-8DFE-468C-9B9E-FA6B2D391677}" type="datetime1">
              <a:rPr lang="tr-TR" smtClean="0">
                <a:solidFill>
                  <a:srgbClr val="B31166"/>
                </a:solidFill>
              </a:rPr>
              <a:pPr/>
              <a:t>04.04.2021</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518454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EB12DE8-FF1E-4DAB-81BA-53044E99BB36}" type="datetime1">
              <a:rPr lang="tr-TR" smtClean="0">
                <a:solidFill>
                  <a:srgbClr val="B31166"/>
                </a:solidFill>
              </a:rPr>
              <a:pPr/>
              <a:t>04.04.2021</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463266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BCB407F-C53D-4CED-9FBB-4D267F1489E9}" type="datetime1">
              <a:rPr lang="tr-TR" smtClean="0">
                <a:solidFill>
                  <a:srgbClr val="B31166"/>
                </a:solidFill>
              </a:rPr>
              <a:pPr/>
              <a:t>04.04.2021</a:t>
            </a:fld>
            <a:endParaRPr lang="tr-TR">
              <a:solidFill>
                <a:srgbClr val="B31166"/>
              </a:solidFill>
            </a:endParaRPr>
          </a:p>
        </p:txBody>
      </p:sp>
      <p:sp>
        <p:nvSpPr>
          <p:cNvPr id="4" name="Footer Placeholder 3"/>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836080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8BE36A0C-FF49-4853-A06F-D554CA398ADF}" type="datetime1">
              <a:rPr lang="tr-TR" smtClean="0">
                <a:solidFill>
                  <a:srgbClr val="B31166"/>
                </a:solidFill>
              </a:rPr>
              <a:pPr/>
              <a:t>04.04.2021</a:t>
            </a:fld>
            <a:endParaRPr lang="tr-TR">
              <a:solidFill>
                <a:srgbClr val="B31166"/>
              </a:solidFill>
            </a:endParaRPr>
          </a:p>
        </p:txBody>
      </p:sp>
      <p:sp>
        <p:nvSpPr>
          <p:cNvPr id="3" name="Footer Placeholder 2"/>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60996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92952C6-185E-4120-A648-143C239F905B}" type="datetime1">
              <a:rPr lang="tr-TR" smtClean="0">
                <a:solidFill>
                  <a:srgbClr val="B31166"/>
                </a:solidFill>
              </a:rPr>
              <a:pPr/>
              <a:t>04.04.2021</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73077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98B809F-0DA3-436B-8C96-26A5E16C5CF4}" type="datetime1">
              <a:rPr lang="tr-TR" smtClean="0">
                <a:solidFill>
                  <a:srgbClr val="B31166"/>
                </a:solidFill>
              </a:rPr>
              <a:pPr/>
              <a:t>04.04.2021</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161366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9026E52-AAFC-4AF0-A611-A61000CC6C4C}" type="datetime1">
              <a:rPr lang="tr-TR" smtClean="0">
                <a:solidFill>
                  <a:srgbClr val="B31166"/>
                </a:solidFill>
              </a:rPr>
              <a:pPr/>
              <a:t>04.04.2021</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153893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C6C9246-162C-4FC8-A4C4-7CF74FCEECB3}" type="datetime1">
              <a:rPr lang="tr-TR" smtClean="0">
                <a:solidFill>
                  <a:srgbClr val="B31166"/>
                </a:solidFill>
              </a:rPr>
              <a:pPr/>
              <a:t>04.04.2021</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810443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dirty="0">
                <a:solidFill>
                  <a:srgbClr val="B31166">
                    <a:lumMod val="60000"/>
                    <a:lumOff val="40000"/>
                  </a:srgb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tr-TR" smtClean="0"/>
              <a:t>Asıl başlık stili için tıklatın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86D7367-B585-4D7E-AE83-9AD67CF16323}" type="datetime1">
              <a:rPr lang="tr-TR" smtClean="0">
                <a:solidFill>
                  <a:srgbClr val="B31166"/>
                </a:solidFill>
              </a:rPr>
              <a:pPr/>
              <a:t>04.04.2021</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64342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www.tariheglencesi.com</a:t>
            </a:r>
            <a:endParaRPr lang="tr-TR"/>
          </a:p>
        </p:txBody>
      </p:sp>
      <p:sp>
        <p:nvSpPr>
          <p:cNvPr id="7" name="Slide Number Placeholder 6"/>
          <p:cNvSpPr>
            <a:spLocks noGrp="1"/>
          </p:cNvSpPr>
          <p:nvPr>
            <p:ph type="sldNum" sz="quarter" idx="12"/>
          </p:nvPr>
        </p:nvSpPr>
        <p:spPr/>
        <p:txBody>
          <a:bodyPr/>
          <a:lstStyle/>
          <a:p>
            <a:fld id="{4DDEF05D-EF35-495C-8258-41AFC40094B2}"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50115C4-6FDD-424D-9297-3D3203E85B3B}" type="datetime1">
              <a:rPr lang="tr-TR" smtClean="0">
                <a:solidFill>
                  <a:srgbClr val="B31166"/>
                </a:solidFill>
              </a:rPr>
              <a:pPr/>
              <a:t>04.04.2021</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1385411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A2E786F-1033-4118-9DFF-F8158A947872}" type="datetime1">
              <a:rPr lang="tr-TR" smtClean="0">
                <a:solidFill>
                  <a:srgbClr val="B31166"/>
                </a:solidFill>
              </a:rPr>
              <a:pPr/>
              <a:t>04.04.2021</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112971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22D8E2E-BF0E-46E6-BE30-E4D12E51FF00}" type="datetime1">
              <a:rPr lang="tr-TR" smtClean="0">
                <a:solidFill>
                  <a:srgbClr val="B31166"/>
                </a:solidFill>
              </a:rPr>
              <a:pPr/>
              <a:t>04.04.2021</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187701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621301" y="6387910"/>
            <a:ext cx="990599" cy="228659"/>
          </a:xfrm>
        </p:spPr>
        <p:txBody>
          <a:bodyPr/>
          <a:lstStyle/>
          <a:p>
            <a:fld id="{357F0C01-F7F9-425E-B173-9A5377D1AB49}" type="datetime1">
              <a:rPr lang="tr-TR" smtClean="0">
                <a:solidFill>
                  <a:srgbClr val="B31166"/>
                </a:solidFill>
              </a:rPr>
              <a:pPr/>
              <a:t>04.04.2021</a:t>
            </a:fld>
            <a:endParaRPr lang="tr-TR">
              <a:solidFill>
                <a:srgbClr val="B31166"/>
              </a:solidFill>
            </a:endParaRPr>
          </a:p>
        </p:txBody>
      </p:sp>
      <p:sp>
        <p:nvSpPr>
          <p:cNvPr id="5" name="Footer Placeholder 4"/>
          <p:cNvSpPr>
            <a:spLocks noGrp="1"/>
          </p:cNvSpPr>
          <p:nvPr>
            <p:ph type="ftr" sz="quarter" idx="11"/>
          </p:nvPr>
        </p:nvSpPr>
        <p:spPr>
          <a:xfrm>
            <a:off x="516133" y="6387910"/>
            <a:ext cx="3859795" cy="228660"/>
          </a:xfrm>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88002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CAEA82F-2147-4AF3-9406-C634AA18EBEF}" type="datetime1">
              <a:rPr lang="tr-TR" smtClean="0">
                <a:solidFill>
                  <a:srgbClr val="B31166"/>
                </a:solidFill>
              </a:rPr>
              <a:pPr/>
              <a:t>04.04.2021</a:t>
            </a:fld>
            <a:endParaRPr lang="tr-TR">
              <a:solidFill>
                <a:srgbClr val="B31166"/>
              </a:solidFill>
            </a:endParaRPr>
          </a:p>
        </p:txBody>
      </p:sp>
      <p:sp>
        <p:nvSpPr>
          <p:cNvPr id="5" name="Footer Placeholder 4"/>
          <p:cNvSpPr>
            <a:spLocks noGrp="1"/>
          </p:cNvSpPr>
          <p:nvPr>
            <p:ph type="ftr" sz="quarter" idx="11"/>
          </p:nvPr>
        </p:nvSpPr>
        <p:spPr>
          <a:xfrm>
            <a:off x="538546" y="6365498"/>
            <a:ext cx="3859795" cy="228660"/>
          </a:xfrm>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08406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r>
              <a:rPr lang="tr-TR" smtClean="0"/>
              <a:t>www.tariheglencesi.com</a:t>
            </a:r>
            <a:endParaRPr lang="tr-TR"/>
          </a:p>
        </p:txBody>
      </p:sp>
      <p:sp>
        <p:nvSpPr>
          <p:cNvPr id="9" name="Slide Number Placeholder 8"/>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r>
              <a:rPr lang="tr-TR" smtClean="0"/>
              <a:t>www.tariheglencesi.com</a:t>
            </a:r>
            <a:endParaRPr lang="tr-TR"/>
          </a:p>
        </p:txBody>
      </p:sp>
      <p:sp>
        <p:nvSpPr>
          <p:cNvPr id="5" name="Slide Number Placeholder 4"/>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r>
              <a:rPr lang="tr-TR" smtClean="0"/>
              <a:t>www.tariheglencesi.com</a:t>
            </a:r>
            <a:endParaRPr lang="tr-TR"/>
          </a:p>
        </p:txBody>
      </p:sp>
      <p:sp>
        <p:nvSpPr>
          <p:cNvPr id="4" name="Slide Number Placeholder 3"/>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r>
              <a:rPr lang="tr-TR" smtClean="0"/>
              <a:t>www.tariheglencesi.com</a:t>
            </a:r>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DDEF05D-EF35-495C-8258-41AFC40094B2}"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www.tariheglencesi.com</a:t>
            </a:r>
            <a:endParaRPr lang="tr-TR"/>
          </a:p>
        </p:txBody>
      </p:sp>
      <p:sp>
        <p:nvSpPr>
          <p:cNvPr id="7" name="Slide Number Placeholder 6"/>
          <p:cNvSpPr>
            <a:spLocks noGrp="1"/>
          </p:cNvSpPr>
          <p:nvPr>
            <p:ph type="sldNum" sz="quarter" idx="12"/>
          </p:nvPr>
        </p:nvSpPr>
        <p:spPr/>
        <p:txBody>
          <a:bodyPr/>
          <a:lstStyle/>
          <a:p>
            <a:fld id="{4DDEF05D-EF35-495C-8258-41AFC40094B2}"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3.jpe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tr-TR" smtClean="0"/>
              <a:t>www.tariheglencesi.com</a:t>
            </a:r>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DDEF05D-EF35-495C-8258-41AFC40094B2}"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00 w 5184"/>
                <a:gd name="T3" fmla="*/ 3159 h 3159"/>
                <a:gd name="T4" fmla="*/ 520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58 w 556"/>
                <a:gd name="T5" fmla="*/ 3159 h 3159"/>
                <a:gd name="T6" fmla="*/ 55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sp>
            <p:nvSpPr>
              <p:cNvPr id="1037" name="Freeform 8"/>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fontAlgn="base">
                  <a:spcBef>
                    <a:spcPct val="0"/>
                  </a:spcBef>
                  <a:spcAft>
                    <a:spcPct val="0"/>
                  </a:spcAft>
                  <a:defRPr/>
                </a:pPr>
                <a:endParaRPr lang="tr-TR">
                  <a:solidFill>
                    <a:prstClr val="white"/>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sp>
            <p:nvSpPr>
              <p:cNvPr id="1042" name="Freeform 13"/>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white"/>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fontAlgn="base">
                  <a:spcBef>
                    <a:spcPct val="0"/>
                  </a:spcBef>
                  <a:spcAft>
                    <a:spcPct val="0"/>
                  </a:spcAft>
                  <a:defRPr/>
                </a:pPr>
                <a:endParaRPr lang="tr-TR">
                  <a:solidFill>
                    <a:prstClr val="white"/>
                  </a:solidFill>
                </a:endParaRPr>
              </a:p>
            </p:txBody>
          </p:sp>
        </p:grpSp>
      </p:grpSp>
      <p:sp>
        <p:nvSpPr>
          <p:cNvPr id="3483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483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483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tr-TR">
              <a:solidFill>
                <a:prstClr val="white"/>
              </a:solidFill>
            </a:endParaRPr>
          </a:p>
        </p:txBody>
      </p:sp>
      <p:sp>
        <p:nvSpPr>
          <p:cNvPr id="3483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r>
              <a:rPr lang="tr-TR" smtClean="0">
                <a:solidFill>
                  <a:prstClr val="white"/>
                </a:solidFill>
              </a:rPr>
              <a:t>www.tariheglencesi.com</a:t>
            </a:r>
            <a:endParaRPr lang="tr-TR">
              <a:solidFill>
                <a:prstClr val="white"/>
              </a:solidFill>
            </a:endParaRPr>
          </a:p>
        </p:txBody>
      </p:sp>
      <p:sp>
        <p:nvSpPr>
          <p:cNvPr id="3483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20732255-BB5E-420C-8A3D-1B0DA9223C37}" type="slidenum">
              <a:rPr lang="tr-TR">
                <a:solidFill>
                  <a:prstClr val="white"/>
                </a:solidFill>
              </a:rPr>
              <a:pPr fontAlgn="base">
                <a:spcBef>
                  <a:spcPct val="0"/>
                </a:spcBef>
                <a:spcAft>
                  <a:spcPct val="0"/>
                </a:spcAft>
                <a:defRPr/>
              </a:pPr>
              <a:t>‹#›</a:t>
            </a:fld>
            <a:endParaRPr lang="tr-TR">
              <a:solidFill>
                <a:prstClr val="white"/>
              </a:solidFill>
            </a:endParaRPr>
          </a:p>
        </p:txBody>
      </p:sp>
    </p:spTree>
    <p:extLst>
      <p:ext uri="{BB962C8B-B14F-4D97-AF65-F5344CB8AC3E}">
        <p14:creationId xmlns:p14="http://schemas.microsoft.com/office/powerpoint/2010/main" val="3406583463"/>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sldNum="0" hd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813A849E-844C-40E7-B27F-1270DD2546CA}" type="datetime1">
              <a:rPr lang="tr-TR" smtClean="0">
                <a:solidFill>
                  <a:srgbClr val="B31166"/>
                </a:solidFill>
              </a:rPr>
              <a:pPr/>
              <a:t>04.04.2021</a:t>
            </a:fld>
            <a:endParaRPr lang="tr-TR">
              <a:solidFill>
                <a:srgbClr val="B31166"/>
              </a:solidFill>
            </a:endParaRP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tr-TR" smtClean="0">
                <a:solidFill>
                  <a:srgbClr val="B31166"/>
                </a:solidFill>
              </a:rPr>
              <a:t>www.tariheglencesi.com</a:t>
            </a:r>
            <a:endParaRPr lang="tr-TR">
              <a:solidFill>
                <a:srgbClr val="B31166"/>
              </a:solidFill>
            </a:endParaRP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78471269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rot="19140000">
            <a:off x="673871" y="1705211"/>
            <a:ext cx="5648623" cy="1204306"/>
          </a:xfrm>
          <a:solidFill>
            <a:srgbClr val="0070C0"/>
          </a:solidFill>
        </p:spPr>
        <p:txBody>
          <a:bodyPr/>
          <a:lstStyle/>
          <a:p>
            <a:pPr algn="ctr"/>
            <a:r>
              <a:rPr lang="tr-TR" dirty="0" smtClean="0">
                <a:solidFill>
                  <a:srgbClr val="FFFF00"/>
                </a:solidFill>
              </a:rPr>
              <a:t>İKİNCİ DÜNYA SAVAŞI</a:t>
            </a:r>
            <a:endParaRPr lang="tr-TR" dirty="0">
              <a:solidFill>
                <a:srgbClr val="FFFF00"/>
              </a:solidFill>
            </a:endParaRPr>
          </a:p>
        </p:txBody>
      </p:sp>
      <p:pic>
        <p:nvPicPr>
          <p:cNvPr id="3" name="Resim 2"/>
          <p:cNvPicPr>
            <a:picLocks noChangeAspect="1"/>
          </p:cNvPicPr>
          <p:nvPr/>
        </p:nvPicPr>
        <p:blipFill rotWithShape="1">
          <a:blip r:embed="rId2"/>
          <a:srcRect l="20668" t="18500" r="47233" b="9641"/>
          <a:stretch/>
        </p:blipFill>
        <p:spPr>
          <a:xfrm>
            <a:off x="5190666" y="1700808"/>
            <a:ext cx="3947618" cy="4968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Altbilgi Yer Tutucusu 3"/>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4016177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475734152"/>
              </p:ext>
            </p:extLst>
          </p:nvPr>
        </p:nvGraphicFramePr>
        <p:xfrm>
          <a:off x="1"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593039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0119" y="188640"/>
            <a:ext cx="8906377" cy="548640"/>
          </a:xfrm>
          <a:solidFill>
            <a:srgbClr val="00B050"/>
          </a:solidFill>
        </p:spPr>
        <p:txBody>
          <a:bodyPr/>
          <a:lstStyle/>
          <a:p>
            <a:pPr algn="ctr"/>
            <a:r>
              <a:rPr lang="tr-TR" sz="2000" b="1" dirty="0">
                <a:solidFill>
                  <a:schemeClr val="bg1"/>
                </a:solidFill>
              </a:rPr>
              <a:t>II. Dünya Savaşı’nın </a:t>
            </a:r>
            <a:r>
              <a:rPr lang="tr-TR" sz="2000" b="1" dirty="0" smtClean="0">
                <a:solidFill>
                  <a:schemeClr val="bg1"/>
                </a:solidFill>
              </a:rPr>
              <a:t>nedenleri</a:t>
            </a:r>
            <a:endParaRPr lang="tr-TR" sz="2000" b="1" dirty="0">
              <a:solidFill>
                <a:schemeClr val="bg1"/>
              </a:solidFill>
            </a:endParaRPr>
          </a:p>
        </p:txBody>
      </p:sp>
      <p:sp>
        <p:nvSpPr>
          <p:cNvPr id="3" name="İçerik Yer Tutucusu 2"/>
          <p:cNvSpPr>
            <a:spLocks noGrp="1"/>
          </p:cNvSpPr>
          <p:nvPr>
            <p:ph idx="1"/>
          </p:nvPr>
        </p:nvSpPr>
        <p:spPr>
          <a:xfrm>
            <a:off x="130119" y="980728"/>
            <a:ext cx="8906377" cy="5760640"/>
          </a:xfrm>
          <a:solidFill>
            <a:srgbClr val="002060"/>
          </a:solidFill>
        </p:spPr>
        <p:txBody>
          <a:bodyPr>
            <a:noAutofit/>
          </a:bodyPr>
          <a:lstStyle/>
          <a:p>
            <a:pPr marL="432000">
              <a:lnSpc>
                <a:spcPct val="150000"/>
              </a:lnSpc>
              <a:spcBef>
                <a:spcPts val="0"/>
              </a:spcBef>
            </a:pPr>
            <a:r>
              <a:rPr lang="tr-TR" sz="2400" b="0" dirty="0" smtClean="0">
                <a:solidFill>
                  <a:schemeClr val="bg1"/>
                </a:solidFill>
              </a:rPr>
              <a:t>• </a:t>
            </a:r>
            <a:r>
              <a:rPr lang="tr-TR" sz="2800" b="0" dirty="0" err="1">
                <a:solidFill>
                  <a:schemeClr val="bg1"/>
                </a:solidFill>
              </a:rPr>
              <a:t>Versay</a:t>
            </a:r>
            <a:r>
              <a:rPr lang="tr-TR" sz="2800" b="0" dirty="0">
                <a:solidFill>
                  <a:schemeClr val="bg1"/>
                </a:solidFill>
              </a:rPr>
              <a:t> Antlaşması’nın koşullarının Almanya’ya çok ağır gelmesi</a:t>
            </a:r>
          </a:p>
          <a:p>
            <a:pPr marL="432000">
              <a:lnSpc>
                <a:spcPct val="150000"/>
              </a:lnSpc>
              <a:spcBef>
                <a:spcPts val="0"/>
              </a:spcBef>
            </a:pPr>
            <a:r>
              <a:rPr lang="tr-TR" sz="2800" b="0" dirty="0">
                <a:solidFill>
                  <a:schemeClr val="bg1"/>
                </a:solidFill>
              </a:rPr>
              <a:t>• Rusya’nın </a:t>
            </a:r>
            <a:r>
              <a:rPr lang="tr-TR" sz="2800" b="0" dirty="0" err="1">
                <a:solidFill>
                  <a:schemeClr val="bg1"/>
                </a:solidFill>
              </a:rPr>
              <a:t>Brest</a:t>
            </a:r>
            <a:r>
              <a:rPr lang="tr-TR" sz="2800" b="0" dirty="0">
                <a:solidFill>
                  <a:schemeClr val="bg1"/>
                </a:solidFill>
              </a:rPr>
              <a:t> </a:t>
            </a:r>
            <a:r>
              <a:rPr lang="tr-TR" sz="2800" b="0" dirty="0" err="1">
                <a:solidFill>
                  <a:schemeClr val="bg1"/>
                </a:solidFill>
              </a:rPr>
              <a:t>Litowsk</a:t>
            </a:r>
            <a:r>
              <a:rPr lang="tr-TR" sz="2800" b="0" dirty="0">
                <a:solidFill>
                  <a:schemeClr val="bg1"/>
                </a:solidFill>
              </a:rPr>
              <a:t> Antlaşması ile kaybettiği toprakları geri almak istemesi. Ayrıca komünizm</a:t>
            </a:r>
          </a:p>
          <a:p>
            <a:pPr marL="432000">
              <a:lnSpc>
                <a:spcPct val="150000"/>
              </a:lnSpc>
              <a:spcBef>
                <a:spcPts val="0"/>
              </a:spcBef>
            </a:pPr>
            <a:r>
              <a:rPr lang="tr-TR" sz="2800" b="0" dirty="0">
                <a:solidFill>
                  <a:schemeClr val="bg1"/>
                </a:solidFill>
              </a:rPr>
              <a:t>ideolojisinin dünya devrimi ile gerçekleşeceğine inanması ve bu yönde faaliyette bulunması</a:t>
            </a:r>
          </a:p>
          <a:p>
            <a:pPr marL="432000">
              <a:lnSpc>
                <a:spcPct val="150000"/>
              </a:lnSpc>
              <a:spcBef>
                <a:spcPts val="0"/>
              </a:spcBef>
            </a:pPr>
            <a:r>
              <a:rPr lang="tr-TR" sz="2800" b="0" dirty="0">
                <a:solidFill>
                  <a:schemeClr val="bg1"/>
                </a:solidFill>
              </a:rPr>
              <a:t>• İtalya’nın Avrupa siyasetinde etkinliğini artırmak istemesi ve I. Dünya Savaşı’nda </a:t>
            </a:r>
            <a:r>
              <a:rPr lang="tr-TR" sz="2800" b="0" dirty="0" smtClean="0">
                <a:solidFill>
                  <a:schemeClr val="bg1"/>
                </a:solidFill>
              </a:rPr>
              <a:t>istediklerini elde edememesi</a:t>
            </a:r>
            <a:endParaRPr lang="tr-TR" sz="2800" b="0" dirty="0">
              <a:solidFill>
                <a:schemeClr val="bg1"/>
              </a:solidFill>
            </a:endParaRPr>
          </a:p>
        </p:txBody>
      </p:sp>
      <p:sp>
        <p:nvSpPr>
          <p:cNvPr id="4" name="Altbilgi Yer Tutucusu 3"/>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2151705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0119" y="188640"/>
            <a:ext cx="8906377" cy="548640"/>
          </a:xfrm>
          <a:solidFill>
            <a:srgbClr val="00B050"/>
          </a:solidFill>
        </p:spPr>
        <p:txBody>
          <a:bodyPr/>
          <a:lstStyle/>
          <a:p>
            <a:pPr algn="ctr"/>
            <a:r>
              <a:rPr lang="tr-TR" sz="2000" b="1" dirty="0">
                <a:solidFill>
                  <a:schemeClr val="bg1"/>
                </a:solidFill>
              </a:rPr>
              <a:t>II. Dünya Savaşı’nın </a:t>
            </a:r>
            <a:r>
              <a:rPr lang="tr-TR" sz="2000" b="1" dirty="0" smtClean="0">
                <a:solidFill>
                  <a:schemeClr val="bg1"/>
                </a:solidFill>
              </a:rPr>
              <a:t>nedenleri</a:t>
            </a:r>
            <a:endParaRPr lang="tr-TR" sz="2000" b="1" dirty="0">
              <a:solidFill>
                <a:schemeClr val="bg1"/>
              </a:solidFill>
            </a:endParaRPr>
          </a:p>
        </p:txBody>
      </p:sp>
      <p:sp>
        <p:nvSpPr>
          <p:cNvPr id="3" name="İçerik Yer Tutucusu 2"/>
          <p:cNvSpPr>
            <a:spLocks noGrp="1"/>
          </p:cNvSpPr>
          <p:nvPr>
            <p:ph idx="1"/>
          </p:nvPr>
        </p:nvSpPr>
        <p:spPr>
          <a:xfrm>
            <a:off x="130119" y="980728"/>
            <a:ext cx="8906377" cy="5760640"/>
          </a:xfrm>
          <a:solidFill>
            <a:srgbClr val="002060"/>
          </a:solidFill>
        </p:spPr>
        <p:txBody>
          <a:bodyPr>
            <a:noAutofit/>
          </a:bodyPr>
          <a:lstStyle/>
          <a:p>
            <a:pPr marL="432000">
              <a:lnSpc>
                <a:spcPct val="150000"/>
              </a:lnSpc>
              <a:spcBef>
                <a:spcPts val="0"/>
              </a:spcBef>
            </a:pPr>
            <a:r>
              <a:rPr lang="tr-TR" sz="2400" b="0" dirty="0" smtClean="0">
                <a:solidFill>
                  <a:schemeClr val="bg1"/>
                </a:solidFill>
              </a:rPr>
              <a:t>• </a:t>
            </a:r>
            <a:r>
              <a:rPr lang="tr-TR" sz="2400" b="0" dirty="0">
                <a:solidFill>
                  <a:schemeClr val="bg1"/>
                </a:solidFill>
              </a:rPr>
              <a:t>Komünizme, Nazizm ve faşizmin karşı gelebileceğine inanan Avrupa’nın bu rejimlerin Almanya</a:t>
            </a:r>
          </a:p>
          <a:p>
            <a:pPr marL="432000">
              <a:lnSpc>
                <a:spcPct val="150000"/>
              </a:lnSpc>
              <a:spcBef>
                <a:spcPts val="0"/>
              </a:spcBef>
            </a:pPr>
            <a:r>
              <a:rPr lang="tr-TR" sz="2400" b="0" dirty="0">
                <a:solidFill>
                  <a:schemeClr val="bg1"/>
                </a:solidFill>
              </a:rPr>
              <a:t>ve İtalya’da yükselişlerine engel olamaması</a:t>
            </a:r>
          </a:p>
          <a:p>
            <a:pPr marL="432000">
              <a:lnSpc>
                <a:spcPct val="150000"/>
              </a:lnSpc>
              <a:spcBef>
                <a:spcPts val="0"/>
              </a:spcBef>
            </a:pPr>
            <a:r>
              <a:rPr lang="tr-TR" sz="2400" b="0" dirty="0">
                <a:solidFill>
                  <a:schemeClr val="bg1"/>
                </a:solidFill>
              </a:rPr>
              <a:t>• Japonya’nın Uzak Doğu ve Pasifik’te İngiltere ile ABD’nin baskısında olması</a:t>
            </a:r>
          </a:p>
          <a:p>
            <a:pPr marL="432000">
              <a:lnSpc>
                <a:spcPct val="150000"/>
              </a:lnSpc>
              <a:spcBef>
                <a:spcPts val="0"/>
              </a:spcBef>
            </a:pPr>
            <a:r>
              <a:rPr lang="tr-TR" sz="2400" b="0" dirty="0">
                <a:solidFill>
                  <a:schemeClr val="bg1"/>
                </a:solidFill>
              </a:rPr>
              <a:t>• Fransa’nın Almanya korkusundan dolayı güvenlik endişesi içinde olması</a:t>
            </a:r>
          </a:p>
          <a:p>
            <a:pPr marL="432000">
              <a:lnSpc>
                <a:spcPct val="150000"/>
              </a:lnSpc>
              <a:spcBef>
                <a:spcPts val="0"/>
              </a:spcBef>
            </a:pPr>
            <a:r>
              <a:rPr lang="tr-TR" sz="2400" b="0" dirty="0">
                <a:solidFill>
                  <a:schemeClr val="bg1"/>
                </a:solidFill>
              </a:rPr>
              <a:t>• 1929 Ekonomik </a:t>
            </a:r>
            <a:r>
              <a:rPr lang="tr-TR" sz="2400" b="0" dirty="0" err="1">
                <a:solidFill>
                  <a:schemeClr val="bg1"/>
                </a:solidFill>
              </a:rPr>
              <a:t>Buhranı’nın</a:t>
            </a:r>
            <a:r>
              <a:rPr lang="tr-TR" sz="2400" b="0" dirty="0">
                <a:solidFill>
                  <a:schemeClr val="bg1"/>
                </a:solidFill>
              </a:rPr>
              <a:t> tüm dünyada ortaya </a:t>
            </a:r>
            <a:r>
              <a:rPr lang="tr-TR" sz="2400" b="0" dirty="0" smtClean="0">
                <a:solidFill>
                  <a:schemeClr val="bg1"/>
                </a:solidFill>
              </a:rPr>
              <a:t>çıkardığı ekonomik </a:t>
            </a:r>
            <a:r>
              <a:rPr lang="tr-TR" sz="2400" b="0" dirty="0">
                <a:solidFill>
                  <a:schemeClr val="bg1"/>
                </a:solidFill>
              </a:rPr>
              <a:t>ve sosyal olumsuzluklar</a:t>
            </a:r>
            <a:endParaRPr lang="tr-TR" sz="2400" dirty="0">
              <a:solidFill>
                <a:schemeClr val="bg1"/>
              </a:solidFill>
            </a:endParaRPr>
          </a:p>
        </p:txBody>
      </p:sp>
      <p:sp>
        <p:nvSpPr>
          <p:cNvPr id="4" name="Altbilgi Yer Tutucusu 3"/>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17542264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313"/>
            <a:ext cx="8229600" cy="1431925"/>
          </a:xfrm>
          <a:solidFill>
            <a:srgbClr val="00B0F0"/>
          </a:solidFill>
        </p:spPr>
        <p:txBody>
          <a:bodyPr/>
          <a:lstStyle/>
          <a:p>
            <a:pPr algn="ctr">
              <a:defRPr/>
            </a:pPr>
            <a:r>
              <a:rPr lang="tr-TR" dirty="0" smtClean="0"/>
              <a:t>Yeni </a:t>
            </a:r>
            <a:r>
              <a:rPr lang="tr-TR" dirty="0" smtClean="0"/>
              <a:t>Bir Savaşa Doğru</a:t>
            </a:r>
            <a:endParaRPr lang="tr-TR" dirty="0"/>
          </a:p>
        </p:txBody>
      </p:sp>
      <p:sp>
        <p:nvSpPr>
          <p:cNvPr id="3" name="2 İçerik Yer Tutucusu"/>
          <p:cNvSpPr>
            <a:spLocks noGrp="1"/>
          </p:cNvSpPr>
          <p:nvPr>
            <p:ph idx="1"/>
          </p:nvPr>
        </p:nvSpPr>
        <p:spPr>
          <a:xfrm>
            <a:off x="457200" y="1643063"/>
            <a:ext cx="8229600" cy="5072062"/>
          </a:xfrm>
          <a:solidFill>
            <a:srgbClr val="002060"/>
          </a:solidFill>
        </p:spPr>
        <p:txBody>
          <a:bodyPr>
            <a:normAutofit fontScale="62500" lnSpcReduction="20000"/>
          </a:bodyPr>
          <a:lstStyle/>
          <a:p>
            <a:pPr>
              <a:lnSpc>
                <a:spcPct val="170000"/>
              </a:lnSpc>
              <a:defRPr/>
            </a:pPr>
            <a:r>
              <a:rPr lang="tr-TR" dirty="0" smtClean="0"/>
              <a:t>    </a:t>
            </a:r>
            <a:r>
              <a:rPr lang="tr-TR" sz="3800" dirty="0" smtClean="0">
                <a:solidFill>
                  <a:srgbClr val="FFFF00"/>
                </a:solidFill>
              </a:rPr>
              <a:t>1919-1939 yılları </a:t>
            </a:r>
            <a:r>
              <a:rPr lang="tr-TR" sz="3800" dirty="0" smtClean="0"/>
              <a:t>arasında yaşanan olaylar dünyamızı adım adım bir dünya savaşına doğru sürüklemiştir. Zira, Birinci Dünya Savaşı sonunda yapılan antlaşmalar Avrupa'nın ve dünyanın güçler dengesini yeniden düzenlemişti. </a:t>
            </a:r>
            <a:r>
              <a:rPr lang="tr-TR" sz="3800" dirty="0" smtClean="0">
                <a:solidFill>
                  <a:srgbClr val="FFFF00"/>
                </a:solidFill>
              </a:rPr>
              <a:t>Avusturya-Macaristan,Alman ve Osmanlı İmparatorluklarının dağılması </a:t>
            </a:r>
            <a:r>
              <a:rPr lang="tr-TR" sz="3800" dirty="0" smtClean="0"/>
              <a:t>uluslararası alanda önemli boşluklar yaratmıştı. Bu imparatorlukların paylaşılması için yapılan antlaşmalar ve kurulan statü bir düzen sağlamamıştı. </a:t>
            </a:r>
          </a:p>
          <a:p>
            <a:pPr>
              <a:lnSpc>
                <a:spcPct val="170000"/>
              </a:lnSpc>
              <a:buFont typeface="Wingdings" panose="05000000000000000000" pitchFamily="2" charset="2"/>
              <a:buNone/>
              <a:defRPr/>
            </a:pPr>
            <a:endParaRPr lang="tr-TR" sz="3800" dirty="0" smtClean="0"/>
          </a:p>
          <a:p>
            <a:pPr>
              <a:defRPr/>
            </a:pPr>
            <a:endParaRPr lang="tr-TR" dirty="0"/>
          </a:p>
        </p:txBody>
      </p:sp>
      <p:sp>
        <p:nvSpPr>
          <p:cNvPr id="4" name="Altbilgi Yer Tutucusu 3"/>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3474773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3000"/>
            <a:ext cx="8229600" cy="5029200"/>
          </a:xfrm>
          <a:solidFill>
            <a:srgbClr val="002060"/>
          </a:solidFill>
        </p:spPr>
        <p:txBody>
          <a:bodyPr/>
          <a:lstStyle/>
          <a:p>
            <a:pPr>
              <a:lnSpc>
                <a:spcPct val="150000"/>
              </a:lnSpc>
              <a:defRPr/>
            </a:pPr>
            <a:r>
              <a:rPr lang="tr-TR" dirty="0" smtClean="0"/>
              <a:t>       </a:t>
            </a:r>
            <a:r>
              <a:rPr lang="tr-TR" dirty="0" smtClean="0">
                <a:solidFill>
                  <a:srgbClr val="FFFF00"/>
                </a:solidFill>
              </a:rPr>
              <a:t>Barış antlaşmalarındaki haksızlık ve adaletsizlikler, başka bir büyük savaşın gerekçesi olarak görülmüştür. </a:t>
            </a:r>
            <a:r>
              <a:rPr lang="tr-TR" dirty="0" smtClean="0"/>
              <a:t>Bu nedenle antlaşmaların ilk yıllarından itibaren barışın sürekliliğini sağlamak üzere çeşitli önlemler alınmak istenmiştir.</a:t>
            </a:r>
            <a:endParaRPr lang="tr-TR" dirty="0"/>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1246453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63"/>
            <a:ext cx="8229600" cy="5672137"/>
          </a:xfrm>
          <a:solidFill>
            <a:srgbClr val="002060"/>
          </a:solidFill>
        </p:spPr>
        <p:txBody>
          <a:bodyPr>
            <a:normAutofit lnSpcReduction="10000"/>
          </a:bodyPr>
          <a:lstStyle/>
          <a:p>
            <a:pPr>
              <a:lnSpc>
                <a:spcPct val="150000"/>
              </a:lnSpc>
              <a:defRPr/>
            </a:pPr>
            <a:r>
              <a:rPr lang="tr-TR" dirty="0" smtClean="0"/>
              <a:t>     I.Dünya Savaşı’ndan sonra, Rusya’nın ülkede komünist rejimini yerleştirmesi uluslar arası alandan soyutlanarak dışa kapalı bir politika izlemesine yol açtı. </a:t>
            </a:r>
            <a:r>
              <a:rPr lang="tr-TR" dirty="0" smtClean="0">
                <a:solidFill>
                  <a:srgbClr val="FFFF00"/>
                </a:solidFill>
              </a:rPr>
              <a:t>Osmanlı Devleti’nin yıkılması ile Orta Doğu kuvvetler dengesindeki boşluk</a:t>
            </a:r>
            <a:r>
              <a:rPr lang="tr-TR" dirty="0" smtClean="0"/>
              <a:t>, İngiltere ve Fransa’nın yayılmacı politikasıyla  dolduruldu. </a:t>
            </a:r>
            <a:endParaRPr lang="tr-TR" dirty="0"/>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4085657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38"/>
            <a:ext cx="8229600" cy="4957762"/>
          </a:xfrm>
          <a:solidFill>
            <a:srgbClr val="002060"/>
          </a:solidFill>
        </p:spPr>
        <p:txBody>
          <a:bodyPr/>
          <a:lstStyle/>
          <a:p>
            <a:pPr>
              <a:lnSpc>
                <a:spcPct val="150000"/>
              </a:lnSpc>
              <a:defRPr/>
            </a:pPr>
            <a:r>
              <a:rPr lang="tr-TR" dirty="0" smtClean="0"/>
              <a:t>  1919 </a:t>
            </a:r>
            <a:r>
              <a:rPr lang="tr-TR" dirty="0" err="1" smtClean="0"/>
              <a:t>Versay</a:t>
            </a:r>
            <a:r>
              <a:rPr lang="tr-TR" dirty="0" smtClean="0"/>
              <a:t> Antlaşması’ndan  </a:t>
            </a:r>
            <a:r>
              <a:rPr lang="tr-TR" dirty="0" smtClean="0">
                <a:solidFill>
                  <a:srgbClr val="FFFF00"/>
                </a:solidFill>
              </a:rPr>
              <a:t>1925 </a:t>
            </a:r>
            <a:r>
              <a:rPr lang="tr-TR" dirty="0" err="1" smtClean="0">
                <a:solidFill>
                  <a:srgbClr val="FFFF00"/>
                </a:solidFill>
              </a:rPr>
              <a:t>Locarno</a:t>
            </a:r>
            <a:r>
              <a:rPr lang="tr-TR" dirty="0" smtClean="0">
                <a:solidFill>
                  <a:srgbClr val="FFFF00"/>
                </a:solidFill>
              </a:rPr>
              <a:t> Antlaşması</a:t>
            </a:r>
            <a:r>
              <a:rPr lang="tr-TR" dirty="0" smtClean="0"/>
              <a:t>’na kadar geçen sürede savaş sonrası sarsıntılar azaltılıp barış antlaşmalarıyla kurulan düzen yerleştirilmeye çalışıldı.  Silahsızlanma çabalarına girişildi.</a:t>
            </a:r>
            <a:endParaRPr lang="tr-TR" dirty="0"/>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602290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63"/>
            <a:ext cx="8229600" cy="5100637"/>
          </a:xfrm>
          <a:solidFill>
            <a:srgbClr val="002060"/>
          </a:solidFill>
        </p:spPr>
        <p:txBody>
          <a:bodyPr>
            <a:normAutofit fontScale="92500"/>
          </a:bodyPr>
          <a:lstStyle/>
          <a:p>
            <a:pPr>
              <a:lnSpc>
                <a:spcPct val="150000"/>
              </a:lnSpc>
              <a:defRPr/>
            </a:pPr>
            <a:r>
              <a:rPr lang="tr-TR" dirty="0" smtClean="0"/>
              <a:t> Dünya bu şekilde barış çabaları ile uğraşırken </a:t>
            </a:r>
            <a:r>
              <a:rPr lang="tr-TR" dirty="0" smtClean="0">
                <a:solidFill>
                  <a:srgbClr val="FFFF00"/>
                </a:solidFill>
              </a:rPr>
              <a:t>1929 Dünya Ekonomik Buhranı</a:t>
            </a:r>
            <a:r>
              <a:rPr lang="tr-TR" dirty="0" smtClean="0"/>
              <a:t>, etkilerini dünyanın her yerinde göstermeye başladı ve siyasi gelişmeleri </a:t>
            </a:r>
            <a:r>
              <a:rPr lang="tr-TR" dirty="0" smtClean="0">
                <a:solidFill>
                  <a:srgbClr val="FFFF00"/>
                </a:solidFill>
              </a:rPr>
              <a:t>etkiledi.1931’de Japonya’nın </a:t>
            </a:r>
            <a:r>
              <a:rPr lang="tr-TR" dirty="0" err="1" smtClean="0">
                <a:solidFill>
                  <a:srgbClr val="FFFF00"/>
                </a:solidFill>
              </a:rPr>
              <a:t>Mançurya’</a:t>
            </a:r>
            <a:r>
              <a:rPr lang="tr-TR" dirty="0" err="1" smtClean="0"/>
              <a:t>ya</a:t>
            </a:r>
            <a:r>
              <a:rPr lang="tr-TR" dirty="0" smtClean="0"/>
              <a:t>  saldırması ve art arda çıkan siyasi buhranlar, dünyayı yeni bir savaşın eşiğine getirdi.</a:t>
            </a:r>
            <a:endParaRPr lang="tr-TR" dirty="0"/>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3527755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88640"/>
            <a:ext cx="8640960" cy="6552728"/>
          </a:xfrm>
          <a:solidFill>
            <a:srgbClr val="002060"/>
          </a:solidFill>
        </p:spPr>
        <p:txBody>
          <a:bodyPr>
            <a:normAutofit/>
          </a:bodyPr>
          <a:lstStyle/>
          <a:p>
            <a:pPr algn="just">
              <a:lnSpc>
                <a:spcPct val="150000"/>
              </a:lnSpc>
              <a:spcBef>
                <a:spcPts val="0"/>
              </a:spcBef>
            </a:pPr>
            <a:r>
              <a:rPr lang="tr-TR" dirty="0" smtClean="0"/>
              <a:t>        </a:t>
            </a:r>
          </a:p>
          <a:p>
            <a:pPr algn="just">
              <a:lnSpc>
                <a:spcPct val="150000"/>
              </a:lnSpc>
              <a:spcBef>
                <a:spcPts val="0"/>
              </a:spcBef>
            </a:pPr>
            <a:endParaRPr lang="tr-TR" sz="2400" dirty="0">
              <a:solidFill>
                <a:srgbClr val="FFFF00"/>
              </a:solidFill>
            </a:endParaRPr>
          </a:p>
          <a:p>
            <a:pPr algn="just">
              <a:lnSpc>
                <a:spcPct val="150000"/>
              </a:lnSpc>
              <a:spcBef>
                <a:spcPts val="0"/>
              </a:spcBef>
            </a:pPr>
            <a:r>
              <a:rPr lang="tr-TR" sz="2400" dirty="0" smtClean="0">
                <a:solidFill>
                  <a:srgbClr val="FFFF00"/>
                </a:solidFill>
              </a:rPr>
              <a:t>     a-</a:t>
            </a:r>
            <a:r>
              <a:rPr lang="es-ES" sz="2400" dirty="0" smtClean="0">
                <a:solidFill>
                  <a:srgbClr val="FFFF00"/>
                </a:solidFill>
              </a:rPr>
              <a:t>Almanya </a:t>
            </a:r>
            <a:r>
              <a:rPr lang="es-ES" sz="2400" dirty="0">
                <a:solidFill>
                  <a:srgbClr val="FFFF00"/>
                </a:solidFill>
              </a:rPr>
              <a:t>ve Hayat Sahası: </a:t>
            </a:r>
            <a:r>
              <a:rPr lang="es-ES" sz="2400" b="0" dirty="0">
                <a:solidFill>
                  <a:schemeClr val="bg1"/>
                </a:solidFill>
              </a:rPr>
              <a:t>1933’te iktidara </a:t>
            </a:r>
            <a:r>
              <a:rPr lang="es-ES" sz="2400" b="0" dirty="0" smtClean="0">
                <a:solidFill>
                  <a:schemeClr val="bg1"/>
                </a:solidFill>
              </a:rPr>
              <a:t>gelen</a:t>
            </a:r>
            <a:r>
              <a:rPr lang="tr-TR" sz="2400" b="0" dirty="0" smtClean="0">
                <a:solidFill>
                  <a:schemeClr val="bg1"/>
                </a:solidFill>
              </a:rPr>
              <a:t> </a:t>
            </a:r>
            <a:r>
              <a:rPr lang="tr-TR" sz="2400" dirty="0" smtClean="0">
                <a:solidFill>
                  <a:srgbClr val="FFFF00"/>
                </a:solidFill>
              </a:rPr>
              <a:t>Nazi Partisi </a:t>
            </a:r>
            <a:r>
              <a:rPr lang="tr-TR" sz="2400" b="0" dirty="0" smtClean="0">
                <a:solidFill>
                  <a:srgbClr val="FFFF00"/>
                </a:solidFill>
              </a:rPr>
              <a:t>ve </a:t>
            </a:r>
            <a:r>
              <a:rPr lang="tr-TR" sz="2400" dirty="0" smtClean="0">
                <a:solidFill>
                  <a:srgbClr val="FFFF00"/>
                </a:solidFill>
              </a:rPr>
              <a:t>Adolf Hitler</a:t>
            </a:r>
            <a:r>
              <a:rPr lang="tr-TR" sz="2400" b="0" dirty="0" smtClean="0">
                <a:solidFill>
                  <a:schemeClr val="bg1"/>
                </a:solidFill>
              </a:rPr>
              <a:t>, </a:t>
            </a:r>
            <a:r>
              <a:rPr lang="tr-TR" sz="2400" b="0" dirty="0" err="1" smtClean="0">
                <a:solidFill>
                  <a:schemeClr val="bg1"/>
                </a:solidFill>
              </a:rPr>
              <a:t>Versay</a:t>
            </a:r>
            <a:r>
              <a:rPr lang="tr-TR" sz="2400" b="0" dirty="0">
                <a:solidFill>
                  <a:schemeClr val="bg1"/>
                </a:solidFill>
              </a:rPr>
              <a:t> </a:t>
            </a:r>
            <a:r>
              <a:rPr lang="tr-TR" sz="2400" b="0" dirty="0" smtClean="0">
                <a:solidFill>
                  <a:schemeClr val="bg1"/>
                </a:solidFill>
              </a:rPr>
              <a:t>Antlaşması’nın </a:t>
            </a:r>
            <a:r>
              <a:rPr lang="tr-TR" sz="2400" b="0" dirty="0">
                <a:solidFill>
                  <a:schemeClr val="bg1"/>
                </a:solidFill>
              </a:rPr>
              <a:t>olumsuz etkilerini kırmak </a:t>
            </a:r>
            <a:r>
              <a:rPr lang="tr-TR" sz="2400" b="0" dirty="0" smtClean="0">
                <a:solidFill>
                  <a:schemeClr val="bg1"/>
                </a:solidFill>
              </a:rPr>
              <a:t>için savaş </a:t>
            </a:r>
            <a:r>
              <a:rPr lang="tr-TR" sz="2400" b="0" dirty="0">
                <a:solidFill>
                  <a:schemeClr val="bg1"/>
                </a:solidFill>
              </a:rPr>
              <a:t>ekonomisine yatırım yaptı. Almanya’nın </a:t>
            </a:r>
            <a:r>
              <a:rPr lang="tr-TR" sz="2400" b="0" dirty="0" smtClean="0">
                <a:solidFill>
                  <a:schemeClr val="bg1"/>
                </a:solidFill>
              </a:rPr>
              <a:t>yeteri kadar </a:t>
            </a:r>
            <a:r>
              <a:rPr lang="tr-TR" sz="2400" b="0" dirty="0">
                <a:solidFill>
                  <a:schemeClr val="bg1"/>
                </a:solidFill>
              </a:rPr>
              <a:t>ham madde kaynakları yoktu. Bu </a:t>
            </a:r>
            <a:r>
              <a:rPr lang="tr-TR" sz="2400" b="0" dirty="0" smtClean="0">
                <a:solidFill>
                  <a:schemeClr val="bg1"/>
                </a:solidFill>
              </a:rPr>
              <a:t>ihtiyacını karşılamak </a:t>
            </a:r>
            <a:r>
              <a:rPr lang="tr-TR" sz="2400" b="0" dirty="0">
                <a:solidFill>
                  <a:schemeClr val="bg1"/>
                </a:solidFill>
              </a:rPr>
              <a:t>için sömürgecilik yarışına </a:t>
            </a:r>
            <a:r>
              <a:rPr lang="tr-TR" sz="2400" b="0" dirty="0" smtClean="0">
                <a:solidFill>
                  <a:schemeClr val="bg1"/>
                </a:solidFill>
              </a:rPr>
              <a:t>girmesi gerekiyordu</a:t>
            </a:r>
            <a:r>
              <a:rPr lang="tr-TR" sz="2400" b="0" dirty="0">
                <a:solidFill>
                  <a:schemeClr val="bg1"/>
                </a:solidFill>
              </a:rPr>
              <a:t>. Almanya </a:t>
            </a:r>
            <a:r>
              <a:rPr lang="tr-TR" sz="2400" dirty="0" err="1">
                <a:solidFill>
                  <a:srgbClr val="FFFF00"/>
                </a:solidFill>
              </a:rPr>
              <a:t>Lebensraum</a:t>
            </a:r>
            <a:r>
              <a:rPr lang="tr-TR" sz="2400" dirty="0">
                <a:solidFill>
                  <a:srgbClr val="FFFF00"/>
                </a:solidFill>
              </a:rPr>
              <a:t> </a:t>
            </a:r>
            <a:r>
              <a:rPr lang="tr-TR" sz="2400" b="0" dirty="0">
                <a:solidFill>
                  <a:srgbClr val="FFFF00"/>
                </a:solidFill>
              </a:rPr>
              <a:t>[</a:t>
            </a:r>
            <a:r>
              <a:rPr lang="tr-TR" sz="2400" b="0" dirty="0" err="1" smtClean="0">
                <a:solidFill>
                  <a:srgbClr val="FFFF00"/>
                </a:solidFill>
              </a:rPr>
              <a:t>Libenşraum</a:t>
            </a:r>
            <a:r>
              <a:rPr lang="tr-TR" sz="2400" b="0" dirty="0">
                <a:solidFill>
                  <a:srgbClr val="FFFF00"/>
                </a:solidFill>
              </a:rPr>
              <a:t> </a:t>
            </a:r>
            <a:r>
              <a:rPr lang="tr-TR" sz="2400" b="0" dirty="0" smtClean="0">
                <a:solidFill>
                  <a:srgbClr val="FFFF00"/>
                </a:solidFill>
              </a:rPr>
              <a:t>(Hayat </a:t>
            </a:r>
            <a:r>
              <a:rPr lang="tr-TR" sz="2400" b="0" dirty="0">
                <a:solidFill>
                  <a:srgbClr val="FFFF00"/>
                </a:solidFill>
              </a:rPr>
              <a:t>Sahası)] </a:t>
            </a:r>
            <a:r>
              <a:rPr lang="tr-TR" sz="2400" b="0" dirty="0">
                <a:solidFill>
                  <a:schemeClr val="bg1"/>
                </a:solidFill>
              </a:rPr>
              <a:t>politikasına göre </a:t>
            </a:r>
            <a:r>
              <a:rPr lang="tr-TR" sz="2400" b="0" dirty="0" smtClean="0">
                <a:solidFill>
                  <a:schemeClr val="bg1"/>
                </a:solidFill>
              </a:rPr>
              <a:t>yayılmaktaydı. Bu </a:t>
            </a:r>
            <a:r>
              <a:rPr lang="tr-TR" sz="2400" b="0" dirty="0">
                <a:solidFill>
                  <a:schemeClr val="bg1"/>
                </a:solidFill>
              </a:rPr>
              <a:t>yayılma dünyayı içine alacak küresel bir </a:t>
            </a:r>
            <a:r>
              <a:rPr lang="tr-TR" sz="2400" b="0" dirty="0" smtClean="0">
                <a:solidFill>
                  <a:schemeClr val="bg1"/>
                </a:solidFill>
              </a:rPr>
              <a:t>savaşın önemli </a:t>
            </a:r>
            <a:r>
              <a:rPr lang="tr-TR" sz="2400" b="0" dirty="0">
                <a:solidFill>
                  <a:schemeClr val="bg1"/>
                </a:solidFill>
              </a:rPr>
              <a:t>sebeplerinden biri </a:t>
            </a:r>
            <a:r>
              <a:rPr lang="tr-TR" sz="2400" b="0" dirty="0" smtClean="0">
                <a:solidFill>
                  <a:schemeClr val="bg1"/>
                </a:solidFill>
              </a:rPr>
              <a:t>olmuştur. </a:t>
            </a:r>
            <a:r>
              <a:rPr lang="tr-TR" sz="2400" b="0" dirty="0" smtClean="0">
                <a:solidFill>
                  <a:srgbClr val="FFFF00"/>
                </a:solidFill>
              </a:rPr>
              <a:t>Avusturya</a:t>
            </a:r>
            <a:r>
              <a:rPr lang="tr-TR" sz="2400" b="0" dirty="0">
                <a:solidFill>
                  <a:srgbClr val="FFFF00"/>
                </a:solidFill>
              </a:rPr>
              <a:t>, Çekoslovakya ve Polonya’yı</a:t>
            </a:r>
            <a:r>
              <a:rPr lang="tr-TR" sz="2400" b="0" dirty="0">
                <a:solidFill>
                  <a:schemeClr val="bg1"/>
                </a:solidFill>
              </a:rPr>
              <a:t> </a:t>
            </a:r>
            <a:r>
              <a:rPr lang="tr-TR" sz="2400" b="0" dirty="0" smtClean="0">
                <a:solidFill>
                  <a:schemeClr val="bg1"/>
                </a:solidFill>
              </a:rPr>
              <a:t>bünyesine katınca </a:t>
            </a:r>
            <a:r>
              <a:rPr lang="tr-TR" sz="2400" b="0" dirty="0">
                <a:solidFill>
                  <a:schemeClr val="bg1"/>
                </a:solidFill>
              </a:rPr>
              <a:t>Almanya’nın nüfusu bir anda </a:t>
            </a:r>
            <a:r>
              <a:rPr lang="tr-TR" sz="2400" b="0" dirty="0" smtClean="0">
                <a:solidFill>
                  <a:schemeClr val="bg1"/>
                </a:solidFill>
              </a:rPr>
              <a:t>60 milyondan </a:t>
            </a:r>
            <a:r>
              <a:rPr lang="tr-TR" sz="2400" b="0" dirty="0">
                <a:solidFill>
                  <a:schemeClr val="bg1"/>
                </a:solidFill>
              </a:rPr>
              <a:t>88 milyona çıktı. </a:t>
            </a:r>
            <a:endParaRPr lang="tr-TR" sz="2400" dirty="0">
              <a:solidFill>
                <a:schemeClr val="bg1"/>
              </a:solidFill>
            </a:endParaRPr>
          </a:p>
        </p:txBody>
      </p:sp>
      <p:sp>
        <p:nvSpPr>
          <p:cNvPr id="4" name="Altbilgi Yer Tutucusu 3"/>
          <p:cNvSpPr>
            <a:spLocks noGrp="1"/>
          </p:cNvSpPr>
          <p:nvPr>
            <p:ph type="ftr" sz="quarter" idx="11"/>
          </p:nvPr>
        </p:nvSpPr>
        <p:spPr/>
        <p:txBody>
          <a:bodyPr/>
          <a:lstStyle/>
          <a:p>
            <a:r>
              <a:rPr lang="tr-TR" smtClean="0"/>
              <a:t>www.tariheglencesi.com</a:t>
            </a:r>
            <a:endParaRPr lang="tr-TR"/>
          </a:p>
        </p:txBody>
      </p:sp>
      <p:pic>
        <p:nvPicPr>
          <p:cNvPr id="2" name="Resim 1"/>
          <p:cNvPicPr>
            <a:picLocks noChangeAspect="1"/>
          </p:cNvPicPr>
          <p:nvPr/>
        </p:nvPicPr>
        <p:blipFill>
          <a:blip r:embed="rId2"/>
          <a:stretch>
            <a:fillRect/>
          </a:stretch>
        </p:blipFill>
        <p:spPr>
          <a:xfrm>
            <a:off x="415454" y="188640"/>
            <a:ext cx="8474174" cy="938865"/>
          </a:xfrm>
          <a:prstGeom prst="rect">
            <a:avLst/>
          </a:prstGeom>
        </p:spPr>
      </p:pic>
    </p:spTree>
    <p:extLst>
      <p:ext uri="{BB962C8B-B14F-4D97-AF65-F5344CB8AC3E}">
        <p14:creationId xmlns:p14="http://schemas.microsoft.com/office/powerpoint/2010/main" val="276653182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6632"/>
            <a:ext cx="8784976" cy="6168490"/>
          </a:xfrm>
          <a:solidFill>
            <a:srgbClr val="002060"/>
          </a:solidFill>
        </p:spPr>
        <p:txBody>
          <a:bodyPr>
            <a:noAutofit/>
          </a:bodyPr>
          <a:lstStyle/>
          <a:p>
            <a:pPr lvl="0" algn="just">
              <a:lnSpc>
                <a:spcPct val="150000"/>
              </a:lnSpc>
              <a:spcBef>
                <a:spcPts val="0"/>
              </a:spcBef>
            </a:pPr>
            <a:r>
              <a:rPr lang="tr-TR" sz="2400" b="0" dirty="0" smtClean="0">
                <a:solidFill>
                  <a:schemeClr val="bg1"/>
                </a:solidFill>
              </a:rPr>
              <a:t>         Ayrıca </a:t>
            </a:r>
            <a:r>
              <a:rPr lang="tr-TR" sz="2400" b="0" dirty="0">
                <a:solidFill>
                  <a:schemeClr val="bg1"/>
                </a:solidFill>
              </a:rPr>
              <a:t>ham madde kaynaklarında, ordunun sahip olduğu asker ve silah sayısında muazzam artışlar oldu. Bu ani güç artışları Almanya’nın kendine olan güvenini artırdı ve Almanya daha da saldırgan hâle geldi. Almanya’nın Polonya’yı işgal etmesi üzerine İngiltere ve Fransa, Almanya’ya savaş ilan ettiler fakat hazırlıksız oldukları için müdahale edemediler. Oysa Almanya geliştirdiği </a:t>
            </a:r>
            <a:r>
              <a:rPr lang="tr-TR" sz="2400" dirty="0" err="1">
                <a:solidFill>
                  <a:srgbClr val="FFFF00"/>
                </a:solidFill>
              </a:rPr>
              <a:t>Blitzkrieg</a:t>
            </a:r>
            <a:r>
              <a:rPr lang="tr-TR" sz="2400" dirty="0">
                <a:solidFill>
                  <a:srgbClr val="FFFF00"/>
                </a:solidFill>
              </a:rPr>
              <a:t> </a:t>
            </a:r>
            <a:r>
              <a:rPr lang="tr-TR" sz="2400" b="0" dirty="0">
                <a:solidFill>
                  <a:srgbClr val="FFFF00"/>
                </a:solidFill>
              </a:rPr>
              <a:t>[</a:t>
            </a:r>
            <a:r>
              <a:rPr lang="tr-TR" sz="2400" b="0" dirty="0" err="1">
                <a:solidFill>
                  <a:srgbClr val="FFFF00"/>
                </a:solidFill>
              </a:rPr>
              <a:t>Blitskrig</a:t>
            </a:r>
            <a:r>
              <a:rPr lang="tr-TR" sz="2400" b="0" dirty="0">
                <a:solidFill>
                  <a:srgbClr val="FFFF00"/>
                </a:solidFill>
              </a:rPr>
              <a:t> (Yıldırım Savaşı)] </a:t>
            </a:r>
            <a:r>
              <a:rPr lang="tr-TR" sz="2400" b="0" dirty="0">
                <a:solidFill>
                  <a:schemeClr val="bg1"/>
                </a:solidFill>
              </a:rPr>
              <a:t>stratejisi ile savaşa önceden hazırdı. Düşman harekete geçemeden düşmanın işini bitirmeyi amaçlayan bu strateji Almanya’nın savaş öncesi ve savaş esnasındaki temel stratejisidir.</a:t>
            </a:r>
            <a:endParaRPr lang="tr-TR" sz="2400" dirty="0">
              <a:solidFill>
                <a:schemeClr val="bg1"/>
              </a:solidFill>
            </a:endParaRPr>
          </a:p>
          <a:p>
            <a:pPr>
              <a:lnSpc>
                <a:spcPct val="150000"/>
              </a:lnSpc>
              <a:spcBef>
                <a:spcPts val="0"/>
              </a:spcBef>
            </a:pPr>
            <a:endParaRPr lang="tr-TR" sz="2400" dirty="0">
              <a:solidFill>
                <a:schemeClr val="bg1"/>
              </a:solidFill>
            </a:endParaRPr>
          </a:p>
        </p:txBody>
      </p:sp>
      <p:sp>
        <p:nvSpPr>
          <p:cNvPr id="4" name="Altbilgi Yer Tutucusu 3"/>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4495810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solidFill>
            <a:schemeClr val="accent6">
              <a:lumMod val="50000"/>
            </a:schemeClr>
          </a:solidFill>
        </p:spPr>
        <p:txBody>
          <a:bodyPr/>
          <a:lstStyle/>
          <a:p>
            <a:pPr algn="ctr">
              <a:defRPr/>
            </a:pPr>
            <a:r>
              <a:rPr lang="tr-TR" dirty="0" smtClean="0"/>
              <a:t>II. DÜNYA SAVAŞI</a:t>
            </a:r>
            <a:endParaRPr lang="tr-TR" dirty="0"/>
          </a:p>
        </p:txBody>
      </p:sp>
      <p:sp>
        <p:nvSpPr>
          <p:cNvPr id="3" name="2 Alt Başlık"/>
          <p:cNvSpPr>
            <a:spLocks noGrp="1"/>
          </p:cNvSpPr>
          <p:nvPr>
            <p:ph type="subTitle" idx="1"/>
          </p:nvPr>
        </p:nvSpPr>
        <p:spPr>
          <a:xfrm>
            <a:off x="1547813" y="3933825"/>
            <a:ext cx="6400800" cy="1752600"/>
          </a:xfrm>
          <a:solidFill>
            <a:schemeClr val="accent2">
              <a:lumMod val="75000"/>
            </a:schemeClr>
          </a:solidFill>
        </p:spPr>
        <p:txBody>
          <a:bodyPr/>
          <a:lstStyle/>
          <a:p>
            <a:pPr algn="ctr">
              <a:defRPr/>
            </a:pPr>
            <a:r>
              <a:rPr lang="tr-TR" dirty="0" smtClean="0"/>
              <a:t>1939-1945</a:t>
            </a:r>
            <a:endParaRPr lang="tr-TR" dirty="0"/>
          </a:p>
        </p:txBody>
      </p:sp>
      <p:sp>
        <p:nvSpPr>
          <p:cNvPr id="4" name="Altbilgi Yer Tutucusu 3"/>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2893677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 y="0"/>
            <a:ext cx="6444208" cy="6858000"/>
          </a:xfrm>
          <a:solidFill>
            <a:srgbClr val="002060"/>
          </a:solidFill>
        </p:spPr>
        <p:txBody>
          <a:bodyPr>
            <a:noAutofit/>
          </a:bodyPr>
          <a:lstStyle/>
          <a:p>
            <a:pPr>
              <a:defRPr/>
            </a:pPr>
            <a:r>
              <a:rPr lang="tr-TR" sz="2100" b="1" dirty="0" smtClean="0">
                <a:solidFill>
                  <a:srgbClr val="FFFF00"/>
                </a:solidFill>
              </a:rPr>
              <a:t>b- </a:t>
            </a:r>
            <a:r>
              <a:rPr lang="tr-TR" sz="2100" b="1" dirty="0" smtClean="0">
                <a:solidFill>
                  <a:srgbClr val="FFFF00"/>
                </a:solidFill>
              </a:rPr>
              <a:t>Japonya</a:t>
            </a:r>
          </a:p>
          <a:p>
            <a:pPr>
              <a:lnSpc>
                <a:spcPct val="170000"/>
              </a:lnSpc>
              <a:defRPr/>
            </a:pPr>
            <a:r>
              <a:rPr lang="tr-TR" sz="2100" dirty="0">
                <a:solidFill>
                  <a:srgbClr val="FFFF00"/>
                </a:solidFill>
                <a:latin typeface="Arial-BoldMT"/>
              </a:rPr>
              <a:t>Japonya ve Ortak Refah Alanı (Yeni Japon Düzeni): </a:t>
            </a:r>
            <a:r>
              <a:rPr lang="tr-TR" sz="2100" dirty="0">
                <a:solidFill>
                  <a:schemeClr val="bg1"/>
                </a:solidFill>
                <a:latin typeface="ArialMT"/>
              </a:rPr>
              <a:t>I</a:t>
            </a:r>
            <a:r>
              <a:rPr lang="tr-TR" sz="2100" dirty="0">
                <a:latin typeface="ArialMT"/>
              </a:rPr>
              <a:t>. Dünya Savaşı sonrasında Japonya’nın Çin ile yaptığı antlaşmaların da katkısıyla elde ettiği üstünlük, 1920-1930 yılları arası dönemde de devam etti. Japonya bu durumu destekleyen güçlü bir orduya ve ekonomiye sahipti </a:t>
            </a:r>
            <a:r>
              <a:rPr lang="sv-SE" sz="2100" dirty="0">
                <a:latin typeface="ArialMT"/>
              </a:rPr>
              <a:t>fakat </a:t>
            </a:r>
            <a:r>
              <a:rPr lang="sv-SE" sz="2100" dirty="0">
                <a:solidFill>
                  <a:srgbClr val="FFFF00"/>
                </a:solidFill>
                <a:latin typeface="ArialMT"/>
              </a:rPr>
              <a:t>1929 Ekonomik Buhranı’ndan Japonya</a:t>
            </a:r>
            <a:r>
              <a:rPr lang="tr-TR" sz="2100" dirty="0">
                <a:solidFill>
                  <a:srgbClr val="FFFF00"/>
                </a:solidFill>
                <a:latin typeface="ArialMT"/>
              </a:rPr>
              <a:t> da olumsuz etkilendi</a:t>
            </a:r>
            <a:r>
              <a:rPr lang="tr-TR" sz="2100" dirty="0">
                <a:solidFill>
                  <a:schemeClr val="bg1"/>
                </a:solidFill>
                <a:latin typeface="ArialMT"/>
              </a:rPr>
              <a:t>. </a:t>
            </a:r>
            <a:r>
              <a:rPr lang="tr-TR" sz="2100" dirty="0">
                <a:latin typeface="ArialMT"/>
              </a:rPr>
              <a:t>70 milyonluk ülke bu kriz ortamından kurtulmak ve mevcut gelişmişliğini artırmak için daha önce giriştiği sömürgecilik </a:t>
            </a:r>
            <a:r>
              <a:rPr lang="fi-FI" sz="2100" dirty="0">
                <a:latin typeface="ArialMT"/>
              </a:rPr>
              <a:t>hareketlerini artırma yoluna gitti.</a:t>
            </a:r>
            <a:endParaRPr lang="tr-TR" sz="2100" dirty="0"/>
          </a:p>
        </p:txBody>
      </p:sp>
      <p:pic>
        <p:nvPicPr>
          <p:cNvPr id="12292" name="Picture 2" descr="Japonya yer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9" y="2420888"/>
            <a:ext cx="2703683" cy="233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3048228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6632"/>
            <a:ext cx="5760640" cy="6552728"/>
          </a:xfrm>
          <a:solidFill>
            <a:srgbClr val="002060"/>
          </a:solidFill>
        </p:spPr>
        <p:txBody>
          <a:bodyPr>
            <a:normAutofit fontScale="77500" lnSpcReduction="20000"/>
          </a:bodyPr>
          <a:lstStyle/>
          <a:p>
            <a:pPr algn="just">
              <a:lnSpc>
                <a:spcPct val="150000"/>
              </a:lnSpc>
              <a:spcBef>
                <a:spcPts val="0"/>
              </a:spcBef>
              <a:spcAft>
                <a:spcPts val="600"/>
              </a:spcAft>
            </a:pPr>
            <a:r>
              <a:rPr lang="tr-TR" sz="2600" b="0" dirty="0" smtClean="0">
                <a:solidFill>
                  <a:srgbClr val="FFFF00"/>
                </a:solidFill>
                <a:latin typeface="ArialMT"/>
              </a:rPr>
              <a:t>     </a:t>
            </a:r>
            <a:r>
              <a:rPr lang="tr-TR" sz="2600" b="0" dirty="0" smtClean="0">
                <a:solidFill>
                  <a:schemeClr val="bg1"/>
                </a:solidFill>
              </a:rPr>
              <a:t>Bu </a:t>
            </a:r>
            <a:r>
              <a:rPr lang="tr-TR" sz="2600" b="0" dirty="0">
                <a:solidFill>
                  <a:schemeClr val="bg1"/>
                </a:solidFill>
              </a:rPr>
              <a:t>bölgede çıkarları olan </a:t>
            </a:r>
            <a:r>
              <a:rPr lang="tr-TR" sz="2600" b="0" dirty="0">
                <a:solidFill>
                  <a:srgbClr val="FFFF00"/>
                </a:solidFill>
              </a:rPr>
              <a:t>İngiltere</a:t>
            </a:r>
            <a:r>
              <a:rPr lang="tr-TR" sz="2600" b="0" dirty="0">
                <a:solidFill>
                  <a:schemeClr val="bg1"/>
                </a:solidFill>
              </a:rPr>
              <a:t> ve </a:t>
            </a:r>
            <a:r>
              <a:rPr lang="tr-TR" sz="2600" b="0" dirty="0">
                <a:solidFill>
                  <a:srgbClr val="FFFF00"/>
                </a:solidFill>
              </a:rPr>
              <a:t>A.B.D.</a:t>
            </a:r>
            <a:r>
              <a:rPr lang="tr-TR" sz="2600" b="0" dirty="0">
                <a:solidFill>
                  <a:schemeClr val="bg1"/>
                </a:solidFill>
              </a:rPr>
              <a:t> gibi devletler, Japonya'nın bu tutumuna seyirci kalmışlardır.</a:t>
            </a:r>
            <a:r>
              <a:rPr lang="tr-TR" sz="2600" b="0" dirty="0"/>
              <a:t> </a:t>
            </a:r>
            <a:r>
              <a:rPr lang="fi-FI" sz="2600" b="0" dirty="0" smtClean="0">
                <a:solidFill>
                  <a:srgbClr val="FFFF00"/>
                </a:solidFill>
                <a:latin typeface="ArialMT"/>
              </a:rPr>
              <a:t>Uçak filosu ve</a:t>
            </a:r>
            <a:r>
              <a:rPr lang="tr-TR" sz="2600" b="0" dirty="0" smtClean="0">
                <a:solidFill>
                  <a:srgbClr val="FFFF00"/>
                </a:solidFill>
                <a:latin typeface="ArialMT"/>
              </a:rPr>
              <a:t> seyyar topçular bakımından çok ileri olan Japonya ilk etapta Asya’da </a:t>
            </a:r>
            <a:r>
              <a:rPr lang="tr-TR" sz="2600" b="0" dirty="0" err="1" smtClean="0">
                <a:solidFill>
                  <a:srgbClr val="FFFF00"/>
                </a:solidFill>
                <a:latin typeface="ArialMT"/>
              </a:rPr>
              <a:t>Mançurya’yı</a:t>
            </a:r>
            <a:r>
              <a:rPr lang="tr-TR" sz="2600" b="0" dirty="0" smtClean="0">
                <a:solidFill>
                  <a:srgbClr val="FFFF00"/>
                </a:solidFill>
                <a:latin typeface="ArialMT"/>
              </a:rPr>
              <a:t> işgal etti. </a:t>
            </a:r>
            <a:r>
              <a:rPr lang="tr-TR" sz="2600" b="0" dirty="0" smtClean="0">
                <a:solidFill>
                  <a:schemeClr val="bg1"/>
                </a:solidFill>
                <a:latin typeface="ArialMT"/>
              </a:rPr>
              <a:t>1938’de ise Çin limanlarının büyük bir kısmını ele geçirdi. Bu teşebbüsler yaklaşan yeni bir dünya savaşının ayak sesleriydi. Bu yayılmacı siyaset karşısında duran İngiltere ve ABD’nin Çin’e destek vermesinden dolayı Japonya ile Almanya </a:t>
            </a:r>
            <a:r>
              <a:rPr lang="tr-TR" sz="2600" dirty="0" smtClean="0">
                <a:solidFill>
                  <a:srgbClr val="FFFF00"/>
                </a:solidFill>
                <a:latin typeface="Arial-BoldMT"/>
              </a:rPr>
              <a:t>Tokyo-Berlin Paktı</a:t>
            </a:r>
            <a:r>
              <a:rPr lang="tr-TR" sz="2600" b="0" dirty="0" smtClean="0">
                <a:solidFill>
                  <a:srgbClr val="FFFF00"/>
                </a:solidFill>
                <a:latin typeface="ArialMT"/>
              </a:rPr>
              <a:t>nı (Anti-</a:t>
            </a:r>
            <a:r>
              <a:rPr lang="tr-TR" sz="2600" b="0" dirty="0" err="1" smtClean="0">
                <a:solidFill>
                  <a:srgbClr val="FFFF00"/>
                </a:solidFill>
                <a:latin typeface="ArialMT"/>
              </a:rPr>
              <a:t>Komitern</a:t>
            </a:r>
            <a:r>
              <a:rPr lang="tr-TR" sz="2600" b="0" dirty="0" smtClean="0">
                <a:solidFill>
                  <a:srgbClr val="FFFF00"/>
                </a:solidFill>
                <a:latin typeface="ArialMT"/>
              </a:rPr>
              <a:t> Pakt) </a:t>
            </a:r>
            <a:r>
              <a:rPr lang="tr-TR" sz="2600" b="0" dirty="0" smtClean="0">
                <a:solidFill>
                  <a:schemeClr val="bg1"/>
                </a:solidFill>
                <a:latin typeface="ArialMT"/>
              </a:rPr>
              <a:t>kurdular. Bu gelişmelerle </a:t>
            </a:r>
            <a:r>
              <a:rPr lang="tr-TR" sz="2600" b="0" dirty="0" smtClean="0">
                <a:solidFill>
                  <a:srgbClr val="FFFF00"/>
                </a:solidFill>
                <a:latin typeface="ArialMT"/>
              </a:rPr>
              <a:t>Alman-Japon-İtalyan</a:t>
            </a:r>
            <a:r>
              <a:rPr lang="tr-TR" sz="2600" b="0" dirty="0" smtClean="0">
                <a:solidFill>
                  <a:schemeClr val="bg1"/>
                </a:solidFill>
                <a:latin typeface="ArialMT"/>
              </a:rPr>
              <a:t> birliği kurulmuş oldu.</a:t>
            </a:r>
            <a:r>
              <a:rPr lang="tr-TR" sz="2600" dirty="0">
                <a:solidFill>
                  <a:srgbClr val="FFFF00"/>
                </a:solidFill>
              </a:rPr>
              <a:t> Fakat, Uzakdoğu, Japonya'nın emperyalist tutumu nedeniyle kendisini İkinci Dünya Savaşı'na girmekten kurtaramamıştır. </a:t>
            </a:r>
          </a:p>
          <a:p>
            <a:pPr algn="just">
              <a:lnSpc>
                <a:spcPct val="150000"/>
              </a:lnSpc>
              <a:spcBef>
                <a:spcPts val="0"/>
              </a:spcBef>
              <a:spcAft>
                <a:spcPts val="600"/>
              </a:spcAft>
            </a:pPr>
            <a:endParaRPr lang="tr-TR" sz="2400" dirty="0">
              <a:solidFill>
                <a:schemeClr val="bg1"/>
              </a:solidFill>
            </a:endParaRPr>
          </a:p>
        </p:txBody>
      </p:sp>
      <p:sp>
        <p:nvSpPr>
          <p:cNvPr id="4" name="Altbilgi Yer Tutucusu 3"/>
          <p:cNvSpPr>
            <a:spLocks noGrp="1"/>
          </p:cNvSpPr>
          <p:nvPr>
            <p:ph type="ftr" sz="quarter" idx="11"/>
          </p:nvPr>
        </p:nvSpPr>
        <p:spPr/>
        <p:txBody>
          <a:bodyPr/>
          <a:lstStyle/>
          <a:p>
            <a:r>
              <a:rPr lang="tr-TR" smtClean="0"/>
              <a:t>www.tariheglencesi.com</a:t>
            </a:r>
            <a:endParaRPr lang="tr-TR"/>
          </a:p>
        </p:txBody>
      </p:sp>
      <p:pic>
        <p:nvPicPr>
          <p:cNvPr id="2" name="Resim 1"/>
          <p:cNvPicPr>
            <a:picLocks noChangeAspect="1"/>
          </p:cNvPicPr>
          <p:nvPr/>
        </p:nvPicPr>
        <p:blipFill>
          <a:blip r:embed="rId2"/>
          <a:stretch>
            <a:fillRect/>
          </a:stretch>
        </p:blipFill>
        <p:spPr>
          <a:xfrm>
            <a:off x="6199377" y="2121870"/>
            <a:ext cx="2944623" cy="2542252"/>
          </a:xfrm>
          <a:prstGeom prst="rect">
            <a:avLst/>
          </a:prstGeom>
        </p:spPr>
      </p:pic>
    </p:spTree>
    <p:extLst>
      <p:ext uri="{BB962C8B-B14F-4D97-AF65-F5344CB8AC3E}">
        <p14:creationId xmlns:p14="http://schemas.microsoft.com/office/powerpoint/2010/main" val="360788372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68263"/>
            <a:ext cx="8964488" cy="1146175"/>
          </a:xfrm>
          <a:solidFill>
            <a:schemeClr val="accent6">
              <a:lumMod val="50000"/>
            </a:schemeClr>
          </a:solidFill>
        </p:spPr>
        <p:txBody>
          <a:bodyPr/>
          <a:lstStyle/>
          <a:p>
            <a:pPr>
              <a:defRPr/>
            </a:pPr>
            <a:r>
              <a:rPr lang="tr-TR" sz="2400" dirty="0" smtClean="0"/>
              <a:t>C- </a:t>
            </a:r>
            <a:r>
              <a:rPr lang="tr-TR" sz="2400" dirty="0" smtClean="0"/>
              <a:t>İtalya</a:t>
            </a:r>
            <a:endParaRPr lang="tr-TR" sz="2400" dirty="0"/>
          </a:p>
        </p:txBody>
      </p:sp>
      <p:sp>
        <p:nvSpPr>
          <p:cNvPr id="3" name="2 İçerik Yer Tutucusu"/>
          <p:cNvSpPr>
            <a:spLocks noGrp="1"/>
          </p:cNvSpPr>
          <p:nvPr>
            <p:ph idx="1"/>
          </p:nvPr>
        </p:nvSpPr>
        <p:spPr>
          <a:xfrm>
            <a:off x="179513" y="1214438"/>
            <a:ext cx="5544616" cy="5357812"/>
          </a:xfrm>
          <a:solidFill>
            <a:srgbClr val="002060"/>
          </a:solidFill>
        </p:spPr>
        <p:txBody>
          <a:bodyPr>
            <a:noAutofit/>
          </a:bodyPr>
          <a:lstStyle/>
          <a:p>
            <a:pPr>
              <a:lnSpc>
                <a:spcPct val="150000"/>
              </a:lnSpc>
              <a:defRPr/>
            </a:pPr>
            <a:r>
              <a:rPr lang="tr-TR" sz="2300" dirty="0">
                <a:solidFill>
                  <a:srgbClr val="FFFF00"/>
                </a:solidFill>
              </a:rPr>
              <a:t>İtalya ve Bizim Deniz: </a:t>
            </a:r>
            <a:r>
              <a:rPr lang="tr-TR" sz="2300" dirty="0"/>
              <a:t>Almanya’nın</a:t>
            </a:r>
            <a:r>
              <a:rPr lang="tr-TR" sz="2300" dirty="0">
                <a:solidFill>
                  <a:schemeClr val="bg1"/>
                </a:solidFill>
              </a:rPr>
              <a:t> </a:t>
            </a:r>
            <a:r>
              <a:rPr lang="tr-TR" sz="2300" dirty="0">
                <a:solidFill>
                  <a:srgbClr val="FFFF00"/>
                </a:solidFill>
              </a:rPr>
              <a:t>Hayat Sahası </a:t>
            </a:r>
            <a:r>
              <a:rPr lang="tr-TR" sz="2300" dirty="0"/>
              <a:t>politikası ile örtüşen </a:t>
            </a:r>
            <a:r>
              <a:rPr lang="tr-TR" sz="2300" dirty="0" err="1">
                <a:solidFill>
                  <a:srgbClr val="FFFF00"/>
                </a:solidFill>
              </a:rPr>
              <a:t>Mare</a:t>
            </a:r>
            <a:r>
              <a:rPr lang="tr-TR" sz="2300" dirty="0">
                <a:solidFill>
                  <a:srgbClr val="FFFF00"/>
                </a:solidFill>
              </a:rPr>
              <a:t> </a:t>
            </a:r>
            <a:r>
              <a:rPr lang="tr-TR" sz="2300" dirty="0" err="1">
                <a:solidFill>
                  <a:srgbClr val="FFFF00"/>
                </a:solidFill>
              </a:rPr>
              <a:t>Nostrum</a:t>
            </a:r>
            <a:r>
              <a:rPr lang="tr-TR" sz="2300" dirty="0">
                <a:solidFill>
                  <a:srgbClr val="FFFF00"/>
                </a:solidFill>
              </a:rPr>
              <a:t> [Mar </a:t>
            </a:r>
            <a:r>
              <a:rPr lang="tr-TR" sz="2300" dirty="0" err="1">
                <a:solidFill>
                  <a:srgbClr val="FFFF00"/>
                </a:solidFill>
              </a:rPr>
              <a:t>Nostro</a:t>
            </a:r>
            <a:r>
              <a:rPr lang="tr-TR" sz="2300" dirty="0">
                <a:solidFill>
                  <a:srgbClr val="FFFF00"/>
                </a:solidFill>
              </a:rPr>
              <a:t> (Bizim Deniz)] </a:t>
            </a:r>
            <a:r>
              <a:rPr lang="tr-TR" sz="2300" dirty="0"/>
              <a:t>ve Roma İmparatorluğu’nu canlandırma siyasetleri </a:t>
            </a:r>
            <a:r>
              <a:rPr lang="tr-TR" sz="2300" dirty="0" err="1"/>
              <a:t>Mussolini’nin</a:t>
            </a:r>
            <a:r>
              <a:rPr lang="tr-TR" sz="2300" dirty="0"/>
              <a:t> uygulamalarında hayat bulmaya çalışıyordu. </a:t>
            </a:r>
            <a:r>
              <a:rPr lang="tr-TR" sz="2300" dirty="0" err="1"/>
              <a:t>Mussolini</a:t>
            </a:r>
            <a:r>
              <a:rPr lang="tr-TR" sz="2300" dirty="0"/>
              <a:t> Akdeniz’i “Bizim Deniz” olarak görmekteydi. İtalya bu politika doğrultusunda önce Yugoslavya’dan</a:t>
            </a:r>
            <a:r>
              <a:rPr lang="tr-TR" sz="2300" dirty="0">
                <a:solidFill>
                  <a:schemeClr val="bg1"/>
                </a:solidFill>
              </a:rPr>
              <a:t> </a:t>
            </a:r>
            <a:r>
              <a:rPr lang="tr-TR" sz="2300" dirty="0" err="1">
                <a:solidFill>
                  <a:srgbClr val="FFFF00"/>
                </a:solidFill>
              </a:rPr>
              <a:t>Fiume</a:t>
            </a:r>
            <a:r>
              <a:rPr lang="tr-TR" sz="2300" dirty="0">
                <a:solidFill>
                  <a:schemeClr val="bg1"/>
                </a:solidFill>
              </a:rPr>
              <a:t> </a:t>
            </a:r>
            <a:r>
              <a:rPr lang="tr-TR" sz="2300" dirty="0"/>
              <a:t>şehrini aldı.</a:t>
            </a:r>
            <a:endParaRPr lang="tr-TR" sz="2300" dirty="0"/>
          </a:p>
        </p:txBody>
      </p:sp>
      <p:sp>
        <p:nvSpPr>
          <p:cNvPr id="4" name="Altbilgi Yer Tutucusu 3"/>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pic>
        <p:nvPicPr>
          <p:cNvPr id="5" name="Resim 4"/>
          <p:cNvPicPr>
            <a:picLocks noChangeAspect="1"/>
          </p:cNvPicPr>
          <p:nvPr/>
        </p:nvPicPr>
        <p:blipFill>
          <a:blip r:embed="rId2"/>
          <a:stretch>
            <a:fillRect/>
          </a:stretch>
        </p:blipFill>
        <p:spPr>
          <a:xfrm>
            <a:off x="5857875" y="1389467"/>
            <a:ext cx="3139712" cy="4858933"/>
          </a:xfrm>
          <a:prstGeom prst="rect">
            <a:avLst/>
          </a:prstGeom>
        </p:spPr>
      </p:pic>
    </p:spTree>
    <p:extLst>
      <p:ext uri="{BB962C8B-B14F-4D97-AF65-F5344CB8AC3E}">
        <p14:creationId xmlns:p14="http://schemas.microsoft.com/office/powerpoint/2010/main" val="1322322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04664"/>
            <a:ext cx="4896544" cy="5976664"/>
          </a:xfrm>
          <a:solidFill>
            <a:srgbClr val="002060"/>
          </a:solidFill>
        </p:spPr>
        <p:txBody>
          <a:bodyPr>
            <a:normAutofit/>
          </a:bodyPr>
          <a:lstStyle/>
          <a:p>
            <a:pPr algn="just">
              <a:lnSpc>
                <a:spcPct val="150000"/>
              </a:lnSpc>
              <a:spcBef>
                <a:spcPts val="0"/>
              </a:spcBef>
            </a:pPr>
            <a:r>
              <a:rPr lang="tr-TR" sz="2400" b="0" dirty="0" smtClean="0">
                <a:solidFill>
                  <a:srgbClr val="FFFF00"/>
                </a:solidFill>
              </a:rPr>
              <a:t>   1935’te Habeşistan’ı işgal </a:t>
            </a:r>
            <a:r>
              <a:rPr lang="tr-TR" sz="2400" b="0" dirty="0">
                <a:solidFill>
                  <a:schemeClr val="bg1"/>
                </a:solidFill>
              </a:rPr>
              <a:t>etti. Sonrasında İspanya iç savaşına </a:t>
            </a:r>
            <a:r>
              <a:rPr lang="tr-TR" sz="2400" b="0" dirty="0" smtClean="0">
                <a:solidFill>
                  <a:schemeClr val="bg1"/>
                </a:solidFill>
              </a:rPr>
              <a:t>müdahil oldu</a:t>
            </a:r>
            <a:r>
              <a:rPr lang="tr-TR" sz="2400" b="0" dirty="0">
                <a:solidFill>
                  <a:schemeClr val="bg1"/>
                </a:solidFill>
              </a:rPr>
              <a:t>. Bu girişimler, İtalya’yı ziyadesiyle </a:t>
            </a:r>
            <a:r>
              <a:rPr lang="tr-TR" sz="2400" b="0" dirty="0" smtClean="0">
                <a:solidFill>
                  <a:schemeClr val="bg1"/>
                </a:solidFill>
              </a:rPr>
              <a:t>yıprattığı hâlde </a:t>
            </a:r>
            <a:r>
              <a:rPr lang="tr-TR" sz="2400" b="0" dirty="0">
                <a:solidFill>
                  <a:schemeClr val="bg1"/>
                </a:solidFill>
              </a:rPr>
              <a:t>İtalya, özellikle ham madde </a:t>
            </a:r>
            <a:r>
              <a:rPr lang="tr-TR" sz="2400" b="0" dirty="0" smtClean="0">
                <a:solidFill>
                  <a:schemeClr val="bg1"/>
                </a:solidFill>
              </a:rPr>
              <a:t>kaynaklarına olan </a:t>
            </a:r>
            <a:r>
              <a:rPr lang="tr-TR" sz="2400" b="0" dirty="0">
                <a:solidFill>
                  <a:schemeClr val="bg1"/>
                </a:solidFill>
              </a:rPr>
              <a:t>ihtiyacından dolayı sömürgeler elde etme </a:t>
            </a:r>
            <a:r>
              <a:rPr lang="tr-TR" sz="2400" b="0" dirty="0" smtClean="0">
                <a:solidFill>
                  <a:schemeClr val="bg1"/>
                </a:solidFill>
              </a:rPr>
              <a:t>çabasından vazgeçmedi</a:t>
            </a:r>
            <a:r>
              <a:rPr lang="tr-TR" sz="2400" b="0" dirty="0">
                <a:solidFill>
                  <a:schemeClr val="bg1"/>
                </a:solidFill>
              </a:rPr>
              <a:t>.</a:t>
            </a:r>
            <a:endParaRPr lang="tr-TR" sz="2400" dirty="0">
              <a:solidFill>
                <a:schemeClr val="bg1"/>
              </a:solidFill>
            </a:endParaRPr>
          </a:p>
        </p:txBody>
      </p:sp>
      <p:sp>
        <p:nvSpPr>
          <p:cNvPr id="4" name="Altbilgi Yer Tutucusu 3"/>
          <p:cNvSpPr>
            <a:spLocks noGrp="1"/>
          </p:cNvSpPr>
          <p:nvPr>
            <p:ph type="ftr" sz="quarter" idx="11"/>
          </p:nvPr>
        </p:nvSpPr>
        <p:spPr/>
        <p:txBody>
          <a:bodyPr/>
          <a:lstStyle/>
          <a:p>
            <a:r>
              <a:rPr lang="tr-TR" smtClean="0"/>
              <a:t>www.tariheglencesi.com</a:t>
            </a:r>
            <a:endParaRPr lang="tr-TR"/>
          </a:p>
        </p:txBody>
      </p:sp>
      <p:pic>
        <p:nvPicPr>
          <p:cNvPr id="5" name="Resim 4"/>
          <p:cNvPicPr>
            <a:picLocks noChangeAspect="1"/>
          </p:cNvPicPr>
          <p:nvPr/>
        </p:nvPicPr>
        <p:blipFill>
          <a:blip r:embed="rId2"/>
          <a:stretch>
            <a:fillRect/>
          </a:stretch>
        </p:blipFill>
        <p:spPr>
          <a:xfrm>
            <a:off x="5861386" y="1107517"/>
            <a:ext cx="3139712" cy="4858933"/>
          </a:xfrm>
          <a:prstGeom prst="rect">
            <a:avLst/>
          </a:prstGeom>
        </p:spPr>
      </p:pic>
    </p:spTree>
    <p:extLst>
      <p:ext uri="{BB962C8B-B14F-4D97-AF65-F5344CB8AC3E}">
        <p14:creationId xmlns:p14="http://schemas.microsoft.com/office/powerpoint/2010/main" val="2809555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6228184" cy="6858000"/>
          </a:xfrm>
          <a:solidFill>
            <a:srgbClr val="002060"/>
          </a:solidFill>
        </p:spPr>
        <p:txBody>
          <a:bodyPr>
            <a:noAutofit/>
          </a:bodyPr>
          <a:lstStyle/>
          <a:p>
            <a:pPr algn="just">
              <a:lnSpc>
                <a:spcPct val="150000"/>
              </a:lnSpc>
              <a:spcBef>
                <a:spcPts val="0"/>
              </a:spcBef>
            </a:pPr>
            <a:r>
              <a:rPr lang="tr-TR" sz="2400" dirty="0" smtClean="0">
                <a:solidFill>
                  <a:srgbClr val="FFFF00"/>
                </a:solidFill>
              </a:rPr>
              <a:t>      İtalya’nın </a:t>
            </a:r>
            <a:r>
              <a:rPr lang="tr-TR" sz="2400" dirty="0">
                <a:solidFill>
                  <a:srgbClr val="FFFF00"/>
                </a:solidFill>
              </a:rPr>
              <a:t>Arnavutluk’u </a:t>
            </a:r>
            <a:r>
              <a:rPr lang="tr-TR" sz="2400" dirty="0" smtClean="0">
                <a:solidFill>
                  <a:srgbClr val="FFFF00"/>
                </a:solidFill>
              </a:rPr>
              <a:t>işgali (1939), </a:t>
            </a:r>
            <a:r>
              <a:rPr lang="tr-TR" sz="2400" b="0" dirty="0" smtClean="0">
                <a:solidFill>
                  <a:schemeClr val="bg1"/>
                </a:solidFill>
              </a:rPr>
              <a:t>Türkiye’nin </a:t>
            </a:r>
            <a:r>
              <a:rPr lang="tr-TR" sz="2400" b="0" dirty="0">
                <a:solidFill>
                  <a:schemeClr val="bg1"/>
                </a:solidFill>
              </a:rPr>
              <a:t>başını çektiği Balkan </a:t>
            </a:r>
            <a:r>
              <a:rPr lang="tr-TR" sz="2400" b="0" dirty="0" err="1">
                <a:solidFill>
                  <a:schemeClr val="bg1"/>
                </a:solidFill>
              </a:rPr>
              <a:t>Antantı’na</a:t>
            </a:r>
            <a:r>
              <a:rPr lang="tr-TR" sz="2400" b="0" dirty="0">
                <a:solidFill>
                  <a:schemeClr val="bg1"/>
                </a:solidFill>
              </a:rPr>
              <a:t> </a:t>
            </a:r>
            <a:r>
              <a:rPr lang="tr-TR" sz="2400" b="0" dirty="0" smtClean="0">
                <a:solidFill>
                  <a:schemeClr val="bg1"/>
                </a:solidFill>
              </a:rPr>
              <a:t>ağır bir </a:t>
            </a:r>
            <a:r>
              <a:rPr lang="tr-TR" sz="2400" b="0" dirty="0">
                <a:solidFill>
                  <a:schemeClr val="bg1"/>
                </a:solidFill>
              </a:rPr>
              <a:t>darbe indirince </a:t>
            </a:r>
            <a:r>
              <a:rPr lang="tr-TR" sz="2400" b="0" dirty="0">
                <a:solidFill>
                  <a:srgbClr val="FFFF00"/>
                </a:solidFill>
              </a:rPr>
              <a:t>İngiltere </a:t>
            </a:r>
            <a:r>
              <a:rPr lang="tr-TR" sz="2400" b="0" dirty="0" smtClean="0">
                <a:solidFill>
                  <a:srgbClr val="FFFF00"/>
                </a:solidFill>
              </a:rPr>
              <a:t>bölgedeki devletlerle </a:t>
            </a:r>
            <a:r>
              <a:rPr lang="tr-TR" sz="2400" b="0" dirty="0">
                <a:solidFill>
                  <a:srgbClr val="FFFF00"/>
                </a:solidFill>
              </a:rPr>
              <a:t>dostluk antlaşmaları imzaladı.</a:t>
            </a:r>
            <a:r>
              <a:rPr lang="tr-TR" sz="2400" b="0" dirty="0">
                <a:solidFill>
                  <a:schemeClr val="bg1"/>
                </a:solidFill>
              </a:rPr>
              <a:t> İtalya, kendisine </a:t>
            </a:r>
            <a:r>
              <a:rPr lang="tr-TR" sz="2400" b="0" dirty="0" smtClean="0">
                <a:solidFill>
                  <a:schemeClr val="bg1"/>
                </a:solidFill>
              </a:rPr>
              <a:t>yönelik bir </a:t>
            </a:r>
            <a:r>
              <a:rPr lang="tr-TR" sz="2400" b="0" dirty="0">
                <a:solidFill>
                  <a:schemeClr val="bg1"/>
                </a:solidFill>
              </a:rPr>
              <a:t>hamle olarak gördüğü bu olay karşısında 1936’da Almanya ile imzalamış olduğu dostluk </a:t>
            </a:r>
            <a:r>
              <a:rPr lang="tr-TR" sz="2400" b="0" dirty="0" smtClean="0">
                <a:solidFill>
                  <a:schemeClr val="bg1"/>
                </a:solidFill>
              </a:rPr>
              <a:t>antlaşmasını ve </a:t>
            </a:r>
            <a:r>
              <a:rPr lang="tr-TR" sz="2400" b="0" dirty="0">
                <a:solidFill>
                  <a:schemeClr val="bg1"/>
                </a:solidFill>
              </a:rPr>
              <a:t>daha sonra oluşturulan mihver birliğini daha ileriye taşıyarak 1939’da Almanya ile </a:t>
            </a:r>
            <a:r>
              <a:rPr lang="tr-TR" sz="2400" dirty="0">
                <a:solidFill>
                  <a:srgbClr val="FFFF00"/>
                </a:solidFill>
              </a:rPr>
              <a:t>Çelik </a:t>
            </a:r>
            <a:r>
              <a:rPr lang="tr-TR" sz="2400" dirty="0" smtClean="0">
                <a:solidFill>
                  <a:srgbClr val="FFFF00"/>
                </a:solidFill>
              </a:rPr>
              <a:t>Pakt</a:t>
            </a:r>
            <a:r>
              <a:rPr lang="tr-TR" sz="2400" b="0" dirty="0" smtClean="0">
                <a:solidFill>
                  <a:srgbClr val="FFFF00"/>
                </a:solidFill>
              </a:rPr>
              <a:t>ı </a:t>
            </a:r>
            <a:r>
              <a:rPr lang="tr-TR" sz="2400" b="0" dirty="0" smtClean="0">
                <a:solidFill>
                  <a:schemeClr val="bg1"/>
                </a:solidFill>
              </a:rPr>
              <a:t>kurdu</a:t>
            </a:r>
            <a:r>
              <a:rPr lang="tr-TR" sz="2400" b="0" dirty="0">
                <a:solidFill>
                  <a:schemeClr val="bg1"/>
                </a:solidFill>
              </a:rPr>
              <a:t>. Bu pakt İtalya’nın Alman politik değerleriyle yoluna devam etmesine neden oldu.</a:t>
            </a:r>
            <a:endParaRPr lang="tr-TR" sz="2400" dirty="0">
              <a:solidFill>
                <a:schemeClr val="bg1"/>
              </a:solidFill>
            </a:endParaRPr>
          </a:p>
        </p:txBody>
      </p:sp>
      <p:sp>
        <p:nvSpPr>
          <p:cNvPr id="4" name="Altbilgi Yer Tutucusu 3"/>
          <p:cNvSpPr>
            <a:spLocks noGrp="1"/>
          </p:cNvSpPr>
          <p:nvPr>
            <p:ph type="ftr" sz="quarter" idx="11"/>
          </p:nvPr>
        </p:nvSpPr>
        <p:spPr/>
        <p:txBody>
          <a:bodyPr/>
          <a:lstStyle/>
          <a:p>
            <a:r>
              <a:rPr lang="tr-TR" smtClean="0"/>
              <a:t>www.tariheglencesi.com</a:t>
            </a:r>
            <a:endParaRPr lang="tr-TR"/>
          </a:p>
        </p:txBody>
      </p:sp>
      <p:pic>
        <p:nvPicPr>
          <p:cNvPr id="2" name="Resim 1"/>
          <p:cNvPicPr>
            <a:picLocks noChangeAspect="1"/>
          </p:cNvPicPr>
          <p:nvPr/>
        </p:nvPicPr>
        <p:blipFill>
          <a:blip r:embed="rId2"/>
          <a:stretch>
            <a:fillRect/>
          </a:stretch>
        </p:blipFill>
        <p:spPr>
          <a:xfrm>
            <a:off x="6444208" y="2060848"/>
            <a:ext cx="2452731" cy="2695152"/>
          </a:xfrm>
          <a:prstGeom prst="rect">
            <a:avLst/>
          </a:prstGeom>
        </p:spPr>
      </p:pic>
    </p:spTree>
    <p:extLst>
      <p:ext uri="{BB962C8B-B14F-4D97-AF65-F5344CB8AC3E}">
        <p14:creationId xmlns:p14="http://schemas.microsoft.com/office/powerpoint/2010/main" val="849784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63525" y="285750"/>
            <a:ext cx="8523288" cy="1143000"/>
          </a:xfrm>
          <a:solidFill>
            <a:schemeClr val="accent1">
              <a:lumMod val="50000"/>
            </a:schemeClr>
          </a:solidFill>
        </p:spPr>
        <p:txBody>
          <a:bodyPr>
            <a:normAutofit/>
          </a:bodyPr>
          <a:lstStyle/>
          <a:p>
            <a:pPr algn="ctr" eaLnBrk="1" hangingPunct="1">
              <a:defRPr/>
            </a:pPr>
            <a:r>
              <a:rPr lang="tr-TR" sz="3600" dirty="0" smtClean="0"/>
              <a:t>İtalya'nın Habeşistan'ı İşgal Etmesi</a:t>
            </a:r>
          </a:p>
        </p:txBody>
      </p:sp>
      <p:sp>
        <p:nvSpPr>
          <p:cNvPr id="284675" name="Rectangle 3"/>
          <p:cNvSpPr>
            <a:spLocks noGrp="1" noChangeArrowheads="1"/>
          </p:cNvSpPr>
          <p:nvPr>
            <p:ph idx="1"/>
          </p:nvPr>
        </p:nvSpPr>
        <p:spPr>
          <a:xfrm>
            <a:off x="263525" y="1785938"/>
            <a:ext cx="8523288" cy="4595812"/>
          </a:xfrm>
          <a:solidFill>
            <a:schemeClr val="accent6">
              <a:lumMod val="50000"/>
            </a:schemeClr>
          </a:solidFill>
        </p:spPr>
        <p:txBody>
          <a:bodyPr/>
          <a:lstStyle/>
          <a:p>
            <a:pPr eaLnBrk="1" hangingPunct="1">
              <a:lnSpc>
                <a:spcPct val="150000"/>
              </a:lnSpc>
              <a:defRPr/>
            </a:pPr>
            <a:r>
              <a:rPr lang="tr-TR" dirty="0" smtClean="0"/>
              <a:t>    XIX. yüzyılın sonlarında siyasal birliğini tamamlayan İtalya, vakit yitirmeden </a:t>
            </a:r>
            <a:r>
              <a:rPr lang="tr-TR" dirty="0" smtClean="0">
                <a:solidFill>
                  <a:srgbClr val="FFFF00"/>
                </a:solidFill>
              </a:rPr>
              <a:t>sömürgecilik faaliyetlerine </a:t>
            </a:r>
            <a:r>
              <a:rPr lang="tr-TR" dirty="0" smtClean="0"/>
              <a:t>başlamıştı. Bu bağlamda Habeşistan'ı ele geçirmek istemişse de başarılı olamamıştı. </a:t>
            </a:r>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3159814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idx="1"/>
          </p:nvPr>
        </p:nvSpPr>
        <p:spPr>
          <a:xfrm>
            <a:off x="263525" y="549275"/>
            <a:ext cx="8880475" cy="5903913"/>
          </a:xfrm>
          <a:solidFill>
            <a:schemeClr val="accent6">
              <a:lumMod val="50000"/>
            </a:schemeClr>
          </a:solidFill>
        </p:spPr>
        <p:txBody>
          <a:bodyPr>
            <a:normAutofit/>
          </a:bodyPr>
          <a:lstStyle/>
          <a:p>
            <a:pPr eaLnBrk="1" hangingPunct="1">
              <a:lnSpc>
                <a:spcPct val="150000"/>
              </a:lnSpc>
              <a:defRPr/>
            </a:pPr>
            <a:r>
              <a:rPr lang="tr-TR" dirty="0" smtClean="0"/>
              <a:t>   Ancak, Birinci Dünya Savaşı'ndan sonra nüfusun hızla artması, endüstrinin hammaddeye gereksinim duyması ve 1929 dünya ekonomik bunalımından sonra ülkenin sarsılması, İtalya'nın tekrar el değmemiş zenginliklere sahip bulunan </a:t>
            </a:r>
            <a:r>
              <a:rPr lang="tr-TR" dirty="0" smtClean="0">
                <a:solidFill>
                  <a:srgbClr val="FFFF00"/>
                </a:solidFill>
              </a:rPr>
              <a:t>Habeşistan</a:t>
            </a:r>
            <a:r>
              <a:rPr lang="tr-TR" dirty="0" smtClean="0"/>
              <a:t>'la ilgilenmesine yol açmıştır. </a:t>
            </a:r>
          </a:p>
          <a:p>
            <a:pPr eaLnBrk="1" hangingPunct="1">
              <a:lnSpc>
                <a:spcPct val="150000"/>
              </a:lnSpc>
              <a:defRPr/>
            </a:pPr>
            <a:endParaRPr lang="tr-TR" dirty="0" smtClean="0"/>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471525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764704"/>
            <a:ext cx="8208912" cy="5040560"/>
          </a:xfrm>
          <a:solidFill>
            <a:schemeClr val="accent6">
              <a:lumMod val="50000"/>
            </a:schemeClr>
          </a:solidFill>
        </p:spPr>
        <p:txBody>
          <a:bodyPr/>
          <a:lstStyle/>
          <a:p>
            <a:pPr>
              <a:lnSpc>
                <a:spcPct val="150000"/>
              </a:lnSpc>
              <a:defRPr/>
            </a:pPr>
            <a:r>
              <a:rPr lang="tr-TR" dirty="0" smtClean="0"/>
              <a:t>    Öte yandan, İngiltere'nin de </a:t>
            </a:r>
            <a:r>
              <a:rPr lang="tr-TR" dirty="0" smtClean="0">
                <a:solidFill>
                  <a:srgbClr val="FFFF00"/>
                </a:solidFill>
              </a:rPr>
              <a:t>Habeşistan'ın Tuna Gölü </a:t>
            </a:r>
            <a:r>
              <a:rPr lang="tr-TR" dirty="0" smtClean="0"/>
              <a:t>bölgesini ele geçirmek istemesi, İtalya'nın bu ülkeyi kendi topraklarına katma isteklerini kamçılamıştır.</a:t>
            </a:r>
            <a:endParaRPr lang="tr-TR" dirty="0"/>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3722380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idx="1"/>
          </p:nvPr>
        </p:nvSpPr>
        <p:spPr>
          <a:xfrm>
            <a:off x="263525" y="549275"/>
            <a:ext cx="8666163" cy="5759450"/>
          </a:xfrm>
          <a:solidFill>
            <a:schemeClr val="accent6">
              <a:lumMod val="50000"/>
            </a:schemeClr>
          </a:solidFill>
        </p:spPr>
        <p:txBody>
          <a:bodyPr>
            <a:normAutofit fontScale="85000" lnSpcReduction="10000"/>
          </a:bodyPr>
          <a:lstStyle/>
          <a:p>
            <a:pPr eaLnBrk="1" hangingPunct="1">
              <a:lnSpc>
                <a:spcPct val="170000"/>
              </a:lnSpc>
              <a:defRPr/>
            </a:pPr>
            <a:r>
              <a:rPr lang="tr-TR" dirty="0" smtClean="0"/>
              <a:t>     İtalya lideri </a:t>
            </a:r>
            <a:r>
              <a:rPr lang="tr-TR" dirty="0" err="1" smtClean="0">
                <a:solidFill>
                  <a:srgbClr val="FFFF00"/>
                </a:solidFill>
              </a:rPr>
              <a:t>Mussolini</a:t>
            </a:r>
            <a:r>
              <a:rPr lang="tr-TR" dirty="0" smtClean="0">
                <a:solidFill>
                  <a:srgbClr val="FFFF00"/>
                </a:solidFill>
              </a:rPr>
              <a:t>, </a:t>
            </a:r>
            <a:r>
              <a:rPr lang="tr-TR" dirty="0" smtClean="0"/>
              <a:t>1930'lu yıllarda, Japonya'nın </a:t>
            </a:r>
            <a:r>
              <a:rPr lang="tr-TR" dirty="0" err="1" smtClean="0">
                <a:solidFill>
                  <a:srgbClr val="FFFF00"/>
                </a:solidFill>
              </a:rPr>
              <a:t>Mançurya'</a:t>
            </a:r>
            <a:r>
              <a:rPr lang="tr-TR" dirty="0" err="1" smtClean="0"/>
              <a:t>ya</a:t>
            </a:r>
            <a:r>
              <a:rPr lang="tr-TR" dirty="0" smtClean="0"/>
              <a:t> saldırması, Almanya'nın da </a:t>
            </a:r>
            <a:r>
              <a:rPr lang="tr-TR" dirty="0" err="1" smtClean="0">
                <a:solidFill>
                  <a:srgbClr val="FFFF00"/>
                </a:solidFill>
              </a:rPr>
              <a:t>Versailles</a:t>
            </a:r>
            <a:r>
              <a:rPr lang="tr-TR" dirty="0" smtClean="0">
                <a:solidFill>
                  <a:srgbClr val="FFFF00"/>
                </a:solidFill>
              </a:rPr>
              <a:t> Barış Antlaşması'nı </a:t>
            </a:r>
            <a:r>
              <a:rPr lang="tr-TR" dirty="0" smtClean="0"/>
              <a:t>geçersiz kılması karşısında </a:t>
            </a:r>
            <a:r>
              <a:rPr lang="tr-TR" dirty="0" smtClean="0">
                <a:solidFill>
                  <a:srgbClr val="FFFF00"/>
                </a:solidFill>
              </a:rPr>
              <a:t>Milletler Cemiyeti'nin </a:t>
            </a:r>
            <a:r>
              <a:rPr lang="tr-TR" dirty="0" smtClean="0"/>
              <a:t>tepki göstermemesini fırsat bilerek harekete geçirmiştir. </a:t>
            </a:r>
            <a:r>
              <a:rPr lang="tr-TR" dirty="0" smtClean="0">
                <a:solidFill>
                  <a:srgbClr val="FFFF00"/>
                </a:solidFill>
              </a:rPr>
              <a:t>3 Ekim 1935'te </a:t>
            </a:r>
            <a:r>
              <a:rPr lang="tr-TR" dirty="0" smtClean="0"/>
              <a:t>İtalyan uçakları Kuzey Habeşistan‘ </a:t>
            </a:r>
            <a:r>
              <a:rPr lang="tr-TR" dirty="0" err="1" smtClean="0"/>
              <a:t>daki</a:t>
            </a:r>
            <a:r>
              <a:rPr lang="tr-TR" dirty="0" smtClean="0"/>
              <a:t> </a:t>
            </a:r>
            <a:r>
              <a:rPr lang="tr-TR" dirty="0" err="1" smtClean="0"/>
              <a:t>Adowa</a:t>
            </a:r>
            <a:r>
              <a:rPr lang="tr-TR" dirty="0" smtClean="0"/>
              <a:t> ve </a:t>
            </a:r>
            <a:r>
              <a:rPr lang="tr-TR" dirty="0" err="1" smtClean="0"/>
              <a:t>Adigrat</a:t>
            </a:r>
            <a:r>
              <a:rPr lang="tr-TR" dirty="0" smtClean="0"/>
              <a:t> şehirlerini bombardıman ederek </a:t>
            </a:r>
            <a:r>
              <a:rPr lang="tr-TR" dirty="0" smtClean="0">
                <a:solidFill>
                  <a:srgbClr val="FFFF00"/>
                </a:solidFill>
              </a:rPr>
              <a:t>Habeşistan</a:t>
            </a:r>
            <a:r>
              <a:rPr lang="tr-TR" dirty="0" smtClean="0"/>
              <a:t>'ı işgale başlamışlardır. </a:t>
            </a:r>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424870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idx="1"/>
          </p:nvPr>
        </p:nvSpPr>
        <p:spPr>
          <a:xfrm>
            <a:off x="611188" y="981075"/>
            <a:ext cx="8229600" cy="4814888"/>
          </a:xfrm>
          <a:solidFill>
            <a:schemeClr val="accent6">
              <a:lumMod val="50000"/>
            </a:schemeClr>
          </a:solidFill>
        </p:spPr>
        <p:txBody>
          <a:bodyPr>
            <a:normAutofit/>
          </a:bodyPr>
          <a:lstStyle/>
          <a:p>
            <a:pPr eaLnBrk="1" hangingPunct="1">
              <a:lnSpc>
                <a:spcPct val="150000"/>
              </a:lnSpc>
              <a:defRPr/>
            </a:pPr>
            <a:r>
              <a:rPr lang="tr-TR" dirty="0" smtClean="0"/>
              <a:t>      Milletler Cemiyeti işgalin sona erdirilerek  barışın sağlanmasını istemişse de başarılı olamamıştır. Ancak, </a:t>
            </a:r>
            <a:r>
              <a:rPr lang="tr-TR" dirty="0" smtClean="0">
                <a:solidFill>
                  <a:srgbClr val="FFFF00"/>
                </a:solidFill>
              </a:rPr>
              <a:t>İngiltere, </a:t>
            </a:r>
            <a:r>
              <a:rPr lang="tr-TR" dirty="0" smtClean="0"/>
              <a:t>Habeşistan'daki çıkarları nedeniyle tepki gösterebilmiştir. Bu ülkeyi de </a:t>
            </a:r>
            <a:r>
              <a:rPr lang="tr-TR" dirty="0" smtClean="0">
                <a:solidFill>
                  <a:srgbClr val="FFFF00"/>
                </a:solidFill>
              </a:rPr>
              <a:t>Fransa, Almanya ve A.B.D. </a:t>
            </a:r>
            <a:r>
              <a:rPr lang="tr-TR" dirty="0" smtClean="0"/>
              <a:t>frenlemiştir. </a:t>
            </a:r>
          </a:p>
          <a:p>
            <a:pPr eaLnBrk="1" hangingPunct="1">
              <a:defRPr/>
            </a:pPr>
            <a:endParaRPr lang="tr-TR" dirty="0" smtClean="0"/>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173814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Users\TOSHIBA\Desktop\Resim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336092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idx="1"/>
          </p:nvPr>
        </p:nvSpPr>
        <p:spPr>
          <a:xfrm>
            <a:off x="263525" y="620713"/>
            <a:ext cx="8737600" cy="5688012"/>
          </a:xfrm>
          <a:solidFill>
            <a:schemeClr val="accent6">
              <a:lumMod val="50000"/>
            </a:schemeClr>
          </a:solidFill>
        </p:spPr>
        <p:txBody>
          <a:bodyPr>
            <a:normAutofit lnSpcReduction="10000"/>
          </a:bodyPr>
          <a:lstStyle/>
          <a:p>
            <a:pPr eaLnBrk="1" hangingPunct="1">
              <a:lnSpc>
                <a:spcPct val="150000"/>
              </a:lnSpc>
              <a:defRPr/>
            </a:pPr>
            <a:r>
              <a:rPr lang="tr-TR" dirty="0" smtClean="0"/>
              <a:t>   </a:t>
            </a:r>
            <a:r>
              <a:rPr lang="tr-TR" dirty="0" smtClean="0">
                <a:solidFill>
                  <a:srgbClr val="FFFF00"/>
                </a:solidFill>
              </a:rPr>
              <a:t>Milletler Cemiyeti'nin etkili olamaması ve büyük devletlerin ortak bir cephe kuramaması</a:t>
            </a:r>
            <a:r>
              <a:rPr lang="tr-TR" dirty="0" smtClean="0"/>
              <a:t>, politik koşullar bakımından İtalya'nın işini kolaylaştırmıştır. İtalyanlar engellenemediği gibi, Habeşistan'a askeri yardım da yapılamamıştır. </a:t>
            </a:r>
            <a:r>
              <a:rPr lang="tr-TR" dirty="0" smtClean="0">
                <a:solidFill>
                  <a:srgbClr val="FFFF00"/>
                </a:solidFill>
              </a:rPr>
              <a:t>Habeşistan halkı cılız bir direniş gösterebilmişse de başarılı olamamışlardır. </a:t>
            </a:r>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4055688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idx="1"/>
          </p:nvPr>
        </p:nvSpPr>
        <p:spPr>
          <a:xfrm>
            <a:off x="457200" y="1357313"/>
            <a:ext cx="8401050" cy="4814887"/>
          </a:xfrm>
          <a:solidFill>
            <a:schemeClr val="accent6">
              <a:lumMod val="50000"/>
            </a:schemeClr>
          </a:solidFill>
        </p:spPr>
        <p:txBody>
          <a:bodyPr>
            <a:normAutofit fontScale="92500"/>
          </a:bodyPr>
          <a:lstStyle/>
          <a:p>
            <a:pPr eaLnBrk="1" hangingPunct="1">
              <a:lnSpc>
                <a:spcPct val="150000"/>
              </a:lnSpc>
              <a:defRPr/>
            </a:pPr>
            <a:r>
              <a:rPr lang="tr-TR" dirty="0" smtClean="0"/>
              <a:t>    Nihayet, İtalya, </a:t>
            </a:r>
            <a:r>
              <a:rPr lang="tr-TR" dirty="0" smtClean="0">
                <a:solidFill>
                  <a:srgbClr val="FFFF00"/>
                </a:solidFill>
              </a:rPr>
              <a:t>9 Mayıs 1936'da Habeşistan</a:t>
            </a:r>
            <a:r>
              <a:rPr lang="tr-TR" dirty="0" smtClean="0"/>
              <a:t>'ı  ilhak ettiğini ilan etmiştir. İtalyan Kralı'nın da aynı zamanda Habeşistan Kralı olduğu belirtilmiştir. Habeşistan işgali, 1930'lu yıllarda statükonun bozulmasına yol açan önemli olaylardan biri olmuştur.</a:t>
            </a:r>
          </a:p>
          <a:p>
            <a:pPr eaLnBrk="1" hangingPunct="1">
              <a:defRPr/>
            </a:pPr>
            <a:endParaRPr lang="tr-TR" dirty="0" smtClean="0"/>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439913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88" y="2786063"/>
            <a:ext cx="8535292" cy="1143000"/>
          </a:xfrm>
          <a:solidFill>
            <a:srgbClr val="00B050"/>
          </a:solidFill>
        </p:spPr>
        <p:txBody>
          <a:bodyPr/>
          <a:lstStyle/>
          <a:p>
            <a:pPr>
              <a:defRPr/>
            </a:pPr>
            <a:r>
              <a:rPr lang="tr-TR" sz="3600" dirty="0"/>
              <a:t>2</a:t>
            </a:r>
            <a:r>
              <a:rPr lang="tr-TR" sz="3600" dirty="0" smtClean="0"/>
              <a:t>-Ülkeler </a:t>
            </a:r>
            <a:r>
              <a:rPr lang="tr-TR" sz="3600" dirty="0" smtClean="0"/>
              <a:t>Arası Gruplaşmalar</a:t>
            </a:r>
            <a:endParaRPr lang="tr-TR" sz="3600" dirty="0"/>
          </a:p>
        </p:txBody>
      </p:sp>
      <p:sp>
        <p:nvSpPr>
          <p:cNvPr id="3" name="Altbilgi Yer Tutucusu 2"/>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400594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457200" y="571500"/>
            <a:ext cx="8329613" cy="1500188"/>
          </a:xfrm>
          <a:solidFill>
            <a:schemeClr val="accent6">
              <a:lumMod val="50000"/>
            </a:schemeClr>
          </a:solidFill>
        </p:spPr>
        <p:txBody>
          <a:bodyPr>
            <a:normAutofit fontScale="90000"/>
          </a:bodyPr>
          <a:lstStyle/>
          <a:p>
            <a:pPr algn="ctr" eaLnBrk="1" hangingPunct="1">
              <a:defRPr/>
            </a:pPr>
            <a:r>
              <a:rPr lang="tr-TR" sz="3600" smtClean="0"/>
              <a:t/>
            </a:r>
            <a:br>
              <a:rPr lang="tr-TR" sz="3600" smtClean="0"/>
            </a:br>
            <a:r>
              <a:rPr lang="tr-TR" sz="3600" smtClean="0"/>
              <a:t>Berlin - Roma - Tokyo Mihveri'nin Kurulması</a:t>
            </a:r>
            <a:br>
              <a:rPr lang="tr-TR" sz="3600" smtClean="0"/>
            </a:br>
            <a:endParaRPr lang="tr-TR" sz="3600" smtClean="0"/>
          </a:p>
        </p:txBody>
      </p:sp>
      <p:sp>
        <p:nvSpPr>
          <p:cNvPr id="290819" name="Rectangle 3"/>
          <p:cNvSpPr>
            <a:spLocks noGrp="1" noChangeArrowheads="1"/>
          </p:cNvSpPr>
          <p:nvPr>
            <p:ph idx="1"/>
          </p:nvPr>
        </p:nvSpPr>
        <p:spPr>
          <a:xfrm>
            <a:off x="457200" y="2214563"/>
            <a:ext cx="8229600" cy="3957637"/>
          </a:xfrm>
          <a:solidFill>
            <a:srgbClr val="00B050"/>
          </a:solidFill>
        </p:spPr>
        <p:txBody>
          <a:bodyPr>
            <a:normAutofit fontScale="85000" lnSpcReduction="10000"/>
          </a:bodyPr>
          <a:lstStyle/>
          <a:p>
            <a:pPr eaLnBrk="1" hangingPunct="1">
              <a:lnSpc>
                <a:spcPct val="160000"/>
              </a:lnSpc>
              <a:defRPr/>
            </a:pPr>
            <a:r>
              <a:rPr lang="tr-TR" dirty="0" smtClean="0"/>
              <a:t>     </a:t>
            </a:r>
            <a:r>
              <a:rPr lang="tr-TR" b="1" dirty="0" smtClean="0">
                <a:solidFill>
                  <a:srgbClr val="FFFF00"/>
                </a:solidFill>
              </a:rPr>
              <a:t>İtalya'</a:t>
            </a:r>
            <a:r>
              <a:rPr lang="tr-TR" dirty="0" smtClean="0"/>
              <a:t>nın Habeşistan'ı ele geçirmesinin sonuçlarından biri de, Nazi </a:t>
            </a:r>
            <a:r>
              <a:rPr lang="tr-TR" dirty="0" err="1" smtClean="0"/>
              <a:t>Almanyası’nın</a:t>
            </a:r>
            <a:r>
              <a:rPr lang="tr-TR" dirty="0" smtClean="0"/>
              <a:t> ve Faşist İtalya'nın birbirine yaklaşması ve uluslararası politikada güç birliğine gitmeleridir. Nitekim, 1936 yılında </a:t>
            </a:r>
            <a:r>
              <a:rPr lang="tr-TR" b="1" dirty="0" smtClean="0">
                <a:solidFill>
                  <a:srgbClr val="FFFF00"/>
                </a:solidFill>
              </a:rPr>
              <a:t>İtalya ve Almanya </a:t>
            </a:r>
            <a:r>
              <a:rPr lang="tr-TR" dirty="0" smtClean="0"/>
              <a:t>arasında birçok karşılıklı ziyaretler yapılmıştır. </a:t>
            </a:r>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3160228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395288" y="304800"/>
            <a:ext cx="8215312" cy="1431925"/>
          </a:xfrm>
          <a:solidFill>
            <a:schemeClr val="accent6">
              <a:lumMod val="50000"/>
            </a:schemeClr>
          </a:solidFill>
        </p:spPr>
        <p:txBody>
          <a:bodyPr/>
          <a:lstStyle/>
          <a:p>
            <a:pPr algn="ctr" eaLnBrk="1" hangingPunct="1">
              <a:defRPr/>
            </a:pPr>
            <a:r>
              <a:rPr lang="tr-TR" smtClean="0"/>
              <a:t>Anti-Komintern Pakt</a:t>
            </a:r>
          </a:p>
        </p:txBody>
      </p:sp>
      <p:sp>
        <p:nvSpPr>
          <p:cNvPr id="291843" name="Rectangle 3"/>
          <p:cNvSpPr>
            <a:spLocks noGrp="1" noChangeArrowheads="1"/>
          </p:cNvSpPr>
          <p:nvPr>
            <p:ph idx="1"/>
          </p:nvPr>
        </p:nvSpPr>
        <p:spPr>
          <a:xfrm>
            <a:off x="395288" y="1928813"/>
            <a:ext cx="8215312" cy="4500562"/>
          </a:xfrm>
          <a:solidFill>
            <a:srgbClr val="00B050"/>
          </a:solidFill>
          <a:ln>
            <a:solidFill>
              <a:schemeClr val="accent1"/>
            </a:solidFill>
          </a:ln>
        </p:spPr>
        <p:txBody>
          <a:bodyPr/>
          <a:lstStyle/>
          <a:p>
            <a:pPr eaLnBrk="1" hangingPunct="1">
              <a:lnSpc>
                <a:spcPct val="150000"/>
              </a:lnSpc>
              <a:defRPr/>
            </a:pPr>
            <a:r>
              <a:rPr lang="tr-TR" dirty="0" smtClean="0"/>
              <a:t>     </a:t>
            </a:r>
            <a:r>
              <a:rPr lang="tr-TR" sz="2800" dirty="0" smtClean="0"/>
              <a:t>Bu tarihlerde Avrupa'da bu gelişmeler olurken, </a:t>
            </a:r>
            <a:r>
              <a:rPr lang="tr-TR" sz="2800" dirty="0" smtClean="0">
                <a:solidFill>
                  <a:srgbClr val="FFFF00"/>
                </a:solidFill>
              </a:rPr>
              <a:t>Sovyetler Birliği </a:t>
            </a:r>
            <a:r>
              <a:rPr lang="tr-TR" sz="2800" dirty="0" smtClean="0"/>
              <a:t>de, Alman </a:t>
            </a:r>
            <a:r>
              <a:rPr lang="tr-TR" sz="2800" dirty="0" err="1" smtClean="0"/>
              <a:t>Nazizmine</a:t>
            </a:r>
            <a:r>
              <a:rPr lang="tr-TR" sz="2800" dirty="0" smtClean="0"/>
              <a:t> karşı silahlanmasını hızlandırmıştı. Buna karşılık </a:t>
            </a:r>
            <a:r>
              <a:rPr lang="tr-TR" sz="2800" b="1" dirty="0" smtClean="0">
                <a:solidFill>
                  <a:srgbClr val="FFFF00"/>
                </a:solidFill>
              </a:rPr>
              <a:t>Almanya</a:t>
            </a:r>
            <a:r>
              <a:rPr lang="tr-TR" sz="2800" dirty="0" smtClean="0"/>
              <a:t>'da, bir taraftan Sovyetler Birliği'ne karşı pozisyonunu güçlendirmeye çalışırken, diğer taraftan da </a:t>
            </a:r>
            <a:r>
              <a:rPr lang="tr-TR" sz="2800" b="1" dirty="0" smtClean="0">
                <a:solidFill>
                  <a:srgbClr val="FFFF00"/>
                </a:solidFill>
              </a:rPr>
              <a:t>Japonya</a:t>
            </a:r>
            <a:r>
              <a:rPr lang="tr-TR" sz="2800" dirty="0" smtClean="0"/>
              <a:t>'ya yaklaşmaya başlamıştır. </a:t>
            </a:r>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1599493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idx="1"/>
          </p:nvPr>
        </p:nvSpPr>
        <p:spPr>
          <a:xfrm>
            <a:off x="457200" y="1428750"/>
            <a:ext cx="8543925" cy="4743450"/>
          </a:xfrm>
          <a:solidFill>
            <a:srgbClr val="00B050"/>
          </a:solidFill>
        </p:spPr>
        <p:txBody>
          <a:bodyPr/>
          <a:lstStyle/>
          <a:p>
            <a:pPr eaLnBrk="1" hangingPunct="1">
              <a:lnSpc>
                <a:spcPct val="150000"/>
              </a:lnSpc>
              <a:defRPr/>
            </a:pPr>
            <a:r>
              <a:rPr lang="tr-TR" dirty="0" smtClean="0"/>
              <a:t>Nitekim, </a:t>
            </a:r>
            <a:r>
              <a:rPr lang="tr-TR" dirty="0" smtClean="0">
                <a:solidFill>
                  <a:srgbClr val="FFFF00"/>
                </a:solidFill>
              </a:rPr>
              <a:t>1936</a:t>
            </a:r>
            <a:r>
              <a:rPr lang="tr-TR" dirty="0" smtClean="0"/>
              <a:t> yılının ortalarından itibaren </a:t>
            </a:r>
            <a:r>
              <a:rPr lang="tr-TR" dirty="0" smtClean="0">
                <a:solidFill>
                  <a:srgbClr val="FFFF00"/>
                </a:solidFill>
              </a:rPr>
              <a:t>Almanya ve Japonya</a:t>
            </a:r>
            <a:r>
              <a:rPr lang="tr-TR" dirty="0" smtClean="0"/>
              <a:t>, Sovyetler Birliği'ne karşı birleşmişlerdir. Bu gelişmelerin sonucunda Almanya ve Japonya, </a:t>
            </a:r>
            <a:r>
              <a:rPr lang="tr-TR" dirty="0" smtClean="0">
                <a:solidFill>
                  <a:srgbClr val="FFFF00"/>
                </a:solidFill>
              </a:rPr>
              <a:t>25 Kasım 1936'</a:t>
            </a:r>
            <a:r>
              <a:rPr lang="tr-TR" dirty="0" smtClean="0"/>
              <a:t>da Berlin'de </a:t>
            </a:r>
            <a:r>
              <a:rPr lang="tr-TR" b="1" dirty="0" smtClean="0">
                <a:solidFill>
                  <a:srgbClr val="FFFF00"/>
                </a:solidFill>
              </a:rPr>
              <a:t>"Anti-</a:t>
            </a:r>
            <a:r>
              <a:rPr lang="tr-TR" b="1" dirty="0" err="1" smtClean="0">
                <a:solidFill>
                  <a:srgbClr val="FFFF00"/>
                </a:solidFill>
              </a:rPr>
              <a:t>Komintern</a:t>
            </a:r>
            <a:r>
              <a:rPr lang="tr-TR" b="1" dirty="0" smtClean="0">
                <a:solidFill>
                  <a:srgbClr val="FFFF00"/>
                </a:solidFill>
              </a:rPr>
              <a:t> Paktı"nı </a:t>
            </a:r>
            <a:r>
              <a:rPr lang="tr-TR" dirty="0" smtClean="0"/>
              <a:t>oluşturmuşlardır. </a:t>
            </a:r>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3001664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idx="1"/>
          </p:nvPr>
        </p:nvSpPr>
        <p:spPr>
          <a:xfrm>
            <a:off x="263525" y="404813"/>
            <a:ext cx="8594725" cy="5976937"/>
          </a:xfrm>
          <a:solidFill>
            <a:srgbClr val="00B050"/>
          </a:solidFill>
        </p:spPr>
        <p:txBody>
          <a:bodyPr>
            <a:normAutofit fontScale="92500"/>
          </a:bodyPr>
          <a:lstStyle/>
          <a:p>
            <a:pPr eaLnBrk="1" hangingPunct="1">
              <a:lnSpc>
                <a:spcPct val="90000"/>
              </a:lnSpc>
              <a:defRPr/>
            </a:pPr>
            <a:r>
              <a:rPr lang="tr-TR" dirty="0" smtClean="0"/>
              <a:t>    </a:t>
            </a:r>
          </a:p>
          <a:p>
            <a:pPr eaLnBrk="1" hangingPunct="1">
              <a:lnSpc>
                <a:spcPct val="150000"/>
              </a:lnSpc>
              <a:defRPr/>
            </a:pPr>
            <a:r>
              <a:rPr lang="tr-TR" dirty="0" smtClean="0"/>
              <a:t>     Bu Pakt ile, Almanya ve Japonya arasında siyasi rejim temeline dayalı bir ittifak yapılmış ve bununla </a:t>
            </a:r>
            <a:r>
              <a:rPr lang="tr-TR" dirty="0" smtClean="0">
                <a:solidFill>
                  <a:srgbClr val="FFFF00"/>
                </a:solidFill>
              </a:rPr>
              <a:t>"Berlin-Tokyo Mihveri" </a:t>
            </a:r>
            <a:r>
              <a:rPr lang="tr-TR" dirty="0" smtClean="0"/>
              <a:t>kurulmuştur. Yayılmacılık konusunda Almanya'dan ve Japonya'dan geri kalmayan İtalya da, </a:t>
            </a:r>
            <a:r>
              <a:rPr lang="tr-TR" dirty="0" smtClean="0">
                <a:solidFill>
                  <a:srgbClr val="FFFF00"/>
                </a:solidFill>
              </a:rPr>
              <a:t>5 Kasım 1937'de Roma'da </a:t>
            </a:r>
            <a:r>
              <a:rPr lang="tr-TR" dirty="0" smtClean="0"/>
              <a:t>imzalanan bir antlaşmayla </a:t>
            </a:r>
            <a:r>
              <a:rPr lang="tr-TR" dirty="0" smtClean="0">
                <a:solidFill>
                  <a:srgbClr val="FFFF00"/>
                </a:solidFill>
              </a:rPr>
              <a:t>Anti-</a:t>
            </a:r>
            <a:r>
              <a:rPr lang="tr-TR" dirty="0" err="1" smtClean="0">
                <a:solidFill>
                  <a:srgbClr val="FFFF00"/>
                </a:solidFill>
              </a:rPr>
              <a:t>Komintern</a:t>
            </a:r>
            <a:r>
              <a:rPr lang="tr-TR" dirty="0" smtClean="0">
                <a:solidFill>
                  <a:srgbClr val="FFFF00"/>
                </a:solidFill>
              </a:rPr>
              <a:t> Paktı'</a:t>
            </a:r>
            <a:r>
              <a:rPr lang="tr-TR" dirty="0" smtClean="0"/>
              <a:t>na katılmıştır. </a:t>
            </a:r>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3145703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288" y="1412875"/>
            <a:ext cx="8215312" cy="4683125"/>
          </a:xfrm>
          <a:solidFill>
            <a:srgbClr val="00B050"/>
          </a:solidFill>
        </p:spPr>
        <p:txBody>
          <a:bodyPr/>
          <a:lstStyle/>
          <a:p>
            <a:pPr>
              <a:lnSpc>
                <a:spcPct val="150000"/>
              </a:lnSpc>
              <a:defRPr/>
            </a:pPr>
            <a:r>
              <a:rPr lang="tr-TR" dirty="0" smtClean="0"/>
              <a:t>    Böylece, İkinci Dünya Savaşı'na giden süreçte önemli bir dönüm noktası olan </a:t>
            </a:r>
            <a:r>
              <a:rPr lang="tr-TR" b="1" dirty="0" smtClean="0">
                <a:solidFill>
                  <a:srgbClr val="FFFF00"/>
                </a:solidFill>
              </a:rPr>
              <a:t>"Berlin-Roma-Tokyo Mihveri" </a:t>
            </a:r>
            <a:r>
              <a:rPr lang="tr-TR" dirty="0" smtClean="0"/>
              <a:t>oluşturulmuş olmaktaydı.</a:t>
            </a:r>
            <a:endParaRPr lang="tr-TR" dirty="0"/>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2716119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1" name="Rectangle 3"/>
          <p:cNvSpPr>
            <a:spLocks noGrp="1" noChangeArrowheads="1"/>
          </p:cNvSpPr>
          <p:nvPr>
            <p:ph idx="1"/>
          </p:nvPr>
        </p:nvSpPr>
        <p:spPr>
          <a:xfrm>
            <a:off x="457200" y="1428750"/>
            <a:ext cx="4543425" cy="5143500"/>
          </a:xfrm>
          <a:solidFill>
            <a:schemeClr val="accent3">
              <a:lumMod val="50000"/>
            </a:schemeClr>
          </a:solidFill>
        </p:spPr>
        <p:txBody>
          <a:bodyPr>
            <a:normAutofit fontScale="62500" lnSpcReduction="20000"/>
          </a:bodyPr>
          <a:lstStyle/>
          <a:p>
            <a:pPr eaLnBrk="1" hangingPunct="1">
              <a:lnSpc>
                <a:spcPct val="150000"/>
              </a:lnSpc>
              <a:defRPr/>
            </a:pPr>
            <a:r>
              <a:rPr lang="tr-TR" dirty="0" smtClean="0"/>
              <a:t>      Hitler, muhaliflerini tasfiye ettikten sonra tüm dikkatini </a:t>
            </a:r>
            <a:r>
              <a:rPr lang="tr-TR" dirty="0" err="1" smtClean="0"/>
              <a:t>Versailles</a:t>
            </a:r>
            <a:r>
              <a:rPr lang="tr-TR" dirty="0" smtClean="0"/>
              <a:t> Barış Antlaşması'nı bozmaya yöneltmiştir. Bu yönde attığı ilk adım, 1934 yılında </a:t>
            </a:r>
            <a:r>
              <a:rPr lang="tr-TR" dirty="0" smtClean="0">
                <a:solidFill>
                  <a:srgbClr val="FFFF00"/>
                </a:solidFill>
              </a:rPr>
              <a:t>Avusturya'daki Nazileri kullanarak </a:t>
            </a:r>
            <a:r>
              <a:rPr lang="tr-TR" dirty="0" smtClean="0"/>
              <a:t>bu ülkenin ilhak edilmesi girişimidir.  Ancak, </a:t>
            </a:r>
            <a:r>
              <a:rPr lang="tr-TR" dirty="0" smtClean="0">
                <a:solidFill>
                  <a:srgbClr val="FFFF00"/>
                </a:solidFill>
              </a:rPr>
              <a:t>Avusturya'daki Nazilerin gerçekleştirdiği hükümet darbesi başarısızlıkla sonuçlanınca ilhakı gerçekleştirememiştir. </a:t>
            </a:r>
          </a:p>
        </p:txBody>
      </p:sp>
      <p:pic>
        <p:nvPicPr>
          <p:cNvPr id="30723" name="Picture 2" descr="http://www.zum.de/whkmla/histatlas/germany/weim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2357438"/>
            <a:ext cx="4143375"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 Başlık"/>
          <p:cNvSpPr>
            <a:spLocks noGrp="1"/>
          </p:cNvSpPr>
          <p:nvPr>
            <p:ph type="title"/>
          </p:nvPr>
        </p:nvSpPr>
        <p:spPr>
          <a:xfrm>
            <a:off x="428625" y="304800"/>
            <a:ext cx="8715375" cy="909638"/>
          </a:xfrm>
          <a:solidFill>
            <a:schemeClr val="accent6">
              <a:lumMod val="50000"/>
            </a:schemeClr>
          </a:solidFill>
        </p:spPr>
        <p:txBody>
          <a:bodyPr>
            <a:normAutofit fontScale="90000"/>
          </a:bodyPr>
          <a:lstStyle/>
          <a:p>
            <a:pPr>
              <a:defRPr/>
            </a:pPr>
            <a:r>
              <a:rPr lang="tr-TR" dirty="0" smtClean="0"/>
              <a:t/>
            </a:r>
            <a:br>
              <a:rPr lang="tr-TR" dirty="0" smtClean="0"/>
            </a:br>
            <a:r>
              <a:rPr lang="tr-TR" dirty="0"/>
              <a:t/>
            </a:r>
            <a:br>
              <a:rPr lang="tr-TR" dirty="0"/>
            </a:br>
            <a:r>
              <a:rPr lang="tr-TR" dirty="0" smtClean="0"/>
              <a:t>3-</a:t>
            </a:r>
            <a:r>
              <a:rPr lang="tr-TR" dirty="0" smtClean="0"/>
              <a:t>Almanya</a:t>
            </a:r>
            <a:r>
              <a:rPr lang="tr-TR" dirty="0" smtClean="0"/>
              <a:t/>
            </a:r>
            <a:br>
              <a:rPr lang="tr-TR" dirty="0" smtClean="0"/>
            </a:br>
            <a:r>
              <a:rPr lang="tr-TR" dirty="0" smtClean="0"/>
              <a:t/>
            </a:r>
            <a:br>
              <a:rPr lang="tr-TR" dirty="0" smtClean="0"/>
            </a:br>
            <a:endParaRPr lang="tr-TR" dirty="0"/>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645685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idx="1"/>
          </p:nvPr>
        </p:nvSpPr>
        <p:spPr>
          <a:xfrm>
            <a:off x="263525" y="476250"/>
            <a:ext cx="8666163" cy="5810250"/>
          </a:xfrm>
          <a:solidFill>
            <a:schemeClr val="accent3">
              <a:lumMod val="50000"/>
            </a:schemeClr>
          </a:solidFill>
        </p:spPr>
        <p:txBody>
          <a:bodyPr>
            <a:normAutofit fontScale="92500" lnSpcReduction="20000"/>
          </a:bodyPr>
          <a:lstStyle/>
          <a:p>
            <a:pPr eaLnBrk="1" hangingPunct="1">
              <a:lnSpc>
                <a:spcPct val="150000"/>
              </a:lnSpc>
              <a:defRPr/>
            </a:pPr>
            <a:r>
              <a:rPr lang="tr-TR" dirty="0" smtClean="0"/>
              <a:t>      Fakat, Hitler'in temel hedefi </a:t>
            </a:r>
            <a:r>
              <a:rPr lang="tr-TR" dirty="0" err="1" smtClean="0"/>
              <a:t>Versailles</a:t>
            </a:r>
            <a:r>
              <a:rPr lang="tr-TR" dirty="0" smtClean="0"/>
              <a:t> Barış Antlaşması'nı yıkmak ve emperyalist yayılmacılık olduğundan bu çabalarından vazgeçmemiştir. Nitekim, bu antlaşmanın önemli sorunlarından biri olan </a:t>
            </a:r>
            <a:r>
              <a:rPr lang="tr-TR" dirty="0" smtClean="0">
                <a:solidFill>
                  <a:srgbClr val="FFFF00"/>
                </a:solidFill>
              </a:rPr>
              <a:t>Saar Bölgesi'ni 1 Mart 1935'te silah kullanmadan Alman sınırlarına dahil etmiştir. </a:t>
            </a:r>
            <a:r>
              <a:rPr lang="tr-TR" dirty="0" smtClean="0"/>
              <a:t>Hitler, özellikle </a:t>
            </a:r>
            <a:r>
              <a:rPr lang="tr-TR" dirty="0" err="1" smtClean="0"/>
              <a:t>Versailles</a:t>
            </a:r>
            <a:r>
              <a:rPr lang="tr-TR" dirty="0" smtClean="0"/>
              <a:t> Barış Antlaşması‘</a:t>
            </a:r>
            <a:r>
              <a:rPr lang="tr-TR" dirty="0" err="1" smtClean="0"/>
              <a:t>yla</a:t>
            </a:r>
            <a:r>
              <a:rPr lang="tr-TR" dirty="0" smtClean="0"/>
              <a:t> getirilen silahlanma yönündeki kısıtlamaları kaldırmak istemiştir. </a:t>
            </a:r>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1607404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2253" t="22028" r="13615" b="11681"/>
          <a:stretch>
            <a:fillRect/>
          </a:stretch>
        </p:blipFill>
        <p:spPr>
          <a:xfrm>
            <a:off x="0" y="0"/>
            <a:ext cx="9144000" cy="6858000"/>
          </a:xfrm>
        </p:spPr>
      </p:pic>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2281396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idx="1"/>
          </p:nvPr>
        </p:nvSpPr>
        <p:spPr>
          <a:xfrm>
            <a:off x="263525" y="836613"/>
            <a:ext cx="8666163" cy="5259387"/>
          </a:xfrm>
          <a:solidFill>
            <a:schemeClr val="accent3">
              <a:lumMod val="50000"/>
            </a:schemeClr>
          </a:solidFill>
        </p:spPr>
        <p:txBody>
          <a:bodyPr>
            <a:normAutofit fontScale="92500"/>
          </a:bodyPr>
          <a:lstStyle/>
          <a:p>
            <a:pPr eaLnBrk="1" hangingPunct="1">
              <a:lnSpc>
                <a:spcPct val="150000"/>
              </a:lnSpc>
              <a:defRPr/>
            </a:pPr>
            <a:r>
              <a:rPr lang="tr-TR" dirty="0" smtClean="0"/>
              <a:t>       Bu çabalarını sürdürürken bir yandan da silahlanma faaliyetine girişmiştir.  </a:t>
            </a:r>
            <a:r>
              <a:rPr lang="tr-TR" dirty="0" smtClean="0">
                <a:solidFill>
                  <a:srgbClr val="FFFF00"/>
                </a:solidFill>
              </a:rPr>
              <a:t>4 Ekim 1933'te Silahsızlanma Konferansı'ndan ve Milletler Cemiyeti'</a:t>
            </a:r>
            <a:r>
              <a:rPr lang="tr-TR" dirty="0" smtClean="0"/>
              <a:t>nden çekilerek kara, deniz ve hava kuvvetlerini güçlendirmeye çalışmıştır. Gerek asker sayısını arttırmaya gerekse modern silah, araç ve gereç yapımına önem vermiştir.</a:t>
            </a:r>
          </a:p>
          <a:p>
            <a:pPr eaLnBrk="1" hangingPunct="1">
              <a:lnSpc>
                <a:spcPct val="150000"/>
              </a:lnSpc>
              <a:defRPr/>
            </a:pPr>
            <a:endParaRPr lang="tr-TR" dirty="0" smtClean="0"/>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3682203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idx="1"/>
          </p:nvPr>
        </p:nvSpPr>
        <p:spPr>
          <a:xfrm>
            <a:off x="263525" y="692150"/>
            <a:ext cx="8594725" cy="5403850"/>
          </a:xfrm>
          <a:solidFill>
            <a:schemeClr val="accent3">
              <a:lumMod val="50000"/>
            </a:schemeClr>
          </a:solidFill>
        </p:spPr>
        <p:txBody>
          <a:bodyPr>
            <a:normAutofit fontScale="85000" lnSpcReduction="10000"/>
          </a:bodyPr>
          <a:lstStyle/>
          <a:p>
            <a:pPr eaLnBrk="1" hangingPunct="1">
              <a:lnSpc>
                <a:spcPct val="150000"/>
              </a:lnSpc>
              <a:defRPr/>
            </a:pPr>
            <a:r>
              <a:rPr lang="tr-TR" dirty="0" smtClean="0"/>
              <a:t>   Bir yasayla da Alman Ordusu teşkilatında önemli değişiklikler yapmıştır. Böylece, Almanya </a:t>
            </a:r>
            <a:r>
              <a:rPr lang="tr-TR" dirty="0" err="1" smtClean="0"/>
              <a:t>Versailles</a:t>
            </a:r>
            <a:r>
              <a:rPr lang="tr-TR" dirty="0" smtClean="0"/>
              <a:t> Barış Antlaşması‘</a:t>
            </a:r>
            <a:r>
              <a:rPr lang="tr-TR" dirty="0" err="1" smtClean="0"/>
              <a:t>nın</a:t>
            </a:r>
            <a:r>
              <a:rPr lang="tr-TR" dirty="0" smtClean="0"/>
              <a:t> en önemli hükümlerinden biri olan </a:t>
            </a:r>
            <a:r>
              <a:rPr lang="tr-TR" dirty="0" smtClean="0">
                <a:solidFill>
                  <a:srgbClr val="FFFF00"/>
                </a:solidFill>
              </a:rPr>
              <a:t>silahlanma hükmünü tek taraflı olarak feshetmiştir</a:t>
            </a:r>
            <a:r>
              <a:rPr lang="tr-TR" dirty="0" smtClean="0"/>
              <a:t>. </a:t>
            </a:r>
            <a:r>
              <a:rPr lang="tr-TR" dirty="0" err="1" smtClean="0"/>
              <a:t>Versailles</a:t>
            </a:r>
            <a:r>
              <a:rPr lang="tr-TR" dirty="0" smtClean="0"/>
              <a:t> Barış Antlaşması‘</a:t>
            </a:r>
            <a:r>
              <a:rPr lang="tr-TR" dirty="0" err="1" smtClean="0"/>
              <a:t>nı</a:t>
            </a:r>
            <a:r>
              <a:rPr lang="tr-TR" dirty="0" smtClean="0"/>
              <a:t> ortadan kaldırmaya kararlı olan Almanya, </a:t>
            </a:r>
            <a:r>
              <a:rPr lang="tr-TR" dirty="0" smtClean="0">
                <a:solidFill>
                  <a:srgbClr val="FFFF00"/>
                </a:solidFill>
              </a:rPr>
              <a:t>7 Mart 1936'da </a:t>
            </a:r>
            <a:r>
              <a:rPr lang="tr-TR" dirty="0" smtClean="0"/>
              <a:t>askersiz hale getirilmiş bulunan </a:t>
            </a:r>
            <a:r>
              <a:rPr lang="tr-TR" dirty="0" smtClean="0">
                <a:solidFill>
                  <a:srgbClr val="FFFF00"/>
                </a:solidFill>
              </a:rPr>
              <a:t>Ren bölgesine </a:t>
            </a:r>
            <a:r>
              <a:rPr lang="tr-TR" dirty="0" smtClean="0"/>
              <a:t>asker göndermiştir. </a:t>
            </a:r>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2271462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idx="1"/>
          </p:nvPr>
        </p:nvSpPr>
        <p:spPr>
          <a:xfrm>
            <a:off x="263525" y="404813"/>
            <a:ext cx="8880475" cy="5976937"/>
          </a:xfrm>
          <a:solidFill>
            <a:schemeClr val="accent3">
              <a:lumMod val="50000"/>
            </a:schemeClr>
          </a:solidFill>
        </p:spPr>
        <p:txBody>
          <a:bodyPr>
            <a:normAutofit fontScale="92500" lnSpcReduction="10000"/>
          </a:bodyPr>
          <a:lstStyle/>
          <a:p>
            <a:pPr eaLnBrk="1" hangingPunct="1">
              <a:lnSpc>
                <a:spcPct val="150000"/>
              </a:lnSpc>
              <a:defRPr/>
            </a:pPr>
            <a:r>
              <a:rPr lang="tr-TR" sz="2800" dirty="0" smtClean="0"/>
              <a:t>    Fransa karşılık vermek istemişse de bu oldu-bittiyi kabul etmek zorunda kalmıştır. Hitler'in amaçlarından biri de Avusturya'nın Almanya topraklarına katılması idi. Daha önce ilhak konusunda başarısız olan Hitler, koşulların olgunlaşması üzerine </a:t>
            </a:r>
            <a:r>
              <a:rPr lang="tr-TR" sz="2800" dirty="0" smtClean="0">
                <a:solidFill>
                  <a:srgbClr val="FFFF00"/>
                </a:solidFill>
              </a:rPr>
              <a:t>11 Mart 1938'de </a:t>
            </a:r>
            <a:r>
              <a:rPr lang="tr-TR" sz="2800" dirty="0" smtClean="0"/>
              <a:t>Alman Ordularını </a:t>
            </a:r>
            <a:r>
              <a:rPr lang="tr-TR" sz="2800" dirty="0" smtClean="0">
                <a:solidFill>
                  <a:srgbClr val="FFFF00"/>
                </a:solidFill>
              </a:rPr>
              <a:t>Avusturya</a:t>
            </a:r>
            <a:r>
              <a:rPr lang="tr-TR" sz="2800" dirty="0" smtClean="0"/>
              <a:t>'ya göndererek bu ülkeyi işgal etmiştir. 12 Mart 1938'de Viyana ele geçirildikten sonra, </a:t>
            </a:r>
            <a:r>
              <a:rPr lang="tr-TR" sz="2800" dirty="0" smtClean="0">
                <a:solidFill>
                  <a:srgbClr val="FFFF00"/>
                </a:solidFill>
              </a:rPr>
              <a:t>13 Mart'ta da Almanya ile Avusturya'nın birleştiği </a:t>
            </a:r>
            <a:r>
              <a:rPr lang="tr-TR" sz="2800" dirty="0" smtClean="0"/>
              <a:t>açıklanmıştır. Bu olay Avrupa'nın güçler dengesini bozarak, </a:t>
            </a:r>
            <a:r>
              <a:rPr lang="tr-TR" sz="2800" dirty="0" smtClean="0">
                <a:solidFill>
                  <a:srgbClr val="FFFF00"/>
                </a:solidFill>
              </a:rPr>
              <a:t>Almanya</a:t>
            </a:r>
            <a:r>
              <a:rPr lang="tr-TR" sz="2800" dirty="0" smtClean="0"/>
              <a:t>'yı öne çıkartmıştır.</a:t>
            </a:r>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453648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263525" y="254000"/>
            <a:ext cx="8523288" cy="1389063"/>
          </a:xfrm>
          <a:solidFill>
            <a:schemeClr val="accent5">
              <a:lumMod val="75000"/>
            </a:schemeClr>
          </a:solidFill>
        </p:spPr>
        <p:txBody>
          <a:bodyPr>
            <a:normAutofit fontScale="90000"/>
          </a:bodyPr>
          <a:lstStyle/>
          <a:p>
            <a:pPr algn="ctr" eaLnBrk="1" hangingPunct="1">
              <a:defRPr/>
            </a:pPr>
            <a:r>
              <a:rPr lang="tr-TR" sz="2800" dirty="0" smtClean="0"/>
              <a:t/>
            </a:r>
            <a:br>
              <a:rPr lang="tr-TR" sz="2800" dirty="0" smtClean="0"/>
            </a:br>
            <a:r>
              <a:rPr lang="tr-TR" sz="2800" dirty="0" smtClean="0">
                <a:solidFill>
                  <a:srgbClr val="FFFF00"/>
                </a:solidFill>
              </a:rPr>
              <a:t>Almanya'nın Avrupa'nın Siyasi Haritasını Değiştirmeye Yönelik Çalışmaları</a:t>
            </a:r>
            <a:r>
              <a:rPr lang="tr-TR" sz="2800" dirty="0" smtClean="0"/>
              <a:t/>
            </a:r>
            <a:br>
              <a:rPr lang="tr-TR" sz="2800" dirty="0" smtClean="0"/>
            </a:br>
            <a:endParaRPr lang="tr-TR" sz="2800" dirty="0" smtClean="0"/>
          </a:p>
        </p:txBody>
      </p:sp>
      <p:sp>
        <p:nvSpPr>
          <p:cNvPr id="294915" name="Rectangle 3"/>
          <p:cNvSpPr>
            <a:spLocks noGrp="1" noChangeArrowheads="1"/>
          </p:cNvSpPr>
          <p:nvPr>
            <p:ph idx="1"/>
          </p:nvPr>
        </p:nvSpPr>
        <p:spPr>
          <a:xfrm>
            <a:off x="263525" y="1598613"/>
            <a:ext cx="8523288" cy="5070475"/>
          </a:xfrm>
          <a:solidFill>
            <a:schemeClr val="accent3">
              <a:lumMod val="50000"/>
            </a:schemeClr>
          </a:solidFill>
        </p:spPr>
        <p:txBody>
          <a:bodyPr>
            <a:normAutofit fontScale="92500"/>
          </a:bodyPr>
          <a:lstStyle/>
          <a:p>
            <a:pPr eaLnBrk="1" hangingPunct="1">
              <a:lnSpc>
                <a:spcPct val="150000"/>
              </a:lnSpc>
              <a:defRPr/>
            </a:pPr>
            <a:r>
              <a:rPr lang="tr-TR" sz="2800" dirty="0" smtClean="0"/>
              <a:t>   Hitler, 13 Mart 1938'de Avusturya'yı ilhak ettikten sonra </a:t>
            </a:r>
            <a:r>
              <a:rPr lang="tr-TR" sz="2800" dirty="0" smtClean="0">
                <a:solidFill>
                  <a:srgbClr val="FFFF00"/>
                </a:solidFill>
              </a:rPr>
              <a:t>"bir ulus, bir devlet" </a:t>
            </a:r>
            <a:r>
              <a:rPr lang="tr-TR" sz="2800" dirty="0" smtClean="0"/>
              <a:t>politikasını tam anlamıyla gerçekleştirebilmek amacıyla, </a:t>
            </a:r>
            <a:r>
              <a:rPr lang="tr-TR" sz="2800" dirty="0" smtClean="0">
                <a:solidFill>
                  <a:srgbClr val="FFFF00"/>
                </a:solidFill>
              </a:rPr>
              <a:t>Çekoslovakya</a:t>
            </a:r>
            <a:r>
              <a:rPr lang="tr-TR" sz="2800" dirty="0" smtClean="0"/>
              <a:t>'yı ele geçirmenin yollarını aramıştır. Zira, Çekoslovakya'nın </a:t>
            </a:r>
            <a:r>
              <a:rPr lang="tr-TR" sz="2800" dirty="0" err="1" smtClean="0">
                <a:solidFill>
                  <a:srgbClr val="FFFF00"/>
                </a:solidFill>
              </a:rPr>
              <a:t>Südetler</a:t>
            </a:r>
            <a:r>
              <a:rPr lang="tr-TR" sz="2800" dirty="0" smtClean="0">
                <a:solidFill>
                  <a:srgbClr val="FFFF00"/>
                </a:solidFill>
              </a:rPr>
              <a:t> </a:t>
            </a:r>
            <a:r>
              <a:rPr lang="tr-TR" sz="2800" dirty="0" smtClean="0"/>
              <a:t>bölgesinde </a:t>
            </a:r>
            <a:r>
              <a:rPr lang="tr-TR" sz="2800" dirty="0" smtClean="0">
                <a:solidFill>
                  <a:srgbClr val="FFFF00"/>
                </a:solidFill>
              </a:rPr>
              <a:t>3.5 milyon Alman </a:t>
            </a:r>
            <a:r>
              <a:rPr lang="tr-TR" sz="2800" dirty="0" smtClean="0"/>
              <a:t>yaşamaktaydı. Hitler, burayı Almanya topraklarına katmak için bu ülkedeki Nazilerin çıkardıkları karışıklıklardan yararlanma yoluna gitme isteğindeydi. </a:t>
            </a:r>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2130058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idx="1"/>
          </p:nvPr>
        </p:nvSpPr>
        <p:spPr>
          <a:xfrm>
            <a:off x="263525" y="692150"/>
            <a:ext cx="8666163" cy="5665788"/>
          </a:xfrm>
          <a:solidFill>
            <a:schemeClr val="accent3">
              <a:lumMod val="50000"/>
            </a:schemeClr>
          </a:solidFill>
        </p:spPr>
        <p:txBody>
          <a:bodyPr>
            <a:normAutofit fontScale="92500"/>
          </a:bodyPr>
          <a:lstStyle/>
          <a:p>
            <a:pPr eaLnBrk="1" hangingPunct="1">
              <a:lnSpc>
                <a:spcPct val="150000"/>
              </a:lnSpc>
              <a:defRPr/>
            </a:pPr>
            <a:r>
              <a:rPr lang="tr-TR" dirty="0" smtClean="0"/>
              <a:t>     Nitekim, Çekoslovakya sınırına asker yığarak amacına ulaşmaya çalışmıştır. Almanya'nın bu saldırgan tutumu karşısında İngiltere Başbakanı </a:t>
            </a:r>
            <a:r>
              <a:rPr lang="tr-TR" dirty="0" err="1" smtClean="0"/>
              <a:t>Chamberlain</a:t>
            </a:r>
            <a:r>
              <a:rPr lang="tr-TR" dirty="0" smtClean="0"/>
              <a:t> 15 Eylül 1938'de Almanya'da Hitlerle görüşerek soruna çözüm bulmaya çalışmıştır. Hitler, görüşmede </a:t>
            </a:r>
            <a:r>
              <a:rPr lang="tr-TR" dirty="0" err="1" smtClean="0">
                <a:solidFill>
                  <a:srgbClr val="FFFF00"/>
                </a:solidFill>
              </a:rPr>
              <a:t>Südet</a:t>
            </a:r>
            <a:r>
              <a:rPr lang="tr-TR" dirty="0" smtClean="0">
                <a:solidFill>
                  <a:srgbClr val="FFFF00"/>
                </a:solidFill>
              </a:rPr>
              <a:t> Almanları </a:t>
            </a:r>
            <a:r>
              <a:rPr lang="tr-TR" dirty="0" smtClean="0"/>
              <a:t>üzerindeki isteklerinden vazgeçemeyeceğini ve gerektiğinde savaşı göze alacağını açıklamıştır. </a:t>
            </a:r>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2734687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idx="1"/>
          </p:nvPr>
        </p:nvSpPr>
        <p:spPr>
          <a:xfrm>
            <a:off x="457200" y="714375"/>
            <a:ext cx="8401050" cy="5457825"/>
          </a:xfrm>
          <a:solidFill>
            <a:schemeClr val="accent3">
              <a:lumMod val="50000"/>
            </a:schemeClr>
          </a:solidFill>
        </p:spPr>
        <p:txBody>
          <a:bodyPr>
            <a:normAutofit fontScale="92500"/>
          </a:bodyPr>
          <a:lstStyle/>
          <a:p>
            <a:pPr eaLnBrk="1" hangingPunct="1">
              <a:lnSpc>
                <a:spcPct val="150000"/>
              </a:lnSpc>
              <a:defRPr/>
            </a:pPr>
            <a:r>
              <a:rPr lang="tr-TR" dirty="0" smtClean="0"/>
              <a:t>    </a:t>
            </a:r>
            <a:r>
              <a:rPr lang="tr-TR" dirty="0" smtClean="0">
                <a:solidFill>
                  <a:srgbClr val="FFFF00"/>
                </a:solidFill>
              </a:rPr>
              <a:t>Almanya'nın yayılmacılığı karşısında İngiltere ve Fransa </a:t>
            </a:r>
            <a:r>
              <a:rPr lang="tr-TR" dirty="0" smtClean="0"/>
              <a:t>savaş hazırlıklarına başlamıştır.  </a:t>
            </a:r>
            <a:r>
              <a:rPr lang="tr-TR" dirty="0" smtClean="0">
                <a:solidFill>
                  <a:srgbClr val="FFFF00"/>
                </a:solidFill>
              </a:rPr>
              <a:t>Sovyetler Birliği </a:t>
            </a:r>
            <a:r>
              <a:rPr lang="tr-TR" dirty="0" smtClean="0"/>
              <a:t>ise, </a:t>
            </a:r>
            <a:r>
              <a:rPr lang="tr-TR" dirty="0" smtClean="0">
                <a:solidFill>
                  <a:srgbClr val="FFFF00"/>
                </a:solidFill>
              </a:rPr>
              <a:t>Çekoslovakya</a:t>
            </a:r>
            <a:r>
              <a:rPr lang="tr-TR" dirty="0" smtClean="0"/>
              <a:t>'ya yardım edeceğini belirtmiştir. Buna karşılık </a:t>
            </a:r>
            <a:r>
              <a:rPr lang="tr-TR" dirty="0" smtClean="0">
                <a:solidFill>
                  <a:srgbClr val="FFFF00"/>
                </a:solidFill>
              </a:rPr>
              <a:t>İtalya </a:t>
            </a:r>
            <a:r>
              <a:rPr lang="tr-TR" dirty="0" smtClean="0"/>
              <a:t>da, </a:t>
            </a:r>
            <a:r>
              <a:rPr lang="tr-TR" dirty="0" smtClean="0">
                <a:solidFill>
                  <a:srgbClr val="FFFF00"/>
                </a:solidFill>
              </a:rPr>
              <a:t>Almanya</a:t>
            </a:r>
            <a:r>
              <a:rPr lang="tr-TR" dirty="0" smtClean="0"/>
              <a:t>'yı desteklediğini ifade etmiştir. Böylece, Avrupa genel bir savaşla karşı karşıya gelmiştir.</a:t>
            </a:r>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70689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285750" y="0"/>
            <a:ext cx="8501063" cy="1736725"/>
          </a:xfrm>
          <a:solidFill>
            <a:schemeClr val="accent6">
              <a:lumMod val="50000"/>
            </a:schemeClr>
          </a:solidFill>
        </p:spPr>
        <p:txBody>
          <a:bodyPr>
            <a:normAutofit/>
          </a:bodyPr>
          <a:lstStyle/>
          <a:p>
            <a:pPr algn="ctr" eaLnBrk="1" hangingPunct="1">
              <a:defRPr/>
            </a:pPr>
            <a:r>
              <a:rPr lang="tr-TR" sz="3600" dirty="0" smtClean="0"/>
              <a:t>Münih Konferansı</a:t>
            </a:r>
            <a:br>
              <a:rPr lang="tr-TR" sz="3600" dirty="0" smtClean="0"/>
            </a:br>
            <a:endParaRPr lang="tr-TR" sz="3600" dirty="0" smtClean="0"/>
          </a:p>
        </p:txBody>
      </p:sp>
      <p:sp>
        <p:nvSpPr>
          <p:cNvPr id="297987" name="Rectangle 3"/>
          <p:cNvSpPr>
            <a:spLocks noGrp="1" noChangeArrowheads="1"/>
          </p:cNvSpPr>
          <p:nvPr>
            <p:ph idx="1"/>
          </p:nvPr>
        </p:nvSpPr>
        <p:spPr>
          <a:xfrm>
            <a:off x="285750" y="1052513"/>
            <a:ext cx="8501063" cy="5472112"/>
          </a:xfrm>
          <a:solidFill>
            <a:schemeClr val="accent3">
              <a:lumMod val="50000"/>
            </a:schemeClr>
          </a:solidFill>
        </p:spPr>
        <p:txBody>
          <a:bodyPr>
            <a:normAutofit fontScale="92500" lnSpcReduction="20000"/>
          </a:bodyPr>
          <a:lstStyle/>
          <a:p>
            <a:pPr eaLnBrk="1" hangingPunct="1">
              <a:lnSpc>
                <a:spcPct val="150000"/>
              </a:lnSpc>
              <a:defRPr/>
            </a:pPr>
            <a:r>
              <a:rPr lang="tr-TR" sz="2800" dirty="0" smtClean="0"/>
              <a:t>       Sorunun gittikçe tırmanması üzerine İngiltere Başbakanı </a:t>
            </a:r>
            <a:r>
              <a:rPr lang="tr-TR" sz="2800" dirty="0" err="1" smtClean="0"/>
              <a:t>Chamberlain'ın</a:t>
            </a:r>
            <a:r>
              <a:rPr lang="tr-TR" sz="2800" dirty="0" smtClean="0"/>
              <a:t> önerisi üzerine Almanya, Fransa, İtalya ve İngiltere arasında </a:t>
            </a:r>
            <a:r>
              <a:rPr lang="tr-TR" sz="2800" dirty="0" smtClean="0">
                <a:solidFill>
                  <a:srgbClr val="FFFF00"/>
                </a:solidFill>
              </a:rPr>
              <a:t>29 Eylül 1938'de Münih Konferansı </a:t>
            </a:r>
            <a:r>
              <a:rPr lang="tr-TR" sz="2800" dirty="0" smtClean="0"/>
              <a:t>toplanmıştır. Bu konferansta; </a:t>
            </a:r>
            <a:r>
              <a:rPr lang="tr-TR" sz="2800" dirty="0" err="1" smtClean="0">
                <a:solidFill>
                  <a:srgbClr val="FFFF00"/>
                </a:solidFill>
              </a:rPr>
              <a:t>Südet</a:t>
            </a:r>
            <a:r>
              <a:rPr lang="tr-TR" sz="2800" dirty="0" smtClean="0"/>
              <a:t> bölgesinin Almanya'ya verilmesine, Çekoslovakya'nın yeni sınırlarının saptanması için bir uluslararası komisyonun kurulmasına, saptanan sınırın uluslararası güvence altına alınmasına ve Almanya ile İngiltere'nin birbirlerine karşı savaşmayacaklarına dair noktalar üzerinde durulmuştur.</a:t>
            </a:r>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4273917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idx="1"/>
          </p:nvPr>
        </p:nvSpPr>
        <p:spPr>
          <a:xfrm>
            <a:off x="323850" y="404813"/>
            <a:ext cx="8605838" cy="6048375"/>
          </a:xfrm>
          <a:solidFill>
            <a:schemeClr val="accent3">
              <a:lumMod val="50000"/>
            </a:schemeClr>
          </a:solidFill>
        </p:spPr>
        <p:txBody>
          <a:bodyPr>
            <a:normAutofit fontScale="92500"/>
          </a:bodyPr>
          <a:lstStyle/>
          <a:p>
            <a:pPr eaLnBrk="1" hangingPunct="1">
              <a:lnSpc>
                <a:spcPct val="150000"/>
              </a:lnSpc>
              <a:defRPr/>
            </a:pPr>
            <a:r>
              <a:rPr lang="tr-TR" sz="2800" dirty="0" smtClean="0"/>
              <a:t>Almanya, </a:t>
            </a:r>
            <a:r>
              <a:rPr lang="tr-TR" sz="2800" dirty="0" err="1" smtClean="0">
                <a:solidFill>
                  <a:srgbClr val="FFFF00"/>
                </a:solidFill>
              </a:rPr>
              <a:t>Südet</a:t>
            </a:r>
            <a:r>
              <a:rPr lang="tr-TR" sz="2800" dirty="0" smtClean="0"/>
              <a:t> bölgesini almakla egemenlik alanını genişletmişti. Ancak, bunu yeterli görmemiş ve İngiltere ile Fransa'nın şiddetli karşı çıkmalarına rağmen, </a:t>
            </a:r>
            <a:r>
              <a:rPr lang="tr-TR" sz="2800" dirty="0" smtClean="0">
                <a:solidFill>
                  <a:srgbClr val="FFFF00"/>
                </a:solidFill>
              </a:rPr>
              <a:t>15 Mart 1939'da </a:t>
            </a:r>
            <a:r>
              <a:rPr lang="tr-TR" sz="2800" dirty="0" smtClean="0"/>
              <a:t>ordusunu </a:t>
            </a:r>
            <a:r>
              <a:rPr lang="tr-TR" sz="2800" dirty="0" smtClean="0">
                <a:solidFill>
                  <a:srgbClr val="FFFF00"/>
                </a:solidFill>
              </a:rPr>
              <a:t>Prag</a:t>
            </a:r>
            <a:r>
              <a:rPr lang="tr-TR" sz="2800" dirty="0" smtClean="0"/>
              <a:t> üzerine göndererek </a:t>
            </a:r>
            <a:r>
              <a:rPr lang="tr-TR" sz="2800" dirty="0" smtClean="0">
                <a:solidFill>
                  <a:srgbClr val="FFFF00"/>
                </a:solidFill>
              </a:rPr>
              <a:t>Çekoslovakya</a:t>
            </a:r>
            <a:r>
              <a:rPr lang="tr-TR" sz="2800" dirty="0" smtClean="0"/>
              <a:t>'yı işgal etmiştir. </a:t>
            </a:r>
            <a:r>
              <a:rPr lang="tr-TR" sz="2800" dirty="0" smtClean="0">
                <a:solidFill>
                  <a:srgbClr val="FFFF00"/>
                </a:solidFill>
              </a:rPr>
              <a:t>Sovyetler Birliği ve Fransa</a:t>
            </a:r>
            <a:r>
              <a:rPr lang="tr-TR" sz="2800" dirty="0" smtClean="0"/>
              <a:t>, Almanya'ya bir nota vererek olayı protesto etmişlerdir. Almanya bu protestoları dikkate almadığı gibi bu kez de 23 Mart 1939'da </a:t>
            </a:r>
            <a:r>
              <a:rPr lang="tr-TR" sz="2800" dirty="0" err="1" smtClean="0">
                <a:solidFill>
                  <a:srgbClr val="FFFF00"/>
                </a:solidFill>
              </a:rPr>
              <a:t>Litvanya</a:t>
            </a:r>
            <a:r>
              <a:rPr lang="tr-TR" sz="2800" dirty="0" smtClean="0">
                <a:solidFill>
                  <a:srgbClr val="FFFF00"/>
                </a:solidFill>
              </a:rPr>
              <a:t> </a:t>
            </a:r>
            <a:r>
              <a:rPr lang="tr-TR" sz="2800" dirty="0" smtClean="0"/>
              <a:t>sınırları içinde bulunan </a:t>
            </a:r>
            <a:r>
              <a:rPr lang="tr-TR" sz="2800" dirty="0" err="1" smtClean="0">
                <a:solidFill>
                  <a:srgbClr val="FFFF00"/>
                </a:solidFill>
              </a:rPr>
              <a:t>Memel</a:t>
            </a:r>
            <a:r>
              <a:rPr lang="tr-TR" sz="2800" dirty="0" err="1" smtClean="0"/>
              <a:t>'e</a:t>
            </a:r>
            <a:r>
              <a:rPr lang="tr-TR" sz="2800" dirty="0" smtClean="0"/>
              <a:t> saldırmış ve ele geçirmiştir.</a:t>
            </a:r>
          </a:p>
        </p:txBody>
      </p:sp>
      <p:sp>
        <p:nvSpPr>
          <p:cNvPr id="2" name="Altbilgi Yer Tutucusu 1"/>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2304926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pPr>
              <a:defRPr/>
            </a:pPr>
            <a:r>
              <a:rPr lang="tr-TR" sz="3200" dirty="0" smtClean="0"/>
              <a:t>KPSS’YE HAZIRLIK DAHA KOLAY</a:t>
            </a:r>
            <a:br>
              <a:rPr lang="tr-TR" sz="3200" dirty="0" smtClean="0"/>
            </a:br>
            <a:r>
              <a:rPr lang="tr-TR" sz="3200" dirty="0" smtClean="0"/>
              <a:t>Online Kitapçılarda…</a:t>
            </a:r>
            <a:endParaRPr lang="tr-TR" sz="3200" dirty="0"/>
          </a:p>
        </p:txBody>
      </p:sp>
      <p:pic>
        <p:nvPicPr>
          <p:cNvPr id="178179"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32138" y="1628775"/>
            <a:ext cx="3430587" cy="4867275"/>
          </a:xfrm>
        </p:spPr>
      </p:pic>
      <p:sp>
        <p:nvSpPr>
          <p:cNvPr id="3" name="Altbilgi Yer Tutucusu 2"/>
          <p:cNvSpPr>
            <a:spLocks noGrp="1"/>
          </p:cNvSpPr>
          <p:nvPr>
            <p:ph type="ftr" sz="quarter" idx="11"/>
          </p:nvPr>
        </p:nvSpPr>
        <p:spPr/>
        <p:txBody>
          <a:bodyPr/>
          <a:lstStyle/>
          <a:p>
            <a:pPr>
              <a:defRPr/>
            </a:pPr>
            <a:r>
              <a:rPr lang="tr-TR" smtClean="0">
                <a:solidFill>
                  <a:prstClr val="white"/>
                </a:solidFill>
              </a:rPr>
              <a:t>www.tariheglencesi.com</a:t>
            </a:r>
            <a:endParaRPr lang="tr-TR">
              <a:solidFill>
                <a:prstClr val="white"/>
              </a:solidFill>
            </a:endParaRPr>
          </a:p>
        </p:txBody>
      </p:sp>
    </p:spTree>
    <p:extLst>
      <p:ext uri="{BB962C8B-B14F-4D97-AF65-F5344CB8AC3E}">
        <p14:creationId xmlns:p14="http://schemas.microsoft.com/office/powerpoint/2010/main" val="32540201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4892" t="8892" r="31177" b="62302"/>
          <a:stretch/>
        </p:blipFill>
        <p:spPr>
          <a:xfrm>
            <a:off x="467544" y="3068959"/>
            <a:ext cx="8243015" cy="2088232"/>
          </a:xfrm>
        </p:spPr>
      </p:pic>
      <p:sp>
        <p:nvSpPr>
          <p:cNvPr id="2" name="Metin kutusu 1"/>
          <p:cNvSpPr txBox="1"/>
          <p:nvPr/>
        </p:nvSpPr>
        <p:spPr>
          <a:xfrm>
            <a:off x="4355976" y="3789910"/>
            <a:ext cx="3816424" cy="646331"/>
          </a:xfrm>
          <a:prstGeom prst="rect">
            <a:avLst/>
          </a:prstGeom>
          <a:noFill/>
        </p:spPr>
        <p:txBody>
          <a:bodyPr wrap="square" rtlCol="0">
            <a:spAutoFit/>
          </a:bodyPr>
          <a:lstStyle/>
          <a:p>
            <a:r>
              <a:rPr lang="tr-TR" sz="3600" b="1" dirty="0" smtClean="0">
                <a:solidFill>
                  <a:prstClr val="white"/>
                </a:solidFill>
              </a:rPr>
              <a:t>tariheglencesi</a:t>
            </a:r>
            <a:endParaRPr lang="tr-TR" sz="3600" b="1" dirty="0">
              <a:solidFill>
                <a:prstClr val="white"/>
              </a:solidFill>
            </a:endParaRPr>
          </a:p>
        </p:txBody>
      </p:sp>
      <p:sp>
        <p:nvSpPr>
          <p:cNvPr id="3" name="Metin kutusu 2"/>
          <p:cNvSpPr txBox="1"/>
          <p:nvPr/>
        </p:nvSpPr>
        <p:spPr>
          <a:xfrm>
            <a:off x="467544" y="5373216"/>
            <a:ext cx="8243015" cy="369332"/>
          </a:xfrm>
          <a:prstGeom prst="rect">
            <a:avLst/>
          </a:prstGeom>
          <a:solidFill>
            <a:schemeClr val="tx1"/>
          </a:solidFill>
        </p:spPr>
        <p:txBody>
          <a:bodyPr wrap="square" rtlCol="0">
            <a:spAutoFit/>
          </a:bodyPr>
          <a:lstStyle/>
          <a:p>
            <a:pPr algn="ctr"/>
            <a:r>
              <a:rPr lang="tr-TR" b="1" dirty="0" smtClean="0">
                <a:solidFill>
                  <a:prstClr val="white"/>
                </a:solidFill>
              </a:rPr>
              <a:t>Kanalıma abone olup, destek olabilirsiniz.</a:t>
            </a:r>
            <a:endParaRPr lang="tr-TR" b="1" dirty="0">
              <a:solidFill>
                <a:prstClr val="white"/>
              </a:solidFill>
            </a:endParaRPr>
          </a:p>
        </p:txBody>
      </p:sp>
      <p:sp>
        <p:nvSpPr>
          <p:cNvPr id="5" name="Altbilgi Yer Tutucusu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Tree>
    <p:extLst>
      <p:ext uri="{BB962C8B-B14F-4D97-AF65-F5344CB8AC3E}">
        <p14:creationId xmlns:p14="http://schemas.microsoft.com/office/powerpoint/2010/main" val="27139312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212976"/>
            <a:ext cx="9144000" cy="3645024"/>
          </a:xfrm>
          <a:solidFill>
            <a:srgbClr val="002060"/>
          </a:solidFill>
        </p:spPr>
        <p:txBody>
          <a:bodyPr>
            <a:noAutofit/>
          </a:bodyPr>
          <a:lstStyle/>
          <a:p>
            <a:pPr>
              <a:lnSpc>
                <a:spcPct val="150000"/>
              </a:lnSpc>
            </a:pPr>
            <a:r>
              <a:rPr lang="tr-TR" sz="2000" b="0" dirty="0" smtClean="0">
                <a:solidFill>
                  <a:schemeClr val="bg1"/>
                </a:solidFill>
              </a:rPr>
              <a:t>       I</a:t>
            </a:r>
            <a:r>
              <a:rPr lang="tr-TR" sz="2000" b="0" dirty="0">
                <a:solidFill>
                  <a:schemeClr val="bg1"/>
                </a:solidFill>
              </a:rPr>
              <a:t>. Dünya Savaşı’ndan galip çıkan İtilaf Devletleri, Paris Barış Konferansı ile kendi düzenlerini </a:t>
            </a:r>
            <a:r>
              <a:rPr lang="tr-TR" sz="2000" b="0" dirty="0" smtClean="0">
                <a:solidFill>
                  <a:schemeClr val="bg1"/>
                </a:solidFill>
              </a:rPr>
              <a:t>kurma  gayretine giriştiler. Temelde İngiltere merkezli olarak kurulmaya çalışılan dünya düzeni, İngiltere dışındaki tüm </a:t>
            </a:r>
            <a:r>
              <a:rPr lang="tr-TR" sz="2000" b="0" dirty="0">
                <a:solidFill>
                  <a:schemeClr val="bg1"/>
                </a:solidFill>
              </a:rPr>
              <a:t>tarafları rahatsız edecek şekilde gelişti. </a:t>
            </a:r>
            <a:r>
              <a:rPr lang="tr-TR" sz="2000" b="0" dirty="0">
                <a:solidFill>
                  <a:srgbClr val="FFFF00"/>
                </a:solidFill>
              </a:rPr>
              <a:t>1925’te yapılan </a:t>
            </a:r>
            <a:r>
              <a:rPr lang="tr-TR" sz="2000" b="0" dirty="0" err="1">
                <a:solidFill>
                  <a:srgbClr val="FFFF00"/>
                </a:solidFill>
              </a:rPr>
              <a:t>Locarno</a:t>
            </a:r>
            <a:r>
              <a:rPr lang="tr-TR" sz="2000" b="0" dirty="0">
                <a:solidFill>
                  <a:srgbClr val="FFFF00"/>
                </a:solidFill>
              </a:rPr>
              <a:t> (</a:t>
            </a:r>
            <a:r>
              <a:rPr lang="tr-TR" sz="2000" b="0" dirty="0" err="1">
                <a:solidFill>
                  <a:srgbClr val="FFFF00"/>
                </a:solidFill>
              </a:rPr>
              <a:t>Lokarno</a:t>
            </a:r>
            <a:r>
              <a:rPr lang="tr-TR" sz="2000" b="0" dirty="0">
                <a:solidFill>
                  <a:srgbClr val="FFFF00"/>
                </a:solidFill>
              </a:rPr>
              <a:t>) Antlaşması</a:t>
            </a:r>
            <a:r>
              <a:rPr lang="tr-TR" sz="2000" b="0" dirty="0">
                <a:solidFill>
                  <a:schemeClr val="bg1"/>
                </a:solidFill>
              </a:rPr>
              <a:t>, </a:t>
            </a:r>
            <a:r>
              <a:rPr lang="tr-TR" sz="2000" b="0" dirty="0" smtClean="0">
                <a:solidFill>
                  <a:srgbClr val="FFFF00"/>
                </a:solidFill>
              </a:rPr>
              <a:t>savaş sonrası </a:t>
            </a:r>
            <a:r>
              <a:rPr lang="tr-TR" sz="2000" b="0" dirty="0">
                <a:solidFill>
                  <a:srgbClr val="FFFF00"/>
                </a:solidFill>
              </a:rPr>
              <a:t>olumsuzlukları en aza indirmek için atılan ilk adımdı. </a:t>
            </a:r>
            <a:r>
              <a:rPr lang="tr-TR" sz="2000" b="0" dirty="0">
                <a:solidFill>
                  <a:schemeClr val="bg1"/>
                </a:solidFill>
              </a:rPr>
              <a:t>Savaş sonrası </a:t>
            </a:r>
            <a:r>
              <a:rPr lang="tr-TR" sz="2000" b="0" dirty="0">
                <a:solidFill>
                  <a:srgbClr val="FFFF00"/>
                </a:solidFill>
              </a:rPr>
              <a:t>Fransa ve </a:t>
            </a:r>
            <a:r>
              <a:rPr lang="tr-TR" sz="2000" b="0" dirty="0" smtClean="0">
                <a:solidFill>
                  <a:srgbClr val="FFFF00"/>
                </a:solidFill>
              </a:rPr>
              <a:t>Almanya’nın ilişkilerinde </a:t>
            </a:r>
            <a:r>
              <a:rPr lang="tr-TR" sz="2000" b="0" dirty="0">
                <a:solidFill>
                  <a:srgbClr val="FFFF00"/>
                </a:solidFill>
              </a:rPr>
              <a:t>ilk kez normalleşme yaşandı</a:t>
            </a:r>
            <a:r>
              <a:rPr lang="tr-TR" sz="2000" b="0" dirty="0">
                <a:solidFill>
                  <a:schemeClr val="bg1"/>
                </a:solidFill>
              </a:rPr>
              <a:t> fakat </a:t>
            </a:r>
            <a:r>
              <a:rPr lang="tr-TR" sz="2000" b="0" dirty="0" err="1">
                <a:solidFill>
                  <a:srgbClr val="FFFF00"/>
                </a:solidFill>
              </a:rPr>
              <a:t>Versay</a:t>
            </a:r>
            <a:r>
              <a:rPr lang="tr-TR" sz="2000" b="0" dirty="0">
                <a:solidFill>
                  <a:srgbClr val="FFFF00"/>
                </a:solidFill>
              </a:rPr>
              <a:t> Antlaşması </a:t>
            </a:r>
            <a:r>
              <a:rPr lang="tr-TR" sz="2000" b="0" dirty="0">
                <a:solidFill>
                  <a:schemeClr val="bg1"/>
                </a:solidFill>
              </a:rPr>
              <a:t>başka antlaşmalarla teyit </a:t>
            </a:r>
            <a:r>
              <a:rPr lang="tr-TR" sz="2000" b="0" dirty="0" smtClean="0">
                <a:solidFill>
                  <a:schemeClr val="bg1"/>
                </a:solidFill>
              </a:rPr>
              <a:t>edilmedikçe bu </a:t>
            </a:r>
            <a:r>
              <a:rPr lang="tr-TR" sz="2000" b="0" dirty="0">
                <a:solidFill>
                  <a:schemeClr val="bg1"/>
                </a:solidFill>
              </a:rPr>
              <a:t>antlaşmanın bağlayıcı olmayacağı ortaya çıktı.</a:t>
            </a:r>
            <a:endParaRPr lang="tr-TR" sz="2000" dirty="0">
              <a:solidFill>
                <a:schemeClr val="bg1"/>
              </a:solidFill>
            </a:endParaRPr>
          </a:p>
        </p:txBody>
      </p:sp>
      <p:sp>
        <p:nvSpPr>
          <p:cNvPr id="4" name="Altbilgi Yer Tutucusu 3"/>
          <p:cNvSpPr>
            <a:spLocks noGrp="1"/>
          </p:cNvSpPr>
          <p:nvPr>
            <p:ph type="ftr" sz="quarter" idx="11"/>
          </p:nvPr>
        </p:nvSpPr>
        <p:spPr/>
        <p:txBody>
          <a:bodyPr/>
          <a:lstStyle/>
          <a:p>
            <a:r>
              <a:rPr lang="tr-TR" smtClean="0"/>
              <a:t>www.tariheglencesi.com</a:t>
            </a:r>
            <a:endParaRPr lang="tr-TR"/>
          </a:p>
        </p:txBody>
      </p:sp>
      <p:pic>
        <p:nvPicPr>
          <p:cNvPr id="5" name="Resim 4"/>
          <p:cNvPicPr>
            <a:picLocks noChangeAspect="1"/>
          </p:cNvPicPr>
          <p:nvPr/>
        </p:nvPicPr>
        <p:blipFill>
          <a:blip r:embed="rId2"/>
          <a:stretch>
            <a:fillRect/>
          </a:stretch>
        </p:blipFill>
        <p:spPr>
          <a:xfrm>
            <a:off x="2699792" y="1014421"/>
            <a:ext cx="3316077" cy="2187283"/>
          </a:xfrm>
          <a:prstGeom prst="rect">
            <a:avLst/>
          </a:prstGeom>
        </p:spPr>
      </p:pic>
      <p:sp>
        <p:nvSpPr>
          <p:cNvPr id="6" name="Dikdörtgen 5"/>
          <p:cNvSpPr/>
          <p:nvPr/>
        </p:nvSpPr>
        <p:spPr>
          <a:xfrm>
            <a:off x="0" y="0"/>
            <a:ext cx="9144000" cy="872418"/>
          </a:xfrm>
          <a:prstGeom prst="rect">
            <a:avLst/>
          </a:prstGeom>
          <a:solidFill>
            <a:srgbClr val="002060"/>
          </a:solidFill>
        </p:spPr>
        <p:txBody>
          <a:bodyPr wrap="square">
            <a:spAutoFit/>
          </a:bodyPr>
          <a:lstStyle/>
          <a:p>
            <a:pPr algn="ctr">
              <a:lnSpc>
                <a:spcPct val="150000"/>
              </a:lnSpc>
            </a:pPr>
            <a:r>
              <a:rPr lang="tr-TR" b="1" dirty="0">
                <a:solidFill>
                  <a:srgbClr val="FFFF00"/>
                </a:solidFill>
                <a:latin typeface="ArialMT"/>
              </a:rPr>
              <a:t>2.1. İKİ SAVAŞ ARASI DÖNEMDE OLUŞAN ULUSLARARASI </a:t>
            </a:r>
            <a:r>
              <a:rPr lang="tr-TR" b="1" dirty="0" smtClean="0">
                <a:solidFill>
                  <a:srgbClr val="FFFF00"/>
                </a:solidFill>
                <a:latin typeface="ArialMT"/>
              </a:rPr>
              <a:t>SİYASİ, EKONOMİK </a:t>
            </a:r>
            <a:r>
              <a:rPr lang="tr-TR" b="1" dirty="0">
                <a:solidFill>
                  <a:srgbClr val="FFFF00"/>
                </a:solidFill>
                <a:latin typeface="ArialMT"/>
              </a:rPr>
              <a:t>VE ASKERÎ DENGE İLE II. DÜNYA </a:t>
            </a:r>
            <a:r>
              <a:rPr lang="tr-TR" b="1" dirty="0" smtClean="0">
                <a:solidFill>
                  <a:srgbClr val="FFFF00"/>
                </a:solidFill>
                <a:latin typeface="ArialMT"/>
              </a:rPr>
              <a:t>SAVAŞI’NIN NEDENLERİ</a:t>
            </a:r>
            <a:endParaRPr lang="tr-TR" b="1" dirty="0">
              <a:solidFill>
                <a:srgbClr val="FFFF00"/>
              </a:solidFill>
            </a:endParaRPr>
          </a:p>
        </p:txBody>
      </p:sp>
    </p:spTree>
    <p:extLst>
      <p:ext uri="{BB962C8B-B14F-4D97-AF65-F5344CB8AC3E}">
        <p14:creationId xmlns:p14="http://schemas.microsoft.com/office/powerpoint/2010/main" val="64661875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1"/>
            <a:ext cx="8784976" cy="3744416"/>
          </a:xfrm>
          <a:solidFill>
            <a:srgbClr val="002060"/>
          </a:solidFill>
        </p:spPr>
        <p:txBody>
          <a:bodyPr>
            <a:normAutofit fontScale="92500"/>
          </a:bodyPr>
          <a:lstStyle/>
          <a:p>
            <a:pPr algn="just">
              <a:lnSpc>
                <a:spcPct val="150000"/>
              </a:lnSpc>
              <a:spcBef>
                <a:spcPts val="0"/>
              </a:spcBef>
            </a:pPr>
            <a:r>
              <a:rPr lang="tr-TR" b="0" dirty="0" smtClean="0">
                <a:solidFill>
                  <a:srgbClr val="FFFF00"/>
                </a:solidFill>
                <a:latin typeface="ArialMT"/>
              </a:rPr>
              <a:t>       </a:t>
            </a:r>
            <a:r>
              <a:rPr lang="tr-TR" sz="2400" b="0" dirty="0" smtClean="0">
                <a:solidFill>
                  <a:srgbClr val="FFFF00"/>
                </a:solidFill>
                <a:latin typeface="ArialMT"/>
              </a:rPr>
              <a:t>1928’de </a:t>
            </a:r>
            <a:r>
              <a:rPr lang="tr-TR" sz="2400" b="0" dirty="0" err="1">
                <a:solidFill>
                  <a:srgbClr val="FFFF00"/>
                </a:solidFill>
                <a:latin typeface="ArialMT"/>
              </a:rPr>
              <a:t>Briand</a:t>
            </a:r>
            <a:r>
              <a:rPr lang="tr-TR" sz="2400" b="0" dirty="0">
                <a:solidFill>
                  <a:srgbClr val="FFFF00"/>
                </a:solidFill>
                <a:latin typeface="ArialMT"/>
              </a:rPr>
              <a:t>-Kellogg (</a:t>
            </a:r>
            <a:r>
              <a:rPr lang="tr-TR" sz="2400" b="0" dirty="0" err="1">
                <a:solidFill>
                  <a:srgbClr val="FFFF00"/>
                </a:solidFill>
                <a:latin typeface="ArialMT"/>
              </a:rPr>
              <a:t>Brio-Kellög</a:t>
            </a:r>
            <a:r>
              <a:rPr lang="tr-TR" sz="2400" b="0" dirty="0">
                <a:solidFill>
                  <a:srgbClr val="FFFF00"/>
                </a:solidFill>
                <a:latin typeface="ArialMT"/>
              </a:rPr>
              <a:t>) </a:t>
            </a:r>
            <a:r>
              <a:rPr lang="tr-TR" sz="2400" b="0" dirty="0" smtClean="0">
                <a:solidFill>
                  <a:srgbClr val="FFFF00"/>
                </a:solidFill>
                <a:latin typeface="ArialMT"/>
              </a:rPr>
              <a:t>Paktı’nın </a:t>
            </a:r>
            <a:r>
              <a:rPr lang="tr-TR" sz="2400" b="0" dirty="0" smtClean="0">
                <a:solidFill>
                  <a:schemeClr val="bg1"/>
                </a:solidFill>
                <a:latin typeface="ArialMT"/>
              </a:rPr>
              <a:t>imzalanması </a:t>
            </a:r>
            <a:r>
              <a:rPr lang="tr-TR" sz="2400" b="0" dirty="0">
                <a:solidFill>
                  <a:schemeClr val="bg1"/>
                </a:solidFill>
                <a:latin typeface="ArialMT"/>
              </a:rPr>
              <a:t>ile </a:t>
            </a:r>
            <a:r>
              <a:rPr lang="tr-TR" sz="2400" b="0" dirty="0" smtClean="0">
                <a:solidFill>
                  <a:schemeClr val="bg1"/>
                </a:solidFill>
                <a:latin typeface="ArialMT"/>
              </a:rPr>
              <a:t>oluşturulmaya çalışılan </a:t>
            </a:r>
            <a:r>
              <a:rPr lang="tr-TR" sz="2400" b="0" dirty="0">
                <a:solidFill>
                  <a:schemeClr val="bg1"/>
                </a:solidFill>
                <a:latin typeface="ArialMT"/>
              </a:rPr>
              <a:t>barış </a:t>
            </a:r>
            <a:r>
              <a:rPr lang="tr-TR" sz="2400" b="0" dirty="0" smtClean="0">
                <a:solidFill>
                  <a:schemeClr val="bg1"/>
                </a:solidFill>
                <a:latin typeface="ArialMT"/>
              </a:rPr>
              <a:t>ve saldırmazlık </a:t>
            </a:r>
            <a:r>
              <a:rPr lang="tr-TR" sz="2400" b="0" dirty="0">
                <a:solidFill>
                  <a:schemeClr val="bg1"/>
                </a:solidFill>
                <a:latin typeface="ArialMT"/>
              </a:rPr>
              <a:t>ortamı uzun süreli olmadı. Tüm </a:t>
            </a:r>
            <a:r>
              <a:rPr lang="tr-TR" sz="2400" b="0" dirty="0" smtClean="0">
                <a:solidFill>
                  <a:schemeClr val="bg1"/>
                </a:solidFill>
                <a:latin typeface="ArialMT"/>
              </a:rPr>
              <a:t>bu sürecin </a:t>
            </a:r>
            <a:r>
              <a:rPr lang="tr-TR" sz="2400" b="0" dirty="0">
                <a:solidFill>
                  <a:schemeClr val="bg1"/>
                </a:solidFill>
                <a:latin typeface="ArialMT"/>
              </a:rPr>
              <a:t>devamında ABD’de başlayan 1929 </a:t>
            </a:r>
            <a:r>
              <a:rPr lang="tr-TR" sz="2400" b="0" dirty="0" smtClean="0">
                <a:solidFill>
                  <a:schemeClr val="bg1"/>
                </a:solidFill>
                <a:latin typeface="ArialMT"/>
              </a:rPr>
              <a:t>Dünya Ekonomik </a:t>
            </a:r>
            <a:r>
              <a:rPr lang="tr-TR" sz="2400" b="0" dirty="0">
                <a:solidFill>
                  <a:schemeClr val="bg1"/>
                </a:solidFill>
                <a:latin typeface="ArialMT"/>
              </a:rPr>
              <a:t>Buhranı dünya devletlerinin </a:t>
            </a:r>
            <a:r>
              <a:rPr lang="tr-TR" sz="2400" b="0" dirty="0" smtClean="0">
                <a:solidFill>
                  <a:schemeClr val="bg1"/>
                </a:solidFill>
                <a:latin typeface="ArialMT"/>
              </a:rPr>
              <a:t>başta ekonomik </a:t>
            </a:r>
            <a:r>
              <a:rPr lang="tr-TR" sz="2400" b="0" dirty="0">
                <a:solidFill>
                  <a:schemeClr val="bg1"/>
                </a:solidFill>
                <a:latin typeface="ArialMT"/>
              </a:rPr>
              <a:t>olmak üzere siyasi ve sosyal </a:t>
            </a:r>
            <a:r>
              <a:rPr lang="tr-TR" sz="2400" b="0" dirty="0" smtClean="0">
                <a:solidFill>
                  <a:schemeClr val="bg1"/>
                </a:solidFill>
                <a:latin typeface="ArialMT"/>
              </a:rPr>
              <a:t>yapısını da </a:t>
            </a:r>
            <a:r>
              <a:rPr lang="tr-TR" sz="2400" b="0" dirty="0">
                <a:solidFill>
                  <a:schemeClr val="bg1"/>
                </a:solidFill>
                <a:latin typeface="ArialMT"/>
              </a:rPr>
              <a:t>etkilemiştir. İngiltere merkezli kurulmaya </a:t>
            </a:r>
            <a:r>
              <a:rPr lang="tr-TR" sz="2400" b="0" dirty="0" smtClean="0">
                <a:solidFill>
                  <a:schemeClr val="bg1"/>
                </a:solidFill>
                <a:latin typeface="ArialMT"/>
              </a:rPr>
              <a:t>çalışılan dünya </a:t>
            </a:r>
            <a:r>
              <a:rPr lang="tr-TR" sz="2400" b="0" dirty="0">
                <a:solidFill>
                  <a:schemeClr val="bg1"/>
                </a:solidFill>
                <a:latin typeface="ArialMT"/>
              </a:rPr>
              <a:t>düzenine karşı tepkileri besleyecek </a:t>
            </a:r>
            <a:r>
              <a:rPr lang="tr-TR" sz="2400" b="0" dirty="0" smtClean="0">
                <a:solidFill>
                  <a:schemeClr val="bg1"/>
                </a:solidFill>
                <a:latin typeface="ArialMT"/>
              </a:rPr>
              <a:t>olan ideolojiler</a:t>
            </a:r>
            <a:r>
              <a:rPr lang="tr-TR" sz="2400" b="0" dirty="0">
                <a:solidFill>
                  <a:schemeClr val="bg1"/>
                </a:solidFill>
                <a:latin typeface="ArialMT"/>
              </a:rPr>
              <a:t>, siyasi akımlar ortaya çıktı.</a:t>
            </a:r>
            <a:endParaRPr lang="tr-TR" sz="2400" dirty="0">
              <a:solidFill>
                <a:schemeClr val="bg1"/>
              </a:solidFill>
            </a:endParaRPr>
          </a:p>
        </p:txBody>
      </p:sp>
      <p:sp>
        <p:nvSpPr>
          <p:cNvPr id="4" name="Altbilgi Yer Tutucusu 3"/>
          <p:cNvSpPr>
            <a:spLocks noGrp="1"/>
          </p:cNvSpPr>
          <p:nvPr>
            <p:ph type="ftr" sz="quarter" idx="11"/>
          </p:nvPr>
        </p:nvSpPr>
        <p:spPr/>
        <p:txBody>
          <a:bodyPr/>
          <a:lstStyle/>
          <a:p>
            <a:r>
              <a:rPr lang="tr-TR" smtClean="0"/>
              <a:t>www.tariheglencesi.com</a:t>
            </a:r>
            <a:endParaRPr lang="tr-TR"/>
          </a:p>
        </p:txBody>
      </p:sp>
      <p:pic>
        <p:nvPicPr>
          <p:cNvPr id="5" name="Resim 4"/>
          <p:cNvPicPr>
            <a:picLocks noChangeAspect="1"/>
          </p:cNvPicPr>
          <p:nvPr/>
        </p:nvPicPr>
        <p:blipFill>
          <a:blip r:embed="rId2"/>
          <a:stretch>
            <a:fillRect/>
          </a:stretch>
        </p:blipFill>
        <p:spPr>
          <a:xfrm>
            <a:off x="1994154" y="3959954"/>
            <a:ext cx="5155692" cy="2482370"/>
          </a:xfrm>
          <a:prstGeom prst="rect">
            <a:avLst/>
          </a:prstGeom>
        </p:spPr>
      </p:pic>
    </p:spTree>
    <p:extLst>
      <p:ext uri="{BB962C8B-B14F-4D97-AF65-F5344CB8AC3E}">
        <p14:creationId xmlns:p14="http://schemas.microsoft.com/office/powerpoint/2010/main" val="192021929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861171678"/>
              </p:ext>
            </p:extLst>
          </p:nvPr>
        </p:nvGraphicFramePr>
        <p:xfrm>
          <a:off x="1"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84058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746246071"/>
              </p:ext>
            </p:extLst>
          </p:nvPr>
        </p:nvGraphicFramePr>
        <p:xfrm>
          <a:off x="1"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98905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907916704"/>
              </p:ext>
            </p:extLst>
          </p:nvPr>
        </p:nvGraphicFramePr>
        <p:xfrm>
          <a:off x="1"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416538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itrek Işık">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itrek Işı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rek Işık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Titrek Işık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Titrek Işık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Titrek Işık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Titrek Işık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Titrek Işık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Titrek Işık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Titrek Işık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657</TotalTime>
  <Words>2536</Words>
  <Application>Microsoft Office PowerPoint</Application>
  <PresentationFormat>Ekran Gösterisi (4:3)</PresentationFormat>
  <Paragraphs>241</Paragraphs>
  <Slides>49</Slides>
  <Notes>1</Notes>
  <HiddenSlides>0</HiddenSlides>
  <MMClips>0</MMClips>
  <ScaleCrop>false</ScaleCrop>
  <HeadingPairs>
    <vt:vector size="6" baseType="variant">
      <vt:variant>
        <vt:lpstr>Kullanılan Yazı Tipleri</vt:lpstr>
      </vt:variant>
      <vt:variant>
        <vt:i4>11</vt:i4>
      </vt:variant>
      <vt:variant>
        <vt:lpstr>Tema</vt:lpstr>
      </vt:variant>
      <vt:variant>
        <vt:i4>3</vt:i4>
      </vt:variant>
      <vt:variant>
        <vt:lpstr>Slayt Başlıkları</vt:lpstr>
      </vt:variant>
      <vt:variant>
        <vt:i4>49</vt:i4>
      </vt:variant>
    </vt:vector>
  </HeadingPairs>
  <TitlesOfParts>
    <vt:vector size="63" baseType="lpstr">
      <vt:lpstr>Arial</vt:lpstr>
      <vt:lpstr>Arial-BoldMT</vt:lpstr>
      <vt:lpstr>ArialMT</vt:lpstr>
      <vt:lpstr>Calibri</vt:lpstr>
      <vt:lpstr>Century Gothic</vt:lpstr>
      <vt:lpstr>Franklin Gothic Book</vt:lpstr>
      <vt:lpstr>Franklin Gothic Medium</vt:lpstr>
      <vt:lpstr>Tahoma</vt:lpstr>
      <vt:lpstr>Tunga</vt:lpstr>
      <vt:lpstr>Wingdings</vt:lpstr>
      <vt:lpstr>Wingdings 3</vt:lpstr>
      <vt:lpstr>Açılar</vt:lpstr>
      <vt:lpstr>Titrek Işık</vt:lpstr>
      <vt:lpstr>İyon Toplantı Odası</vt:lpstr>
      <vt:lpstr>İKİNCİ DÜNYA SAVAŞI</vt:lpstr>
      <vt:lpstr>II. DÜNYA SAVAŞI</vt:lpstr>
      <vt:lpstr>PowerPoint Sunusu</vt:lpstr>
      <vt:lpstr>PowerPoint Sunusu</vt:lpstr>
      <vt:lpstr>PowerPoint Sunusu</vt:lpstr>
      <vt:lpstr>PowerPoint Sunusu</vt:lpstr>
      <vt:lpstr>PowerPoint Sunusu</vt:lpstr>
      <vt:lpstr>PowerPoint Sunusu</vt:lpstr>
      <vt:lpstr>PowerPoint Sunusu</vt:lpstr>
      <vt:lpstr>PowerPoint Sunusu</vt:lpstr>
      <vt:lpstr>II. Dünya Savaşı’nın nedenleri</vt:lpstr>
      <vt:lpstr>II. Dünya Savaşı’nın nedenleri</vt:lpstr>
      <vt:lpstr>Yeni Bir Savaşa Doğru</vt:lpstr>
      <vt:lpstr>PowerPoint Sunusu</vt:lpstr>
      <vt:lpstr>PowerPoint Sunusu</vt:lpstr>
      <vt:lpstr>PowerPoint Sunusu</vt:lpstr>
      <vt:lpstr>PowerPoint Sunusu</vt:lpstr>
      <vt:lpstr>PowerPoint Sunusu</vt:lpstr>
      <vt:lpstr>PowerPoint Sunusu</vt:lpstr>
      <vt:lpstr>PowerPoint Sunusu</vt:lpstr>
      <vt:lpstr>PowerPoint Sunusu</vt:lpstr>
      <vt:lpstr>C- İtalya</vt:lpstr>
      <vt:lpstr>PowerPoint Sunusu</vt:lpstr>
      <vt:lpstr>PowerPoint Sunusu</vt:lpstr>
      <vt:lpstr>İtalya'nın Habeşistan'ı İşgal Etmesi</vt:lpstr>
      <vt:lpstr>PowerPoint Sunusu</vt:lpstr>
      <vt:lpstr>PowerPoint Sunusu</vt:lpstr>
      <vt:lpstr>PowerPoint Sunusu</vt:lpstr>
      <vt:lpstr>PowerPoint Sunusu</vt:lpstr>
      <vt:lpstr>PowerPoint Sunusu</vt:lpstr>
      <vt:lpstr>PowerPoint Sunusu</vt:lpstr>
      <vt:lpstr>2-Ülkeler Arası Gruplaşmalar</vt:lpstr>
      <vt:lpstr> Berlin - Roma - Tokyo Mihveri'nin Kurulması </vt:lpstr>
      <vt:lpstr>Anti-Komintern Pakt</vt:lpstr>
      <vt:lpstr>PowerPoint Sunusu</vt:lpstr>
      <vt:lpstr>PowerPoint Sunusu</vt:lpstr>
      <vt:lpstr>PowerPoint Sunusu</vt:lpstr>
      <vt:lpstr>  3-Almanya  </vt:lpstr>
      <vt:lpstr>PowerPoint Sunusu</vt:lpstr>
      <vt:lpstr>PowerPoint Sunusu</vt:lpstr>
      <vt:lpstr>PowerPoint Sunusu</vt:lpstr>
      <vt:lpstr>PowerPoint Sunusu</vt:lpstr>
      <vt:lpstr> Almanya'nın Avrupa'nın Siyasi Haritasını Değiştirmeye Yönelik Çalışmaları </vt:lpstr>
      <vt:lpstr>PowerPoint Sunusu</vt:lpstr>
      <vt:lpstr>PowerPoint Sunusu</vt:lpstr>
      <vt:lpstr>Münih Konferansı </vt:lpstr>
      <vt:lpstr>PowerPoint Sunusu</vt:lpstr>
      <vt:lpstr>KPSS’YE HAZIRLIK DAHA KOLAY Online Kitapçılarda…</vt:lpstr>
      <vt:lpstr>PowerPoint Sunusu</vt:lpstr>
    </vt:vector>
  </TitlesOfParts>
  <Company>MOTUN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SOĞUK SAVAŞ DÖNEMİNDE TÜRKİYE</dc:title>
  <dc:creator>motun</dc:creator>
  <cp:lastModifiedBy>toshiba</cp:lastModifiedBy>
  <cp:revision>66</cp:revision>
  <dcterms:created xsi:type="dcterms:W3CDTF">2015-02-11T20:34:33Z</dcterms:created>
  <dcterms:modified xsi:type="dcterms:W3CDTF">2021-04-04T14:11:50Z</dcterms:modified>
</cp:coreProperties>
</file>