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7" r:id="rId3"/>
    <p:sldId id="258" r:id="rId4"/>
    <p:sldId id="259" r:id="rId5"/>
    <p:sldId id="270" r:id="rId6"/>
    <p:sldId id="271" r:id="rId7"/>
    <p:sldId id="272" r:id="rId8"/>
    <p:sldId id="260" r:id="rId9"/>
    <p:sldId id="261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59B"/>
    <a:srgbClr val="000000"/>
    <a:srgbClr val="00206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06.08.2017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06.08.2017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134920-5E33-4C92-A1A6-939BADB37537}" type="datetimeFigureOut">
              <a:rPr lang="tr-TR" smtClean="0"/>
              <a:pPr/>
              <a:t>06.08.2017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C7E216-43D5-49DE-A891-5B55012B9D2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8464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62129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3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896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322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494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3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134920-5E33-4C92-A1A6-939BADB37537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C7E216-43D5-49DE-A891-5B55012B9D20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829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370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4BE8BF-C350-4638-8BA4-66C0118E158C}" type="slidenum">
              <a:rPr lang="tr-TR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850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06.08.2017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06.08.2017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134920-5E33-4C92-A1A6-939BADB37537}" type="datetimeFigureOut">
              <a:rPr lang="tr-TR" smtClean="0">
                <a:solidFill>
                  <a:prstClr val="black"/>
                </a:solidFill>
              </a:rPr>
              <a:pPr/>
              <a:t>06.08.2017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C7E216-43D5-49DE-A891-5B55012B9D20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heglencesi.com/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DURAKLAMA DEVRİ</a:t>
            </a:r>
          </a:p>
          <a:p>
            <a:pPr marL="36576" indent="0" algn="ctr">
              <a:lnSpc>
                <a:spcPct val="150000"/>
              </a:lnSpc>
              <a:buNone/>
            </a:pPr>
            <a:endParaRPr lang="tr-TR" sz="4800" b="1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3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06.08.2017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CEVAP: A</a:t>
            </a:r>
          </a:p>
          <a:p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tr-T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 smtClean="0">
                <a:solidFill>
                  <a:schemeClr val="bg1"/>
                </a:solidFill>
              </a:rPr>
              <a:t>1615 yılında I. Ahmet zamanında başlayan İran- Osmanlı Savaşı 1618 yılında yapılan </a:t>
            </a:r>
            <a:r>
              <a:rPr lang="tr-TR" dirty="0" err="1" smtClean="0">
                <a:solidFill>
                  <a:srgbClr val="FFFF00"/>
                </a:solidFill>
              </a:rPr>
              <a:t>Serav</a:t>
            </a:r>
            <a:r>
              <a:rPr lang="tr-TR" dirty="0" smtClean="0">
                <a:solidFill>
                  <a:srgbClr val="FFFF00"/>
                </a:solidFill>
              </a:rPr>
              <a:t> Antlaşması </a:t>
            </a:r>
            <a:r>
              <a:rPr lang="tr-TR" dirty="0" smtClean="0">
                <a:solidFill>
                  <a:schemeClr val="bg1"/>
                </a:solidFill>
              </a:rPr>
              <a:t>ile sona ermiştir. Bu antlaşma ile Nasuh Paşa Antlaşması geçerli olacaktı. Vergi 100 deve yüküne indirildi.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r-TR" dirty="0" smtClean="0"/>
              <a:t>Osmanlı İran İlişkileri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0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20713"/>
            <a:ext cx="8136904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C00000"/>
                </a:solidFill>
                <a:cs typeface="Times New Roman" pitchFamily="18" charset="0"/>
              </a:rPr>
              <a:t>Lehistan ile İlişkiler:</a:t>
            </a:r>
            <a:br>
              <a:rPr lang="tr-TR" sz="4000" dirty="0">
                <a:solidFill>
                  <a:srgbClr val="C00000"/>
                </a:solidFill>
                <a:cs typeface="Times New Roman" pitchFamily="18" charset="0"/>
              </a:rPr>
            </a:br>
            <a:endParaRPr lang="tr-TR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b="1" dirty="0">
                <a:cs typeface="Times New Roman" pitchFamily="18" charset="0"/>
              </a:rPr>
              <a:t>     </a:t>
            </a:r>
            <a:endParaRPr lang="tr-TR" sz="2800" dirty="0"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tr-TR" sz="2800" b="1" dirty="0">
                <a:cs typeface="Times New Roman" pitchFamily="18" charset="0"/>
              </a:rPr>
              <a:t>     </a:t>
            </a:r>
            <a:r>
              <a:rPr lang="tr-T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1620 </a:t>
            </a:r>
            <a:r>
              <a:rPr lang="tr-TR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yılında Lehistan’ın </a:t>
            </a:r>
            <a:r>
              <a:rPr lang="tr-TR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Boğdan</a:t>
            </a:r>
            <a:r>
              <a:rPr lang="tr-TR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işlerine karışması dolayısıyla çıkan savaş </a:t>
            </a:r>
            <a:r>
              <a:rPr lang="tr-TR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Hotin</a:t>
            </a:r>
            <a:r>
              <a:rPr lang="tr-TR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Antlaşması </a:t>
            </a:r>
            <a:r>
              <a:rPr lang="tr-TR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ile sona ermiş </a:t>
            </a:r>
            <a:r>
              <a:rPr lang="tr-TR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Boğdan’daki</a:t>
            </a:r>
            <a:r>
              <a:rPr lang="tr-TR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Osmanlı egemenliği güven altına alınmıştır.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0562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9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Programlar\Osmanlı ordusu\Var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5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28868"/>
            <a:ext cx="8610600" cy="421484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sz="5400" dirty="0"/>
              <a:t> 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Önce Yeniçeri Ocağını disipline etti. Daha sonra Sipahi zorbalarını ortadan kaldırdı. Şiddete dayanan kuvvetli bir disiplin sağladı. İçki ve sigara ve gece sokağa çıkma yasağı ilan etti. </a:t>
            </a:r>
          </a:p>
        </p:txBody>
      </p:sp>
      <p:pic>
        <p:nvPicPr>
          <p:cNvPr id="5" name="Picture 4" descr="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228599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5984" y="642918"/>
            <a:ext cx="6429420" cy="1417638"/>
          </a:xfrm>
          <a:solidFill>
            <a:srgbClr val="92D050"/>
          </a:solidFill>
        </p:spPr>
        <p:txBody>
          <a:bodyPr/>
          <a:lstStyle/>
          <a:p>
            <a:r>
              <a:rPr lang="tr-TR" sz="4000" dirty="0"/>
              <a:t>IV.Murat (1623 - 1640)</a:t>
            </a:r>
          </a:p>
        </p:txBody>
      </p:sp>
    </p:spTree>
    <p:extLst>
      <p:ext uri="{BB962C8B-B14F-4D97-AF65-F5344CB8AC3E}">
        <p14:creationId xmlns:p14="http://schemas.microsoft.com/office/powerpoint/2010/main" val="31480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791200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sz="5400" dirty="0"/>
              <a:t> 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Devlet adamlarından 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gerilemenin 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sebeplerini öğrenmek için risaleler istedi. En 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meşhuru </a:t>
            </a:r>
            <a:r>
              <a:rPr lang="tr-TR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Koçi</a:t>
            </a:r>
            <a:r>
              <a:rPr lang="tr-TR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Bey </a:t>
            </a:r>
            <a:r>
              <a:rPr lang="tr-TR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Risalesi’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. Fakat yaptığı ıslahatlar kendi 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dönemiyle 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sınırlı kalmıştır.</a:t>
            </a:r>
          </a:p>
          <a:p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5244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564904"/>
            <a:ext cx="8077200" cy="15070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5400" b="0" dirty="0">
                <a:solidFill>
                  <a:srgbClr val="C00000"/>
                </a:solidFill>
              </a:rPr>
              <a:t>Bağdat Seferi </a:t>
            </a:r>
            <a:r>
              <a:rPr lang="tr-TR" sz="5400" b="0" dirty="0" smtClean="0">
                <a:solidFill>
                  <a:srgbClr val="C00000"/>
                </a:solidFill>
              </a:rPr>
              <a:t/>
            </a:r>
            <a:br>
              <a:rPr lang="tr-TR" sz="5400" b="0" dirty="0" smtClean="0">
                <a:solidFill>
                  <a:srgbClr val="C00000"/>
                </a:solidFill>
              </a:rPr>
            </a:br>
            <a:r>
              <a:rPr lang="tr-TR" sz="5400" b="0" dirty="0" smtClean="0">
                <a:solidFill>
                  <a:srgbClr val="C00000"/>
                </a:solidFill>
              </a:rPr>
              <a:t>(</a:t>
            </a:r>
            <a:r>
              <a:rPr lang="tr-TR" sz="5400" b="0" dirty="0">
                <a:solidFill>
                  <a:srgbClr val="C00000"/>
                </a:solidFill>
              </a:rPr>
              <a:t>1638-1639)</a:t>
            </a:r>
          </a:p>
        </p:txBody>
      </p:sp>
    </p:spTree>
    <p:extLst>
      <p:ext uri="{BB962C8B-B14F-4D97-AF65-F5344CB8AC3E}">
        <p14:creationId xmlns:p14="http://schemas.microsoft.com/office/powerpoint/2010/main" val="1684906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972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1623 yılında İran Bağdat’ı ele geçirmiştir. Tahta geçişinin ilk yıllarında çocuk yaşta olması sebebiyle bu konuyla ilgilenemeyen IV.Murat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1635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yılında yaptığı seferiyle </a:t>
            </a:r>
            <a:r>
              <a:rPr lang="tr-T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Revan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’ı ele geçirmiştir.</a:t>
            </a:r>
            <a:r>
              <a:rPr lang="tr-TR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1638 Bağdat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seferiyle de Bağdat İranlılardan geri alın-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mıştır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. Yapılan </a:t>
            </a:r>
            <a:r>
              <a:rPr lang="tr-TR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Kasr</a:t>
            </a:r>
            <a:r>
              <a:rPr lang="tr-TR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-ı Şirin </a:t>
            </a:r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Antlaşması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bugünkü Türk-İran sınırını büyük oranda belirlemiştir.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Zağros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Dağları sınır oldu.</a:t>
            </a:r>
          </a:p>
          <a:p>
            <a:pPr>
              <a:lnSpc>
                <a:spcPct val="160000"/>
              </a:lnSpc>
              <a:buFont typeface="Wingdings" pitchFamily="2" charset="2"/>
              <a:buNone/>
            </a:pP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2980" name="Picture 4" descr="aslan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60350"/>
            <a:ext cx="1655762" cy="12414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2587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TOSHIBA\Desktop\Programlar\Osmanlı ordusu\bagd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7663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XVII.Yüzyıl Islahatının Amacı ve </a:t>
            </a:r>
            <a:r>
              <a:rPr lang="tr-TR" sz="3600" dirty="0" smtClean="0">
                <a:solidFill>
                  <a:schemeClr val="bg1"/>
                </a:solidFill>
              </a:rPr>
              <a:t>Özellikleri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63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3395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    XVII.yüzyılda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Osmanlı Devleti’nin içinde bulunduğu güç duruma çare bulmak için ,ıslahatların yapılması gereği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duyulmuştur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. Islahatların amacı, devlete eski gücünü kazandırmak,yönetimi,orduyu ve maliyeyi düzeltmekti. Ancak ıslahatlar yüzeysel kalmış, geri kalmanın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sebeplerine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inilememiştir. Bu sebeple ıslahatlar kalıcı olmamıştır</a:t>
            </a:r>
            <a:r>
              <a:rPr lang="tr-T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31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r-TR" dirty="0" smtClean="0"/>
              <a:t>2010-LYS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40228" r="50000" b="32028"/>
          <a:stretch>
            <a:fillRect/>
          </a:stretch>
        </p:blipFill>
        <p:spPr bwMode="auto">
          <a:xfrm>
            <a:off x="714348" y="1928802"/>
            <a:ext cx="70723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1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CEVAP: E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80" t="52584" r="32109" b="15596"/>
          <a:stretch/>
        </p:blipFill>
        <p:spPr>
          <a:xfrm>
            <a:off x="683568" y="1700808"/>
            <a:ext cx="7416824" cy="432048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2012-KPSS-ORTAÖĞRETİM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b="1" dirty="0" smtClean="0">
              <a:solidFill>
                <a:srgbClr val="FFFF00"/>
              </a:solidFill>
            </a:endParaRPr>
          </a:p>
          <a:p>
            <a:endParaRPr lang="tr-TR" b="1" dirty="0">
              <a:solidFill>
                <a:srgbClr val="FFFF00"/>
              </a:solidFill>
            </a:endParaRP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endParaRPr lang="tr-TR" b="1" dirty="0">
              <a:solidFill>
                <a:srgbClr val="FFFF00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CEVAP: C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43182"/>
            <a:ext cx="8610600" cy="3757618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Şeyhü’lislamın </a:t>
            </a:r>
            <a:r>
              <a:rPr lang="tr-TR" sz="4400" dirty="0">
                <a:latin typeface="Times New Roman" pitchFamily="18" charset="0"/>
                <a:cs typeface="Times New Roman" pitchFamily="18" charset="0"/>
              </a:rPr>
              <a:t>fetva vermek dışındaki yetkilerini elinden alarak ilmiye sınıfının devlet işlerine karışmasını </a:t>
            </a: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önlemeye </a:t>
            </a:r>
            <a:r>
              <a:rPr lang="tr-TR" sz="4400" dirty="0">
                <a:latin typeface="Times New Roman" pitchFamily="18" charset="0"/>
                <a:cs typeface="Times New Roman" pitchFamily="18" charset="0"/>
              </a:rPr>
              <a:t>çalışmıştır.</a:t>
            </a:r>
          </a:p>
        </p:txBody>
      </p:sp>
      <p:pic>
        <p:nvPicPr>
          <p:cNvPr id="4" name="Picture 3" descr="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86050" cy="242886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286116" y="357166"/>
            <a:ext cx="4475163" cy="142557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tr-TR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II.Osman (Genç) (1618-1622)</a:t>
            </a:r>
            <a:endParaRPr lang="tr-TR" sz="40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25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5715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 Disiplinsizlikleri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ve devlet işlerine karışmaları ile ön plana çıkan Yeniçeri Ocağına kaldırmaya çalışmış, bu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düşüncesi hayatına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mal olmuştur.</a:t>
            </a:r>
          </a:p>
          <a:p>
            <a:pPr>
              <a:lnSpc>
                <a:spcPct val="150000"/>
              </a:lnSpc>
            </a:pP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  Fatih’ten 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sonra ilk defa </a:t>
            </a:r>
            <a:r>
              <a:rPr lang="tr-TR" sz="4000" dirty="0" err="1">
                <a:latin typeface="Times New Roman" pitchFamily="18" charset="0"/>
                <a:cs typeface="Times New Roman" pitchFamily="18" charset="0"/>
              </a:rPr>
              <a:t>dışardan</a:t>
            </a:r>
            <a:r>
              <a:rPr lang="tr-TR" sz="4000" dirty="0">
                <a:latin typeface="Times New Roman" pitchFamily="18" charset="0"/>
                <a:cs typeface="Times New Roman" pitchFamily="18" charset="0"/>
              </a:rPr>
              <a:t> evlenerek sarayı halka açmıştır.</a:t>
            </a:r>
          </a:p>
          <a:p>
            <a:pPr>
              <a:lnSpc>
                <a:spcPct val="150000"/>
              </a:lnSpc>
            </a:pP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2016-KPSS-LİSANS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7174" t="17227" r="61621" b="60442"/>
          <a:stretch/>
        </p:blipFill>
        <p:spPr bwMode="auto">
          <a:xfrm>
            <a:off x="464863" y="1447952"/>
            <a:ext cx="8221937" cy="4395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98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309</Words>
  <Application>Microsoft Office PowerPoint</Application>
  <PresentationFormat>Ekran Gösterisi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Arial</vt:lpstr>
      <vt:lpstr>Calibri</vt:lpstr>
      <vt:lpstr>Franklin Gothic Book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Teknik</vt:lpstr>
      <vt:lpstr>Kalabalık</vt:lpstr>
      <vt:lpstr>PowerPoint Sunusu</vt:lpstr>
      <vt:lpstr>XVII.Yüzyıl Islahatının Amacı ve Özellikleri</vt:lpstr>
      <vt:lpstr>2010-LYS</vt:lpstr>
      <vt:lpstr>PowerPoint Sunusu</vt:lpstr>
      <vt:lpstr>2012-KPSS-ORTAÖĞRETİM</vt:lpstr>
      <vt:lpstr>PowerPoint Sunusu</vt:lpstr>
      <vt:lpstr>PowerPoint Sunusu</vt:lpstr>
      <vt:lpstr>PowerPoint Sunusu</vt:lpstr>
      <vt:lpstr>2016-KPSS-LİSANS</vt:lpstr>
      <vt:lpstr>PowerPoint Sunusu</vt:lpstr>
      <vt:lpstr>Osmanlı İran İlişkileri</vt:lpstr>
      <vt:lpstr>Lehistan ile İlişkiler: </vt:lpstr>
      <vt:lpstr>PowerPoint Sunusu</vt:lpstr>
      <vt:lpstr>IV.Murat (1623 - 1640)</vt:lpstr>
      <vt:lpstr>PowerPoint Sunusu</vt:lpstr>
      <vt:lpstr>Bağdat Seferi  (1638-1639)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67</cp:revision>
  <dcterms:created xsi:type="dcterms:W3CDTF">2012-11-01T19:26:54Z</dcterms:created>
  <dcterms:modified xsi:type="dcterms:W3CDTF">2017-08-06T20:04:24Z</dcterms:modified>
</cp:coreProperties>
</file>