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5" r:id="rId1"/>
  </p:sldMasterIdLst>
  <p:notesMasterIdLst>
    <p:notesMasterId r:id="rId42"/>
  </p:notesMasterIdLst>
  <p:sldIdLst>
    <p:sldId id="256" r:id="rId2"/>
    <p:sldId id="257" r:id="rId3"/>
    <p:sldId id="426" r:id="rId4"/>
    <p:sldId id="491" r:id="rId5"/>
    <p:sldId id="427" r:id="rId6"/>
    <p:sldId id="428" r:id="rId7"/>
    <p:sldId id="429" r:id="rId8"/>
    <p:sldId id="492" r:id="rId9"/>
    <p:sldId id="435" r:id="rId10"/>
    <p:sldId id="488" r:id="rId11"/>
    <p:sldId id="447" r:id="rId12"/>
    <p:sldId id="442" r:id="rId13"/>
    <p:sldId id="443" r:id="rId14"/>
    <p:sldId id="444" r:id="rId15"/>
    <p:sldId id="445" r:id="rId16"/>
    <p:sldId id="446" r:id="rId17"/>
    <p:sldId id="448" r:id="rId18"/>
    <p:sldId id="441" r:id="rId19"/>
    <p:sldId id="449" r:id="rId20"/>
    <p:sldId id="439" r:id="rId21"/>
    <p:sldId id="440" r:id="rId22"/>
    <p:sldId id="494" r:id="rId23"/>
    <p:sldId id="495" r:id="rId24"/>
    <p:sldId id="496" r:id="rId25"/>
    <p:sldId id="497" r:id="rId26"/>
    <p:sldId id="498" r:id="rId27"/>
    <p:sldId id="499" r:id="rId28"/>
    <p:sldId id="500" r:id="rId29"/>
    <p:sldId id="501" r:id="rId30"/>
    <p:sldId id="502" r:id="rId31"/>
    <p:sldId id="503" r:id="rId32"/>
    <p:sldId id="504" r:id="rId33"/>
    <p:sldId id="505" r:id="rId34"/>
    <p:sldId id="506" r:id="rId35"/>
    <p:sldId id="507" r:id="rId36"/>
    <p:sldId id="508" r:id="rId37"/>
    <p:sldId id="509" r:id="rId38"/>
    <p:sldId id="510" r:id="rId39"/>
    <p:sldId id="511" r:id="rId40"/>
    <p:sldId id="493"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5529ED-4DF4-4B59-9B42-04E0C2371B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5430A3B-3779-4D4D-8F26-09915E100E72}">
      <dgm:prSet phldrT="[Metin]"/>
      <dgm:spPr>
        <a:solidFill>
          <a:schemeClr val="accent2">
            <a:lumMod val="20000"/>
            <a:lumOff val="80000"/>
            <a:alpha val="90000"/>
          </a:schemeClr>
        </a:solidFill>
        <a:ln>
          <a:solidFill>
            <a:schemeClr val="accent2">
              <a:lumMod val="60000"/>
              <a:lumOff val="40000"/>
            </a:schemeClr>
          </a:solidFill>
        </a:ln>
        <a:scene3d>
          <a:camera prst="orthographicFront"/>
          <a:lightRig rig="threePt" dir="t"/>
        </a:scene3d>
        <a:sp3d>
          <a:bevelT w="139700" prst="cross"/>
        </a:sp3d>
      </dgm:spPr>
      <dgm:t>
        <a:bodyPr/>
        <a:lstStyle/>
        <a:p>
          <a:r>
            <a:rPr lang="tr-TR" b="1" dirty="0" smtClean="0">
              <a:solidFill>
                <a:srgbClr val="000000"/>
              </a:solidFill>
            </a:rPr>
            <a:t>FEODALİTE REJİMİ</a:t>
          </a:r>
          <a:endParaRPr lang="tr-TR" b="1" dirty="0">
            <a:solidFill>
              <a:srgbClr val="000000"/>
            </a:solidFill>
          </a:endParaRPr>
        </a:p>
      </dgm:t>
    </dgm:pt>
    <dgm:pt modelId="{B5EE8FD3-C07F-452D-A15F-1B8040F0679C}" type="parTrans" cxnId="{0B63909C-67AE-4926-BE77-750E36B2E2A6}">
      <dgm:prSet/>
      <dgm:spPr/>
      <dgm:t>
        <a:bodyPr/>
        <a:lstStyle/>
        <a:p>
          <a:endParaRPr lang="tr-TR"/>
        </a:p>
      </dgm:t>
    </dgm:pt>
    <dgm:pt modelId="{EE92AFDE-A269-4EF0-83D2-B55D390539CC}" type="sibTrans" cxnId="{0B63909C-67AE-4926-BE77-750E36B2E2A6}">
      <dgm:prSet/>
      <dgm:spPr/>
      <dgm:t>
        <a:bodyPr/>
        <a:lstStyle/>
        <a:p>
          <a:endParaRPr lang="tr-TR"/>
        </a:p>
      </dgm:t>
    </dgm:pt>
    <dgm:pt modelId="{D119268D-5E3E-4C55-9931-4FE81206C2C2}">
      <dgm:prSet phldrT="[Metin]"/>
      <dgm:spPr>
        <a:solidFill>
          <a:srgbClr val="FFC000">
            <a:alpha val="90000"/>
          </a:srgbClr>
        </a:solidFill>
        <a:ln>
          <a:solidFill>
            <a:schemeClr val="accent2">
              <a:lumMod val="60000"/>
              <a:lumOff val="40000"/>
            </a:schemeClr>
          </a:solidFill>
        </a:ln>
        <a:scene3d>
          <a:camera prst="orthographicFront"/>
          <a:lightRig rig="threePt" dir="t"/>
        </a:scene3d>
        <a:sp3d>
          <a:bevelT w="139700" prst="cross"/>
        </a:sp3d>
      </dgm:spPr>
      <dgm:t>
        <a:bodyPr/>
        <a:lstStyle/>
        <a:p>
          <a:r>
            <a:rPr lang="tr-TR" b="1" dirty="0" smtClean="0">
              <a:solidFill>
                <a:srgbClr val="000000"/>
              </a:solidFill>
            </a:rPr>
            <a:t>Din Adamları (Rahipler)</a:t>
          </a:r>
          <a:endParaRPr lang="tr-TR" b="1" dirty="0">
            <a:solidFill>
              <a:srgbClr val="000000"/>
            </a:solidFill>
          </a:endParaRPr>
        </a:p>
      </dgm:t>
    </dgm:pt>
    <dgm:pt modelId="{E27CE4F2-977C-4FF5-A357-B5CED19292DD}" type="parTrans" cxnId="{E15C8081-B6B7-4B70-85A9-67FA6397F9C1}">
      <dgm:prSet/>
      <dgm:spPr>
        <a:scene3d>
          <a:camera prst="orthographicFront"/>
          <a:lightRig rig="threePt" dir="t"/>
        </a:scene3d>
        <a:sp3d>
          <a:bevelT w="139700" prst="cross"/>
        </a:sp3d>
      </dgm:spPr>
      <dgm:t>
        <a:bodyPr/>
        <a:lstStyle/>
        <a:p>
          <a:endParaRPr lang="tr-TR"/>
        </a:p>
      </dgm:t>
    </dgm:pt>
    <dgm:pt modelId="{AEF0ED07-05F6-4F02-8F7A-55E0937B31B2}" type="sibTrans" cxnId="{E15C8081-B6B7-4B70-85A9-67FA6397F9C1}">
      <dgm:prSet/>
      <dgm:spPr/>
      <dgm:t>
        <a:bodyPr/>
        <a:lstStyle/>
        <a:p>
          <a:endParaRPr lang="tr-TR"/>
        </a:p>
      </dgm:t>
    </dgm:pt>
    <dgm:pt modelId="{76785932-E79D-4755-85E4-1364ADE3E23F}">
      <dgm:prSet phldrT="[Metin]"/>
      <dgm:spPr>
        <a:solidFill>
          <a:srgbClr val="FFFF00">
            <a:alpha val="90000"/>
          </a:srgbClr>
        </a:solidFill>
        <a:ln>
          <a:solidFill>
            <a:srgbClr val="FF99CC"/>
          </a:solidFill>
        </a:ln>
        <a:scene3d>
          <a:camera prst="orthographicFront"/>
          <a:lightRig rig="threePt" dir="t"/>
        </a:scene3d>
        <a:sp3d>
          <a:bevelT w="139700" prst="cross"/>
        </a:sp3d>
      </dgm:spPr>
      <dgm:t>
        <a:bodyPr/>
        <a:lstStyle/>
        <a:p>
          <a:r>
            <a:rPr lang="tr-TR" b="1" dirty="0" smtClean="0">
              <a:solidFill>
                <a:srgbClr val="000000"/>
              </a:solidFill>
            </a:rPr>
            <a:t>Soylular </a:t>
          </a:r>
          <a:endParaRPr lang="tr-TR" b="1" dirty="0">
            <a:solidFill>
              <a:srgbClr val="000000"/>
            </a:solidFill>
          </a:endParaRPr>
        </a:p>
      </dgm:t>
    </dgm:pt>
    <dgm:pt modelId="{76236125-142B-4A85-81D4-0105EE4A8682}" type="sibTrans" cxnId="{80719AF6-B578-4692-9167-16E8E569834D}">
      <dgm:prSet/>
      <dgm:spPr/>
      <dgm:t>
        <a:bodyPr/>
        <a:lstStyle/>
        <a:p>
          <a:endParaRPr lang="tr-TR"/>
        </a:p>
      </dgm:t>
    </dgm:pt>
    <dgm:pt modelId="{2045D2FA-0346-4B90-9A6E-2F3177322602}" type="parTrans" cxnId="{80719AF6-B578-4692-9167-16E8E569834D}">
      <dgm:prSet/>
      <dgm:spPr>
        <a:scene3d>
          <a:camera prst="orthographicFront"/>
          <a:lightRig rig="threePt" dir="t"/>
        </a:scene3d>
        <a:sp3d>
          <a:bevelT w="139700" prst="cross"/>
        </a:sp3d>
      </dgm:spPr>
      <dgm:t>
        <a:bodyPr/>
        <a:lstStyle/>
        <a:p>
          <a:endParaRPr lang="tr-TR"/>
        </a:p>
      </dgm:t>
    </dgm:pt>
    <dgm:pt modelId="{AB7FEF6D-4990-4582-BE2E-6CC63804657E}">
      <dgm:prSet/>
      <dgm:spPr>
        <a:solidFill>
          <a:srgbClr val="92D050">
            <a:alpha val="90000"/>
          </a:srgbClr>
        </a:solidFill>
        <a:ln>
          <a:solidFill>
            <a:schemeClr val="accent2">
              <a:lumMod val="60000"/>
              <a:lumOff val="40000"/>
            </a:schemeClr>
          </a:solidFill>
        </a:ln>
        <a:scene3d>
          <a:camera prst="orthographicFront"/>
          <a:lightRig rig="threePt" dir="t"/>
        </a:scene3d>
        <a:sp3d>
          <a:bevelT w="139700" prst="cross"/>
        </a:sp3d>
      </dgm:spPr>
      <dgm:t>
        <a:bodyPr/>
        <a:lstStyle/>
        <a:p>
          <a:r>
            <a:rPr lang="tr-TR" b="1" dirty="0" smtClean="0">
              <a:solidFill>
                <a:srgbClr val="000000"/>
              </a:solidFill>
            </a:rPr>
            <a:t>Burjuvaziler (Esnaf ve Tüccarlar)</a:t>
          </a:r>
          <a:endParaRPr lang="tr-TR" b="1" dirty="0">
            <a:solidFill>
              <a:srgbClr val="000000"/>
            </a:solidFill>
          </a:endParaRPr>
        </a:p>
      </dgm:t>
    </dgm:pt>
    <dgm:pt modelId="{352BCF86-0278-4692-9DBF-E8547C257A93}" type="parTrans" cxnId="{BE91B3BF-7E22-4AC7-8278-B091854786F0}">
      <dgm:prSet/>
      <dgm:spPr>
        <a:scene3d>
          <a:camera prst="orthographicFront"/>
          <a:lightRig rig="threePt" dir="t"/>
        </a:scene3d>
        <a:sp3d>
          <a:bevelT w="139700" prst="cross"/>
        </a:sp3d>
      </dgm:spPr>
      <dgm:t>
        <a:bodyPr/>
        <a:lstStyle/>
        <a:p>
          <a:endParaRPr lang="tr-TR"/>
        </a:p>
      </dgm:t>
    </dgm:pt>
    <dgm:pt modelId="{EEDC0A3F-6F95-45CA-9EC2-173CEBC3C217}" type="sibTrans" cxnId="{BE91B3BF-7E22-4AC7-8278-B091854786F0}">
      <dgm:prSet/>
      <dgm:spPr/>
      <dgm:t>
        <a:bodyPr/>
        <a:lstStyle/>
        <a:p>
          <a:endParaRPr lang="tr-TR"/>
        </a:p>
      </dgm:t>
    </dgm:pt>
    <dgm:pt modelId="{4C78F543-4B65-4059-95A9-3BA57CE37FBE}">
      <dgm:prSet/>
      <dgm:spPr>
        <a:solidFill>
          <a:srgbClr val="FF99CC">
            <a:alpha val="90000"/>
          </a:srgbClr>
        </a:solidFill>
        <a:ln>
          <a:solidFill>
            <a:schemeClr val="accent2">
              <a:lumMod val="60000"/>
              <a:lumOff val="40000"/>
            </a:schemeClr>
          </a:solidFill>
        </a:ln>
        <a:scene3d>
          <a:camera prst="orthographicFront"/>
          <a:lightRig rig="threePt" dir="t"/>
        </a:scene3d>
        <a:sp3d>
          <a:bevelT w="139700" prst="cross"/>
        </a:sp3d>
      </dgm:spPr>
      <dgm:t>
        <a:bodyPr/>
        <a:lstStyle/>
        <a:p>
          <a:r>
            <a:rPr lang="tr-TR" b="1" dirty="0" smtClean="0">
              <a:solidFill>
                <a:srgbClr val="000000"/>
              </a:solidFill>
            </a:rPr>
            <a:t>Köylüler</a:t>
          </a:r>
          <a:endParaRPr lang="tr-TR" b="1" dirty="0">
            <a:solidFill>
              <a:srgbClr val="000000"/>
            </a:solidFill>
          </a:endParaRPr>
        </a:p>
      </dgm:t>
    </dgm:pt>
    <dgm:pt modelId="{2BB4D1CB-9260-41F3-B4C8-3736ED614D73}" type="parTrans" cxnId="{A0600C06-FDF7-49CB-893B-8ADD1070040E}">
      <dgm:prSet/>
      <dgm:spPr>
        <a:scene3d>
          <a:camera prst="orthographicFront"/>
          <a:lightRig rig="threePt" dir="t"/>
        </a:scene3d>
        <a:sp3d>
          <a:bevelT w="139700" prst="cross"/>
        </a:sp3d>
      </dgm:spPr>
      <dgm:t>
        <a:bodyPr/>
        <a:lstStyle/>
        <a:p>
          <a:endParaRPr lang="tr-TR"/>
        </a:p>
      </dgm:t>
    </dgm:pt>
    <dgm:pt modelId="{44B1E9E9-B9F5-47EC-AE37-A075CC6AB0D8}" type="sibTrans" cxnId="{A0600C06-FDF7-49CB-893B-8ADD1070040E}">
      <dgm:prSet/>
      <dgm:spPr/>
      <dgm:t>
        <a:bodyPr/>
        <a:lstStyle/>
        <a:p>
          <a:endParaRPr lang="tr-TR"/>
        </a:p>
      </dgm:t>
    </dgm:pt>
    <dgm:pt modelId="{45844CE2-075C-4C58-AA88-A6CB7101BBC0}">
      <dgm:prSet/>
      <dgm:spPr>
        <a:solidFill>
          <a:schemeClr val="accent1">
            <a:lumMod val="40000"/>
            <a:lumOff val="60000"/>
            <a:alpha val="90000"/>
          </a:schemeClr>
        </a:solidFill>
        <a:ln>
          <a:solidFill>
            <a:schemeClr val="accent2">
              <a:lumMod val="60000"/>
              <a:lumOff val="40000"/>
            </a:schemeClr>
          </a:solidFill>
        </a:ln>
        <a:scene3d>
          <a:camera prst="orthographicFront"/>
          <a:lightRig rig="threePt" dir="t"/>
        </a:scene3d>
        <a:sp3d>
          <a:bevelT w="139700" prst="cross"/>
        </a:sp3d>
      </dgm:spPr>
      <dgm:t>
        <a:bodyPr/>
        <a:lstStyle/>
        <a:p>
          <a:r>
            <a:rPr lang="tr-TR" b="1" dirty="0" smtClean="0">
              <a:solidFill>
                <a:srgbClr val="000000"/>
              </a:solidFill>
            </a:rPr>
            <a:t>Köleler</a:t>
          </a:r>
          <a:endParaRPr lang="tr-TR" b="1" dirty="0">
            <a:solidFill>
              <a:srgbClr val="000000"/>
            </a:solidFill>
          </a:endParaRPr>
        </a:p>
      </dgm:t>
    </dgm:pt>
    <dgm:pt modelId="{A10178BD-8B75-4728-A95A-4481F52ACA95}" type="parTrans" cxnId="{7A377D5C-2B86-4E14-98C9-F49265D59054}">
      <dgm:prSet/>
      <dgm:spPr>
        <a:scene3d>
          <a:camera prst="orthographicFront"/>
          <a:lightRig rig="threePt" dir="t"/>
        </a:scene3d>
        <a:sp3d>
          <a:bevelT w="139700" prst="cross"/>
        </a:sp3d>
      </dgm:spPr>
      <dgm:t>
        <a:bodyPr/>
        <a:lstStyle/>
        <a:p>
          <a:endParaRPr lang="tr-TR"/>
        </a:p>
      </dgm:t>
    </dgm:pt>
    <dgm:pt modelId="{F86CA2B0-1EA8-49E9-A52C-1643FD92DC48}" type="sibTrans" cxnId="{7A377D5C-2B86-4E14-98C9-F49265D59054}">
      <dgm:prSet/>
      <dgm:spPr/>
      <dgm:t>
        <a:bodyPr/>
        <a:lstStyle/>
        <a:p>
          <a:endParaRPr lang="tr-TR"/>
        </a:p>
      </dgm:t>
    </dgm:pt>
    <dgm:pt modelId="{020CBF07-D643-4A82-8528-5BCEFB6F8F75}">
      <dgm:prSet/>
      <dgm:spPr>
        <a:solidFill>
          <a:srgbClr val="FF99CC">
            <a:alpha val="90000"/>
          </a:srgbClr>
        </a:solidFill>
        <a:ln>
          <a:solidFill>
            <a:schemeClr val="accent2">
              <a:lumMod val="60000"/>
              <a:lumOff val="40000"/>
            </a:schemeClr>
          </a:solidFill>
        </a:ln>
        <a:scene3d>
          <a:camera prst="orthographicFront"/>
          <a:lightRig rig="threePt" dir="t"/>
        </a:scene3d>
        <a:sp3d>
          <a:bevelT w="139700" prst="cross"/>
        </a:sp3d>
      </dgm:spPr>
      <dgm:t>
        <a:bodyPr/>
        <a:lstStyle/>
        <a:p>
          <a:r>
            <a:rPr lang="tr-TR" b="1" dirty="0" smtClean="0">
              <a:solidFill>
                <a:srgbClr val="000000"/>
              </a:solidFill>
            </a:rPr>
            <a:t>Serbest Köylüler</a:t>
          </a:r>
          <a:endParaRPr lang="tr-TR" b="1" dirty="0">
            <a:solidFill>
              <a:srgbClr val="000000"/>
            </a:solidFill>
          </a:endParaRPr>
        </a:p>
      </dgm:t>
    </dgm:pt>
    <dgm:pt modelId="{756EE2B6-8960-44B1-9C90-B84E50B047EA}" type="parTrans" cxnId="{D0C30ABE-BC99-4361-BF9C-A60982AC05FB}">
      <dgm:prSet/>
      <dgm:spPr>
        <a:scene3d>
          <a:camera prst="orthographicFront"/>
          <a:lightRig rig="threePt" dir="t"/>
        </a:scene3d>
        <a:sp3d>
          <a:bevelT w="139700" prst="cross"/>
        </a:sp3d>
      </dgm:spPr>
      <dgm:t>
        <a:bodyPr/>
        <a:lstStyle/>
        <a:p>
          <a:endParaRPr lang="tr-TR"/>
        </a:p>
      </dgm:t>
    </dgm:pt>
    <dgm:pt modelId="{BCCDDCD4-2E85-4EC1-AC20-03CFA3D69A6F}" type="sibTrans" cxnId="{D0C30ABE-BC99-4361-BF9C-A60982AC05FB}">
      <dgm:prSet/>
      <dgm:spPr/>
      <dgm:t>
        <a:bodyPr/>
        <a:lstStyle/>
        <a:p>
          <a:endParaRPr lang="tr-TR"/>
        </a:p>
      </dgm:t>
    </dgm:pt>
    <dgm:pt modelId="{CCE84A93-3AC5-4A11-A7D2-ABF780B3A8C9}">
      <dgm:prSet/>
      <dgm:spPr>
        <a:solidFill>
          <a:srgbClr val="FF99CC">
            <a:alpha val="90000"/>
          </a:srgbClr>
        </a:solidFill>
        <a:ln>
          <a:solidFill>
            <a:schemeClr val="accent2">
              <a:lumMod val="60000"/>
              <a:lumOff val="40000"/>
            </a:schemeClr>
          </a:solidFill>
        </a:ln>
        <a:scene3d>
          <a:camera prst="orthographicFront"/>
          <a:lightRig rig="threePt" dir="t"/>
        </a:scene3d>
        <a:sp3d>
          <a:bevelT w="139700" prst="cross"/>
        </a:sp3d>
      </dgm:spPr>
      <dgm:t>
        <a:bodyPr/>
        <a:lstStyle/>
        <a:p>
          <a:r>
            <a:rPr lang="tr-TR" b="1" dirty="0" smtClean="0">
              <a:solidFill>
                <a:srgbClr val="000000"/>
              </a:solidFill>
            </a:rPr>
            <a:t>Serfler</a:t>
          </a:r>
          <a:endParaRPr lang="tr-TR" b="1" dirty="0">
            <a:solidFill>
              <a:srgbClr val="000000"/>
            </a:solidFill>
          </a:endParaRPr>
        </a:p>
      </dgm:t>
    </dgm:pt>
    <dgm:pt modelId="{540C67C5-14D7-44C7-A466-3A4C54524BC7}" type="parTrans" cxnId="{1B6CF2C7-AA21-41A9-882C-1D2AEE94AA84}">
      <dgm:prSet/>
      <dgm:spPr>
        <a:scene3d>
          <a:camera prst="orthographicFront"/>
          <a:lightRig rig="threePt" dir="t"/>
        </a:scene3d>
        <a:sp3d>
          <a:bevelT w="139700" prst="cross"/>
        </a:sp3d>
      </dgm:spPr>
      <dgm:t>
        <a:bodyPr/>
        <a:lstStyle/>
        <a:p>
          <a:endParaRPr lang="tr-TR"/>
        </a:p>
      </dgm:t>
    </dgm:pt>
    <dgm:pt modelId="{68533CED-D750-4F68-B7CF-748300268E29}" type="sibTrans" cxnId="{1B6CF2C7-AA21-41A9-882C-1D2AEE94AA84}">
      <dgm:prSet/>
      <dgm:spPr/>
      <dgm:t>
        <a:bodyPr/>
        <a:lstStyle/>
        <a:p>
          <a:endParaRPr lang="tr-TR"/>
        </a:p>
      </dgm:t>
    </dgm:pt>
    <dgm:pt modelId="{BE7335F3-CCA6-49CC-87A7-F50FC460278B}" type="pres">
      <dgm:prSet presAssocID="{415529ED-4DF4-4B59-9B42-04E0C2371BF8}" presName="hierChild1" presStyleCnt="0">
        <dgm:presLayoutVars>
          <dgm:chPref val="1"/>
          <dgm:dir/>
          <dgm:animOne val="branch"/>
          <dgm:animLvl val="lvl"/>
          <dgm:resizeHandles/>
        </dgm:presLayoutVars>
      </dgm:prSet>
      <dgm:spPr/>
      <dgm:t>
        <a:bodyPr/>
        <a:lstStyle/>
        <a:p>
          <a:endParaRPr lang="tr-TR"/>
        </a:p>
      </dgm:t>
    </dgm:pt>
    <dgm:pt modelId="{79A517C0-8005-4D4A-A265-F18139DF96B4}" type="pres">
      <dgm:prSet presAssocID="{D5430A3B-3779-4D4D-8F26-09915E100E72}" presName="hierRoot1" presStyleCnt="0"/>
      <dgm:spPr>
        <a:scene3d>
          <a:camera prst="orthographicFront"/>
          <a:lightRig rig="threePt" dir="t"/>
        </a:scene3d>
        <a:sp3d>
          <a:bevelT w="139700" prst="cross"/>
        </a:sp3d>
      </dgm:spPr>
      <dgm:t>
        <a:bodyPr/>
        <a:lstStyle/>
        <a:p>
          <a:endParaRPr lang="tr-TR"/>
        </a:p>
      </dgm:t>
    </dgm:pt>
    <dgm:pt modelId="{B68419BC-4F3E-4E8D-822C-3B216CC980D4}" type="pres">
      <dgm:prSet presAssocID="{D5430A3B-3779-4D4D-8F26-09915E100E72}" presName="composite" presStyleCnt="0"/>
      <dgm:spPr>
        <a:scene3d>
          <a:camera prst="orthographicFront"/>
          <a:lightRig rig="threePt" dir="t"/>
        </a:scene3d>
        <a:sp3d>
          <a:bevelT w="139700" prst="cross"/>
        </a:sp3d>
      </dgm:spPr>
      <dgm:t>
        <a:bodyPr/>
        <a:lstStyle/>
        <a:p>
          <a:endParaRPr lang="tr-TR"/>
        </a:p>
      </dgm:t>
    </dgm:pt>
    <dgm:pt modelId="{D8670C96-54C0-4D64-A70A-03CD616AE41E}" type="pres">
      <dgm:prSet presAssocID="{D5430A3B-3779-4D4D-8F26-09915E100E72}" presName="background" presStyleLbl="node0" presStyleIdx="0" presStyleCnt="1"/>
      <dgm:spPr>
        <a:scene3d>
          <a:camera prst="orthographicFront"/>
          <a:lightRig rig="threePt" dir="t"/>
        </a:scene3d>
        <a:sp3d>
          <a:bevelT w="139700" prst="cross"/>
        </a:sp3d>
      </dgm:spPr>
      <dgm:t>
        <a:bodyPr/>
        <a:lstStyle/>
        <a:p>
          <a:endParaRPr lang="tr-TR"/>
        </a:p>
      </dgm:t>
    </dgm:pt>
    <dgm:pt modelId="{CCD23E3B-FDBE-4F0B-BC05-1BEE9515E205}" type="pres">
      <dgm:prSet presAssocID="{D5430A3B-3779-4D4D-8F26-09915E100E72}" presName="text" presStyleLbl="fgAcc0" presStyleIdx="0" presStyleCnt="1">
        <dgm:presLayoutVars>
          <dgm:chPref val="3"/>
        </dgm:presLayoutVars>
      </dgm:prSet>
      <dgm:spPr/>
      <dgm:t>
        <a:bodyPr/>
        <a:lstStyle/>
        <a:p>
          <a:endParaRPr lang="tr-TR"/>
        </a:p>
      </dgm:t>
    </dgm:pt>
    <dgm:pt modelId="{7F3BBA8E-D0DF-4651-8C55-03BE0E18B840}" type="pres">
      <dgm:prSet presAssocID="{D5430A3B-3779-4D4D-8F26-09915E100E72}" presName="hierChild2" presStyleCnt="0"/>
      <dgm:spPr>
        <a:scene3d>
          <a:camera prst="orthographicFront"/>
          <a:lightRig rig="threePt" dir="t"/>
        </a:scene3d>
        <a:sp3d>
          <a:bevelT w="139700" prst="cross"/>
        </a:sp3d>
      </dgm:spPr>
      <dgm:t>
        <a:bodyPr/>
        <a:lstStyle/>
        <a:p>
          <a:endParaRPr lang="tr-TR"/>
        </a:p>
      </dgm:t>
    </dgm:pt>
    <dgm:pt modelId="{372AFEC3-472D-4B82-9001-2D0E91885CE5}" type="pres">
      <dgm:prSet presAssocID="{2045D2FA-0346-4B90-9A6E-2F3177322602}" presName="Name10" presStyleLbl="parChTrans1D2" presStyleIdx="0" presStyleCnt="5"/>
      <dgm:spPr/>
      <dgm:t>
        <a:bodyPr/>
        <a:lstStyle/>
        <a:p>
          <a:endParaRPr lang="tr-TR"/>
        </a:p>
      </dgm:t>
    </dgm:pt>
    <dgm:pt modelId="{B91B58D6-8AF1-4997-9503-C2145BDB5623}" type="pres">
      <dgm:prSet presAssocID="{76785932-E79D-4755-85E4-1364ADE3E23F}" presName="hierRoot2" presStyleCnt="0"/>
      <dgm:spPr>
        <a:scene3d>
          <a:camera prst="orthographicFront"/>
          <a:lightRig rig="threePt" dir="t"/>
        </a:scene3d>
        <a:sp3d>
          <a:bevelT w="139700" prst="cross"/>
        </a:sp3d>
      </dgm:spPr>
      <dgm:t>
        <a:bodyPr/>
        <a:lstStyle/>
        <a:p>
          <a:endParaRPr lang="tr-TR"/>
        </a:p>
      </dgm:t>
    </dgm:pt>
    <dgm:pt modelId="{94D20630-3F7A-45CE-A7D7-376C6843DA4A}" type="pres">
      <dgm:prSet presAssocID="{76785932-E79D-4755-85E4-1364ADE3E23F}" presName="composite2" presStyleCnt="0"/>
      <dgm:spPr>
        <a:scene3d>
          <a:camera prst="orthographicFront"/>
          <a:lightRig rig="threePt" dir="t"/>
        </a:scene3d>
        <a:sp3d>
          <a:bevelT w="139700" prst="cross"/>
        </a:sp3d>
      </dgm:spPr>
      <dgm:t>
        <a:bodyPr/>
        <a:lstStyle/>
        <a:p>
          <a:endParaRPr lang="tr-TR"/>
        </a:p>
      </dgm:t>
    </dgm:pt>
    <dgm:pt modelId="{B3CAC00A-3EB0-4854-9E0D-BF5813CF0EF1}" type="pres">
      <dgm:prSet presAssocID="{76785932-E79D-4755-85E4-1364ADE3E23F}" presName="background2" presStyleLbl="node2" presStyleIdx="0" presStyleCnt="5"/>
      <dgm:spPr>
        <a:scene3d>
          <a:camera prst="orthographicFront"/>
          <a:lightRig rig="threePt" dir="t"/>
        </a:scene3d>
        <a:sp3d>
          <a:bevelT w="139700" prst="cross"/>
        </a:sp3d>
      </dgm:spPr>
      <dgm:t>
        <a:bodyPr/>
        <a:lstStyle/>
        <a:p>
          <a:endParaRPr lang="tr-TR"/>
        </a:p>
      </dgm:t>
    </dgm:pt>
    <dgm:pt modelId="{86651E5D-2437-420E-911A-D3C8F0212C90}" type="pres">
      <dgm:prSet presAssocID="{76785932-E79D-4755-85E4-1364ADE3E23F}" presName="text2" presStyleLbl="fgAcc2" presStyleIdx="0" presStyleCnt="5">
        <dgm:presLayoutVars>
          <dgm:chPref val="3"/>
        </dgm:presLayoutVars>
      </dgm:prSet>
      <dgm:spPr/>
      <dgm:t>
        <a:bodyPr/>
        <a:lstStyle/>
        <a:p>
          <a:endParaRPr lang="tr-TR"/>
        </a:p>
      </dgm:t>
    </dgm:pt>
    <dgm:pt modelId="{0AAE7FED-4A76-4BF2-A143-EFADF2252B35}" type="pres">
      <dgm:prSet presAssocID="{76785932-E79D-4755-85E4-1364ADE3E23F}" presName="hierChild3" presStyleCnt="0"/>
      <dgm:spPr>
        <a:scene3d>
          <a:camera prst="orthographicFront"/>
          <a:lightRig rig="threePt" dir="t"/>
        </a:scene3d>
        <a:sp3d>
          <a:bevelT w="139700" prst="cross"/>
        </a:sp3d>
      </dgm:spPr>
      <dgm:t>
        <a:bodyPr/>
        <a:lstStyle/>
        <a:p>
          <a:endParaRPr lang="tr-TR"/>
        </a:p>
      </dgm:t>
    </dgm:pt>
    <dgm:pt modelId="{CD19B2D0-5B77-4052-8F91-BBE4D2615CF4}" type="pres">
      <dgm:prSet presAssocID="{E27CE4F2-977C-4FF5-A357-B5CED19292DD}" presName="Name10" presStyleLbl="parChTrans1D2" presStyleIdx="1" presStyleCnt="5"/>
      <dgm:spPr/>
      <dgm:t>
        <a:bodyPr/>
        <a:lstStyle/>
        <a:p>
          <a:endParaRPr lang="tr-TR"/>
        </a:p>
      </dgm:t>
    </dgm:pt>
    <dgm:pt modelId="{3AFB9CBE-3D15-4E55-A0C4-A73E7768AA66}" type="pres">
      <dgm:prSet presAssocID="{D119268D-5E3E-4C55-9931-4FE81206C2C2}" presName="hierRoot2" presStyleCnt="0"/>
      <dgm:spPr>
        <a:scene3d>
          <a:camera prst="orthographicFront"/>
          <a:lightRig rig="threePt" dir="t"/>
        </a:scene3d>
        <a:sp3d>
          <a:bevelT w="139700" prst="cross"/>
        </a:sp3d>
      </dgm:spPr>
      <dgm:t>
        <a:bodyPr/>
        <a:lstStyle/>
        <a:p>
          <a:endParaRPr lang="tr-TR"/>
        </a:p>
      </dgm:t>
    </dgm:pt>
    <dgm:pt modelId="{00BA76BA-26EE-430A-9E2C-E1AB3F88CB63}" type="pres">
      <dgm:prSet presAssocID="{D119268D-5E3E-4C55-9931-4FE81206C2C2}" presName="composite2" presStyleCnt="0"/>
      <dgm:spPr>
        <a:scene3d>
          <a:camera prst="orthographicFront"/>
          <a:lightRig rig="threePt" dir="t"/>
        </a:scene3d>
        <a:sp3d>
          <a:bevelT w="139700" prst="cross"/>
        </a:sp3d>
      </dgm:spPr>
      <dgm:t>
        <a:bodyPr/>
        <a:lstStyle/>
        <a:p>
          <a:endParaRPr lang="tr-TR"/>
        </a:p>
      </dgm:t>
    </dgm:pt>
    <dgm:pt modelId="{8A3E392B-5937-4FE9-BB2D-12358E539780}" type="pres">
      <dgm:prSet presAssocID="{D119268D-5E3E-4C55-9931-4FE81206C2C2}" presName="background2" presStyleLbl="node2" presStyleIdx="1" presStyleCnt="5"/>
      <dgm:spPr>
        <a:scene3d>
          <a:camera prst="orthographicFront"/>
          <a:lightRig rig="threePt" dir="t"/>
        </a:scene3d>
        <a:sp3d>
          <a:bevelT w="139700" prst="cross"/>
        </a:sp3d>
      </dgm:spPr>
      <dgm:t>
        <a:bodyPr/>
        <a:lstStyle/>
        <a:p>
          <a:endParaRPr lang="tr-TR"/>
        </a:p>
      </dgm:t>
    </dgm:pt>
    <dgm:pt modelId="{08516F95-5714-4502-A2A6-65BBD2E7C33C}" type="pres">
      <dgm:prSet presAssocID="{D119268D-5E3E-4C55-9931-4FE81206C2C2}" presName="text2" presStyleLbl="fgAcc2" presStyleIdx="1" presStyleCnt="5">
        <dgm:presLayoutVars>
          <dgm:chPref val="3"/>
        </dgm:presLayoutVars>
      </dgm:prSet>
      <dgm:spPr/>
      <dgm:t>
        <a:bodyPr/>
        <a:lstStyle/>
        <a:p>
          <a:endParaRPr lang="tr-TR"/>
        </a:p>
      </dgm:t>
    </dgm:pt>
    <dgm:pt modelId="{7F047FE4-BEE0-48A5-B25A-A7B3C622FE5E}" type="pres">
      <dgm:prSet presAssocID="{D119268D-5E3E-4C55-9931-4FE81206C2C2}" presName="hierChild3" presStyleCnt="0"/>
      <dgm:spPr>
        <a:scene3d>
          <a:camera prst="orthographicFront"/>
          <a:lightRig rig="threePt" dir="t"/>
        </a:scene3d>
        <a:sp3d>
          <a:bevelT w="139700" prst="cross"/>
        </a:sp3d>
      </dgm:spPr>
      <dgm:t>
        <a:bodyPr/>
        <a:lstStyle/>
        <a:p>
          <a:endParaRPr lang="tr-TR"/>
        </a:p>
      </dgm:t>
    </dgm:pt>
    <dgm:pt modelId="{F52342EA-EC8F-429C-B4DA-51D6F02224D3}" type="pres">
      <dgm:prSet presAssocID="{352BCF86-0278-4692-9DBF-E8547C257A93}" presName="Name10" presStyleLbl="parChTrans1D2" presStyleIdx="2" presStyleCnt="5"/>
      <dgm:spPr/>
      <dgm:t>
        <a:bodyPr/>
        <a:lstStyle/>
        <a:p>
          <a:endParaRPr lang="tr-TR"/>
        </a:p>
      </dgm:t>
    </dgm:pt>
    <dgm:pt modelId="{BE318D78-D9F2-44A1-89BD-0B0295F586C3}" type="pres">
      <dgm:prSet presAssocID="{AB7FEF6D-4990-4582-BE2E-6CC63804657E}" presName="hierRoot2" presStyleCnt="0"/>
      <dgm:spPr>
        <a:scene3d>
          <a:camera prst="orthographicFront"/>
          <a:lightRig rig="threePt" dir="t"/>
        </a:scene3d>
        <a:sp3d>
          <a:bevelT w="139700" prst="cross"/>
        </a:sp3d>
      </dgm:spPr>
      <dgm:t>
        <a:bodyPr/>
        <a:lstStyle/>
        <a:p>
          <a:endParaRPr lang="tr-TR"/>
        </a:p>
      </dgm:t>
    </dgm:pt>
    <dgm:pt modelId="{AA89B011-6DA6-47CC-B33B-5F35166640C5}" type="pres">
      <dgm:prSet presAssocID="{AB7FEF6D-4990-4582-BE2E-6CC63804657E}" presName="composite2" presStyleCnt="0"/>
      <dgm:spPr>
        <a:scene3d>
          <a:camera prst="orthographicFront"/>
          <a:lightRig rig="threePt" dir="t"/>
        </a:scene3d>
        <a:sp3d>
          <a:bevelT w="139700" prst="cross"/>
        </a:sp3d>
      </dgm:spPr>
      <dgm:t>
        <a:bodyPr/>
        <a:lstStyle/>
        <a:p>
          <a:endParaRPr lang="tr-TR"/>
        </a:p>
      </dgm:t>
    </dgm:pt>
    <dgm:pt modelId="{063F1312-C7BE-4797-A7D8-E72A1F9A9C39}" type="pres">
      <dgm:prSet presAssocID="{AB7FEF6D-4990-4582-BE2E-6CC63804657E}" presName="background2" presStyleLbl="node2" presStyleIdx="2" presStyleCnt="5"/>
      <dgm:spPr>
        <a:scene3d>
          <a:camera prst="orthographicFront"/>
          <a:lightRig rig="threePt" dir="t"/>
        </a:scene3d>
        <a:sp3d>
          <a:bevelT w="139700" prst="cross"/>
        </a:sp3d>
      </dgm:spPr>
      <dgm:t>
        <a:bodyPr/>
        <a:lstStyle/>
        <a:p>
          <a:endParaRPr lang="tr-TR"/>
        </a:p>
      </dgm:t>
    </dgm:pt>
    <dgm:pt modelId="{692B6414-047C-45EC-9B89-7D8BD7D87AC1}" type="pres">
      <dgm:prSet presAssocID="{AB7FEF6D-4990-4582-BE2E-6CC63804657E}" presName="text2" presStyleLbl="fgAcc2" presStyleIdx="2" presStyleCnt="5">
        <dgm:presLayoutVars>
          <dgm:chPref val="3"/>
        </dgm:presLayoutVars>
      </dgm:prSet>
      <dgm:spPr/>
      <dgm:t>
        <a:bodyPr/>
        <a:lstStyle/>
        <a:p>
          <a:endParaRPr lang="tr-TR"/>
        </a:p>
      </dgm:t>
    </dgm:pt>
    <dgm:pt modelId="{5CC1952A-746D-4FF0-9A82-FE50B0E2A4EF}" type="pres">
      <dgm:prSet presAssocID="{AB7FEF6D-4990-4582-BE2E-6CC63804657E}" presName="hierChild3" presStyleCnt="0"/>
      <dgm:spPr>
        <a:scene3d>
          <a:camera prst="orthographicFront"/>
          <a:lightRig rig="threePt" dir="t"/>
        </a:scene3d>
        <a:sp3d>
          <a:bevelT w="139700" prst="cross"/>
        </a:sp3d>
      </dgm:spPr>
      <dgm:t>
        <a:bodyPr/>
        <a:lstStyle/>
        <a:p>
          <a:endParaRPr lang="tr-TR"/>
        </a:p>
      </dgm:t>
    </dgm:pt>
    <dgm:pt modelId="{AA860412-0A63-4F5C-B155-B31FE4CE8656}" type="pres">
      <dgm:prSet presAssocID="{2BB4D1CB-9260-41F3-B4C8-3736ED614D73}" presName="Name10" presStyleLbl="parChTrans1D2" presStyleIdx="3" presStyleCnt="5"/>
      <dgm:spPr/>
      <dgm:t>
        <a:bodyPr/>
        <a:lstStyle/>
        <a:p>
          <a:endParaRPr lang="tr-TR"/>
        </a:p>
      </dgm:t>
    </dgm:pt>
    <dgm:pt modelId="{147333DC-B7A7-4B0F-A825-82395917FA39}" type="pres">
      <dgm:prSet presAssocID="{4C78F543-4B65-4059-95A9-3BA57CE37FBE}" presName="hierRoot2" presStyleCnt="0"/>
      <dgm:spPr>
        <a:scene3d>
          <a:camera prst="orthographicFront"/>
          <a:lightRig rig="threePt" dir="t"/>
        </a:scene3d>
        <a:sp3d>
          <a:bevelT w="139700" prst="cross"/>
        </a:sp3d>
      </dgm:spPr>
      <dgm:t>
        <a:bodyPr/>
        <a:lstStyle/>
        <a:p>
          <a:endParaRPr lang="tr-TR"/>
        </a:p>
      </dgm:t>
    </dgm:pt>
    <dgm:pt modelId="{E339BB6D-94E3-4D6A-B947-B956AB751F8C}" type="pres">
      <dgm:prSet presAssocID="{4C78F543-4B65-4059-95A9-3BA57CE37FBE}" presName="composite2" presStyleCnt="0"/>
      <dgm:spPr>
        <a:scene3d>
          <a:camera prst="orthographicFront"/>
          <a:lightRig rig="threePt" dir="t"/>
        </a:scene3d>
        <a:sp3d>
          <a:bevelT w="139700" prst="cross"/>
        </a:sp3d>
      </dgm:spPr>
      <dgm:t>
        <a:bodyPr/>
        <a:lstStyle/>
        <a:p>
          <a:endParaRPr lang="tr-TR"/>
        </a:p>
      </dgm:t>
    </dgm:pt>
    <dgm:pt modelId="{E5932296-299E-485E-AC6F-936B20DD3F5F}" type="pres">
      <dgm:prSet presAssocID="{4C78F543-4B65-4059-95A9-3BA57CE37FBE}" presName="background2" presStyleLbl="node2" presStyleIdx="3" presStyleCnt="5"/>
      <dgm:spPr>
        <a:scene3d>
          <a:camera prst="orthographicFront"/>
          <a:lightRig rig="threePt" dir="t"/>
        </a:scene3d>
        <a:sp3d>
          <a:bevelT w="139700" prst="cross"/>
        </a:sp3d>
      </dgm:spPr>
      <dgm:t>
        <a:bodyPr/>
        <a:lstStyle/>
        <a:p>
          <a:endParaRPr lang="tr-TR"/>
        </a:p>
      </dgm:t>
    </dgm:pt>
    <dgm:pt modelId="{F2134926-6298-4223-B701-70F462489FC7}" type="pres">
      <dgm:prSet presAssocID="{4C78F543-4B65-4059-95A9-3BA57CE37FBE}" presName="text2" presStyleLbl="fgAcc2" presStyleIdx="3" presStyleCnt="5">
        <dgm:presLayoutVars>
          <dgm:chPref val="3"/>
        </dgm:presLayoutVars>
      </dgm:prSet>
      <dgm:spPr/>
      <dgm:t>
        <a:bodyPr/>
        <a:lstStyle/>
        <a:p>
          <a:endParaRPr lang="tr-TR"/>
        </a:p>
      </dgm:t>
    </dgm:pt>
    <dgm:pt modelId="{0E641D93-C8DE-4105-9D06-864ACA6F0582}" type="pres">
      <dgm:prSet presAssocID="{4C78F543-4B65-4059-95A9-3BA57CE37FBE}" presName="hierChild3" presStyleCnt="0"/>
      <dgm:spPr>
        <a:scene3d>
          <a:camera prst="orthographicFront"/>
          <a:lightRig rig="threePt" dir="t"/>
        </a:scene3d>
        <a:sp3d>
          <a:bevelT w="139700" prst="cross"/>
        </a:sp3d>
      </dgm:spPr>
      <dgm:t>
        <a:bodyPr/>
        <a:lstStyle/>
        <a:p>
          <a:endParaRPr lang="tr-TR"/>
        </a:p>
      </dgm:t>
    </dgm:pt>
    <dgm:pt modelId="{CBAFC421-2174-414C-B89C-A8AA5B424066}" type="pres">
      <dgm:prSet presAssocID="{756EE2B6-8960-44B1-9C90-B84E50B047EA}" presName="Name17" presStyleLbl="parChTrans1D3" presStyleIdx="0" presStyleCnt="2"/>
      <dgm:spPr/>
      <dgm:t>
        <a:bodyPr/>
        <a:lstStyle/>
        <a:p>
          <a:endParaRPr lang="tr-TR"/>
        </a:p>
      </dgm:t>
    </dgm:pt>
    <dgm:pt modelId="{DAB0CB3B-79DD-4110-B084-B273267E42E1}" type="pres">
      <dgm:prSet presAssocID="{020CBF07-D643-4A82-8528-5BCEFB6F8F75}" presName="hierRoot3" presStyleCnt="0"/>
      <dgm:spPr>
        <a:scene3d>
          <a:camera prst="orthographicFront"/>
          <a:lightRig rig="threePt" dir="t"/>
        </a:scene3d>
        <a:sp3d>
          <a:bevelT w="139700" prst="cross"/>
        </a:sp3d>
      </dgm:spPr>
      <dgm:t>
        <a:bodyPr/>
        <a:lstStyle/>
        <a:p>
          <a:endParaRPr lang="tr-TR"/>
        </a:p>
      </dgm:t>
    </dgm:pt>
    <dgm:pt modelId="{C39F5560-11CF-4745-9F5D-6C334B53A20D}" type="pres">
      <dgm:prSet presAssocID="{020CBF07-D643-4A82-8528-5BCEFB6F8F75}" presName="composite3" presStyleCnt="0"/>
      <dgm:spPr>
        <a:scene3d>
          <a:camera prst="orthographicFront"/>
          <a:lightRig rig="threePt" dir="t"/>
        </a:scene3d>
        <a:sp3d>
          <a:bevelT w="139700" prst="cross"/>
        </a:sp3d>
      </dgm:spPr>
      <dgm:t>
        <a:bodyPr/>
        <a:lstStyle/>
        <a:p>
          <a:endParaRPr lang="tr-TR"/>
        </a:p>
      </dgm:t>
    </dgm:pt>
    <dgm:pt modelId="{4147BDB2-7779-4E90-9869-8EEACD576146}" type="pres">
      <dgm:prSet presAssocID="{020CBF07-D643-4A82-8528-5BCEFB6F8F75}" presName="background3" presStyleLbl="node3" presStyleIdx="0" presStyleCnt="2"/>
      <dgm:spPr>
        <a:scene3d>
          <a:camera prst="orthographicFront"/>
          <a:lightRig rig="threePt" dir="t"/>
        </a:scene3d>
        <a:sp3d>
          <a:bevelT w="139700" prst="cross"/>
        </a:sp3d>
      </dgm:spPr>
      <dgm:t>
        <a:bodyPr/>
        <a:lstStyle/>
        <a:p>
          <a:endParaRPr lang="tr-TR"/>
        </a:p>
      </dgm:t>
    </dgm:pt>
    <dgm:pt modelId="{D27CBDA4-4C6D-4D34-9558-EDA727674BFA}" type="pres">
      <dgm:prSet presAssocID="{020CBF07-D643-4A82-8528-5BCEFB6F8F75}" presName="text3" presStyleLbl="fgAcc3" presStyleIdx="0" presStyleCnt="2">
        <dgm:presLayoutVars>
          <dgm:chPref val="3"/>
        </dgm:presLayoutVars>
      </dgm:prSet>
      <dgm:spPr/>
      <dgm:t>
        <a:bodyPr/>
        <a:lstStyle/>
        <a:p>
          <a:endParaRPr lang="tr-TR"/>
        </a:p>
      </dgm:t>
    </dgm:pt>
    <dgm:pt modelId="{A2A3D181-A0ED-41CB-82BE-46A00286141C}" type="pres">
      <dgm:prSet presAssocID="{020CBF07-D643-4A82-8528-5BCEFB6F8F75}" presName="hierChild4" presStyleCnt="0"/>
      <dgm:spPr>
        <a:scene3d>
          <a:camera prst="orthographicFront"/>
          <a:lightRig rig="threePt" dir="t"/>
        </a:scene3d>
        <a:sp3d>
          <a:bevelT w="139700" prst="cross"/>
        </a:sp3d>
      </dgm:spPr>
      <dgm:t>
        <a:bodyPr/>
        <a:lstStyle/>
        <a:p>
          <a:endParaRPr lang="tr-TR"/>
        </a:p>
      </dgm:t>
    </dgm:pt>
    <dgm:pt modelId="{8CBCC0EB-CC6B-426F-B204-A20C5924D395}" type="pres">
      <dgm:prSet presAssocID="{540C67C5-14D7-44C7-A466-3A4C54524BC7}" presName="Name17" presStyleLbl="parChTrans1D3" presStyleIdx="1" presStyleCnt="2"/>
      <dgm:spPr/>
      <dgm:t>
        <a:bodyPr/>
        <a:lstStyle/>
        <a:p>
          <a:endParaRPr lang="tr-TR"/>
        </a:p>
      </dgm:t>
    </dgm:pt>
    <dgm:pt modelId="{4713A676-A011-42DF-A450-F2ECFC717643}" type="pres">
      <dgm:prSet presAssocID="{CCE84A93-3AC5-4A11-A7D2-ABF780B3A8C9}" presName="hierRoot3" presStyleCnt="0"/>
      <dgm:spPr>
        <a:scene3d>
          <a:camera prst="orthographicFront"/>
          <a:lightRig rig="threePt" dir="t"/>
        </a:scene3d>
        <a:sp3d>
          <a:bevelT w="139700" prst="cross"/>
        </a:sp3d>
      </dgm:spPr>
      <dgm:t>
        <a:bodyPr/>
        <a:lstStyle/>
        <a:p>
          <a:endParaRPr lang="tr-TR"/>
        </a:p>
      </dgm:t>
    </dgm:pt>
    <dgm:pt modelId="{675318C2-3F0B-4C7D-A131-29E60E905106}" type="pres">
      <dgm:prSet presAssocID="{CCE84A93-3AC5-4A11-A7D2-ABF780B3A8C9}" presName="composite3" presStyleCnt="0"/>
      <dgm:spPr>
        <a:scene3d>
          <a:camera prst="orthographicFront"/>
          <a:lightRig rig="threePt" dir="t"/>
        </a:scene3d>
        <a:sp3d>
          <a:bevelT w="139700" prst="cross"/>
        </a:sp3d>
      </dgm:spPr>
      <dgm:t>
        <a:bodyPr/>
        <a:lstStyle/>
        <a:p>
          <a:endParaRPr lang="tr-TR"/>
        </a:p>
      </dgm:t>
    </dgm:pt>
    <dgm:pt modelId="{86C43650-1C5C-4131-83EE-ACD69AB98C20}" type="pres">
      <dgm:prSet presAssocID="{CCE84A93-3AC5-4A11-A7D2-ABF780B3A8C9}" presName="background3" presStyleLbl="node3" presStyleIdx="1" presStyleCnt="2"/>
      <dgm:spPr>
        <a:scene3d>
          <a:camera prst="orthographicFront"/>
          <a:lightRig rig="threePt" dir="t"/>
        </a:scene3d>
        <a:sp3d>
          <a:bevelT w="139700" prst="cross"/>
        </a:sp3d>
      </dgm:spPr>
      <dgm:t>
        <a:bodyPr/>
        <a:lstStyle/>
        <a:p>
          <a:endParaRPr lang="tr-TR"/>
        </a:p>
      </dgm:t>
    </dgm:pt>
    <dgm:pt modelId="{ABFCE6AB-750F-47A9-BF08-1A43082A0053}" type="pres">
      <dgm:prSet presAssocID="{CCE84A93-3AC5-4A11-A7D2-ABF780B3A8C9}" presName="text3" presStyleLbl="fgAcc3" presStyleIdx="1" presStyleCnt="2">
        <dgm:presLayoutVars>
          <dgm:chPref val="3"/>
        </dgm:presLayoutVars>
      </dgm:prSet>
      <dgm:spPr/>
      <dgm:t>
        <a:bodyPr/>
        <a:lstStyle/>
        <a:p>
          <a:endParaRPr lang="tr-TR"/>
        </a:p>
      </dgm:t>
    </dgm:pt>
    <dgm:pt modelId="{CC9EB075-3301-420C-8AF6-D6C4D5116AE9}" type="pres">
      <dgm:prSet presAssocID="{CCE84A93-3AC5-4A11-A7D2-ABF780B3A8C9}" presName="hierChild4" presStyleCnt="0"/>
      <dgm:spPr>
        <a:scene3d>
          <a:camera prst="orthographicFront"/>
          <a:lightRig rig="threePt" dir="t"/>
        </a:scene3d>
        <a:sp3d>
          <a:bevelT w="139700" prst="cross"/>
        </a:sp3d>
      </dgm:spPr>
      <dgm:t>
        <a:bodyPr/>
        <a:lstStyle/>
        <a:p>
          <a:endParaRPr lang="tr-TR"/>
        </a:p>
      </dgm:t>
    </dgm:pt>
    <dgm:pt modelId="{5E73B4BB-58AF-4554-B154-38D75C6CE097}" type="pres">
      <dgm:prSet presAssocID="{A10178BD-8B75-4728-A95A-4481F52ACA95}" presName="Name10" presStyleLbl="parChTrans1D2" presStyleIdx="4" presStyleCnt="5"/>
      <dgm:spPr/>
      <dgm:t>
        <a:bodyPr/>
        <a:lstStyle/>
        <a:p>
          <a:endParaRPr lang="tr-TR"/>
        </a:p>
      </dgm:t>
    </dgm:pt>
    <dgm:pt modelId="{D793CD52-83CB-4FEE-8ACF-8DCCCEC17881}" type="pres">
      <dgm:prSet presAssocID="{45844CE2-075C-4C58-AA88-A6CB7101BBC0}" presName="hierRoot2" presStyleCnt="0"/>
      <dgm:spPr>
        <a:scene3d>
          <a:camera prst="orthographicFront"/>
          <a:lightRig rig="threePt" dir="t"/>
        </a:scene3d>
        <a:sp3d>
          <a:bevelT w="139700" prst="cross"/>
        </a:sp3d>
      </dgm:spPr>
      <dgm:t>
        <a:bodyPr/>
        <a:lstStyle/>
        <a:p>
          <a:endParaRPr lang="tr-TR"/>
        </a:p>
      </dgm:t>
    </dgm:pt>
    <dgm:pt modelId="{6823A6F1-0F86-44E7-8DB8-75E65E7E0E7B}" type="pres">
      <dgm:prSet presAssocID="{45844CE2-075C-4C58-AA88-A6CB7101BBC0}" presName="composite2" presStyleCnt="0"/>
      <dgm:spPr>
        <a:scene3d>
          <a:camera prst="orthographicFront"/>
          <a:lightRig rig="threePt" dir="t"/>
        </a:scene3d>
        <a:sp3d>
          <a:bevelT w="139700" prst="cross"/>
        </a:sp3d>
      </dgm:spPr>
      <dgm:t>
        <a:bodyPr/>
        <a:lstStyle/>
        <a:p>
          <a:endParaRPr lang="tr-TR"/>
        </a:p>
      </dgm:t>
    </dgm:pt>
    <dgm:pt modelId="{599C9E63-F2C0-495C-815C-E15CA4C569F6}" type="pres">
      <dgm:prSet presAssocID="{45844CE2-075C-4C58-AA88-A6CB7101BBC0}" presName="background2" presStyleLbl="node2" presStyleIdx="4" presStyleCnt="5"/>
      <dgm:spPr>
        <a:scene3d>
          <a:camera prst="orthographicFront"/>
          <a:lightRig rig="threePt" dir="t"/>
        </a:scene3d>
        <a:sp3d>
          <a:bevelT w="139700" prst="cross"/>
        </a:sp3d>
      </dgm:spPr>
      <dgm:t>
        <a:bodyPr/>
        <a:lstStyle/>
        <a:p>
          <a:endParaRPr lang="tr-TR"/>
        </a:p>
      </dgm:t>
    </dgm:pt>
    <dgm:pt modelId="{5F33AAD3-0FB3-4E4B-8E8A-B346E774B725}" type="pres">
      <dgm:prSet presAssocID="{45844CE2-075C-4C58-AA88-A6CB7101BBC0}" presName="text2" presStyleLbl="fgAcc2" presStyleIdx="4" presStyleCnt="5">
        <dgm:presLayoutVars>
          <dgm:chPref val="3"/>
        </dgm:presLayoutVars>
      </dgm:prSet>
      <dgm:spPr/>
      <dgm:t>
        <a:bodyPr/>
        <a:lstStyle/>
        <a:p>
          <a:endParaRPr lang="tr-TR"/>
        </a:p>
      </dgm:t>
    </dgm:pt>
    <dgm:pt modelId="{61562B08-792D-47EC-A968-9DFB25BF51AB}" type="pres">
      <dgm:prSet presAssocID="{45844CE2-075C-4C58-AA88-A6CB7101BBC0}" presName="hierChild3" presStyleCnt="0"/>
      <dgm:spPr>
        <a:scene3d>
          <a:camera prst="orthographicFront"/>
          <a:lightRig rig="threePt" dir="t"/>
        </a:scene3d>
        <a:sp3d>
          <a:bevelT w="139700" prst="cross"/>
        </a:sp3d>
      </dgm:spPr>
      <dgm:t>
        <a:bodyPr/>
        <a:lstStyle/>
        <a:p>
          <a:endParaRPr lang="tr-TR"/>
        </a:p>
      </dgm:t>
    </dgm:pt>
  </dgm:ptLst>
  <dgm:cxnLst>
    <dgm:cxn modelId="{D0C30ABE-BC99-4361-BF9C-A60982AC05FB}" srcId="{4C78F543-4B65-4059-95A9-3BA57CE37FBE}" destId="{020CBF07-D643-4A82-8528-5BCEFB6F8F75}" srcOrd="0" destOrd="0" parTransId="{756EE2B6-8960-44B1-9C90-B84E50B047EA}" sibTransId="{BCCDDCD4-2E85-4EC1-AC20-03CFA3D69A6F}"/>
    <dgm:cxn modelId="{A0600C06-FDF7-49CB-893B-8ADD1070040E}" srcId="{D5430A3B-3779-4D4D-8F26-09915E100E72}" destId="{4C78F543-4B65-4059-95A9-3BA57CE37FBE}" srcOrd="3" destOrd="0" parTransId="{2BB4D1CB-9260-41F3-B4C8-3736ED614D73}" sibTransId="{44B1E9E9-B9F5-47EC-AE37-A075CC6AB0D8}"/>
    <dgm:cxn modelId="{451DE4F4-5CD3-44E4-8CD5-37F2357F196D}" type="presOf" srcId="{352BCF86-0278-4692-9DBF-E8547C257A93}" destId="{F52342EA-EC8F-429C-B4DA-51D6F02224D3}" srcOrd="0" destOrd="0" presId="urn:microsoft.com/office/officeart/2005/8/layout/hierarchy1"/>
    <dgm:cxn modelId="{80719AF6-B578-4692-9167-16E8E569834D}" srcId="{D5430A3B-3779-4D4D-8F26-09915E100E72}" destId="{76785932-E79D-4755-85E4-1364ADE3E23F}" srcOrd="0" destOrd="0" parTransId="{2045D2FA-0346-4B90-9A6E-2F3177322602}" sibTransId="{76236125-142B-4A85-81D4-0105EE4A8682}"/>
    <dgm:cxn modelId="{9A8C183D-34A9-470F-A288-31A26CB745E3}" type="presOf" srcId="{CCE84A93-3AC5-4A11-A7D2-ABF780B3A8C9}" destId="{ABFCE6AB-750F-47A9-BF08-1A43082A0053}" srcOrd="0" destOrd="0" presId="urn:microsoft.com/office/officeart/2005/8/layout/hierarchy1"/>
    <dgm:cxn modelId="{699E4A25-25A2-4C7A-916B-92B7F2B33114}" type="presOf" srcId="{D5430A3B-3779-4D4D-8F26-09915E100E72}" destId="{CCD23E3B-FDBE-4F0B-BC05-1BEE9515E205}" srcOrd="0" destOrd="0" presId="urn:microsoft.com/office/officeart/2005/8/layout/hierarchy1"/>
    <dgm:cxn modelId="{D897D53A-00F3-4A0A-8033-CDFD8FA78434}" type="presOf" srcId="{540C67C5-14D7-44C7-A466-3A4C54524BC7}" destId="{8CBCC0EB-CC6B-426F-B204-A20C5924D395}" srcOrd="0" destOrd="0" presId="urn:microsoft.com/office/officeart/2005/8/layout/hierarchy1"/>
    <dgm:cxn modelId="{563DFC30-B99D-4A60-BC84-2DBCA3C41C7D}" type="presOf" srcId="{2045D2FA-0346-4B90-9A6E-2F3177322602}" destId="{372AFEC3-472D-4B82-9001-2D0E91885CE5}" srcOrd="0" destOrd="0" presId="urn:microsoft.com/office/officeart/2005/8/layout/hierarchy1"/>
    <dgm:cxn modelId="{5228ADFA-6483-4BF6-9E19-1FFE30C049F2}" type="presOf" srcId="{A10178BD-8B75-4728-A95A-4481F52ACA95}" destId="{5E73B4BB-58AF-4554-B154-38D75C6CE097}" srcOrd="0" destOrd="0" presId="urn:microsoft.com/office/officeart/2005/8/layout/hierarchy1"/>
    <dgm:cxn modelId="{1B6CF2C7-AA21-41A9-882C-1D2AEE94AA84}" srcId="{4C78F543-4B65-4059-95A9-3BA57CE37FBE}" destId="{CCE84A93-3AC5-4A11-A7D2-ABF780B3A8C9}" srcOrd="1" destOrd="0" parTransId="{540C67C5-14D7-44C7-A466-3A4C54524BC7}" sibTransId="{68533CED-D750-4F68-B7CF-748300268E29}"/>
    <dgm:cxn modelId="{9ED3FAC9-4D03-47AE-9D90-8946C4802797}" type="presOf" srcId="{2BB4D1CB-9260-41F3-B4C8-3736ED614D73}" destId="{AA860412-0A63-4F5C-B155-B31FE4CE8656}" srcOrd="0" destOrd="0" presId="urn:microsoft.com/office/officeart/2005/8/layout/hierarchy1"/>
    <dgm:cxn modelId="{AB1EA346-A85C-4057-BA09-AB4161162EAA}" type="presOf" srcId="{4C78F543-4B65-4059-95A9-3BA57CE37FBE}" destId="{F2134926-6298-4223-B701-70F462489FC7}" srcOrd="0" destOrd="0" presId="urn:microsoft.com/office/officeart/2005/8/layout/hierarchy1"/>
    <dgm:cxn modelId="{0B63909C-67AE-4926-BE77-750E36B2E2A6}" srcId="{415529ED-4DF4-4B59-9B42-04E0C2371BF8}" destId="{D5430A3B-3779-4D4D-8F26-09915E100E72}" srcOrd="0" destOrd="0" parTransId="{B5EE8FD3-C07F-452D-A15F-1B8040F0679C}" sibTransId="{EE92AFDE-A269-4EF0-83D2-B55D390539CC}"/>
    <dgm:cxn modelId="{C043B71D-B2E3-41C1-8CB9-314FA3F98252}" type="presOf" srcId="{76785932-E79D-4755-85E4-1364ADE3E23F}" destId="{86651E5D-2437-420E-911A-D3C8F0212C90}" srcOrd="0" destOrd="0" presId="urn:microsoft.com/office/officeart/2005/8/layout/hierarchy1"/>
    <dgm:cxn modelId="{C4C7C7ED-678F-40F9-B929-0B3C13CC8188}" type="presOf" srcId="{45844CE2-075C-4C58-AA88-A6CB7101BBC0}" destId="{5F33AAD3-0FB3-4E4B-8E8A-B346E774B725}" srcOrd="0" destOrd="0" presId="urn:microsoft.com/office/officeart/2005/8/layout/hierarchy1"/>
    <dgm:cxn modelId="{BE91B3BF-7E22-4AC7-8278-B091854786F0}" srcId="{D5430A3B-3779-4D4D-8F26-09915E100E72}" destId="{AB7FEF6D-4990-4582-BE2E-6CC63804657E}" srcOrd="2" destOrd="0" parTransId="{352BCF86-0278-4692-9DBF-E8547C257A93}" sibTransId="{EEDC0A3F-6F95-45CA-9EC2-173CEBC3C217}"/>
    <dgm:cxn modelId="{C731EAE6-71A5-44A5-BEAF-81982BA79490}" type="presOf" srcId="{D119268D-5E3E-4C55-9931-4FE81206C2C2}" destId="{08516F95-5714-4502-A2A6-65BBD2E7C33C}" srcOrd="0" destOrd="0" presId="urn:microsoft.com/office/officeart/2005/8/layout/hierarchy1"/>
    <dgm:cxn modelId="{E15C8081-B6B7-4B70-85A9-67FA6397F9C1}" srcId="{D5430A3B-3779-4D4D-8F26-09915E100E72}" destId="{D119268D-5E3E-4C55-9931-4FE81206C2C2}" srcOrd="1" destOrd="0" parTransId="{E27CE4F2-977C-4FF5-A357-B5CED19292DD}" sibTransId="{AEF0ED07-05F6-4F02-8F7A-55E0937B31B2}"/>
    <dgm:cxn modelId="{D04E3107-08B8-42F8-A9D2-5ABB00CD74DC}" type="presOf" srcId="{756EE2B6-8960-44B1-9C90-B84E50B047EA}" destId="{CBAFC421-2174-414C-B89C-A8AA5B424066}" srcOrd="0" destOrd="0" presId="urn:microsoft.com/office/officeart/2005/8/layout/hierarchy1"/>
    <dgm:cxn modelId="{0AA9A412-6433-42B3-9E1B-E064C44F1F14}" type="presOf" srcId="{AB7FEF6D-4990-4582-BE2E-6CC63804657E}" destId="{692B6414-047C-45EC-9B89-7D8BD7D87AC1}" srcOrd="0" destOrd="0" presId="urn:microsoft.com/office/officeart/2005/8/layout/hierarchy1"/>
    <dgm:cxn modelId="{7A377D5C-2B86-4E14-98C9-F49265D59054}" srcId="{D5430A3B-3779-4D4D-8F26-09915E100E72}" destId="{45844CE2-075C-4C58-AA88-A6CB7101BBC0}" srcOrd="4" destOrd="0" parTransId="{A10178BD-8B75-4728-A95A-4481F52ACA95}" sibTransId="{F86CA2B0-1EA8-49E9-A52C-1643FD92DC48}"/>
    <dgm:cxn modelId="{57FE17AA-F982-4D66-85FA-86876407841F}" type="presOf" srcId="{020CBF07-D643-4A82-8528-5BCEFB6F8F75}" destId="{D27CBDA4-4C6D-4D34-9558-EDA727674BFA}" srcOrd="0" destOrd="0" presId="urn:microsoft.com/office/officeart/2005/8/layout/hierarchy1"/>
    <dgm:cxn modelId="{418D214B-0007-4A54-A6A2-799B99BFFC7F}" type="presOf" srcId="{415529ED-4DF4-4B59-9B42-04E0C2371BF8}" destId="{BE7335F3-CCA6-49CC-87A7-F50FC460278B}" srcOrd="0" destOrd="0" presId="urn:microsoft.com/office/officeart/2005/8/layout/hierarchy1"/>
    <dgm:cxn modelId="{59273A45-F4B2-432B-8038-527C607DDB3D}" type="presOf" srcId="{E27CE4F2-977C-4FF5-A357-B5CED19292DD}" destId="{CD19B2D0-5B77-4052-8F91-BBE4D2615CF4}" srcOrd="0" destOrd="0" presId="urn:microsoft.com/office/officeart/2005/8/layout/hierarchy1"/>
    <dgm:cxn modelId="{DB3D2F3D-2CB8-40F4-9809-B47B06CD196B}" type="presParOf" srcId="{BE7335F3-CCA6-49CC-87A7-F50FC460278B}" destId="{79A517C0-8005-4D4A-A265-F18139DF96B4}" srcOrd="0" destOrd="0" presId="urn:microsoft.com/office/officeart/2005/8/layout/hierarchy1"/>
    <dgm:cxn modelId="{D9C3FC88-0ECD-4596-A945-AF1DC7CBAB55}" type="presParOf" srcId="{79A517C0-8005-4D4A-A265-F18139DF96B4}" destId="{B68419BC-4F3E-4E8D-822C-3B216CC980D4}" srcOrd="0" destOrd="0" presId="urn:microsoft.com/office/officeart/2005/8/layout/hierarchy1"/>
    <dgm:cxn modelId="{DFEBF4C0-D5E9-4613-AFD0-704F89FD8F30}" type="presParOf" srcId="{B68419BC-4F3E-4E8D-822C-3B216CC980D4}" destId="{D8670C96-54C0-4D64-A70A-03CD616AE41E}" srcOrd="0" destOrd="0" presId="urn:microsoft.com/office/officeart/2005/8/layout/hierarchy1"/>
    <dgm:cxn modelId="{98A0CF6B-28CD-48B6-B80E-94F05A8D2B55}" type="presParOf" srcId="{B68419BC-4F3E-4E8D-822C-3B216CC980D4}" destId="{CCD23E3B-FDBE-4F0B-BC05-1BEE9515E205}" srcOrd="1" destOrd="0" presId="urn:microsoft.com/office/officeart/2005/8/layout/hierarchy1"/>
    <dgm:cxn modelId="{FC37D5DD-7656-4110-9708-24506A367A8D}" type="presParOf" srcId="{79A517C0-8005-4D4A-A265-F18139DF96B4}" destId="{7F3BBA8E-D0DF-4651-8C55-03BE0E18B840}" srcOrd="1" destOrd="0" presId="urn:microsoft.com/office/officeart/2005/8/layout/hierarchy1"/>
    <dgm:cxn modelId="{A99BEF48-401E-4D1E-BB10-1D551699CEAA}" type="presParOf" srcId="{7F3BBA8E-D0DF-4651-8C55-03BE0E18B840}" destId="{372AFEC3-472D-4B82-9001-2D0E91885CE5}" srcOrd="0" destOrd="0" presId="urn:microsoft.com/office/officeart/2005/8/layout/hierarchy1"/>
    <dgm:cxn modelId="{34986B5D-091D-493C-BAA3-BC065FF7948A}" type="presParOf" srcId="{7F3BBA8E-D0DF-4651-8C55-03BE0E18B840}" destId="{B91B58D6-8AF1-4997-9503-C2145BDB5623}" srcOrd="1" destOrd="0" presId="urn:microsoft.com/office/officeart/2005/8/layout/hierarchy1"/>
    <dgm:cxn modelId="{6770FC6A-28EF-400B-B4F3-8E198C4FB130}" type="presParOf" srcId="{B91B58D6-8AF1-4997-9503-C2145BDB5623}" destId="{94D20630-3F7A-45CE-A7D7-376C6843DA4A}" srcOrd="0" destOrd="0" presId="urn:microsoft.com/office/officeart/2005/8/layout/hierarchy1"/>
    <dgm:cxn modelId="{7A0F65FC-739E-4E2B-972F-DD93ED155A29}" type="presParOf" srcId="{94D20630-3F7A-45CE-A7D7-376C6843DA4A}" destId="{B3CAC00A-3EB0-4854-9E0D-BF5813CF0EF1}" srcOrd="0" destOrd="0" presId="urn:microsoft.com/office/officeart/2005/8/layout/hierarchy1"/>
    <dgm:cxn modelId="{18FD7BF2-E587-4842-ABF7-054827471492}" type="presParOf" srcId="{94D20630-3F7A-45CE-A7D7-376C6843DA4A}" destId="{86651E5D-2437-420E-911A-D3C8F0212C90}" srcOrd="1" destOrd="0" presId="urn:microsoft.com/office/officeart/2005/8/layout/hierarchy1"/>
    <dgm:cxn modelId="{C06A0FA1-7C81-429F-919F-865CA33D87B8}" type="presParOf" srcId="{B91B58D6-8AF1-4997-9503-C2145BDB5623}" destId="{0AAE7FED-4A76-4BF2-A143-EFADF2252B35}" srcOrd="1" destOrd="0" presId="urn:microsoft.com/office/officeart/2005/8/layout/hierarchy1"/>
    <dgm:cxn modelId="{9F1137D3-431C-4DEC-BB52-1544A521F424}" type="presParOf" srcId="{7F3BBA8E-D0DF-4651-8C55-03BE0E18B840}" destId="{CD19B2D0-5B77-4052-8F91-BBE4D2615CF4}" srcOrd="2" destOrd="0" presId="urn:microsoft.com/office/officeart/2005/8/layout/hierarchy1"/>
    <dgm:cxn modelId="{76F3EA65-FD9D-4C84-A460-526F821C6443}" type="presParOf" srcId="{7F3BBA8E-D0DF-4651-8C55-03BE0E18B840}" destId="{3AFB9CBE-3D15-4E55-A0C4-A73E7768AA66}" srcOrd="3" destOrd="0" presId="urn:microsoft.com/office/officeart/2005/8/layout/hierarchy1"/>
    <dgm:cxn modelId="{1FAE7A0E-DCF7-4C3C-B51E-FB60AC8E4860}" type="presParOf" srcId="{3AFB9CBE-3D15-4E55-A0C4-A73E7768AA66}" destId="{00BA76BA-26EE-430A-9E2C-E1AB3F88CB63}" srcOrd="0" destOrd="0" presId="urn:microsoft.com/office/officeart/2005/8/layout/hierarchy1"/>
    <dgm:cxn modelId="{0174CDE0-BEC9-4439-B7B2-062DA6FF777C}" type="presParOf" srcId="{00BA76BA-26EE-430A-9E2C-E1AB3F88CB63}" destId="{8A3E392B-5937-4FE9-BB2D-12358E539780}" srcOrd="0" destOrd="0" presId="urn:microsoft.com/office/officeart/2005/8/layout/hierarchy1"/>
    <dgm:cxn modelId="{8ED1A59F-EC60-4F2C-9BC4-A1EED841C288}" type="presParOf" srcId="{00BA76BA-26EE-430A-9E2C-E1AB3F88CB63}" destId="{08516F95-5714-4502-A2A6-65BBD2E7C33C}" srcOrd="1" destOrd="0" presId="urn:microsoft.com/office/officeart/2005/8/layout/hierarchy1"/>
    <dgm:cxn modelId="{407A2DDB-1FFA-4719-96AD-3F3A07DC70F1}" type="presParOf" srcId="{3AFB9CBE-3D15-4E55-A0C4-A73E7768AA66}" destId="{7F047FE4-BEE0-48A5-B25A-A7B3C622FE5E}" srcOrd="1" destOrd="0" presId="urn:microsoft.com/office/officeart/2005/8/layout/hierarchy1"/>
    <dgm:cxn modelId="{259A27A4-4272-409C-99C9-50FA41E9F232}" type="presParOf" srcId="{7F3BBA8E-D0DF-4651-8C55-03BE0E18B840}" destId="{F52342EA-EC8F-429C-B4DA-51D6F02224D3}" srcOrd="4" destOrd="0" presId="urn:microsoft.com/office/officeart/2005/8/layout/hierarchy1"/>
    <dgm:cxn modelId="{C19586F5-F301-45B9-8511-CA6B517B223C}" type="presParOf" srcId="{7F3BBA8E-D0DF-4651-8C55-03BE0E18B840}" destId="{BE318D78-D9F2-44A1-89BD-0B0295F586C3}" srcOrd="5" destOrd="0" presId="urn:microsoft.com/office/officeart/2005/8/layout/hierarchy1"/>
    <dgm:cxn modelId="{4E892A47-24B6-4A8B-A8A4-C6E01E1293E0}" type="presParOf" srcId="{BE318D78-D9F2-44A1-89BD-0B0295F586C3}" destId="{AA89B011-6DA6-47CC-B33B-5F35166640C5}" srcOrd="0" destOrd="0" presId="urn:microsoft.com/office/officeart/2005/8/layout/hierarchy1"/>
    <dgm:cxn modelId="{2BA7B9BC-9AF0-4EDC-9BCA-C5036352C4B8}" type="presParOf" srcId="{AA89B011-6DA6-47CC-B33B-5F35166640C5}" destId="{063F1312-C7BE-4797-A7D8-E72A1F9A9C39}" srcOrd="0" destOrd="0" presId="urn:microsoft.com/office/officeart/2005/8/layout/hierarchy1"/>
    <dgm:cxn modelId="{577ECD5C-977B-4CC3-BE30-FE5CED5D624E}" type="presParOf" srcId="{AA89B011-6DA6-47CC-B33B-5F35166640C5}" destId="{692B6414-047C-45EC-9B89-7D8BD7D87AC1}" srcOrd="1" destOrd="0" presId="urn:microsoft.com/office/officeart/2005/8/layout/hierarchy1"/>
    <dgm:cxn modelId="{9C0FC510-49B0-4E5C-99B9-6C60DAB55B2E}" type="presParOf" srcId="{BE318D78-D9F2-44A1-89BD-0B0295F586C3}" destId="{5CC1952A-746D-4FF0-9A82-FE50B0E2A4EF}" srcOrd="1" destOrd="0" presId="urn:microsoft.com/office/officeart/2005/8/layout/hierarchy1"/>
    <dgm:cxn modelId="{89A9FCA5-948A-48E0-BD26-6A7D2CBD5DC5}" type="presParOf" srcId="{7F3BBA8E-D0DF-4651-8C55-03BE0E18B840}" destId="{AA860412-0A63-4F5C-B155-B31FE4CE8656}" srcOrd="6" destOrd="0" presId="urn:microsoft.com/office/officeart/2005/8/layout/hierarchy1"/>
    <dgm:cxn modelId="{24978807-84B2-4D54-87B1-545741FB129C}" type="presParOf" srcId="{7F3BBA8E-D0DF-4651-8C55-03BE0E18B840}" destId="{147333DC-B7A7-4B0F-A825-82395917FA39}" srcOrd="7" destOrd="0" presId="urn:microsoft.com/office/officeart/2005/8/layout/hierarchy1"/>
    <dgm:cxn modelId="{11B81A73-C191-46FA-9458-95CFD80B6B47}" type="presParOf" srcId="{147333DC-B7A7-4B0F-A825-82395917FA39}" destId="{E339BB6D-94E3-4D6A-B947-B956AB751F8C}" srcOrd="0" destOrd="0" presId="urn:microsoft.com/office/officeart/2005/8/layout/hierarchy1"/>
    <dgm:cxn modelId="{283D7B75-859C-4165-920E-C93DB8543506}" type="presParOf" srcId="{E339BB6D-94E3-4D6A-B947-B956AB751F8C}" destId="{E5932296-299E-485E-AC6F-936B20DD3F5F}" srcOrd="0" destOrd="0" presId="urn:microsoft.com/office/officeart/2005/8/layout/hierarchy1"/>
    <dgm:cxn modelId="{76B81421-5D26-4EC2-AA3D-808BD7997AF5}" type="presParOf" srcId="{E339BB6D-94E3-4D6A-B947-B956AB751F8C}" destId="{F2134926-6298-4223-B701-70F462489FC7}" srcOrd="1" destOrd="0" presId="urn:microsoft.com/office/officeart/2005/8/layout/hierarchy1"/>
    <dgm:cxn modelId="{2073D52C-22D1-4EDF-9F9A-F868ED837F93}" type="presParOf" srcId="{147333DC-B7A7-4B0F-A825-82395917FA39}" destId="{0E641D93-C8DE-4105-9D06-864ACA6F0582}" srcOrd="1" destOrd="0" presId="urn:microsoft.com/office/officeart/2005/8/layout/hierarchy1"/>
    <dgm:cxn modelId="{CF478215-CE0D-4403-8763-584010B3C651}" type="presParOf" srcId="{0E641D93-C8DE-4105-9D06-864ACA6F0582}" destId="{CBAFC421-2174-414C-B89C-A8AA5B424066}" srcOrd="0" destOrd="0" presId="urn:microsoft.com/office/officeart/2005/8/layout/hierarchy1"/>
    <dgm:cxn modelId="{B9390F01-538C-4E51-B3D9-5C58C442E0F3}" type="presParOf" srcId="{0E641D93-C8DE-4105-9D06-864ACA6F0582}" destId="{DAB0CB3B-79DD-4110-B084-B273267E42E1}" srcOrd="1" destOrd="0" presId="urn:microsoft.com/office/officeart/2005/8/layout/hierarchy1"/>
    <dgm:cxn modelId="{53793582-45AC-439F-9E40-8E53255997ED}" type="presParOf" srcId="{DAB0CB3B-79DD-4110-B084-B273267E42E1}" destId="{C39F5560-11CF-4745-9F5D-6C334B53A20D}" srcOrd="0" destOrd="0" presId="urn:microsoft.com/office/officeart/2005/8/layout/hierarchy1"/>
    <dgm:cxn modelId="{3F218383-2A9C-486F-B7EE-25028EC3A9F3}" type="presParOf" srcId="{C39F5560-11CF-4745-9F5D-6C334B53A20D}" destId="{4147BDB2-7779-4E90-9869-8EEACD576146}" srcOrd="0" destOrd="0" presId="urn:microsoft.com/office/officeart/2005/8/layout/hierarchy1"/>
    <dgm:cxn modelId="{4A3E93AD-D467-469E-A5B3-E9153C474CA0}" type="presParOf" srcId="{C39F5560-11CF-4745-9F5D-6C334B53A20D}" destId="{D27CBDA4-4C6D-4D34-9558-EDA727674BFA}" srcOrd="1" destOrd="0" presId="urn:microsoft.com/office/officeart/2005/8/layout/hierarchy1"/>
    <dgm:cxn modelId="{B9F5CC04-A6CE-42C1-90A8-5AE5B1321FB0}" type="presParOf" srcId="{DAB0CB3B-79DD-4110-B084-B273267E42E1}" destId="{A2A3D181-A0ED-41CB-82BE-46A00286141C}" srcOrd="1" destOrd="0" presId="urn:microsoft.com/office/officeart/2005/8/layout/hierarchy1"/>
    <dgm:cxn modelId="{C34B6F6F-EB61-466B-B0EC-50BBFD7C0566}" type="presParOf" srcId="{0E641D93-C8DE-4105-9D06-864ACA6F0582}" destId="{8CBCC0EB-CC6B-426F-B204-A20C5924D395}" srcOrd="2" destOrd="0" presId="urn:microsoft.com/office/officeart/2005/8/layout/hierarchy1"/>
    <dgm:cxn modelId="{B8534B34-A6C1-4A9C-BBA3-DD7A37DF3D25}" type="presParOf" srcId="{0E641D93-C8DE-4105-9D06-864ACA6F0582}" destId="{4713A676-A011-42DF-A450-F2ECFC717643}" srcOrd="3" destOrd="0" presId="urn:microsoft.com/office/officeart/2005/8/layout/hierarchy1"/>
    <dgm:cxn modelId="{643C2E9D-EBEE-4151-8AA2-F55B925D2C8F}" type="presParOf" srcId="{4713A676-A011-42DF-A450-F2ECFC717643}" destId="{675318C2-3F0B-4C7D-A131-29E60E905106}" srcOrd="0" destOrd="0" presId="urn:microsoft.com/office/officeart/2005/8/layout/hierarchy1"/>
    <dgm:cxn modelId="{2D1D622E-45B7-4FA0-8DA6-7A6D8DA9B0C4}" type="presParOf" srcId="{675318C2-3F0B-4C7D-A131-29E60E905106}" destId="{86C43650-1C5C-4131-83EE-ACD69AB98C20}" srcOrd="0" destOrd="0" presId="urn:microsoft.com/office/officeart/2005/8/layout/hierarchy1"/>
    <dgm:cxn modelId="{268CA01D-4B61-40F4-99F2-86C6E1D3330F}" type="presParOf" srcId="{675318C2-3F0B-4C7D-A131-29E60E905106}" destId="{ABFCE6AB-750F-47A9-BF08-1A43082A0053}" srcOrd="1" destOrd="0" presId="urn:microsoft.com/office/officeart/2005/8/layout/hierarchy1"/>
    <dgm:cxn modelId="{0335F2E3-501F-4D39-B6D8-946028CE944C}" type="presParOf" srcId="{4713A676-A011-42DF-A450-F2ECFC717643}" destId="{CC9EB075-3301-420C-8AF6-D6C4D5116AE9}" srcOrd="1" destOrd="0" presId="urn:microsoft.com/office/officeart/2005/8/layout/hierarchy1"/>
    <dgm:cxn modelId="{2CE23496-1A8D-4E3C-8D46-7EE187FC7471}" type="presParOf" srcId="{7F3BBA8E-D0DF-4651-8C55-03BE0E18B840}" destId="{5E73B4BB-58AF-4554-B154-38D75C6CE097}" srcOrd="8" destOrd="0" presId="urn:microsoft.com/office/officeart/2005/8/layout/hierarchy1"/>
    <dgm:cxn modelId="{7D109757-AF6D-49B4-ABFC-10C6DDE7B0A6}" type="presParOf" srcId="{7F3BBA8E-D0DF-4651-8C55-03BE0E18B840}" destId="{D793CD52-83CB-4FEE-8ACF-8DCCCEC17881}" srcOrd="9" destOrd="0" presId="urn:microsoft.com/office/officeart/2005/8/layout/hierarchy1"/>
    <dgm:cxn modelId="{AAB14903-7734-4BC4-8C20-3323BFDE6DD0}" type="presParOf" srcId="{D793CD52-83CB-4FEE-8ACF-8DCCCEC17881}" destId="{6823A6F1-0F86-44E7-8DB8-75E65E7E0E7B}" srcOrd="0" destOrd="0" presId="urn:microsoft.com/office/officeart/2005/8/layout/hierarchy1"/>
    <dgm:cxn modelId="{9E55C0A0-CE87-4D90-9944-8BF91D449AC7}" type="presParOf" srcId="{6823A6F1-0F86-44E7-8DB8-75E65E7E0E7B}" destId="{599C9E63-F2C0-495C-815C-E15CA4C569F6}" srcOrd="0" destOrd="0" presId="urn:microsoft.com/office/officeart/2005/8/layout/hierarchy1"/>
    <dgm:cxn modelId="{589556F7-EA6D-4A87-B8EC-D1D7AB2B18FF}" type="presParOf" srcId="{6823A6F1-0F86-44E7-8DB8-75E65E7E0E7B}" destId="{5F33AAD3-0FB3-4E4B-8E8A-B346E774B725}" srcOrd="1" destOrd="0" presId="urn:microsoft.com/office/officeart/2005/8/layout/hierarchy1"/>
    <dgm:cxn modelId="{427BEE7F-8FE1-4F39-B048-2016CA588245}" type="presParOf" srcId="{D793CD52-83CB-4FEE-8ACF-8DCCCEC17881}" destId="{61562B08-792D-47EC-A968-9DFB25BF51AB}" srcOrd="1" destOrd="0" presId="urn:microsoft.com/office/officeart/2005/8/layout/hierarchy1"/>
  </dgm:cxnLst>
  <dgm:bg>
    <a:blipFill>
      <a:blip xmlns:r="http://schemas.openxmlformats.org/officeDocument/2006/relationships" r:embed="rId1"/>
      <a:stretch>
        <a:fillRect/>
      </a:stretch>
    </a:blipFill>
  </dgm:bg>
  <dgm:whole>
    <a:effectLst>
      <a:reflection blurRad="6350" stA="50000" endA="300" endPos="550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D0E44-525C-47C0-A885-1ABF5CF5963C}" type="doc">
      <dgm:prSet loTypeId="urn:microsoft.com/office/officeart/2005/8/layout/hierarchy1" loCatId="hierarchy"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tr-TR"/>
        </a:p>
      </dgm:t>
    </dgm:pt>
    <dgm:pt modelId="{CBCFF9DF-4393-4121-AE39-C33F2CB5E0B9}">
      <dgm:prSet phldrT="[Metin]" custT="1"/>
      <dgm:spPr>
        <a:solidFill>
          <a:schemeClr val="accent5">
            <a:lumMod val="20000"/>
            <a:lumOff val="8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1600" b="1" dirty="0" smtClean="0"/>
            <a:t>AVRUPA HUN DEVLETİ </a:t>
          </a:r>
        </a:p>
        <a:p>
          <a:r>
            <a:rPr lang="tr-TR" sz="1600" b="1" dirty="0" smtClean="0"/>
            <a:t>(375-469)</a:t>
          </a:r>
          <a:endParaRPr lang="tr-TR" sz="1600" b="1" dirty="0"/>
        </a:p>
      </dgm:t>
    </dgm:pt>
    <dgm:pt modelId="{CA95772A-E965-4FE7-8AFA-0B968FFFDA34}" type="parTrans" cxnId="{23F4EC39-77A4-4C23-8ECC-3B3B123CD864}">
      <dgm:prSet/>
      <dgm:spPr/>
      <dgm:t>
        <a:bodyPr/>
        <a:lstStyle/>
        <a:p>
          <a:endParaRPr lang="tr-TR"/>
        </a:p>
      </dgm:t>
    </dgm:pt>
    <dgm:pt modelId="{0004E705-0599-4861-A6E6-5D62BDA639DB}" type="sibTrans" cxnId="{23F4EC39-77A4-4C23-8ECC-3B3B123CD864}">
      <dgm:prSet/>
      <dgm:spPr/>
      <dgm:t>
        <a:bodyPr/>
        <a:lstStyle/>
        <a:p>
          <a:endParaRPr lang="tr-TR"/>
        </a:p>
      </dgm:t>
    </dgm:pt>
    <dgm:pt modelId="{AAA268EA-DA4C-4238-A69C-CFE9E21A2B34}">
      <dgm:prSet phldrT="[Metin]" custT="1"/>
      <dgm:spPr>
        <a:solidFill>
          <a:schemeClr val="accent5">
            <a:lumMod val="20000"/>
            <a:lumOff val="8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1800" b="1" dirty="0" err="1" smtClean="0">
              <a:solidFill>
                <a:srgbClr val="000000"/>
              </a:solidFill>
            </a:rPr>
            <a:t>Balamir</a:t>
          </a:r>
          <a:endParaRPr lang="tr-TR" sz="1800" b="1" dirty="0">
            <a:solidFill>
              <a:srgbClr val="000000"/>
            </a:solidFill>
          </a:endParaRPr>
        </a:p>
      </dgm:t>
    </dgm:pt>
    <dgm:pt modelId="{5185DB5D-2FE7-4DFF-BA69-C30240B24FCA}" type="parTrans" cxnId="{9C702B9C-F300-4639-828F-CFF0F1213DEF}">
      <dgm:prSet/>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59CBF4C8-26A8-4E7B-893A-65A70AFCD1CB}" type="sibTrans" cxnId="{9C702B9C-F300-4639-828F-CFF0F1213DEF}">
      <dgm:prSet/>
      <dgm:spPr/>
      <dgm:t>
        <a:bodyPr/>
        <a:lstStyle/>
        <a:p>
          <a:endParaRPr lang="tr-TR"/>
        </a:p>
      </dgm:t>
    </dgm:pt>
    <dgm:pt modelId="{5CBBF40F-B822-4291-A87A-5CFA96FCF304}">
      <dgm:prSet phldrT="[Metin]" custT="1"/>
      <dgm:spPr>
        <a:solidFill>
          <a:schemeClr val="accent4">
            <a:lumMod val="20000"/>
            <a:lumOff val="8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1600" b="1" dirty="0" err="1" smtClean="0">
              <a:solidFill>
                <a:srgbClr val="000000"/>
              </a:solidFill>
            </a:rPr>
            <a:t>Uldız</a:t>
          </a:r>
          <a:endParaRPr lang="tr-TR" sz="1600" b="1" dirty="0">
            <a:solidFill>
              <a:srgbClr val="000000"/>
            </a:solidFill>
          </a:endParaRPr>
        </a:p>
      </dgm:t>
    </dgm:pt>
    <dgm:pt modelId="{FE1037BD-44FE-44AB-9384-C54256DD4AC3}" type="parTrans" cxnId="{0A8399A2-4A15-4D19-9CA2-BFC8E05E4494}">
      <dgm:prSet/>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108194EB-6131-47DD-A548-23CBB6B6B78E}" type="sibTrans" cxnId="{0A8399A2-4A15-4D19-9CA2-BFC8E05E4494}">
      <dgm:prSet/>
      <dgm:spPr/>
      <dgm:t>
        <a:bodyPr/>
        <a:lstStyle/>
        <a:p>
          <a:endParaRPr lang="tr-TR"/>
        </a:p>
      </dgm:t>
    </dgm:pt>
    <dgm:pt modelId="{86594FC5-33CC-43BD-8A50-E63F263E7EB3}">
      <dgm:prSet custT="1"/>
      <dgm:spPr>
        <a:solidFill>
          <a:schemeClr val="accent6">
            <a:lumMod val="40000"/>
            <a:lumOff val="6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1600" b="1" dirty="0" err="1" smtClean="0">
              <a:solidFill>
                <a:srgbClr val="000000"/>
              </a:solidFill>
            </a:rPr>
            <a:t>Karaton</a:t>
          </a:r>
          <a:endParaRPr lang="tr-TR" sz="1600" b="1" dirty="0">
            <a:solidFill>
              <a:srgbClr val="000000"/>
            </a:solidFill>
          </a:endParaRPr>
        </a:p>
      </dgm:t>
    </dgm:pt>
    <dgm:pt modelId="{081247D6-0219-4082-821D-7F2AF23EC423}" type="parTrans" cxnId="{C3E92251-7DE2-479B-AA26-1D9CF33899C4}">
      <dgm:prSet/>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674958DE-0C83-49B3-A15E-55EE8232A710}" type="sibTrans" cxnId="{C3E92251-7DE2-479B-AA26-1D9CF33899C4}">
      <dgm:prSet/>
      <dgm:spPr/>
      <dgm:t>
        <a:bodyPr/>
        <a:lstStyle/>
        <a:p>
          <a:endParaRPr lang="tr-TR"/>
        </a:p>
      </dgm:t>
    </dgm:pt>
    <dgm:pt modelId="{28A0283F-763E-4112-AAE2-718859D25632}">
      <dgm:prSet custT="1"/>
      <dgm:spPr>
        <a:solidFill>
          <a:schemeClr val="accent3">
            <a:lumMod val="20000"/>
            <a:lumOff val="8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1600" b="1" dirty="0" err="1" smtClean="0">
              <a:solidFill>
                <a:srgbClr val="000000"/>
              </a:solidFill>
            </a:rPr>
            <a:t>Rua</a:t>
          </a:r>
          <a:endParaRPr lang="tr-TR" sz="1600" b="1" dirty="0">
            <a:solidFill>
              <a:srgbClr val="000000"/>
            </a:solidFill>
          </a:endParaRPr>
        </a:p>
      </dgm:t>
    </dgm:pt>
    <dgm:pt modelId="{F44A5068-0A45-4137-B6CE-CD983410F246}" type="parTrans" cxnId="{6661E0FD-AD0A-4E75-ABA4-A64D899D3E27}">
      <dgm:prSet/>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FBF0F3C8-0C09-4C17-8FCC-06DF6E4839B5}" type="sibTrans" cxnId="{6661E0FD-AD0A-4E75-ABA4-A64D899D3E27}">
      <dgm:prSet/>
      <dgm:spPr/>
      <dgm:t>
        <a:bodyPr/>
        <a:lstStyle/>
        <a:p>
          <a:endParaRPr lang="tr-TR"/>
        </a:p>
      </dgm:t>
    </dgm:pt>
    <dgm:pt modelId="{72EBFCC6-16B9-453B-A398-6BB24369F392}">
      <dgm:prSet custT="1"/>
      <dgm:spPr>
        <a:solidFill>
          <a:schemeClr val="accent3">
            <a:lumMod val="20000"/>
            <a:lumOff val="8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tr-TR" sz="1600" b="1" dirty="0" smtClean="0">
              <a:solidFill>
                <a:srgbClr val="000000"/>
              </a:solidFill>
            </a:rPr>
            <a:t>Attila</a:t>
          </a:r>
          <a:endParaRPr lang="tr-TR" sz="1600" b="1" dirty="0">
            <a:solidFill>
              <a:srgbClr val="000000"/>
            </a:solidFill>
          </a:endParaRPr>
        </a:p>
      </dgm:t>
    </dgm:pt>
    <dgm:pt modelId="{8D1B4C55-E71E-4EC9-8C16-6A7C09A35B18}" type="parTrans" cxnId="{A74CA0F6-D3B3-4D0F-AE3F-4CE410CEBD17}">
      <dgm:prSet/>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194A0C84-7053-4293-80F5-AA5B1C352F82}" type="sibTrans" cxnId="{A74CA0F6-D3B3-4D0F-AE3F-4CE410CEBD17}">
      <dgm:prSet/>
      <dgm:spPr/>
      <dgm:t>
        <a:bodyPr/>
        <a:lstStyle/>
        <a:p>
          <a:endParaRPr lang="tr-TR"/>
        </a:p>
      </dgm:t>
    </dgm:pt>
    <dgm:pt modelId="{5C898394-88C0-4E22-BD62-EBA9CAC73B88}">
      <dgm:prSet custT="1"/>
      <dgm:spPr>
        <a:solidFill>
          <a:schemeClr val="bg1">
            <a:lumMod val="20000"/>
            <a:lumOff val="8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a:lnSpc>
              <a:spcPct val="150000"/>
            </a:lnSpc>
            <a:spcAft>
              <a:spcPts val="0"/>
            </a:spcAft>
          </a:pPr>
          <a:r>
            <a:rPr lang="tr-TR" sz="1600" dirty="0" smtClean="0">
              <a:solidFill>
                <a:srgbClr val="000000"/>
              </a:solidFill>
            </a:rPr>
            <a:t>Avrupa’ya geldiklerinde başlarında olan hükümdar.</a:t>
          </a:r>
          <a:endParaRPr lang="tr-TR" sz="1600" dirty="0">
            <a:solidFill>
              <a:srgbClr val="000000"/>
            </a:solidFill>
          </a:endParaRPr>
        </a:p>
      </dgm:t>
    </dgm:pt>
    <dgm:pt modelId="{BA5C61E0-AA3D-43B5-BC68-00FE1F6DCDC3}" type="parTrans" cxnId="{45426510-8607-42A6-A218-616B2B1EBC49}">
      <dgm:prSet/>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0912FEAF-A573-4C9A-BE65-52B2C4951567}" type="sibTrans" cxnId="{45426510-8607-42A6-A218-616B2B1EBC49}">
      <dgm:prSet/>
      <dgm:spPr/>
      <dgm:t>
        <a:bodyPr/>
        <a:lstStyle/>
        <a:p>
          <a:endParaRPr lang="tr-TR"/>
        </a:p>
      </dgm:t>
    </dgm:pt>
    <dgm:pt modelId="{203220B2-93C1-4EE2-9B39-7AEC9AF8BFE5}">
      <dgm:prSet custT="1"/>
      <dgm:spPr>
        <a:solidFill>
          <a:schemeClr val="bg1">
            <a:lumMod val="20000"/>
            <a:lumOff val="8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a:lnSpc>
              <a:spcPct val="150000"/>
            </a:lnSpc>
            <a:spcAft>
              <a:spcPts val="0"/>
            </a:spcAft>
          </a:pPr>
          <a:r>
            <a:rPr lang="tr-TR" sz="1400" dirty="0" smtClean="0">
              <a:solidFill>
                <a:srgbClr val="000000"/>
              </a:solidFill>
            </a:rPr>
            <a:t>Bizans’ı baskı altına alıp Batı Roma’ya yardım etme siyasetini belirleyen hükümdar</a:t>
          </a:r>
          <a:endParaRPr lang="tr-TR" sz="1400" dirty="0">
            <a:solidFill>
              <a:srgbClr val="000000"/>
            </a:solidFill>
          </a:endParaRPr>
        </a:p>
      </dgm:t>
    </dgm:pt>
    <dgm:pt modelId="{0FC1CFF9-8AB0-4603-A049-0D0BCD599B83}" type="parTrans" cxnId="{DC91AB84-609C-4F8C-B48B-CE2F6192C095}">
      <dgm:prSet/>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603DACBC-ACA0-44DB-9286-D8BFE7970D94}" type="sibTrans" cxnId="{DC91AB84-609C-4F8C-B48B-CE2F6192C095}">
      <dgm:prSet/>
      <dgm:spPr/>
      <dgm:t>
        <a:bodyPr/>
        <a:lstStyle/>
        <a:p>
          <a:endParaRPr lang="tr-TR"/>
        </a:p>
      </dgm:t>
    </dgm:pt>
    <dgm:pt modelId="{F5E1EF66-53E7-4F8E-9758-6FF67A7971D5}">
      <dgm:prSet custT="1"/>
      <dgm:spPr>
        <a:solidFill>
          <a:schemeClr val="bg1">
            <a:lumMod val="20000"/>
            <a:lumOff val="8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a:lnSpc>
              <a:spcPct val="150000"/>
            </a:lnSpc>
            <a:spcAft>
              <a:spcPts val="0"/>
            </a:spcAft>
          </a:pPr>
          <a:r>
            <a:rPr lang="pt-BR" sz="1600" dirty="0" smtClean="0">
              <a:solidFill>
                <a:srgbClr val="000000"/>
              </a:solidFill>
            </a:rPr>
            <a:t>422 yılında Rua, Doğu Roma entrikalarını</a:t>
          </a:r>
          <a:endParaRPr lang="tr-TR" sz="1600" dirty="0" smtClean="0">
            <a:solidFill>
              <a:srgbClr val="000000"/>
            </a:solidFill>
          </a:endParaRPr>
        </a:p>
        <a:p>
          <a:pPr>
            <a:lnSpc>
              <a:spcPct val="150000"/>
            </a:lnSpc>
            <a:spcAft>
              <a:spcPts val="0"/>
            </a:spcAft>
          </a:pPr>
          <a:r>
            <a:rPr lang="tr-TR" sz="1600" dirty="0" smtClean="0">
              <a:solidFill>
                <a:srgbClr val="000000"/>
              </a:solidFill>
            </a:rPr>
            <a:t>etkisiz hâle getirmek için Balkan seferine çıkmış ve Doğu</a:t>
          </a:r>
        </a:p>
        <a:p>
          <a:pPr>
            <a:lnSpc>
              <a:spcPct val="90000"/>
            </a:lnSpc>
            <a:spcAft>
              <a:spcPct val="35000"/>
            </a:spcAft>
          </a:pPr>
          <a:r>
            <a:rPr lang="tr-TR" sz="1600" dirty="0" smtClean="0">
              <a:solidFill>
                <a:srgbClr val="000000"/>
              </a:solidFill>
            </a:rPr>
            <a:t>Roma’yı vergiye </a:t>
          </a:r>
        </a:p>
        <a:p>
          <a:pPr>
            <a:lnSpc>
              <a:spcPct val="90000"/>
            </a:lnSpc>
            <a:spcAft>
              <a:spcPct val="35000"/>
            </a:spcAft>
          </a:pPr>
          <a:r>
            <a:rPr lang="tr-TR" sz="1600" dirty="0" smtClean="0">
              <a:solidFill>
                <a:srgbClr val="000000"/>
              </a:solidFill>
            </a:rPr>
            <a:t>bağlamıştır.</a:t>
          </a:r>
          <a:endParaRPr lang="tr-TR" sz="1600" dirty="0">
            <a:solidFill>
              <a:srgbClr val="000000"/>
            </a:solidFill>
          </a:endParaRPr>
        </a:p>
      </dgm:t>
    </dgm:pt>
    <dgm:pt modelId="{85638BD0-BFFA-4754-9085-CCD4E99E445D}" type="parTrans" cxnId="{1EAFA0CC-56CB-4DF3-B4F2-F8F80A6888DC}">
      <dgm:prSet/>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E5D696A0-F0A0-4E99-98B8-C702A9A981AE}" type="sibTrans" cxnId="{1EAFA0CC-56CB-4DF3-B4F2-F8F80A6888DC}">
      <dgm:prSet/>
      <dgm:spPr/>
      <dgm:t>
        <a:bodyPr/>
        <a:lstStyle/>
        <a:p>
          <a:endParaRPr lang="tr-TR"/>
        </a:p>
      </dgm:t>
    </dgm:pt>
    <dgm:pt modelId="{96622DD2-46D4-4D8A-89DF-0A9C94B4C021}">
      <dgm:prSet custT="1"/>
      <dgm:spPr>
        <a:solidFill>
          <a:schemeClr val="bg1">
            <a:lumMod val="20000"/>
            <a:lumOff val="80000"/>
            <a:alpha val="9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a:lnSpc>
              <a:spcPct val="90000"/>
            </a:lnSpc>
            <a:spcAft>
              <a:spcPct val="35000"/>
            </a:spcAft>
          </a:pPr>
          <a:r>
            <a:rPr lang="tr-TR" sz="1600" dirty="0" smtClean="0">
              <a:solidFill>
                <a:srgbClr val="000000"/>
              </a:solidFill>
            </a:rPr>
            <a:t>1-Margos Antlaşması</a:t>
          </a:r>
        </a:p>
        <a:p>
          <a:pPr>
            <a:lnSpc>
              <a:spcPct val="90000"/>
            </a:lnSpc>
            <a:spcAft>
              <a:spcPct val="35000"/>
            </a:spcAft>
          </a:pPr>
          <a:r>
            <a:rPr lang="tr-TR" sz="1600" dirty="0" smtClean="0">
              <a:solidFill>
                <a:srgbClr val="000000"/>
              </a:solidFill>
            </a:rPr>
            <a:t>2-Balkan Seferi</a:t>
          </a:r>
        </a:p>
        <a:p>
          <a:pPr>
            <a:lnSpc>
              <a:spcPct val="90000"/>
            </a:lnSpc>
            <a:spcAft>
              <a:spcPct val="35000"/>
            </a:spcAft>
          </a:pPr>
          <a:r>
            <a:rPr lang="tr-TR" sz="1600" dirty="0" err="1" smtClean="0">
              <a:solidFill>
                <a:srgbClr val="000000"/>
              </a:solidFill>
            </a:rPr>
            <a:t>Anatolyus</a:t>
          </a:r>
          <a:r>
            <a:rPr lang="tr-TR" sz="1600" dirty="0" smtClean="0">
              <a:solidFill>
                <a:srgbClr val="000000"/>
              </a:solidFill>
            </a:rPr>
            <a:t> Barışı</a:t>
          </a:r>
        </a:p>
        <a:p>
          <a:pPr>
            <a:lnSpc>
              <a:spcPct val="150000"/>
            </a:lnSpc>
            <a:spcAft>
              <a:spcPts val="0"/>
            </a:spcAft>
          </a:pPr>
          <a:r>
            <a:rPr lang="tr-TR" sz="1600" dirty="0" smtClean="0">
              <a:solidFill>
                <a:srgbClr val="000000"/>
              </a:solidFill>
            </a:rPr>
            <a:t>3-Galya seferi ve </a:t>
          </a:r>
          <a:r>
            <a:rPr lang="tr-TR" sz="1600" dirty="0" err="1" smtClean="0">
              <a:solidFill>
                <a:srgbClr val="000000"/>
              </a:solidFill>
            </a:rPr>
            <a:t>Katalanum</a:t>
          </a:r>
          <a:r>
            <a:rPr lang="tr-TR" sz="1600" dirty="0" smtClean="0">
              <a:solidFill>
                <a:srgbClr val="000000"/>
              </a:solidFill>
            </a:rPr>
            <a:t> (</a:t>
          </a:r>
          <a:r>
            <a:rPr lang="tr-TR" sz="1600" dirty="0" err="1" smtClean="0">
              <a:solidFill>
                <a:srgbClr val="000000"/>
              </a:solidFill>
            </a:rPr>
            <a:t>Mavriyakus</a:t>
          </a:r>
          <a:r>
            <a:rPr lang="tr-TR" sz="1600" dirty="0" smtClean="0">
              <a:solidFill>
                <a:srgbClr val="000000"/>
              </a:solidFill>
            </a:rPr>
            <a:t>) Savaşı</a:t>
          </a:r>
        </a:p>
        <a:p>
          <a:pPr>
            <a:lnSpc>
              <a:spcPct val="90000"/>
            </a:lnSpc>
            <a:spcAft>
              <a:spcPct val="35000"/>
            </a:spcAft>
          </a:pPr>
          <a:r>
            <a:rPr lang="tr-TR" sz="1600" dirty="0" smtClean="0">
              <a:solidFill>
                <a:srgbClr val="000000"/>
              </a:solidFill>
            </a:rPr>
            <a:t>4-Batı  Roma seferi</a:t>
          </a:r>
          <a:endParaRPr lang="tr-TR" sz="1600" dirty="0"/>
        </a:p>
      </dgm:t>
    </dgm:pt>
    <dgm:pt modelId="{A71E1425-652E-4B4B-8860-7A09CEC3AC8A}" type="parTrans" cxnId="{3B6371EB-CC47-4354-A2A5-2DA960EFCD2B}">
      <dgm:prSet/>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0DD84DC2-7A98-4FED-8D94-0A3F861586BA}" type="sibTrans" cxnId="{3B6371EB-CC47-4354-A2A5-2DA960EFCD2B}">
      <dgm:prSet/>
      <dgm:spPr/>
      <dgm:t>
        <a:bodyPr/>
        <a:lstStyle/>
        <a:p>
          <a:endParaRPr lang="tr-TR"/>
        </a:p>
      </dgm:t>
    </dgm:pt>
    <dgm:pt modelId="{7BC702D8-0863-49A5-AF0D-4041682DD744}">
      <dgm:prSet/>
      <dgm:spPr/>
      <dgm:t>
        <a:bodyPr/>
        <a:lstStyle/>
        <a:p>
          <a:r>
            <a:rPr lang="tr-TR" b="1" dirty="0" err="1" smtClean="0"/>
            <a:t>İlek</a:t>
          </a:r>
          <a:r>
            <a:rPr lang="tr-TR" b="1" dirty="0" smtClean="0"/>
            <a:t>, Dengizik, </a:t>
          </a:r>
          <a:r>
            <a:rPr lang="tr-TR" b="1" dirty="0" err="1" smtClean="0"/>
            <a:t>İrnek</a:t>
          </a:r>
          <a:endParaRPr lang="tr-TR" b="1" dirty="0"/>
        </a:p>
      </dgm:t>
    </dgm:pt>
    <dgm:pt modelId="{11534671-6D9F-477C-86DA-16818C1BA190}" type="parTrans" cxnId="{4CDD5FAE-0B53-4A31-A979-169372DFD176}">
      <dgm:prSet/>
      <dgm:spPr/>
      <dgm:t>
        <a:bodyPr/>
        <a:lstStyle/>
        <a:p>
          <a:endParaRPr lang="tr-TR"/>
        </a:p>
      </dgm:t>
    </dgm:pt>
    <dgm:pt modelId="{7D71A0DF-3121-4FD4-A9CB-629A8555FC05}" type="sibTrans" cxnId="{4CDD5FAE-0B53-4A31-A979-169372DFD176}">
      <dgm:prSet/>
      <dgm:spPr/>
      <dgm:t>
        <a:bodyPr/>
        <a:lstStyle/>
        <a:p>
          <a:endParaRPr lang="tr-TR"/>
        </a:p>
      </dgm:t>
    </dgm:pt>
    <dgm:pt modelId="{C7AD7093-DDE1-45F9-A120-DA4BA7405F7C}">
      <dgm:prSet/>
      <dgm:spPr/>
      <dgm:t>
        <a:bodyPr/>
        <a:lstStyle/>
        <a:p>
          <a:pPr>
            <a:lnSpc>
              <a:spcPct val="150000"/>
            </a:lnSpc>
            <a:spcAft>
              <a:spcPts val="0"/>
            </a:spcAft>
          </a:pPr>
          <a:r>
            <a:rPr lang="tr-TR" dirty="0" smtClean="0"/>
            <a:t>Bu dönemlerde yıkılma sürecine girmiş ve devlet yıkılmıştır.</a:t>
          </a:r>
          <a:endParaRPr lang="tr-TR" dirty="0"/>
        </a:p>
      </dgm:t>
    </dgm:pt>
    <dgm:pt modelId="{35FB2CE4-573E-46C4-B741-DFC93FDB38E2}" type="parTrans" cxnId="{5B6CC867-EFC5-41B5-A2FA-7D52DA1C79B7}">
      <dgm:prSet/>
      <dgm:spPr/>
      <dgm:t>
        <a:bodyPr/>
        <a:lstStyle/>
        <a:p>
          <a:endParaRPr lang="tr-TR"/>
        </a:p>
      </dgm:t>
    </dgm:pt>
    <dgm:pt modelId="{F93B8C83-ADE0-4524-975B-7ADB3D8B338A}" type="sibTrans" cxnId="{5B6CC867-EFC5-41B5-A2FA-7D52DA1C79B7}">
      <dgm:prSet/>
      <dgm:spPr/>
      <dgm:t>
        <a:bodyPr/>
        <a:lstStyle/>
        <a:p>
          <a:endParaRPr lang="tr-TR"/>
        </a:p>
      </dgm:t>
    </dgm:pt>
    <dgm:pt modelId="{AB6348B0-09D7-4F05-A0DC-A9CD92FBF48C}" type="pres">
      <dgm:prSet presAssocID="{B66D0E44-525C-47C0-A885-1ABF5CF5963C}" presName="hierChild1" presStyleCnt="0">
        <dgm:presLayoutVars>
          <dgm:chPref val="1"/>
          <dgm:dir/>
          <dgm:animOne val="branch"/>
          <dgm:animLvl val="lvl"/>
          <dgm:resizeHandles/>
        </dgm:presLayoutVars>
      </dgm:prSet>
      <dgm:spPr/>
      <dgm:t>
        <a:bodyPr/>
        <a:lstStyle/>
        <a:p>
          <a:endParaRPr lang="tr-TR"/>
        </a:p>
      </dgm:t>
    </dgm:pt>
    <dgm:pt modelId="{8A194C4F-A9B9-423F-B3AE-14DD7B4E42CC}" type="pres">
      <dgm:prSet presAssocID="{CBCFF9DF-4393-4121-AE39-C33F2CB5E0B9}" presName="hierRoot1"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BDC87B8F-9FA2-43E3-AC58-AC8B89F9FA10}" type="pres">
      <dgm:prSet presAssocID="{CBCFF9DF-4393-4121-AE39-C33F2CB5E0B9}" presName="composite"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75822417-B3BA-46C0-83ED-BA5F91A69F18}" type="pres">
      <dgm:prSet presAssocID="{CBCFF9DF-4393-4121-AE39-C33F2CB5E0B9}" presName="background" presStyleLbl="node0" presStyleIdx="0" presStyleCnt="1"/>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42F688C5-7D11-4525-A20B-51F864793386}" type="pres">
      <dgm:prSet presAssocID="{CBCFF9DF-4393-4121-AE39-C33F2CB5E0B9}" presName="text" presStyleLbl="fgAcc0" presStyleIdx="0" presStyleCnt="1" custScaleX="198257">
        <dgm:presLayoutVars>
          <dgm:chPref val="3"/>
        </dgm:presLayoutVars>
      </dgm:prSet>
      <dgm:spPr/>
      <dgm:t>
        <a:bodyPr/>
        <a:lstStyle/>
        <a:p>
          <a:endParaRPr lang="tr-TR"/>
        </a:p>
      </dgm:t>
    </dgm:pt>
    <dgm:pt modelId="{09D4106F-2B45-465B-8132-F10C279BBD5E}" type="pres">
      <dgm:prSet presAssocID="{CBCFF9DF-4393-4121-AE39-C33F2CB5E0B9}" presName="hierChild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CDAC14A7-0D94-4B15-BD60-64EF5EB85BF7}" type="pres">
      <dgm:prSet presAssocID="{5185DB5D-2FE7-4DFF-BA69-C30240B24FCA}" presName="Name10" presStyleLbl="parChTrans1D2" presStyleIdx="0" presStyleCnt="6"/>
      <dgm:spPr/>
      <dgm:t>
        <a:bodyPr/>
        <a:lstStyle/>
        <a:p>
          <a:endParaRPr lang="tr-TR"/>
        </a:p>
      </dgm:t>
    </dgm:pt>
    <dgm:pt modelId="{895A9497-7D5E-444D-A1A2-4A0C5E39ACB7}" type="pres">
      <dgm:prSet presAssocID="{AAA268EA-DA4C-4238-A69C-CFE9E21A2B34}" presName="hierRoot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261D4E52-C82F-4797-A619-29BE46F63E0A}" type="pres">
      <dgm:prSet presAssocID="{AAA268EA-DA4C-4238-A69C-CFE9E21A2B34}" presName="composite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0CF713D3-4B09-4BEA-B02D-0382C7D6A597}" type="pres">
      <dgm:prSet presAssocID="{AAA268EA-DA4C-4238-A69C-CFE9E21A2B34}" presName="background2" presStyleLbl="node2" presStyleIdx="0" presStyleCnt="6"/>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8A2B3083-B02A-4690-84E4-CBA6DE82D7B1}" type="pres">
      <dgm:prSet presAssocID="{AAA268EA-DA4C-4238-A69C-CFE9E21A2B34}" presName="text2" presStyleLbl="fgAcc2" presStyleIdx="0" presStyleCnt="6" custLinFactNeighborX="-11316" custLinFactNeighborY="-1664">
        <dgm:presLayoutVars>
          <dgm:chPref val="3"/>
        </dgm:presLayoutVars>
      </dgm:prSet>
      <dgm:spPr/>
      <dgm:t>
        <a:bodyPr/>
        <a:lstStyle/>
        <a:p>
          <a:endParaRPr lang="tr-TR"/>
        </a:p>
      </dgm:t>
    </dgm:pt>
    <dgm:pt modelId="{A2A3692A-2DF2-4B0D-B4A8-3B621C69506F}" type="pres">
      <dgm:prSet presAssocID="{AAA268EA-DA4C-4238-A69C-CFE9E21A2B34}" presName="hierChild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196C5A6A-3BC2-491E-B7BF-D6ABAFFE4A55}" type="pres">
      <dgm:prSet presAssocID="{BA5C61E0-AA3D-43B5-BC68-00FE1F6DCDC3}" presName="Name17" presStyleLbl="parChTrans1D3" presStyleIdx="0" presStyleCnt="5"/>
      <dgm:spPr/>
      <dgm:t>
        <a:bodyPr/>
        <a:lstStyle/>
        <a:p>
          <a:endParaRPr lang="tr-TR"/>
        </a:p>
      </dgm:t>
    </dgm:pt>
    <dgm:pt modelId="{A3463F9A-7AAE-4725-AA0A-8A650A2769BD}" type="pres">
      <dgm:prSet presAssocID="{5C898394-88C0-4E22-BD62-EBA9CAC73B88}" presName="hierRoot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1E5C9C70-1EEA-4882-A169-14668A17F3B6}" type="pres">
      <dgm:prSet presAssocID="{5C898394-88C0-4E22-BD62-EBA9CAC73B88}" presName="composite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18F6F1CD-BAFC-4B7B-BE01-7D33DD107DD3}" type="pres">
      <dgm:prSet presAssocID="{5C898394-88C0-4E22-BD62-EBA9CAC73B88}" presName="background3" presStyleLbl="node3" presStyleIdx="0" presStyleCnt="5"/>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EBF9A6CE-DF77-4DBC-AE07-056C22A88D75}" type="pres">
      <dgm:prSet presAssocID="{5C898394-88C0-4E22-BD62-EBA9CAC73B88}" presName="text3" presStyleLbl="fgAcc3" presStyleIdx="0" presStyleCnt="5" custScaleY="253188">
        <dgm:presLayoutVars>
          <dgm:chPref val="3"/>
        </dgm:presLayoutVars>
      </dgm:prSet>
      <dgm:spPr/>
      <dgm:t>
        <a:bodyPr/>
        <a:lstStyle/>
        <a:p>
          <a:endParaRPr lang="tr-TR"/>
        </a:p>
      </dgm:t>
    </dgm:pt>
    <dgm:pt modelId="{A4C9F2DB-F5FE-43BF-A0BD-8AF6BD649B74}" type="pres">
      <dgm:prSet presAssocID="{5C898394-88C0-4E22-BD62-EBA9CAC73B88}" presName="hierChild4"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6AC7E8BB-29EA-4C7E-95CC-068BDFA84546}" type="pres">
      <dgm:prSet presAssocID="{FE1037BD-44FE-44AB-9384-C54256DD4AC3}" presName="Name10" presStyleLbl="parChTrans1D2" presStyleIdx="1" presStyleCnt="6"/>
      <dgm:spPr/>
      <dgm:t>
        <a:bodyPr/>
        <a:lstStyle/>
        <a:p>
          <a:endParaRPr lang="tr-TR"/>
        </a:p>
      </dgm:t>
    </dgm:pt>
    <dgm:pt modelId="{26E909CA-794A-4CF0-AF52-04C5C066257D}" type="pres">
      <dgm:prSet presAssocID="{5CBBF40F-B822-4291-A87A-5CFA96FCF304}" presName="hierRoot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A384A734-05FE-40CA-A860-5889D060EB39}" type="pres">
      <dgm:prSet presAssocID="{5CBBF40F-B822-4291-A87A-5CFA96FCF304}" presName="composite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7FA77009-AC26-4649-AE0B-CAEA289761F7}" type="pres">
      <dgm:prSet presAssocID="{5CBBF40F-B822-4291-A87A-5CFA96FCF304}" presName="background2" presStyleLbl="node2" presStyleIdx="1" presStyleCnt="6"/>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2D24B7F6-B27C-4945-889D-2B3F720CB677}" type="pres">
      <dgm:prSet presAssocID="{5CBBF40F-B822-4291-A87A-5CFA96FCF304}" presName="text2" presStyleLbl="fgAcc2" presStyleIdx="1" presStyleCnt="6">
        <dgm:presLayoutVars>
          <dgm:chPref val="3"/>
        </dgm:presLayoutVars>
      </dgm:prSet>
      <dgm:spPr/>
      <dgm:t>
        <a:bodyPr/>
        <a:lstStyle/>
        <a:p>
          <a:endParaRPr lang="tr-TR"/>
        </a:p>
      </dgm:t>
    </dgm:pt>
    <dgm:pt modelId="{28C9A4EA-3237-48E6-8B76-D7460586CFA9}" type="pres">
      <dgm:prSet presAssocID="{5CBBF40F-B822-4291-A87A-5CFA96FCF304}" presName="hierChild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E443B009-EE42-4547-9FCE-65BB8726A852}" type="pres">
      <dgm:prSet presAssocID="{0FC1CFF9-8AB0-4603-A049-0D0BCD599B83}" presName="Name17" presStyleLbl="parChTrans1D3" presStyleIdx="1" presStyleCnt="5"/>
      <dgm:spPr/>
      <dgm:t>
        <a:bodyPr/>
        <a:lstStyle/>
        <a:p>
          <a:endParaRPr lang="tr-TR"/>
        </a:p>
      </dgm:t>
    </dgm:pt>
    <dgm:pt modelId="{C2F2E249-506A-4852-B0EA-8F857A523EDD}" type="pres">
      <dgm:prSet presAssocID="{203220B2-93C1-4EE2-9B39-7AEC9AF8BFE5}" presName="hierRoot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0F25B091-E5E0-4CF1-9370-7EF99440044F}" type="pres">
      <dgm:prSet presAssocID="{203220B2-93C1-4EE2-9B39-7AEC9AF8BFE5}" presName="composite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D7469793-53CD-4DA5-823C-01175E52D248}" type="pres">
      <dgm:prSet presAssocID="{203220B2-93C1-4EE2-9B39-7AEC9AF8BFE5}" presName="background3" presStyleLbl="node3" presStyleIdx="1" presStyleCnt="5"/>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C08F6583-9609-4F8C-9D67-0FB016923B36}" type="pres">
      <dgm:prSet presAssocID="{203220B2-93C1-4EE2-9B39-7AEC9AF8BFE5}" presName="text3" presStyleLbl="fgAcc3" presStyleIdx="1" presStyleCnt="5" custScaleY="267962">
        <dgm:presLayoutVars>
          <dgm:chPref val="3"/>
        </dgm:presLayoutVars>
      </dgm:prSet>
      <dgm:spPr/>
      <dgm:t>
        <a:bodyPr/>
        <a:lstStyle/>
        <a:p>
          <a:endParaRPr lang="tr-TR"/>
        </a:p>
      </dgm:t>
    </dgm:pt>
    <dgm:pt modelId="{B964868D-23F3-40FA-A783-B669207938C8}" type="pres">
      <dgm:prSet presAssocID="{203220B2-93C1-4EE2-9B39-7AEC9AF8BFE5}" presName="hierChild4"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B24F9836-2A32-481B-A060-A7C9167550F9}" type="pres">
      <dgm:prSet presAssocID="{081247D6-0219-4082-821D-7F2AF23EC423}" presName="Name10" presStyleLbl="parChTrans1D2" presStyleIdx="2" presStyleCnt="6"/>
      <dgm:spPr/>
      <dgm:t>
        <a:bodyPr/>
        <a:lstStyle/>
        <a:p>
          <a:endParaRPr lang="tr-TR"/>
        </a:p>
      </dgm:t>
    </dgm:pt>
    <dgm:pt modelId="{5D010B2D-140F-4950-91FF-752E40EB0742}" type="pres">
      <dgm:prSet presAssocID="{86594FC5-33CC-43BD-8A50-E63F263E7EB3}" presName="hierRoot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FB5A4BCF-C623-4AC5-ABE7-1994E3663AF5}" type="pres">
      <dgm:prSet presAssocID="{86594FC5-33CC-43BD-8A50-E63F263E7EB3}" presName="composite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027730A9-E3EA-4A9A-A7D1-CE06A4F1D466}" type="pres">
      <dgm:prSet presAssocID="{86594FC5-33CC-43BD-8A50-E63F263E7EB3}" presName="background2" presStyleLbl="node2" presStyleIdx="2" presStyleCnt="6"/>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07993CCD-9A5D-460F-A1BC-C2C30607F43E}" type="pres">
      <dgm:prSet presAssocID="{86594FC5-33CC-43BD-8A50-E63F263E7EB3}" presName="text2" presStyleLbl="fgAcc2" presStyleIdx="2" presStyleCnt="6" custLinFactNeighborX="562" custLinFactNeighborY="3078">
        <dgm:presLayoutVars>
          <dgm:chPref val="3"/>
        </dgm:presLayoutVars>
      </dgm:prSet>
      <dgm:spPr/>
      <dgm:t>
        <a:bodyPr/>
        <a:lstStyle/>
        <a:p>
          <a:endParaRPr lang="tr-TR"/>
        </a:p>
      </dgm:t>
    </dgm:pt>
    <dgm:pt modelId="{604A995E-38B8-4008-9579-A4A9B0508EB4}" type="pres">
      <dgm:prSet presAssocID="{86594FC5-33CC-43BD-8A50-E63F263E7EB3}" presName="hierChild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7DFEF6CD-D83D-4315-90DA-F952751247A9}" type="pres">
      <dgm:prSet presAssocID="{F44A5068-0A45-4137-B6CE-CD983410F246}" presName="Name10" presStyleLbl="parChTrans1D2" presStyleIdx="3" presStyleCnt="6"/>
      <dgm:spPr/>
      <dgm:t>
        <a:bodyPr/>
        <a:lstStyle/>
        <a:p>
          <a:endParaRPr lang="tr-TR"/>
        </a:p>
      </dgm:t>
    </dgm:pt>
    <dgm:pt modelId="{91E6FFF6-EC15-4A34-8D99-F955D2A58B32}" type="pres">
      <dgm:prSet presAssocID="{28A0283F-763E-4112-AAE2-718859D25632}" presName="hierRoot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9C049595-215E-481B-A64A-8849459E1778}" type="pres">
      <dgm:prSet presAssocID="{28A0283F-763E-4112-AAE2-718859D25632}" presName="composite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55EC777B-A4A5-4DFF-9B18-57EEA99AA0A8}" type="pres">
      <dgm:prSet presAssocID="{28A0283F-763E-4112-AAE2-718859D25632}" presName="background2" presStyleLbl="node2" presStyleIdx="3" presStyleCnt="6"/>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B02281E1-44A0-4573-B9C4-C53E489A9877}" type="pres">
      <dgm:prSet presAssocID="{28A0283F-763E-4112-AAE2-718859D25632}" presName="text2" presStyleLbl="fgAcc2" presStyleIdx="3" presStyleCnt="6">
        <dgm:presLayoutVars>
          <dgm:chPref val="3"/>
        </dgm:presLayoutVars>
      </dgm:prSet>
      <dgm:spPr/>
      <dgm:t>
        <a:bodyPr/>
        <a:lstStyle/>
        <a:p>
          <a:endParaRPr lang="tr-TR"/>
        </a:p>
      </dgm:t>
    </dgm:pt>
    <dgm:pt modelId="{8AB9F33E-2D84-4BB9-AA1E-6474686EBB4B}" type="pres">
      <dgm:prSet presAssocID="{28A0283F-763E-4112-AAE2-718859D25632}" presName="hierChild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607A1315-8C39-42A7-8505-4E687E21A62C}" type="pres">
      <dgm:prSet presAssocID="{85638BD0-BFFA-4754-9085-CCD4E99E445D}" presName="Name17" presStyleLbl="parChTrans1D3" presStyleIdx="2" presStyleCnt="5"/>
      <dgm:spPr/>
      <dgm:t>
        <a:bodyPr/>
        <a:lstStyle/>
        <a:p>
          <a:endParaRPr lang="tr-TR"/>
        </a:p>
      </dgm:t>
    </dgm:pt>
    <dgm:pt modelId="{4E30AED3-403A-4B7A-922F-625E5543629D}" type="pres">
      <dgm:prSet presAssocID="{F5E1EF66-53E7-4F8E-9758-6FF67A7971D5}" presName="hierRoot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24E0FFF7-2FDD-418E-A4E9-CD9C6D8A0E10}" type="pres">
      <dgm:prSet presAssocID="{F5E1EF66-53E7-4F8E-9758-6FF67A7971D5}" presName="composite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DD06BD13-5DBF-4C9F-AF2A-3F68913F1D5F}" type="pres">
      <dgm:prSet presAssocID="{F5E1EF66-53E7-4F8E-9758-6FF67A7971D5}" presName="background3" presStyleLbl="node3" presStyleIdx="2" presStyleCnt="5"/>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459A1F32-9780-4F11-A3EE-7CD62D9A39BD}" type="pres">
      <dgm:prSet presAssocID="{F5E1EF66-53E7-4F8E-9758-6FF67A7971D5}" presName="text3" presStyleLbl="fgAcc3" presStyleIdx="2" presStyleCnt="5" custScaleX="146757" custScaleY="302958">
        <dgm:presLayoutVars>
          <dgm:chPref val="3"/>
        </dgm:presLayoutVars>
      </dgm:prSet>
      <dgm:spPr/>
      <dgm:t>
        <a:bodyPr/>
        <a:lstStyle/>
        <a:p>
          <a:endParaRPr lang="tr-TR"/>
        </a:p>
      </dgm:t>
    </dgm:pt>
    <dgm:pt modelId="{140E9B9F-6A38-4966-9128-84A16E8BF0DE}" type="pres">
      <dgm:prSet presAssocID="{F5E1EF66-53E7-4F8E-9758-6FF67A7971D5}" presName="hierChild4"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7A73A823-2750-420E-9DB7-BC19DD863F2B}" type="pres">
      <dgm:prSet presAssocID="{8D1B4C55-E71E-4EC9-8C16-6A7C09A35B18}" presName="Name10" presStyleLbl="parChTrans1D2" presStyleIdx="4" presStyleCnt="6"/>
      <dgm:spPr/>
      <dgm:t>
        <a:bodyPr/>
        <a:lstStyle/>
        <a:p>
          <a:endParaRPr lang="tr-TR"/>
        </a:p>
      </dgm:t>
    </dgm:pt>
    <dgm:pt modelId="{7E090060-3CC0-4228-90FD-C3AB8C2E265D}" type="pres">
      <dgm:prSet presAssocID="{72EBFCC6-16B9-453B-A398-6BB24369F392}" presName="hierRoot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1DAD8DE0-DB08-4ADC-A5FC-0CE2092813C2}" type="pres">
      <dgm:prSet presAssocID="{72EBFCC6-16B9-453B-A398-6BB24369F392}" presName="composite2"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BCC9B86B-FBA7-44E3-BECF-B050052BB0F7}" type="pres">
      <dgm:prSet presAssocID="{72EBFCC6-16B9-453B-A398-6BB24369F392}" presName="background2" presStyleLbl="node2" presStyleIdx="4" presStyleCnt="6"/>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CA267063-F65E-4C3B-84C5-5533D95581EF}" type="pres">
      <dgm:prSet presAssocID="{72EBFCC6-16B9-453B-A398-6BB24369F392}" presName="text2" presStyleLbl="fgAcc2" presStyleIdx="4" presStyleCnt="6">
        <dgm:presLayoutVars>
          <dgm:chPref val="3"/>
        </dgm:presLayoutVars>
      </dgm:prSet>
      <dgm:spPr/>
      <dgm:t>
        <a:bodyPr/>
        <a:lstStyle/>
        <a:p>
          <a:endParaRPr lang="tr-TR"/>
        </a:p>
      </dgm:t>
    </dgm:pt>
    <dgm:pt modelId="{4F75029A-C6AD-4287-A32E-FFF916CEB627}" type="pres">
      <dgm:prSet presAssocID="{72EBFCC6-16B9-453B-A398-6BB24369F392}" presName="hierChild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7616CC7F-DDE1-402B-B4E7-E70182AC80C7}" type="pres">
      <dgm:prSet presAssocID="{A71E1425-652E-4B4B-8860-7A09CEC3AC8A}" presName="Name17" presStyleLbl="parChTrans1D3" presStyleIdx="3" presStyleCnt="5"/>
      <dgm:spPr/>
      <dgm:t>
        <a:bodyPr/>
        <a:lstStyle/>
        <a:p>
          <a:endParaRPr lang="tr-TR"/>
        </a:p>
      </dgm:t>
    </dgm:pt>
    <dgm:pt modelId="{D1806B89-2161-49CF-9A38-1608220228B6}" type="pres">
      <dgm:prSet presAssocID="{96622DD2-46D4-4D8A-89DF-0A9C94B4C021}" presName="hierRoot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5EC6E865-93FC-4ED6-9B16-1726AB957196}" type="pres">
      <dgm:prSet presAssocID="{96622DD2-46D4-4D8A-89DF-0A9C94B4C021}" presName="composite3"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3F065FD9-A84C-4F10-BD7F-8C9298C54291}" type="pres">
      <dgm:prSet presAssocID="{96622DD2-46D4-4D8A-89DF-0A9C94B4C021}" presName="background3" presStyleLbl="node3" presStyleIdx="3" presStyleCnt="5"/>
      <dgm:spPr>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CD8EC081-A7A8-48DD-9C76-63339BA64C30}" type="pres">
      <dgm:prSet presAssocID="{96622DD2-46D4-4D8A-89DF-0A9C94B4C021}" presName="text3" presStyleLbl="fgAcc3" presStyleIdx="3" presStyleCnt="5" custScaleX="149484" custScaleY="298770">
        <dgm:presLayoutVars>
          <dgm:chPref val="3"/>
        </dgm:presLayoutVars>
      </dgm:prSet>
      <dgm:spPr/>
      <dgm:t>
        <a:bodyPr/>
        <a:lstStyle/>
        <a:p>
          <a:endParaRPr lang="tr-TR"/>
        </a:p>
      </dgm:t>
    </dgm:pt>
    <dgm:pt modelId="{24B120AA-8C1E-4B9D-AFBA-49DBA8D171E7}" type="pres">
      <dgm:prSet presAssocID="{96622DD2-46D4-4D8A-89DF-0A9C94B4C021}" presName="hierChild4" presStyleCnt="0"/>
      <dgm:spPr>
        <a:ln>
          <a:noFill/>
        </a:ln>
        <a:effectLst/>
        <a:scene3d>
          <a:camera prst="orthographicFront">
            <a:rot lat="0" lon="0" rev="0"/>
          </a:camera>
          <a:lightRig rig="glow" dir="t">
            <a:rot lat="0" lon="0" rev="14100000"/>
          </a:lightRig>
        </a:scene3d>
        <a:sp3d prstMaterial="softEdge">
          <a:bevelT w="127000" prst="artDeco"/>
        </a:sp3d>
      </dgm:spPr>
      <dgm:t>
        <a:bodyPr/>
        <a:lstStyle/>
        <a:p>
          <a:endParaRPr lang="tr-TR"/>
        </a:p>
      </dgm:t>
    </dgm:pt>
    <dgm:pt modelId="{541A00DC-7E5F-4F6C-8D8D-7A165279BD44}" type="pres">
      <dgm:prSet presAssocID="{11534671-6D9F-477C-86DA-16818C1BA190}" presName="Name10" presStyleLbl="parChTrans1D2" presStyleIdx="5" presStyleCnt="6"/>
      <dgm:spPr/>
      <dgm:t>
        <a:bodyPr/>
        <a:lstStyle/>
        <a:p>
          <a:endParaRPr lang="tr-TR"/>
        </a:p>
      </dgm:t>
    </dgm:pt>
    <dgm:pt modelId="{E23C4401-BBB7-49D1-883A-A40669A53C13}" type="pres">
      <dgm:prSet presAssocID="{7BC702D8-0863-49A5-AF0D-4041682DD744}" presName="hierRoot2" presStyleCnt="0"/>
      <dgm:spPr/>
    </dgm:pt>
    <dgm:pt modelId="{79FF5283-C585-46CF-8564-DA0118B3EB3A}" type="pres">
      <dgm:prSet presAssocID="{7BC702D8-0863-49A5-AF0D-4041682DD744}" presName="composite2" presStyleCnt="0"/>
      <dgm:spPr/>
    </dgm:pt>
    <dgm:pt modelId="{A69854AE-CD4F-4B34-BD9C-C9701B9BBCB7}" type="pres">
      <dgm:prSet presAssocID="{7BC702D8-0863-49A5-AF0D-4041682DD744}" presName="background2" presStyleLbl="node2" presStyleIdx="5" presStyleCnt="6"/>
      <dgm:spPr/>
    </dgm:pt>
    <dgm:pt modelId="{06D648C2-333F-4704-9CF0-0C136313F8FC}" type="pres">
      <dgm:prSet presAssocID="{7BC702D8-0863-49A5-AF0D-4041682DD744}" presName="text2" presStyleLbl="fgAcc2" presStyleIdx="5" presStyleCnt="6">
        <dgm:presLayoutVars>
          <dgm:chPref val="3"/>
        </dgm:presLayoutVars>
      </dgm:prSet>
      <dgm:spPr/>
      <dgm:t>
        <a:bodyPr/>
        <a:lstStyle/>
        <a:p>
          <a:endParaRPr lang="tr-TR"/>
        </a:p>
      </dgm:t>
    </dgm:pt>
    <dgm:pt modelId="{D7703DCB-B426-4FC6-9E1D-69A60D4972BF}" type="pres">
      <dgm:prSet presAssocID="{7BC702D8-0863-49A5-AF0D-4041682DD744}" presName="hierChild3" presStyleCnt="0"/>
      <dgm:spPr/>
    </dgm:pt>
    <dgm:pt modelId="{2F60C611-2B2E-48E6-A7E8-3DB981038546}" type="pres">
      <dgm:prSet presAssocID="{35FB2CE4-573E-46C4-B741-DFC93FDB38E2}" presName="Name17" presStyleLbl="parChTrans1D3" presStyleIdx="4" presStyleCnt="5"/>
      <dgm:spPr/>
      <dgm:t>
        <a:bodyPr/>
        <a:lstStyle/>
        <a:p>
          <a:endParaRPr lang="tr-TR"/>
        </a:p>
      </dgm:t>
    </dgm:pt>
    <dgm:pt modelId="{A798A5A6-9144-47D5-9389-6DF32E4D34DA}" type="pres">
      <dgm:prSet presAssocID="{C7AD7093-DDE1-45F9-A120-DA4BA7405F7C}" presName="hierRoot3" presStyleCnt="0"/>
      <dgm:spPr/>
    </dgm:pt>
    <dgm:pt modelId="{E48E67CA-312D-4A3E-BFA3-138712872A80}" type="pres">
      <dgm:prSet presAssocID="{C7AD7093-DDE1-45F9-A120-DA4BA7405F7C}" presName="composite3" presStyleCnt="0"/>
      <dgm:spPr/>
    </dgm:pt>
    <dgm:pt modelId="{695C8B8B-E7EC-44CB-85EF-3C8D24A5E399}" type="pres">
      <dgm:prSet presAssocID="{C7AD7093-DDE1-45F9-A120-DA4BA7405F7C}" presName="background3" presStyleLbl="node3" presStyleIdx="4" presStyleCnt="5"/>
      <dgm:spPr/>
    </dgm:pt>
    <dgm:pt modelId="{8F424D51-79C7-433D-B378-E2C0744973F5}" type="pres">
      <dgm:prSet presAssocID="{C7AD7093-DDE1-45F9-A120-DA4BA7405F7C}" presName="text3" presStyleLbl="fgAcc3" presStyleIdx="4" presStyleCnt="5" custScaleY="172292">
        <dgm:presLayoutVars>
          <dgm:chPref val="3"/>
        </dgm:presLayoutVars>
      </dgm:prSet>
      <dgm:spPr/>
      <dgm:t>
        <a:bodyPr/>
        <a:lstStyle/>
        <a:p>
          <a:endParaRPr lang="tr-TR"/>
        </a:p>
      </dgm:t>
    </dgm:pt>
    <dgm:pt modelId="{50AAB75A-CD46-437D-9289-C87A29A4BEC0}" type="pres">
      <dgm:prSet presAssocID="{C7AD7093-DDE1-45F9-A120-DA4BA7405F7C}" presName="hierChild4" presStyleCnt="0"/>
      <dgm:spPr/>
    </dgm:pt>
  </dgm:ptLst>
  <dgm:cxnLst>
    <dgm:cxn modelId="{57118B1B-BB0A-46C2-8C41-A40960F643F8}" type="presOf" srcId="{7BC702D8-0863-49A5-AF0D-4041682DD744}" destId="{06D648C2-333F-4704-9CF0-0C136313F8FC}" srcOrd="0" destOrd="0" presId="urn:microsoft.com/office/officeart/2005/8/layout/hierarchy1"/>
    <dgm:cxn modelId="{0A1D4A2E-A4B0-4B2A-A1FF-7B75B42C9FA7}" type="presOf" srcId="{11534671-6D9F-477C-86DA-16818C1BA190}" destId="{541A00DC-7E5F-4F6C-8D8D-7A165279BD44}" srcOrd="0" destOrd="0" presId="urn:microsoft.com/office/officeart/2005/8/layout/hierarchy1"/>
    <dgm:cxn modelId="{ACCB3B16-627F-4582-A42D-455C54B7D406}" type="presOf" srcId="{BA5C61E0-AA3D-43B5-BC68-00FE1F6DCDC3}" destId="{196C5A6A-3BC2-491E-B7BF-D6ABAFFE4A55}" srcOrd="0" destOrd="0" presId="urn:microsoft.com/office/officeart/2005/8/layout/hierarchy1"/>
    <dgm:cxn modelId="{C82709B0-AB2D-4688-8E37-A289BFD45B3E}" type="presOf" srcId="{AAA268EA-DA4C-4238-A69C-CFE9E21A2B34}" destId="{8A2B3083-B02A-4690-84E4-CBA6DE82D7B1}" srcOrd="0" destOrd="0" presId="urn:microsoft.com/office/officeart/2005/8/layout/hierarchy1"/>
    <dgm:cxn modelId="{4AFE2801-C9A4-4692-B23D-8E1D2F171FB0}" type="presOf" srcId="{081247D6-0219-4082-821D-7F2AF23EC423}" destId="{B24F9836-2A32-481B-A060-A7C9167550F9}" srcOrd="0" destOrd="0" presId="urn:microsoft.com/office/officeart/2005/8/layout/hierarchy1"/>
    <dgm:cxn modelId="{0A8399A2-4A15-4D19-9CA2-BFC8E05E4494}" srcId="{CBCFF9DF-4393-4121-AE39-C33F2CB5E0B9}" destId="{5CBBF40F-B822-4291-A87A-5CFA96FCF304}" srcOrd="1" destOrd="0" parTransId="{FE1037BD-44FE-44AB-9384-C54256DD4AC3}" sibTransId="{108194EB-6131-47DD-A548-23CBB6B6B78E}"/>
    <dgm:cxn modelId="{B4326AD4-3AD0-44E4-9D99-C9383550E505}" type="presOf" srcId="{C7AD7093-DDE1-45F9-A120-DA4BA7405F7C}" destId="{8F424D51-79C7-433D-B378-E2C0744973F5}" srcOrd="0" destOrd="0" presId="urn:microsoft.com/office/officeart/2005/8/layout/hierarchy1"/>
    <dgm:cxn modelId="{A74CA0F6-D3B3-4D0F-AE3F-4CE410CEBD17}" srcId="{CBCFF9DF-4393-4121-AE39-C33F2CB5E0B9}" destId="{72EBFCC6-16B9-453B-A398-6BB24369F392}" srcOrd="4" destOrd="0" parTransId="{8D1B4C55-E71E-4EC9-8C16-6A7C09A35B18}" sibTransId="{194A0C84-7053-4293-80F5-AA5B1C352F82}"/>
    <dgm:cxn modelId="{637F5B4C-F117-4E8B-88A7-C0923F34F286}" type="presOf" srcId="{203220B2-93C1-4EE2-9B39-7AEC9AF8BFE5}" destId="{C08F6583-9609-4F8C-9D67-0FB016923B36}" srcOrd="0" destOrd="0" presId="urn:microsoft.com/office/officeart/2005/8/layout/hierarchy1"/>
    <dgm:cxn modelId="{45426510-8607-42A6-A218-616B2B1EBC49}" srcId="{AAA268EA-DA4C-4238-A69C-CFE9E21A2B34}" destId="{5C898394-88C0-4E22-BD62-EBA9CAC73B88}" srcOrd="0" destOrd="0" parTransId="{BA5C61E0-AA3D-43B5-BC68-00FE1F6DCDC3}" sibTransId="{0912FEAF-A573-4C9A-BE65-52B2C4951567}"/>
    <dgm:cxn modelId="{FB71ACA4-AB05-479D-893A-325C29992C3C}" type="presOf" srcId="{F5E1EF66-53E7-4F8E-9758-6FF67A7971D5}" destId="{459A1F32-9780-4F11-A3EE-7CD62D9A39BD}" srcOrd="0" destOrd="0" presId="urn:microsoft.com/office/officeart/2005/8/layout/hierarchy1"/>
    <dgm:cxn modelId="{9C702B9C-F300-4639-828F-CFF0F1213DEF}" srcId="{CBCFF9DF-4393-4121-AE39-C33F2CB5E0B9}" destId="{AAA268EA-DA4C-4238-A69C-CFE9E21A2B34}" srcOrd="0" destOrd="0" parTransId="{5185DB5D-2FE7-4DFF-BA69-C30240B24FCA}" sibTransId="{59CBF4C8-26A8-4E7B-893A-65A70AFCD1CB}"/>
    <dgm:cxn modelId="{23F4EC39-77A4-4C23-8ECC-3B3B123CD864}" srcId="{B66D0E44-525C-47C0-A885-1ABF5CF5963C}" destId="{CBCFF9DF-4393-4121-AE39-C33F2CB5E0B9}" srcOrd="0" destOrd="0" parTransId="{CA95772A-E965-4FE7-8AFA-0B968FFFDA34}" sibTransId="{0004E705-0599-4861-A6E6-5D62BDA639DB}"/>
    <dgm:cxn modelId="{77CFD346-E87F-406E-AA7C-8152F53EFD13}" type="presOf" srcId="{5185DB5D-2FE7-4DFF-BA69-C30240B24FCA}" destId="{CDAC14A7-0D94-4B15-BD60-64EF5EB85BF7}" srcOrd="0" destOrd="0" presId="urn:microsoft.com/office/officeart/2005/8/layout/hierarchy1"/>
    <dgm:cxn modelId="{C3E92251-7DE2-479B-AA26-1D9CF33899C4}" srcId="{CBCFF9DF-4393-4121-AE39-C33F2CB5E0B9}" destId="{86594FC5-33CC-43BD-8A50-E63F263E7EB3}" srcOrd="2" destOrd="0" parTransId="{081247D6-0219-4082-821D-7F2AF23EC423}" sibTransId="{674958DE-0C83-49B3-A15E-55EE8232A710}"/>
    <dgm:cxn modelId="{49B6E81F-8B20-4D9B-A7FB-9F5C909E7398}" type="presOf" srcId="{FE1037BD-44FE-44AB-9384-C54256DD4AC3}" destId="{6AC7E8BB-29EA-4C7E-95CC-068BDFA84546}" srcOrd="0" destOrd="0" presId="urn:microsoft.com/office/officeart/2005/8/layout/hierarchy1"/>
    <dgm:cxn modelId="{AD13781C-B215-409D-8F91-42D6F32A0CDA}" type="presOf" srcId="{8D1B4C55-E71E-4EC9-8C16-6A7C09A35B18}" destId="{7A73A823-2750-420E-9DB7-BC19DD863F2B}" srcOrd="0" destOrd="0" presId="urn:microsoft.com/office/officeart/2005/8/layout/hierarchy1"/>
    <dgm:cxn modelId="{3B6371EB-CC47-4354-A2A5-2DA960EFCD2B}" srcId="{72EBFCC6-16B9-453B-A398-6BB24369F392}" destId="{96622DD2-46D4-4D8A-89DF-0A9C94B4C021}" srcOrd="0" destOrd="0" parTransId="{A71E1425-652E-4B4B-8860-7A09CEC3AC8A}" sibTransId="{0DD84DC2-7A98-4FED-8D94-0A3F861586BA}"/>
    <dgm:cxn modelId="{1003FA3A-EF31-466D-823F-D47226565E14}" type="presOf" srcId="{5C898394-88C0-4E22-BD62-EBA9CAC73B88}" destId="{EBF9A6CE-DF77-4DBC-AE07-056C22A88D75}" srcOrd="0" destOrd="0" presId="urn:microsoft.com/office/officeart/2005/8/layout/hierarchy1"/>
    <dgm:cxn modelId="{80354DC6-A726-4867-968E-A82B5BEC1F4D}" type="presOf" srcId="{0FC1CFF9-8AB0-4603-A049-0D0BCD599B83}" destId="{E443B009-EE42-4547-9FCE-65BB8726A852}" srcOrd="0" destOrd="0" presId="urn:microsoft.com/office/officeart/2005/8/layout/hierarchy1"/>
    <dgm:cxn modelId="{62D17645-0073-45C2-B613-9D13885CA76A}" type="presOf" srcId="{5CBBF40F-B822-4291-A87A-5CFA96FCF304}" destId="{2D24B7F6-B27C-4945-889D-2B3F720CB677}" srcOrd="0" destOrd="0" presId="urn:microsoft.com/office/officeart/2005/8/layout/hierarchy1"/>
    <dgm:cxn modelId="{6661E0FD-AD0A-4E75-ABA4-A64D899D3E27}" srcId="{CBCFF9DF-4393-4121-AE39-C33F2CB5E0B9}" destId="{28A0283F-763E-4112-AAE2-718859D25632}" srcOrd="3" destOrd="0" parTransId="{F44A5068-0A45-4137-B6CE-CD983410F246}" sibTransId="{FBF0F3C8-0C09-4C17-8FCC-06DF6E4839B5}"/>
    <dgm:cxn modelId="{5DD9F88D-465E-415D-9548-A2F33DD2E1E4}" type="presOf" srcId="{B66D0E44-525C-47C0-A885-1ABF5CF5963C}" destId="{AB6348B0-09D7-4F05-A0DC-A9CD92FBF48C}" srcOrd="0" destOrd="0" presId="urn:microsoft.com/office/officeart/2005/8/layout/hierarchy1"/>
    <dgm:cxn modelId="{1EAFA0CC-56CB-4DF3-B4F2-F8F80A6888DC}" srcId="{28A0283F-763E-4112-AAE2-718859D25632}" destId="{F5E1EF66-53E7-4F8E-9758-6FF67A7971D5}" srcOrd="0" destOrd="0" parTransId="{85638BD0-BFFA-4754-9085-CCD4E99E445D}" sibTransId="{E5D696A0-F0A0-4E99-98B8-C702A9A981AE}"/>
    <dgm:cxn modelId="{DC91AB84-609C-4F8C-B48B-CE2F6192C095}" srcId="{5CBBF40F-B822-4291-A87A-5CFA96FCF304}" destId="{203220B2-93C1-4EE2-9B39-7AEC9AF8BFE5}" srcOrd="0" destOrd="0" parTransId="{0FC1CFF9-8AB0-4603-A049-0D0BCD599B83}" sibTransId="{603DACBC-ACA0-44DB-9286-D8BFE7970D94}"/>
    <dgm:cxn modelId="{E88CB52D-AB00-4D83-A01E-56530AE4C6AC}" type="presOf" srcId="{72EBFCC6-16B9-453B-A398-6BB24369F392}" destId="{CA267063-F65E-4C3B-84C5-5533D95581EF}" srcOrd="0" destOrd="0" presId="urn:microsoft.com/office/officeart/2005/8/layout/hierarchy1"/>
    <dgm:cxn modelId="{A6611623-9C97-400E-B462-ADC4BB1D2C1C}" type="presOf" srcId="{86594FC5-33CC-43BD-8A50-E63F263E7EB3}" destId="{07993CCD-9A5D-460F-A1BC-C2C30607F43E}" srcOrd="0" destOrd="0" presId="urn:microsoft.com/office/officeart/2005/8/layout/hierarchy1"/>
    <dgm:cxn modelId="{697A1835-798D-4A54-94B7-57ED322DC871}" type="presOf" srcId="{CBCFF9DF-4393-4121-AE39-C33F2CB5E0B9}" destId="{42F688C5-7D11-4525-A20B-51F864793386}" srcOrd="0" destOrd="0" presId="urn:microsoft.com/office/officeart/2005/8/layout/hierarchy1"/>
    <dgm:cxn modelId="{4739184E-A0EB-4024-86D1-73BEDA85265F}" type="presOf" srcId="{96622DD2-46D4-4D8A-89DF-0A9C94B4C021}" destId="{CD8EC081-A7A8-48DD-9C76-63339BA64C30}" srcOrd="0" destOrd="0" presId="urn:microsoft.com/office/officeart/2005/8/layout/hierarchy1"/>
    <dgm:cxn modelId="{5B6CC867-EFC5-41B5-A2FA-7D52DA1C79B7}" srcId="{7BC702D8-0863-49A5-AF0D-4041682DD744}" destId="{C7AD7093-DDE1-45F9-A120-DA4BA7405F7C}" srcOrd="0" destOrd="0" parTransId="{35FB2CE4-573E-46C4-B741-DFC93FDB38E2}" sibTransId="{F93B8C83-ADE0-4524-975B-7ADB3D8B338A}"/>
    <dgm:cxn modelId="{15598883-543E-4252-A16A-30268F653958}" type="presOf" srcId="{85638BD0-BFFA-4754-9085-CCD4E99E445D}" destId="{607A1315-8C39-42A7-8505-4E687E21A62C}" srcOrd="0" destOrd="0" presId="urn:microsoft.com/office/officeart/2005/8/layout/hierarchy1"/>
    <dgm:cxn modelId="{4CDD5FAE-0B53-4A31-A979-169372DFD176}" srcId="{CBCFF9DF-4393-4121-AE39-C33F2CB5E0B9}" destId="{7BC702D8-0863-49A5-AF0D-4041682DD744}" srcOrd="5" destOrd="0" parTransId="{11534671-6D9F-477C-86DA-16818C1BA190}" sibTransId="{7D71A0DF-3121-4FD4-A9CB-629A8555FC05}"/>
    <dgm:cxn modelId="{79BB2537-A599-43CE-AEC8-9D77CF013CA3}" type="presOf" srcId="{35FB2CE4-573E-46C4-B741-DFC93FDB38E2}" destId="{2F60C611-2B2E-48E6-A7E8-3DB981038546}" srcOrd="0" destOrd="0" presId="urn:microsoft.com/office/officeart/2005/8/layout/hierarchy1"/>
    <dgm:cxn modelId="{44E58617-F9C5-4DED-88A1-C96952A5CA8D}" type="presOf" srcId="{A71E1425-652E-4B4B-8860-7A09CEC3AC8A}" destId="{7616CC7F-DDE1-402B-B4E7-E70182AC80C7}" srcOrd="0" destOrd="0" presId="urn:microsoft.com/office/officeart/2005/8/layout/hierarchy1"/>
    <dgm:cxn modelId="{89337FD6-9D59-4618-BC8F-80CBA0BB30C4}" type="presOf" srcId="{28A0283F-763E-4112-AAE2-718859D25632}" destId="{B02281E1-44A0-4573-B9C4-C53E489A9877}" srcOrd="0" destOrd="0" presId="urn:microsoft.com/office/officeart/2005/8/layout/hierarchy1"/>
    <dgm:cxn modelId="{C058F1B0-9D8D-4F77-8912-87DE9F030D67}" type="presOf" srcId="{F44A5068-0A45-4137-B6CE-CD983410F246}" destId="{7DFEF6CD-D83D-4315-90DA-F952751247A9}" srcOrd="0" destOrd="0" presId="urn:microsoft.com/office/officeart/2005/8/layout/hierarchy1"/>
    <dgm:cxn modelId="{5648EB74-F0F8-4F16-BDCE-8CBF18EB27F3}" type="presParOf" srcId="{AB6348B0-09D7-4F05-A0DC-A9CD92FBF48C}" destId="{8A194C4F-A9B9-423F-B3AE-14DD7B4E42CC}" srcOrd="0" destOrd="0" presId="urn:microsoft.com/office/officeart/2005/8/layout/hierarchy1"/>
    <dgm:cxn modelId="{66290980-7C67-46F6-883D-62C9DC245BB6}" type="presParOf" srcId="{8A194C4F-A9B9-423F-B3AE-14DD7B4E42CC}" destId="{BDC87B8F-9FA2-43E3-AC58-AC8B89F9FA10}" srcOrd="0" destOrd="0" presId="urn:microsoft.com/office/officeart/2005/8/layout/hierarchy1"/>
    <dgm:cxn modelId="{D0978824-1BE7-4D32-99F0-56E01A36D643}" type="presParOf" srcId="{BDC87B8F-9FA2-43E3-AC58-AC8B89F9FA10}" destId="{75822417-B3BA-46C0-83ED-BA5F91A69F18}" srcOrd="0" destOrd="0" presId="urn:microsoft.com/office/officeart/2005/8/layout/hierarchy1"/>
    <dgm:cxn modelId="{41DA22D0-7A79-4200-A281-425AD0DBA43A}" type="presParOf" srcId="{BDC87B8F-9FA2-43E3-AC58-AC8B89F9FA10}" destId="{42F688C5-7D11-4525-A20B-51F864793386}" srcOrd="1" destOrd="0" presId="urn:microsoft.com/office/officeart/2005/8/layout/hierarchy1"/>
    <dgm:cxn modelId="{0DFD5395-C88E-4AD9-8E1D-7ACAE48B5EA9}" type="presParOf" srcId="{8A194C4F-A9B9-423F-B3AE-14DD7B4E42CC}" destId="{09D4106F-2B45-465B-8132-F10C279BBD5E}" srcOrd="1" destOrd="0" presId="urn:microsoft.com/office/officeart/2005/8/layout/hierarchy1"/>
    <dgm:cxn modelId="{2CF277BB-8817-4507-839C-35DB12A7B4D8}" type="presParOf" srcId="{09D4106F-2B45-465B-8132-F10C279BBD5E}" destId="{CDAC14A7-0D94-4B15-BD60-64EF5EB85BF7}" srcOrd="0" destOrd="0" presId="urn:microsoft.com/office/officeart/2005/8/layout/hierarchy1"/>
    <dgm:cxn modelId="{243D7AAC-56C4-4E79-B7FD-0A42FB8EB650}" type="presParOf" srcId="{09D4106F-2B45-465B-8132-F10C279BBD5E}" destId="{895A9497-7D5E-444D-A1A2-4A0C5E39ACB7}" srcOrd="1" destOrd="0" presId="urn:microsoft.com/office/officeart/2005/8/layout/hierarchy1"/>
    <dgm:cxn modelId="{DABA0EF9-33C9-432A-920A-59A5ADFA50E4}" type="presParOf" srcId="{895A9497-7D5E-444D-A1A2-4A0C5E39ACB7}" destId="{261D4E52-C82F-4797-A619-29BE46F63E0A}" srcOrd="0" destOrd="0" presId="urn:microsoft.com/office/officeart/2005/8/layout/hierarchy1"/>
    <dgm:cxn modelId="{5974EABC-24E3-437B-A8E6-AB105FFE7E03}" type="presParOf" srcId="{261D4E52-C82F-4797-A619-29BE46F63E0A}" destId="{0CF713D3-4B09-4BEA-B02D-0382C7D6A597}" srcOrd="0" destOrd="0" presId="urn:microsoft.com/office/officeart/2005/8/layout/hierarchy1"/>
    <dgm:cxn modelId="{B03E6A2C-80A8-4B47-859B-89DB88C8D7F5}" type="presParOf" srcId="{261D4E52-C82F-4797-A619-29BE46F63E0A}" destId="{8A2B3083-B02A-4690-84E4-CBA6DE82D7B1}" srcOrd="1" destOrd="0" presId="urn:microsoft.com/office/officeart/2005/8/layout/hierarchy1"/>
    <dgm:cxn modelId="{D3563558-7DA8-4F2A-8826-F7887F0E5822}" type="presParOf" srcId="{895A9497-7D5E-444D-A1A2-4A0C5E39ACB7}" destId="{A2A3692A-2DF2-4B0D-B4A8-3B621C69506F}" srcOrd="1" destOrd="0" presId="urn:microsoft.com/office/officeart/2005/8/layout/hierarchy1"/>
    <dgm:cxn modelId="{F363848C-8BBF-4797-A31B-9F43FE1AF22B}" type="presParOf" srcId="{A2A3692A-2DF2-4B0D-B4A8-3B621C69506F}" destId="{196C5A6A-3BC2-491E-B7BF-D6ABAFFE4A55}" srcOrd="0" destOrd="0" presId="urn:microsoft.com/office/officeart/2005/8/layout/hierarchy1"/>
    <dgm:cxn modelId="{F861563E-614B-4D69-9806-FD1229D7F9C6}" type="presParOf" srcId="{A2A3692A-2DF2-4B0D-B4A8-3B621C69506F}" destId="{A3463F9A-7AAE-4725-AA0A-8A650A2769BD}" srcOrd="1" destOrd="0" presId="urn:microsoft.com/office/officeart/2005/8/layout/hierarchy1"/>
    <dgm:cxn modelId="{5F3158A4-7396-4305-B3EB-D92606FDAE82}" type="presParOf" srcId="{A3463F9A-7AAE-4725-AA0A-8A650A2769BD}" destId="{1E5C9C70-1EEA-4882-A169-14668A17F3B6}" srcOrd="0" destOrd="0" presId="urn:microsoft.com/office/officeart/2005/8/layout/hierarchy1"/>
    <dgm:cxn modelId="{A364450A-BF80-4D1A-BF33-377A74669BBD}" type="presParOf" srcId="{1E5C9C70-1EEA-4882-A169-14668A17F3B6}" destId="{18F6F1CD-BAFC-4B7B-BE01-7D33DD107DD3}" srcOrd="0" destOrd="0" presId="urn:microsoft.com/office/officeart/2005/8/layout/hierarchy1"/>
    <dgm:cxn modelId="{1195FD91-A0BC-4FD0-AD14-DA6F68E7E896}" type="presParOf" srcId="{1E5C9C70-1EEA-4882-A169-14668A17F3B6}" destId="{EBF9A6CE-DF77-4DBC-AE07-056C22A88D75}" srcOrd="1" destOrd="0" presId="urn:microsoft.com/office/officeart/2005/8/layout/hierarchy1"/>
    <dgm:cxn modelId="{F9ED6CF7-63E8-482A-9088-1AD0864FA160}" type="presParOf" srcId="{A3463F9A-7AAE-4725-AA0A-8A650A2769BD}" destId="{A4C9F2DB-F5FE-43BF-A0BD-8AF6BD649B74}" srcOrd="1" destOrd="0" presId="urn:microsoft.com/office/officeart/2005/8/layout/hierarchy1"/>
    <dgm:cxn modelId="{C20386A5-D301-4760-A462-376146D7F553}" type="presParOf" srcId="{09D4106F-2B45-465B-8132-F10C279BBD5E}" destId="{6AC7E8BB-29EA-4C7E-95CC-068BDFA84546}" srcOrd="2" destOrd="0" presId="urn:microsoft.com/office/officeart/2005/8/layout/hierarchy1"/>
    <dgm:cxn modelId="{D4D714A8-0980-4E7A-83AC-81F704B97DE9}" type="presParOf" srcId="{09D4106F-2B45-465B-8132-F10C279BBD5E}" destId="{26E909CA-794A-4CF0-AF52-04C5C066257D}" srcOrd="3" destOrd="0" presId="urn:microsoft.com/office/officeart/2005/8/layout/hierarchy1"/>
    <dgm:cxn modelId="{5EF87B8A-30D5-416E-9C4F-5A48E53BA187}" type="presParOf" srcId="{26E909CA-794A-4CF0-AF52-04C5C066257D}" destId="{A384A734-05FE-40CA-A860-5889D060EB39}" srcOrd="0" destOrd="0" presId="urn:microsoft.com/office/officeart/2005/8/layout/hierarchy1"/>
    <dgm:cxn modelId="{4B182B08-3E3A-469C-9A0D-046B2DD19906}" type="presParOf" srcId="{A384A734-05FE-40CA-A860-5889D060EB39}" destId="{7FA77009-AC26-4649-AE0B-CAEA289761F7}" srcOrd="0" destOrd="0" presId="urn:microsoft.com/office/officeart/2005/8/layout/hierarchy1"/>
    <dgm:cxn modelId="{98C180FA-5C91-4DEC-A3B8-7BCADF58241B}" type="presParOf" srcId="{A384A734-05FE-40CA-A860-5889D060EB39}" destId="{2D24B7F6-B27C-4945-889D-2B3F720CB677}" srcOrd="1" destOrd="0" presId="urn:microsoft.com/office/officeart/2005/8/layout/hierarchy1"/>
    <dgm:cxn modelId="{867B3EEE-B81B-4D91-B9F0-E41C6B2A3EB6}" type="presParOf" srcId="{26E909CA-794A-4CF0-AF52-04C5C066257D}" destId="{28C9A4EA-3237-48E6-8B76-D7460586CFA9}" srcOrd="1" destOrd="0" presId="urn:microsoft.com/office/officeart/2005/8/layout/hierarchy1"/>
    <dgm:cxn modelId="{D621B2AA-FD98-4371-B20D-83103BBFB723}" type="presParOf" srcId="{28C9A4EA-3237-48E6-8B76-D7460586CFA9}" destId="{E443B009-EE42-4547-9FCE-65BB8726A852}" srcOrd="0" destOrd="0" presId="urn:microsoft.com/office/officeart/2005/8/layout/hierarchy1"/>
    <dgm:cxn modelId="{8989E9C2-1784-4CBF-8370-3933C5B66BE5}" type="presParOf" srcId="{28C9A4EA-3237-48E6-8B76-D7460586CFA9}" destId="{C2F2E249-506A-4852-B0EA-8F857A523EDD}" srcOrd="1" destOrd="0" presId="urn:microsoft.com/office/officeart/2005/8/layout/hierarchy1"/>
    <dgm:cxn modelId="{41509B4F-7D8D-4CE6-804C-6AB1EA173B18}" type="presParOf" srcId="{C2F2E249-506A-4852-B0EA-8F857A523EDD}" destId="{0F25B091-E5E0-4CF1-9370-7EF99440044F}" srcOrd="0" destOrd="0" presId="urn:microsoft.com/office/officeart/2005/8/layout/hierarchy1"/>
    <dgm:cxn modelId="{60F5B3D3-3CDF-45E2-81E0-04B6B5CFB670}" type="presParOf" srcId="{0F25B091-E5E0-4CF1-9370-7EF99440044F}" destId="{D7469793-53CD-4DA5-823C-01175E52D248}" srcOrd="0" destOrd="0" presId="urn:microsoft.com/office/officeart/2005/8/layout/hierarchy1"/>
    <dgm:cxn modelId="{B56B5946-6A08-4982-A2BF-98438CC81F3C}" type="presParOf" srcId="{0F25B091-E5E0-4CF1-9370-7EF99440044F}" destId="{C08F6583-9609-4F8C-9D67-0FB016923B36}" srcOrd="1" destOrd="0" presId="urn:microsoft.com/office/officeart/2005/8/layout/hierarchy1"/>
    <dgm:cxn modelId="{FF82D947-468C-4B8F-868D-5E73B87C181F}" type="presParOf" srcId="{C2F2E249-506A-4852-B0EA-8F857A523EDD}" destId="{B964868D-23F3-40FA-A783-B669207938C8}" srcOrd="1" destOrd="0" presId="urn:microsoft.com/office/officeart/2005/8/layout/hierarchy1"/>
    <dgm:cxn modelId="{1333FE8A-3D66-40BD-BE6F-918720D723B5}" type="presParOf" srcId="{09D4106F-2B45-465B-8132-F10C279BBD5E}" destId="{B24F9836-2A32-481B-A060-A7C9167550F9}" srcOrd="4" destOrd="0" presId="urn:microsoft.com/office/officeart/2005/8/layout/hierarchy1"/>
    <dgm:cxn modelId="{062BDFEC-6C9D-407F-9912-1168DC011BA6}" type="presParOf" srcId="{09D4106F-2B45-465B-8132-F10C279BBD5E}" destId="{5D010B2D-140F-4950-91FF-752E40EB0742}" srcOrd="5" destOrd="0" presId="urn:microsoft.com/office/officeart/2005/8/layout/hierarchy1"/>
    <dgm:cxn modelId="{B0ECD7E6-975A-4910-92F4-8CD51782EBA9}" type="presParOf" srcId="{5D010B2D-140F-4950-91FF-752E40EB0742}" destId="{FB5A4BCF-C623-4AC5-ABE7-1994E3663AF5}" srcOrd="0" destOrd="0" presId="urn:microsoft.com/office/officeart/2005/8/layout/hierarchy1"/>
    <dgm:cxn modelId="{345395B3-982F-4DD6-A943-B062BAE5E790}" type="presParOf" srcId="{FB5A4BCF-C623-4AC5-ABE7-1994E3663AF5}" destId="{027730A9-E3EA-4A9A-A7D1-CE06A4F1D466}" srcOrd="0" destOrd="0" presId="urn:microsoft.com/office/officeart/2005/8/layout/hierarchy1"/>
    <dgm:cxn modelId="{93349F83-5C50-4C3D-B71E-AE34D920202C}" type="presParOf" srcId="{FB5A4BCF-C623-4AC5-ABE7-1994E3663AF5}" destId="{07993CCD-9A5D-460F-A1BC-C2C30607F43E}" srcOrd="1" destOrd="0" presId="urn:microsoft.com/office/officeart/2005/8/layout/hierarchy1"/>
    <dgm:cxn modelId="{4446B5FB-451D-416E-8229-E43C01D8B797}" type="presParOf" srcId="{5D010B2D-140F-4950-91FF-752E40EB0742}" destId="{604A995E-38B8-4008-9579-A4A9B0508EB4}" srcOrd="1" destOrd="0" presId="urn:microsoft.com/office/officeart/2005/8/layout/hierarchy1"/>
    <dgm:cxn modelId="{2B3F59E7-5060-4A93-A323-E516BB1918A2}" type="presParOf" srcId="{09D4106F-2B45-465B-8132-F10C279BBD5E}" destId="{7DFEF6CD-D83D-4315-90DA-F952751247A9}" srcOrd="6" destOrd="0" presId="urn:microsoft.com/office/officeart/2005/8/layout/hierarchy1"/>
    <dgm:cxn modelId="{A90B1AC6-8391-41E6-A6DB-42A77E177AD2}" type="presParOf" srcId="{09D4106F-2B45-465B-8132-F10C279BBD5E}" destId="{91E6FFF6-EC15-4A34-8D99-F955D2A58B32}" srcOrd="7" destOrd="0" presId="urn:microsoft.com/office/officeart/2005/8/layout/hierarchy1"/>
    <dgm:cxn modelId="{2DFF1FD6-7708-4F3D-8A46-6C2BC1213C94}" type="presParOf" srcId="{91E6FFF6-EC15-4A34-8D99-F955D2A58B32}" destId="{9C049595-215E-481B-A64A-8849459E1778}" srcOrd="0" destOrd="0" presId="urn:microsoft.com/office/officeart/2005/8/layout/hierarchy1"/>
    <dgm:cxn modelId="{772E9D9F-798D-441F-A4EC-C2962971866A}" type="presParOf" srcId="{9C049595-215E-481B-A64A-8849459E1778}" destId="{55EC777B-A4A5-4DFF-9B18-57EEA99AA0A8}" srcOrd="0" destOrd="0" presId="urn:microsoft.com/office/officeart/2005/8/layout/hierarchy1"/>
    <dgm:cxn modelId="{314A3258-C27D-4EED-8E84-6DF0E2021036}" type="presParOf" srcId="{9C049595-215E-481B-A64A-8849459E1778}" destId="{B02281E1-44A0-4573-B9C4-C53E489A9877}" srcOrd="1" destOrd="0" presId="urn:microsoft.com/office/officeart/2005/8/layout/hierarchy1"/>
    <dgm:cxn modelId="{88D1230B-F9EC-47FE-83BB-3C22C13D461F}" type="presParOf" srcId="{91E6FFF6-EC15-4A34-8D99-F955D2A58B32}" destId="{8AB9F33E-2D84-4BB9-AA1E-6474686EBB4B}" srcOrd="1" destOrd="0" presId="urn:microsoft.com/office/officeart/2005/8/layout/hierarchy1"/>
    <dgm:cxn modelId="{3DCA6FFA-5D0C-4E4C-A387-4AA7EA2C307E}" type="presParOf" srcId="{8AB9F33E-2D84-4BB9-AA1E-6474686EBB4B}" destId="{607A1315-8C39-42A7-8505-4E687E21A62C}" srcOrd="0" destOrd="0" presId="urn:microsoft.com/office/officeart/2005/8/layout/hierarchy1"/>
    <dgm:cxn modelId="{04EDB5FA-BFA2-4333-86E2-72D0E33BBA3A}" type="presParOf" srcId="{8AB9F33E-2D84-4BB9-AA1E-6474686EBB4B}" destId="{4E30AED3-403A-4B7A-922F-625E5543629D}" srcOrd="1" destOrd="0" presId="urn:microsoft.com/office/officeart/2005/8/layout/hierarchy1"/>
    <dgm:cxn modelId="{578934D4-4BB2-4EFB-8AF5-90D73C585113}" type="presParOf" srcId="{4E30AED3-403A-4B7A-922F-625E5543629D}" destId="{24E0FFF7-2FDD-418E-A4E9-CD9C6D8A0E10}" srcOrd="0" destOrd="0" presId="urn:microsoft.com/office/officeart/2005/8/layout/hierarchy1"/>
    <dgm:cxn modelId="{CABF63F1-89D2-4B56-AD47-CFA8C1C19AFE}" type="presParOf" srcId="{24E0FFF7-2FDD-418E-A4E9-CD9C6D8A0E10}" destId="{DD06BD13-5DBF-4C9F-AF2A-3F68913F1D5F}" srcOrd="0" destOrd="0" presId="urn:microsoft.com/office/officeart/2005/8/layout/hierarchy1"/>
    <dgm:cxn modelId="{B74CB7F0-9B2D-47EF-995D-54DE7A6B97F2}" type="presParOf" srcId="{24E0FFF7-2FDD-418E-A4E9-CD9C6D8A0E10}" destId="{459A1F32-9780-4F11-A3EE-7CD62D9A39BD}" srcOrd="1" destOrd="0" presId="urn:microsoft.com/office/officeart/2005/8/layout/hierarchy1"/>
    <dgm:cxn modelId="{69D6D13F-9050-4A2D-8DAD-AABB0E57BCD9}" type="presParOf" srcId="{4E30AED3-403A-4B7A-922F-625E5543629D}" destId="{140E9B9F-6A38-4966-9128-84A16E8BF0DE}" srcOrd="1" destOrd="0" presId="urn:microsoft.com/office/officeart/2005/8/layout/hierarchy1"/>
    <dgm:cxn modelId="{12B5CECA-580D-4AB2-834A-11F5E46931AA}" type="presParOf" srcId="{09D4106F-2B45-465B-8132-F10C279BBD5E}" destId="{7A73A823-2750-420E-9DB7-BC19DD863F2B}" srcOrd="8" destOrd="0" presId="urn:microsoft.com/office/officeart/2005/8/layout/hierarchy1"/>
    <dgm:cxn modelId="{2BD781F5-5CEC-4932-A876-A0CFC67FB32D}" type="presParOf" srcId="{09D4106F-2B45-465B-8132-F10C279BBD5E}" destId="{7E090060-3CC0-4228-90FD-C3AB8C2E265D}" srcOrd="9" destOrd="0" presId="urn:microsoft.com/office/officeart/2005/8/layout/hierarchy1"/>
    <dgm:cxn modelId="{546AC1F1-E89B-4AB4-A901-ED696714E7F1}" type="presParOf" srcId="{7E090060-3CC0-4228-90FD-C3AB8C2E265D}" destId="{1DAD8DE0-DB08-4ADC-A5FC-0CE2092813C2}" srcOrd="0" destOrd="0" presId="urn:microsoft.com/office/officeart/2005/8/layout/hierarchy1"/>
    <dgm:cxn modelId="{3687040D-24EA-438E-B2F9-85627492F86C}" type="presParOf" srcId="{1DAD8DE0-DB08-4ADC-A5FC-0CE2092813C2}" destId="{BCC9B86B-FBA7-44E3-BECF-B050052BB0F7}" srcOrd="0" destOrd="0" presId="urn:microsoft.com/office/officeart/2005/8/layout/hierarchy1"/>
    <dgm:cxn modelId="{8F9C8775-70B9-44AF-8F79-6F2C66A391E8}" type="presParOf" srcId="{1DAD8DE0-DB08-4ADC-A5FC-0CE2092813C2}" destId="{CA267063-F65E-4C3B-84C5-5533D95581EF}" srcOrd="1" destOrd="0" presId="urn:microsoft.com/office/officeart/2005/8/layout/hierarchy1"/>
    <dgm:cxn modelId="{99890F9F-99ED-47F9-98F6-509CC61CC1A5}" type="presParOf" srcId="{7E090060-3CC0-4228-90FD-C3AB8C2E265D}" destId="{4F75029A-C6AD-4287-A32E-FFF916CEB627}" srcOrd="1" destOrd="0" presId="urn:microsoft.com/office/officeart/2005/8/layout/hierarchy1"/>
    <dgm:cxn modelId="{50FA106E-FE0C-48CB-A4B0-8F93D7578577}" type="presParOf" srcId="{4F75029A-C6AD-4287-A32E-FFF916CEB627}" destId="{7616CC7F-DDE1-402B-B4E7-E70182AC80C7}" srcOrd="0" destOrd="0" presId="urn:microsoft.com/office/officeart/2005/8/layout/hierarchy1"/>
    <dgm:cxn modelId="{C3A15F2D-4A1D-4FC0-8A0A-B6E5DCC1DDBA}" type="presParOf" srcId="{4F75029A-C6AD-4287-A32E-FFF916CEB627}" destId="{D1806B89-2161-49CF-9A38-1608220228B6}" srcOrd="1" destOrd="0" presId="urn:microsoft.com/office/officeart/2005/8/layout/hierarchy1"/>
    <dgm:cxn modelId="{D1A2DF1F-215F-4E54-A71D-1CDEFC5C1BE0}" type="presParOf" srcId="{D1806B89-2161-49CF-9A38-1608220228B6}" destId="{5EC6E865-93FC-4ED6-9B16-1726AB957196}" srcOrd="0" destOrd="0" presId="urn:microsoft.com/office/officeart/2005/8/layout/hierarchy1"/>
    <dgm:cxn modelId="{3784349F-9404-4242-AF28-DAF2054B2384}" type="presParOf" srcId="{5EC6E865-93FC-4ED6-9B16-1726AB957196}" destId="{3F065FD9-A84C-4F10-BD7F-8C9298C54291}" srcOrd="0" destOrd="0" presId="urn:microsoft.com/office/officeart/2005/8/layout/hierarchy1"/>
    <dgm:cxn modelId="{FAEF97BA-EDE9-4E28-9726-4CD94575F655}" type="presParOf" srcId="{5EC6E865-93FC-4ED6-9B16-1726AB957196}" destId="{CD8EC081-A7A8-48DD-9C76-63339BA64C30}" srcOrd="1" destOrd="0" presId="urn:microsoft.com/office/officeart/2005/8/layout/hierarchy1"/>
    <dgm:cxn modelId="{1B04BFB4-ABC9-4375-8C83-56F36E1F221C}" type="presParOf" srcId="{D1806B89-2161-49CF-9A38-1608220228B6}" destId="{24B120AA-8C1E-4B9D-AFBA-49DBA8D171E7}" srcOrd="1" destOrd="0" presId="urn:microsoft.com/office/officeart/2005/8/layout/hierarchy1"/>
    <dgm:cxn modelId="{E1D760BC-6257-4F50-A55B-EE53C9A8DF27}" type="presParOf" srcId="{09D4106F-2B45-465B-8132-F10C279BBD5E}" destId="{541A00DC-7E5F-4F6C-8D8D-7A165279BD44}" srcOrd="10" destOrd="0" presId="urn:microsoft.com/office/officeart/2005/8/layout/hierarchy1"/>
    <dgm:cxn modelId="{4A216F3B-304B-4A21-B224-C6D007AC9698}" type="presParOf" srcId="{09D4106F-2B45-465B-8132-F10C279BBD5E}" destId="{E23C4401-BBB7-49D1-883A-A40669A53C13}" srcOrd="11" destOrd="0" presId="urn:microsoft.com/office/officeart/2005/8/layout/hierarchy1"/>
    <dgm:cxn modelId="{013C87A4-D44B-4BD6-B5D3-F211C9DC97EC}" type="presParOf" srcId="{E23C4401-BBB7-49D1-883A-A40669A53C13}" destId="{79FF5283-C585-46CF-8564-DA0118B3EB3A}" srcOrd="0" destOrd="0" presId="urn:microsoft.com/office/officeart/2005/8/layout/hierarchy1"/>
    <dgm:cxn modelId="{5ABD2593-357A-4368-AE1D-1169C0F359B7}" type="presParOf" srcId="{79FF5283-C585-46CF-8564-DA0118B3EB3A}" destId="{A69854AE-CD4F-4B34-BD9C-C9701B9BBCB7}" srcOrd="0" destOrd="0" presId="urn:microsoft.com/office/officeart/2005/8/layout/hierarchy1"/>
    <dgm:cxn modelId="{5329C949-BBBA-4A1B-830F-AA508E65E79F}" type="presParOf" srcId="{79FF5283-C585-46CF-8564-DA0118B3EB3A}" destId="{06D648C2-333F-4704-9CF0-0C136313F8FC}" srcOrd="1" destOrd="0" presId="urn:microsoft.com/office/officeart/2005/8/layout/hierarchy1"/>
    <dgm:cxn modelId="{10DC25AD-A765-4E77-8069-8B2D52DB2BBE}" type="presParOf" srcId="{E23C4401-BBB7-49D1-883A-A40669A53C13}" destId="{D7703DCB-B426-4FC6-9E1D-69A60D4972BF}" srcOrd="1" destOrd="0" presId="urn:microsoft.com/office/officeart/2005/8/layout/hierarchy1"/>
    <dgm:cxn modelId="{234D27C5-544B-437A-AC89-A33007D7DBC9}" type="presParOf" srcId="{D7703DCB-B426-4FC6-9E1D-69A60D4972BF}" destId="{2F60C611-2B2E-48E6-A7E8-3DB981038546}" srcOrd="0" destOrd="0" presId="urn:microsoft.com/office/officeart/2005/8/layout/hierarchy1"/>
    <dgm:cxn modelId="{A1B73ED4-D3E3-42FA-92AB-FBC9ECA96E8B}" type="presParOf" srcId="{D7703DCB-B426-4FC6-9E1D-69A60D4972BF}" destId="{A798A5A6-9144-47D5-9389-6DF32E4D34DA}" srcOrd="1" destOrd="0" presId="urn:microsoft.com/office/officeart/2005/8/layout/hierarchy1"/>
    <dgm:cxn modelId="{82556A7F-FDE0-4231-AB6C-EF519489A6F4}" type="presParOf" srcId="{A798A5A6-9144-47D5-9389-6DF32E4D34DA}" destId="{E48E67CA-312D-4A3E-BFA3-138712872A80}" srcOrd="0" destOrd="0" presId="urn:microsoft.com/office/officeart/2005/8/layout/hierarchy1"/>
    <dgm:cxn modelId="{A9F9CD58-AEEA-4F8E-8763-0D8047ADD8E9}" type="presParOf" srcId="{E48E67CA-312D-4A3E-BFA3-138712872A80}" destId="{695C8B8B-E7EC-44CB-85EF-3C8D24A5E399}" srcOrd="0" destOrd="0" presId="urn:microsoft.com/office/officeart/2005/8/layout/hierarchy1"/>
    <dgm:cxn modelId="{C2192BAA-1322-4910-926D-101834D5BF0A}" type="presParOf" srcId="{E48E67CA-312D-4A3E-BFA3-138712872A80}" destId="{8F424D51-79C7-433D-B378-E2C0744973F5}" srcOrd="1" destOrd="0" presId="urn:microsoft.com/office/officeart/2005/8/layout/hierarchy1"/>
    <dgm:cxn modelId="{B0ED9898-1E46-4EF2-B1C2-714920BED2B0}" type="presParOf" srcId="{A798A5A6-9144-47D5-9389-6DF32E4D34DA}" destId="{50AAB75A-CD46-437D-9289-C87A29A4BEC0}"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E76BAD-F4D7-4F85-BEF9-E4832E12835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1E701484-C2D0-4BB4-BF7C-05988950E10D}">
      <dgm:prSet phldrT="[Metin]" custT="1"/>
      <dgm:spPr>
        <a:solidFill>
          <a:schemeClr val="accent2">
            <a:lumMod val="20000"/>
            <a:lumOff val="80000"/>
            <a:alpha val="90000"/>
          </a:schemeClr>
        </a:solidFill>
      </dgm:spPr>
      <dgm:t>
        <a:bodyPr/>
        <a:lstStyle/>
        <a:p>
          <a:r>
            <a:rPr lang="tr-TR" sz="1400" b="1" dirty="0" smtClean="0"/>
            <a:t>DİĞER TÜRK DEVLETLERİ VE TOPLULUKLARI</a:t>
          </a:r>
          <a:endParaRPr lang="tr-TR" sz="1400" b="1" dirty="0"/>
        </a:p>
      </dgm:t>
    </dgm:pt>
    <dgm:pt modelId="{9876372D-0AB0-4354-8D11-E866F720E1FC}" type="parTrans" cxnId="{C8014993-5D60-47B4-8AC2-C2C4775ACE7F}">
      <dgm:prSet/>
      <dgm:spPr/>
      <dgm:t>
        <a:bodyPr/>
        <a:lstStyle/>
        <a:p>
          <a:endParaRPr lang="tr-TR" sz="1400"/>
        </a:p>
      </dgm:t>
    </dgm:pt>
    <dgm:pt modelId="{E1042E14-38FE-4A1C-B0D5-B702D6FC03B1}" type="sibTrans" cxnId="{C8014993-5D60-47B4-8AC2-C2C4775ACE7F}">
      <dgm:prSet/>
      <dgm:spPr/>
      <dgm:t>
        <a:bodyPr/>
        <a:lstStyle/>
        <a:p>
          <a:endParaRPr lang="tr-TR" sz="1400"/>
        </a:p>
      </dgm:t>
    </dgm:pt>
    <dgm:pt modelId="{354D4AFC-B470-49CE-834B-78BB0D5DDDE9}">
      <dgm:prSet phldrT="[Metin]" custT="1"/>
      <dgm:spPr>
        <a:solidFill>
          <a:schemeClr val="accent2">
            <a:lumMod val="20000"/>
            <a:lumOff val="80000"/>
            <a:alpha val="90000"/>
          </a:schemeClr>
        </a:solidFill>
      </dgm:spPr>
      <dgm:t>
        <a:bodyPr/>
        <a:lstStyle/>
        <a:p>
          <a:endParaRPr lang="tr-TR" sz="1400" b="1" dirty="0" smtClean="0"/>
        </a:p>
        <a:p>
          <a:r>
            <a:rPr lang="tr-TR" sz="1400" b="1" dirty="0" smtClean="0"/>
            <a:t>Avarlar		</a:t>
          </a:r>
          <a:endParaRPr lang="tr-TR" sz="1400" b="1" dirty="0"/>
        </a:p>
      </dgm:t>
    </dgm:pt>
    <dgm:pt modelId="{4752CA50-1BA9-44AA-92C2-6393437FBA1A}" type="parTrans" cxnId="{B4E1C302-412E-47D7-935B-CF57CFBA172B}">
      <dgm:prSet/>
      <dgm:spPr/>
      <dgm:t>
        <a:bodyPr/>
        <a:lstStyle/>
        <a:p>
          <a:endParaRPr lang="tr-TR" sz="1400"/>
        </a:p>
      </dgm:t>
    </dgm:pt>
    <dgm:pt modelId="{390D8A98-8E15-4B3D-9D09-81ED9C9B78DA}" type="sibTrans" cxnId="{B4E1C302-412E-47D7-935B-CF57CFBA172B}">
      <dgm:prSet/>
      <dgm:spPr/>
      <dgm:t>
        <a:bodyPr/>
        <a:lstStyle/>
        <a:p>
          <a:endParaRPr lang="tr-TR" sz="1400"/>
        </a:p>
      </dgm:t>
    </dgm:pt>
    <dgm:pt modelId="{AF656E9A-6801-4B72-93DD-30168F418CC7}">
      <dgm:prSet phldrT="[Metin]" custT="1"/>
      <dgm:spPr>
        <a:solidFill>
          <a:srgbClr val="FFFF00">
            <a:alpha val="90000"/>
          </a:srgbClr>
        </a:solidFill>
      </dgm:spPr>
      <dgm:t>
        <a:bodyPr/>
        <a:lstStyle/>
        <a:p>
          <a:r>
            <a:rPr lang="tr-TR" sz="1400" b="1" dirty="0" smtClean="0"/>
            <a:t>Bulgarlar</a:t>
          </a:r>
          <a:endParaRPr lang="tr-TR" sz="1400" b="1" dirty="0"/>
        </a:p>
      </dgm:t>
    </dgm:pt>
    <dgm:pt modelId="{9162A63B-9426-4751-897C-75C75F599F4A}" type="parTrans" cxnId="{54276C42-B5AD-41A9-ADDC-42B39F2AD9A9}">
      <dgm:prSet/>
      <dgm:spPr/>
      <dgm:t>
        <a:bodyPr/>
        <a:lstStyle/>
        <a:p>
          <a:endParaRPr lang="tr-TR" sz="1400"/>
        </a:p>
      </dgm:t>
    </dgm:pt>
    <dgm:pt modelId="{601C65E5-F1F6-45CF-8F81-6B34701E871C}" type="sibTrans" cxnId="{54276C42-B5AD-41A9-ADDC-42B39F2AD9A9}">
      <dgm:prSet/>
      <dgm:spPr/>
      <dgm:t>
        <a:bodyPr/>
        <a:lstStyle/>
        <a:p>
          <a:endParaRPr lang="tr-TR" sz="1400"/>
        </a:p>
      </dgm:t>
    </dgm:pt>
    <dgm:pt modelId="{BEF76335-54F2-4AF6-9ED8-C89F11206994}">
      <dgm:prSet custT="1"/>
      <dgm:spPr>
        <a:solidFill>
          <a:schemeClr val="accent3">
            <a:lumMod val="40000"/>
            <a:lumOff val="60000"/>
            <a:alpha val="90000"/>
          </a:schemeClr>
        </a:solidFill>
      </dgm:spPr>
      <dgm:t>
        <a:bodyPr/>
        <a:lstStyle/>
        <a:p>
          <a:r>
            <a:rPr lang="tr-TR" sz="1400" b="1" dirty="0" smtClean="0"/>
            <a:t>Macarlar</a:t>
          </a:r>
          <a:endParaRPr lang="tr-TR" sz="1400" b="1" dirty="0"/>
        </a:p>
      </dgm:t>
    </dgm:pt>
    <dgm:pt modelId="{2BB26C0F-8166-4DD3-A05C-D5E60DD84B0A}" type="parTrans" cxnId="{44139BD2-A6F2-404C-BAA9-EE98BC62FB7F}">
      <dgm:prSet/>
      <dgm:spPr/>
      <dgm:t>
        <a:bodyPr/>
        <a:lstStyle/>
        <a:p>
          <a:endParaRPr lang="tr-TR" sz="1400"/>
        </a:p>
      </dgm:t>
    </dgm:pt>
    <dgm:pt modelId="{E1DB3461-0E29-4D6C-A07F-F99729E30724}" type="sibTrans" cxnId="{44139BD2-A6F2-404C-BAA9-EE98BC62FB7F}">
      <dgm:prSet/>
      <dgm:spPr/>
      <dgm:t>
        <a:bodyPr/>
        <a:lstStyle/>
        <a:p>
          <a:endParaRPr lang="tr-TR" sz="1400"/>
        </a:p>
      </dgm:t>
    </dgm:pt>
    <dgm:pt modelId="{706D32B6-4B43-4FC7-AF2C-C3DB7922DD2E}">
      <dgm:prSet custT="1"/>
      <dgm:spPr>
        <a:solidFill>
          <a:schemeClr val="accent5">
            <a:lumMod val="40000"/>
            <a:lumOff val="60000"/>
            <a:alpha val="90000"/>
          </a:schemeClr>
        </a:solidFill>
      </dgm:spPr>
      <dgm:t>
        <a:bodyPr/>
        <a:lstStyle/>
        <a:p>
          <a:r>
            <a:rPr lang="tr-TR" sz="1400" b="1" dirty="0" smtClean="0"/>
            <a:t>Peçenekler</a:t>
          </a:r>
          <a:endParaRPr lang="tr-TR" sz="1400" b="1" dirty="0"/>
        </a:p>
      </dgm:t>
    </dgm:pt>
    <dgm:pt modelId="{C9C281F5-8B89-4C1A-BFBD-EB3D7969B52A}" type="parTrans" cxnId="{92B0A7AB-20F8-4B5A-A420-D3503FB3032C}">
      <dgm:prSet/>
      <dgm:spPr/>
      <dgm:t>
        <a:bodyPr/>
        <a:lstStyle/>
        <a:p>
          <a:endParaRPr lang="tr-TR" sz="1400"/>
        </a:p>
      </dgm:t>
    </dgm:pt>
    <dgm:pt modelId="{AB0F2F40-5034-49DA-B0F0-641A38E62031}" type="sibTrans" cxnId="{92B0A7AB-20F8-4B5A-A420-D3503FB3032C}">
      <dgm:prSet/>
      <dgm:spPr/>
      <dgm:t>
        <a:bodyPr/>
        <a:lstStyle/>
        <a:p>
          <a:endParaRPr lang="tr-TR" sz="1400"/>
        </a:p>
      </dgm:t>
    </dgm:pt>
    <dgm:pt modelId="{2565EC6D-8A24-4354-91B0-D511137BB9A4}">
      <dgm:prSet custT="1"/>
      <dgm:spPr>
        <a:solidFill>
          <a:schemeClr val="accent6">
            <a:lumMod val="40000"/>
            <a:lumOff val="60000"/>
            <a:alpha val="90000"/>
          </a:schemeClr>
        </a:solidFill>
      </dgm:spPr>
      <dgm:t>
        <a:bodyPr/>
        <a:lstStyle/>
        <a:p>
          <a:r>
            <a:rPr lang="tr-TR" sz="1400" b="1" dirty="0" smtClean="0"/>
            <a:t>Oğuzlar</a:t>
          </a:r>
          <a:endParaRPr lang="tr-TR" sz="1400" b="1" dirty="0"/>
        </a:p>
      </dgm:t>
    </dgm:pt>
    <dgm:pt modelId="{1B1ADBA9-7EB7-4CF9-B876-F4776B0FB50A}" type="parTrans" cxnId="{A74DF4B0-5CE8-4839-83C9-F30C3DA90520}">
      <dgm:prSet/>
      <dgm:spPr/>
      <dgm:t>
        <a:bodyPr/>
        <a:lstStyle/>
        <a:p>
          <a:endParaRPr lang="tr-TR" sz="1400"/>
        </a:p>
      </dgm:t>
    </dgm:pt>
    <dgm:pt modelId="{FF421440-3374-4E97-BCC7-9D5BFC94528F}" type="sibTrans" cxnId="{A74DF4B0-5CE8-4839-83C9-F30C3DA90520}">
      <dgm:prSet/>
      <dgm:spPr/>
      <dgm:t>
        <a:bodyPr/>
        <a:lstStyle/>
        <a:p>
          <a:endParaRPr lang="tr-TR" sz="1400"/>
        </a:p>
      </dgm:t>
    </dgm:pt>
    <dgm:pt modelId="{B25B1AD8-7796-4D79-A260-08B34FD2159D}">
      <dgm:prSet custT="1"/>
      <dgm:spPr>
        <a:solidFill>
          <a:srgbClr val="92D050">
            <a:alpha val="90000"/>
          </a:srgbClr>
        </a:solidFill>
      </dgm:spPr>
      <dgm:t>
        <a:bodyPr/>
        <a:lstStyle/>
        <a:p>
          <a:r>
            <a:rPr lang="tr-TR" sz="1400" b="1" dirty="0" smtClean="0"/>
            <a:t>Kıpçaklar</a:t>
          </a:r>
          <a:endParaRPr lang="tr-TR" sz="1400" b="1" dirty="0"/>
        </a:p>
      </dgm:t>
    </dgm:pt>
    <dgm:pt modelId="{3061FA39-8963-4E14-87BE-4D4393DDAEE3}" type="parTrans" cxnId="{6E60E9D1-EDE7-4334-93EB-B17EDDB0D924}">
      <dgm:prSet/>
      <dgm:spPr/>
      <dgm:t>
        <a:bodyPr/>
        <a:lstStyle/>
        <a:p>
          <a:endParaRPr lang="tr-TR" sz="1400"/>
        </a:p>
      </dgm:t>
    </dgm:pt>
    <dgm:pt modelId="{6A0338B1-46B7-48F8-B61D-908FAD7E6223}" type="sibTrans" cxnId="{6E60E9D1-EDE7-4334-93EB-B17EDDB0D924}">
      <dgm:prSet/>
      <dgm:spPr/>
      <dgm:t>
        <a:bodyPr/>
        <a:lstStyle/>
        <a:p>
          <a:endParaRPr lang="tr-TR" sz="1400"/>
        </a:p>
      </dgm:t>
    </dgm:pt>
    <dgm:pt modelId="{B1224504-229B-4C9A-9C8F-87649BB6CA43}">
      <dgm:prSet custT="1"/>
      <dgm:spPr>
        <a:solidFill>
          <a:schemeClr val="accent2">
            <a:lumMod val="20000"/>
            <a:lumOff val="80000"/>
            <a:alpha val="90000"/>
          </a:schemeClr>
        </a:solidFill>
      </dgm:spPr>
      <dgm:t>
        <a:bodyPr/>
        <a:lstStyle/>
        <a:p>
          <a:pPr>
            <a:lnSpc>
              <a:spcPct val="150000"/>
            </a:lnSpc>
            <a:spcAft>
              <a:spcPts val="0"/>
            </a:spcAft>
          </a:pPr>
          <a:r>
            <a:rPr lang="tr-TR" sz="1400" b="1" dirty="0" smtClean="0"/>
            <a:t>İstanbul’u kuşattılar</a:t>
          </a:r>
          <a:endParaRPr lang="tr-TR" sz="1400" b="1" dirty="0"/>
        </a:p>
      </dgm:t>
    </dgm:pt>
    <dgm:pt modelId="{BB206870-6D67-4358-B2B3-3B7545A86456}" type="parTrans" cxnId="{41DDF0A6-8B96-4B3F-B66A-BFD739A093B3}">
      <dgm:prSet/>
      <dgm:spPr/>
      <dgm:t>
        <a:bodyPr/>
        <a:lstStyle/>
        <a:p>
          <a:endParaRPr lang="tr-TR" sz="1400"/>
        </a:p>
      </dgm:t>
    </dgm:pt>
    <dgm:pt modelId="{BE38C514-BAFA-4830-B6A8-6E7EAFCC9CF3}" type="sibTrans" cxnId="{41DDF0A6-8B96-4B3F-B66A-BFD739A093B3}">
      <dgm:prSet/>
      <dgm:spPr/>
      <dgm:t>
        <a:bodyPr/>
        <a:lstStyle/>
        <a:p>
          <a:endParaRPr lang="tr-TR" sz="1400"/>
        </a:p>
      </dgm:t>
    </dgm:pt>
    <dgm:pt modelId="{43126174-3FA1-4766-80A5-7491131DA5D5}">
      <dgm:prSet custT="1"/>
      <dgm:spPr>
        <a:solidFill>
          <a:srgbClr val="FFFF00">
            <a:alpha val="90000"/>
          </a:srgbClr>
        </a:solidFill>
      </dgm:spPr>
      <dgm:t>
        <a:bodyPr/>
        <a:lstStyle/>
        <a:p>
          <a:pPr>
            <a:lnSpc>
              <a:spcPct val="150000"/>
            </a:lnSpc>
            <a:spcAft>
              <a:spcPts val="0"/>
            </a:spcAft>
          </a:pPr>
          <a:r>
            <a:rPr lang="tr-TR" sz="1400" b="1" dirty="0" smtClean="0"/>
            <a:t>Zamanla Hıristiyanlığı kabul ederek benliklerini kaybettiler</a:t>
          </a:r>
          <a:endParaRPr lang="tr-TR" sz="1400" b="1" dirty="0"/>
        </a:p>
      </dgm:t>
    </dgm:pt>
    <dgm:pt modelId="{B8CA8345-8873-4548-A8A5-825A8826DC9C}" type="parTrans" cxnId="{6C80E827-97E3-41FE-9E64-26FBAEF9EB63}">
      <dgm:prSet/>
      <dgm:spPr/>
      <dgm:t>
        <a:bodyPr/>
        <a:lstStyle/>
        <a:p>
          <a:endParaRPr lang="tr-TR" sz="1400"/>
        </a:p>
      </dgm:t>
    </dgm:pt>
    <dgm:pt modelId="{24A09FD2-5A38-47BB-9325-6923FC5F39DF}" type="sibTrans" cxnId="{6C80E827-97E3-41FE-9E64-26FBAEF9EB63}">
      <dgm:prSet/>
      <dgm:spPr/>
      <dgm:t>
        <a:bodyPr/>
        <a:lstStyle/>
        <a:p>
          <a:endParaRPr lang="tr-TR" sz="1400"/>
        </a:p>
      </dgm:t>
    </dgm:pt>
    <dgm:pt modelId="{573B3BC1-336F-4380-81A0-23208921C9CA}">
      <dgm:prSet custT="1"/>
      <dgm:spPr>
        <a:solidFill>
          <a:schemeClr val="accent3">
            <a:lumMod val="40000"/>
            <a:lumOff val="60000"/>
            <a:alpha val="90000"/>
          </a:schemeClr>
        </a:solidFill>
      </dgm:spPr>
      <dgm:t>
        <a:bodyPr/>
        <a:lstStyle/>
        <a:p>
          <a:pPr>
            <a:lnSpc>
              <a:spcPct val="150000"/>
            </a:lnSpc>
            <a:spcAft>
              <a:spcPts val="0"/>
            </a:spcAft>
          </a:pPr>
          <a:r>
            <a:rPr lang="tr-TR" sz="1400" b="1" dirty="0" smtClean="0"/>
            <a:t>Balkanların </a:t>
          </a:r>
          <a:r>
            <a:rPr lang="tr-TR" sz="1400" b="1" dirty="0" err="1" smtClean="0"/>
            <a:t>Cermenleşmesini</a:t>
          </a:r>
          <a:r>
            <a:rPr lang="tr-TR" sz="1400" b="1" dirty="0" smtClean="0"/>
            <a:t> önlediler.</a:t>
          </a:r>
          <a:endParaRPr lang="tr-TR" sz="1400" b="1" dirty="0"/>
        </a:p>
      </dgm:t>
    </dgm:pt>
    <dgm:pt modelId="{F9AB6759-2368-4E95-BC56-420FC05ED00D}" type="parTrans" cxnId="{426E42C8-FDC7-4A9B-8574-B4AEA887EA61}">
      <dgm:prSet/>
      <dgm:spPr/>
      <dgm:t>
        <a:bodyPr/>
        <a:lstStyle/>
        <a:p>
          <a:endParaRPr lang="tr-TR" sz="1400"/>
        </a:p>
      </dgm:t>
    </dgm:pt>
    <dgm:pt modelId="{B0549F63-2B31-4021-ACF7-534ED08F6D23}" type="sibTrans" cxnId="{426E42C8-FDC7-4A9B-8574-B4AEA887EA61}">
      <dgm:prSet/>
      <dgm:spPr/>
      <dgm:t>
        <a:bodyPr/>
        <a:lstStyle/>
        <a:p>
          <a:endParaRPr lang="tr-TR" sz="1400"/>
        </a:p>
      </dgm:t>
    </dgm:pt>
    <dgm:pt modelId="{04810BB1-B4A0-4F75-A593-8B3EF4F0CC24}">
      <dgm:prSet custT="1"/>
      <dgm:spPr>
        <a:solidFill>
          <a:schemeClr val="accent5">
            <a:lumMod val="40000"/>
            <a:lumOff val="60000"/>
            <a:alpha val="90000"/>
          </a:schemeClr>
        </a:solidFill>
      </dgm:spPr>
      <dgm:t>
        <a:bodyPr/>
        <a:lstStyle/>
        <a:p>
          <a:pPr>
            <a:lnSpc>
              <a:spcPct val="150000"/>
            </a:lnSpc>
            <a:spcAft>
              <a:spcPts val="0"/>
            </a:spcAft>
          </a:pPr>
          <a:r>
            <a:rPr lang="tr-TR" sz="1400" b="1" dirty="0" smtClean="0"/>
            <a:t>Malazgirt Savaşı’nda Selçuklu tarafına geçtiler.</a:t>
          </a:r>
          <a:endParaRPr lang="tr-TR" sz="1400" b="1" dirty="0"/>
        </a:p>
      </dgm:t>
    </dgm:pt>
    <dgm:pt modelId="{64443FAE-283D-40AB-987F-9CE6FDDA0A07}" type="parTrans" cxnId="{6E2B025A-2851-4EC1-BF4A-C78178CC6D53}">
      <dgm:prSet/>
      <dgm:spPr/>
      <dgm:t>
        <a:bodyPr/>
        <a:lstStyle/>
        <a:p>
          <a:endParaRPr lang="tr-TR" sz="1400"/>
        </a:p>
      </dgm:t>
    </dgm:pt>
    <dgm:pt modelId="{E05D4B27-A8B5-4E88-B3F4-148AD49A29C3}" type="sibTrans" cxnId="{6E2B025A-2851-4EC1-BF4A-C78178CC6D53}">
      <dgm:prSet/>
      <dgm:spPr/>
      <dgm:t>
        <a:bodyPr/>
        <a:lstStyle/>
        <a:p>
          <a:endParaRPr lang="tr-TR" sz="1400"/>
        </a:p>
      </dgm:t>
    </dgm:pt>
    <dgm:pt modelId="{96E533C8-2D15-4D77-B00C-CFB2498A2B9E}">
      <dgm:prSet custT="1"/>
      <dgm:spPr>
        <a:solidFill>
          <a:schemeClr val="accent6">
            <a:lumMod val="40000"/>
            <a:lumOff val="60000"/>
            <a:alpha val="90000"/>
          </a:schemeClr>
        </a:solidFill>
      </dgm:spPr>
      <dgm:t>
        <a:bodyPr/>
        <a:lstStyle/>
        <a:p>
          <a:pPr>
            <a:lnSpc>
              <a:spcPct val="150000"/>
            </a:lnSpc>
            <a:spcAft>
              <a:spcPts val="0"/>
            </a:spcAft>
          </a:pPr>
          <a:r>
            <a:rPr lang="tr-TR" sz="1400" b="1" dirty="0" smtClean="0"/>
            <a:t>Selçuklular ve Osmanlıların kuruluşunda etkili olacaklar.</a:t>
          </a:r>
          <a:endParaRPr lang="tr-TR" sz="1400" b="1" dirty="0"/>
        </a:p>
      </dgm:t>
    </dgm:pt>
    <dgm:pt modelId="{C0509509-EBE7-4CA2-AF76-1ADE7B88DB14}" type="parTrans" cxnId="{BA514DC7-DE33-425D-B431-D8AF7D803D4F}">
      <dgm:prSet/>
      <dgm:spPr/>
      <dgm:t>
        <a:bodyPr/>
        <a:lstStyle/>
        <a:p>
          <a:endParaRPr lang="tr-TR" sz="1400"/>
        </a:p>
      </dgm:t>
    </dgm:pt>
    <dgm:pt modelId="{5A2EF68B-196C-42B6-8E56-A99DC3D506E5}" type="sibTrans" cxnId="{BA514DC7-DE33-425D-B431-D8AF7D803D4F}">
      <dgm:prSet/>
      <dgm:spPr/>
      <dgm:t>
        <a:bodyPr/>
        <a:lstStyle/>
        <a:p>
          <a:endParaRPr lang="tr-TR" sz="1400"/>
        </a:p>
      </dgm:t>
    </dgm:pt>
    <dgm:pt modelId="{17EF7293-C315-4126-B298-18C8DB2AF935}">
      <dgm:prSet custT="1"/>
      <dgm:spPr>
        <a:solidFill>
          <a:srgbClr val="92D050">
            <a:alpha val="90000"/>
          </a:srgbClr>
        </a:solidFill>
      </dgm:spPr>
      <dgm:t>
        <a:bodyPr/>
        <a:lstStyle/>
        <a:p>
          <a:pPr>
            <a:lnSpc>
              <a:spcPct val="150000"/>
            </a:lnSpc>
            <a:spcAft>
              <a:spcPts val="0"/>
            </a:spcAft>
          </a:pPr>
          <a:r>
            <a:rPr lang="tr-TR" sz="1400" b="1" dirty="0" smtClean="0"/>
            <a:t>Ruslarla mücadeleleri </a:t>
          </a:r>
          <a:r>
            <a:rPr lang="tr-TR" sz="1400" b="1" dirty="0" err="1" smtClean="0"/>
            <a:t>İgor</a:t>
          </a:r>
          <a:r>
            <a:rPr lang="tr-TR" sz="1400" b="1" dirty="0" smtClean="0"/>
            <a:t>,Oğuzlarla mücadeleleri Dede Korkut hikayelerine konu olmuştur.</a:t>
          </a:r>
          <a:endParaRPr lang="tr-TR" sz="1400" b="1" dirty="0"/>
        </a:p>
      </dgm:t>
    </dgm:pt>
    <dgm:pt modelId="{65E46C27-FCDC-4DD5-B901-BC67E51FE61B}" type="parTrans" cxnId="{88D6D7B1-7C17-4DCD-BFB1-AFFC6F45B25F}">
      <dgm:prSet/>
      <dgm:spPr/>
      <dgm:t>
        <a:bodyPr/>
        <a:lstStyle/>
        <a:p>
          <a:endParaRPr lang="tr-TR" sz="1400"/>
        </a:p>
      </dgm:t>
    </dgm:pt>
    <dgm:pt modelId="{73D9EF98-6550-470F-B7DF-F4524137C3C8}" type="sibTrans" cxnId="{88D6D7B1-7C17-4DCD-BFB1-AFFC6F45B25F}">
      <dgm:prSet/>
      <dgm:spPr/>
      <dgm:t>
        <a:bodyPr/>
        <a:lstStyle/>
        <a:p>
          <a:endParaRPr lang="tr-TR" sz="1400"/>
        </a:p>
      </dgm:t>
    </dgm:pt>
    <dgm:pt modelId="{62E0629F-98A2-4D2B-AA4F-F4070BDA0DEB}" type="pres">
      <dgm:prSet presAssocID="{FDE76BAD-F4D7-4F85-BEF9-E4832E128356}" presName="hierChild1" presStyleCnt="0">
        <dgm:presLayoutVars>
          <dgm:chPref val="1"/>
          <dgm:dir/>
          <dgm:animOne val="branch"/>
          <dgm:animLvl val="lvl"/>
          <dgm:resizeHandles/>
        </dgm:presLayoutVars>
      </dgm:prSet>
      <dgm:spPr/>
      <dgm:t>
        <a:bodyPr/>
        <a:lstStyle/>
        <a:p>
          <a:endParaRPr lang="tr-TR"/>
        </a:p>
      </dgm:t>
    </dgm:pt>
    <dgm:pt modelId="{C8487E22-253C-42C4-9807-35462AFA30B4}" type="pres">
      <dgm:prSet presAssocID="{1E701484-C2D0-4BB4-BF7C-05988950E10D}" presName="hierRoot1" presStyleCnt="0"/>
      <dgm:spPr/>
    </dgm:pt>
    <dgm:pt modelId="{B124BEF3-96FA-483E-84DC-C3FE121034AA}" type="pres">
      <dgm:prSet presAssocID="{1E701484-C2D0-4BB4-BF7C-05988950E10D}" presName="composite" presStyleCnt="0"/>
      <dgm:spPr/>
    </dgm:pt>
    <dgm:pt modelId="{F95F5A56-D183-4B2E-B220-8AB8C1EC7278}" type="pres">
      <dgm:prSet presAssocID="{1E701484-C2D0-4BB4-BF7C-05988950E10D}" presName="background" presStyleLbl="node0" presStyleIdx="0" presStyleCnt="1"/>
      <dgm:spPr/>
    </dgm:pt>
    <dgm:pt modelId="{92471E0B-BCC9-4EA0-8BB7-44D0C28BDBD6}" type="pres">
      <dgm:prSet presAssocID="{1E701484-C2D0-4BB4-BF7C-05988950E10D}" presName="text" presStyleLbl="fgAcc0" presStyleIdx="0" presStyleCnt="1" custScaleX="831693" custScaleY="228093" custLinFactY="-8009" custLinFactNeighborX="17961" custLinFactNeighborY="-100000">
        <dgm:presLayoutVars>
          <dgm:chPref val="3"/>
        </dgm:presLayoutVars>
      </dgm:prSet>
      <dgm:spPr/>
      <dgm:t>
        <a:bodyPr/>
        <a:lstStyle/>
        <a:p>
          <a:endParaRPr lang="tr-TR"/>
        </a:p>
      </dgm:t>
    </dgm:pt>
    <dgm:pt modelId="{09E61FE7-797C-4E7E-8B7C-BA19FA90104D}" type="pres">
      <dgm:prSet presAssocID="{1E701484-C2D0-4BB4-BF7C-05988950E10D}" presName="hierChild2" presStyleCnt="0"/>
      <dgm:spPr/>
    </dgm:pt>
    <dgm:pt modelId="{3F314C2F-23C1-4185-8F57-DC39D6DEE5BE}" type="pres">
      <dgm:prSet presAssocID="{4752CA50-1BA9-44AA-92C2-6393437FBA1A}" presName="Name10" presStyleLbl="parChTrans1D2" presStyleIdx="0" presStyleCnt="6"/>
      <dgm:spPr/>
      <dgm:t>
        <a:bodyPr/>
        <a:lstStyle/>
        <a:p>
          <a:endParaRPr lang="tr-TR"/>
        </a:p>
      </dgm:t>
    </dgm:pt>
    <dgm:pt modelId="{C211AE6F-CC77-40B7-ACEA-89CB2DB8EE60}" type="pres">
      <dgm:prSet presAssocID="{354D4AFC-B470-49CE-834B-78BB0D5DDDE9}" presName="hierRoot2" presStyleCnt="0"/>
      <dgm:spPr/>
    </dgm:pt>
    <dgm:pt modelId="{DFD580C5-A791-4541-94A6-FA69C6B80D1D}" type="pres">
      <dgm:prSet presAssocID="{354D4AFC-B470-49CE-834B-78BB0D5DDDE9}" presName="composite2" presStyleCnt="0"/>
      <dgm:spPr/>
    </dgm:pt>
    <dgm:pt modelId="{A02F128A-4A24-4B9B-A7AE-B1D5A64F7BEA}" type="pres">
      <dgm:prSet presAssocID="{354D4AFC-B470-49CE-834B-78BB0D5DDDE9}" presName="background2" presStyleLbl="node2" presStyleIdx="0" presStyleCnt="6"/>
      <dgm:spPr/>
    </dgm:pt>
    <dgm:pt modelId="{BD9B2C3F-3858-4C9A-A44F-67E3BFD34288}" type="pres">
      <dgm:prSet presAssocID="{354D4AFC-B470-49CE-834B-78BB0D5DDDE9}" presName="text2" presStyleLbl="fgAcc2" presStyleIdx="0" presStyleCnt="6" custScaleY="203046" custLinFactNeighborX="-11152" custLinFactNeighborY="-7184">
        <dgm:presLayoutVars>
          <dgm:chPref val="3"/>
        </dgm:presLayoutVars>
      </dgm:prSet>
      <dgm:spPr/>
      <dgm:t>
        <a:bodyPr/>
        <a:lstStyle/>
        <a:p>
          <a:endParaRPr lang="tr-TR"/>
        </a:p>
      </dgm:t>
    </dgm:pt>
    <dgm:pt modelId="{AA93938D-057E-4082-89C8-9770B03C1F92}" type="pres">
      <dgm:prSet presAssocID="{354D4AFC-B470-49CE-834B-78BB0D5DDDE9}" presName="hierChild3" presStyleCnt="0"/>
      <dgm:spPr/>
    </dgm:pt>
    <dgm:pt modelId="{FC7C6AB9-C63D-42D9-A810-F9D68B05F398}" type="pres">
      <dgm:prSet presAssocID="{BB206870-6D67-4358-B2B3-3B7545A86456}" presName="Name17" presStyleLbl="parChTrans1D3" presStyleIdx="0" presStyleCnt="6"/>
      <dgm:spPr/>
      <dgm:t>
        <a:bodyPr/>
        <a:lstStyle/>
        <a:p>
          <a:endParaRPr lang="tr-TR"/>
        </a:p>
      </dgm:t>
    </dgm:pt>
    <dgm:pt modelId="{1FB2CEF9-7193-4773-9983-D5D84CFB88F1}" type="pres">
      <dgm:prSet presAssocID="{B1224504-229B-4C9A-9C8F-87649BB6CA43}" presName="hierRoot3" presStyleCnt="0"/>
      <dgm:spPr/>
    </dgm:pt>
    <dgm:pt modelId="{EFD48CB8-5A84-4967-AEC6-0D3EEBF14BE1}" type="pres">
      <dgm:prSet presAssocID="{B1224504-229B-4C9A-9C8F-87649BB6CA43}" presName="composite3" presStyleCnt="0"/>
      <dgm:spPr/>
    </dgm:pt>
    <dgm:pt modelId="{D210FAB4-9443-463F-A834-7BDD0BF80C27}" type="pres">
      <dgm:prSet presAssocID="{B1224504-229B-4C9A-9C8F-87649BB6CA43}" presName="background3" presStyleLbl="node3" presStyleIdx="0" presStyleCnt="6"/>
      <dgm:spPr/>
    </dgm:pt>
    <dgm:pt modelId="{A3A56501-0A8D-4FFA-ACF8-AE9B31610A06}" type="pres">
      <dgm:prSet presAssocID="{B1224504-229B-4C9A-9C8F-87649BB6CA43}" presName="text3" presStyleLbl="fgAcc3" presStyleIdx="0" presStyleCnt="6" custScaleX="103204" custScaleY="291743" custLinFactNeighborX="-12025" custLinFactNeighborY="-18752">
        <dgm:presLayoutVars>
          <dgm:chPref val="3"/>
        </dgm:presLayoutVars>
      </dgm:prSet>
      <dgm:spPr/>
      <dgm:t>
        <a:bodyPr/>
        <a:lstStyle/>
        <a:p>
          <a:endParaRPr lang="tr-TR"/>
        </a:p>
      </dgm:t>
    </dgm:pt>
    <dgm:pt modelId="{01F72F6E-53FE-4BB9-993A-84055A63D06F}" type="pres">
      <dgm:prSet presAssocID="{B1224504-229B-4C9A-9C8F-87649BB6CA43}" presName="hierChild4" presStyleCnt="0"/>
      <dgm:spPr/>
    </dgm:pt>
    <dgm:pt modelId="{5D0B3306-65C2-4444-B773-18F8845BF42A}" type="pres">
      <dgm:prSet presAssocID="{9162A63B-9426-4751-897C-75C75F599F4A}" presName="Name10" presStyleLbl="parChTrans1D2" presStyleIdx="1" presStyleCnt="6"/>
      <dgm:spPr/>
      <dgm:t>
        <a:bodyPr/>
        <a:lstStyle/>
        <a:p>
          <a:endParaRPr lang="tr-TR"/>
        </a:p>
      </dgm:t>
    </dgm:pt>
    <dgm:pt modelId="{4CA1BD07-57BB-44E1-8BBE-E578D953C31F}" type="pres">
      <dgm:prSet presAssocID="{AF656E9A-6801-4B72-93DD-30168F418CC7}" presName="hierRoot2" presStyleCnt="0"/>
      <dgm:spPr/>
    </dgm:pt>
    <dgm:pt modelId="{66E08FF5-05CB-4029-8BAA-4685E5E4C267}" type="pres">
      <dgm:prSet presAssocID="{AF656E9A-6801-4B72-93DD-30168F418CC7}" presName="composite2" presStyleCnt="0"/>
      <dgm:spPr/>
    </dgm:pt>
    <dgm:pt modelId="{C7CBD04B-696D-4354-83F4-76A7B35B99BF}" type="pres">
      <dgm:prSet presAssocID="{AF656E9A-6801-4B72-93DD-30168F418CC7}" presName="background2" presStyleLbl="node2" presStyleIdx="1" presStyleCnt="6"/>
      <dgm:spPr/>
    </dgm:pt>
    <dgm:pt modelId="{B0987E79-F336-4D2F-AD6C-A5BFA463BB88}" type="pres">
      <dgm:prSet presAssocID="{AF656E9A-6801-4B72-93DD-30168F418CC7}" presName="text2" presStyleLbl="fgAcc2" presStyleIdx="1" presStyleCnt="6" custScaleX="126246" custScaleY="205684" custLinFactNeighborX="1487" custLinFactNeighborY="4068">
        <dgm:presLayoutVars>
          <dgm:chPref val="3"/>
        </dgm:presLayoutVars>
      </dgm:prSet>
      <dgm:spPr/>
      <dgm:t>
        <a:bodyPr/>
        <a:lstStyle/>
        <a:p>
          <a:endParaRPr lang="tr-TR"/>
        </a:p>
      </dgm:t>
    </dgm:pt>
    <dgm:pt modelId="{24E2A65A-3D66-45D4-87F9-4B61874C2FC6}" type="pres">
      <dgm:prSet presAssocID="{AF656E9A-6801-4B72-93DD-30168F418CC7}" presName="hierChild3" presStyleCnt="0"/>
      <dgm:spPr/>
    </dgm:pt>
    <dgm:pt modelId="{532ED35B-5017-4D34-BB95-DF42526E267D}" type="pres">
      <dgm:prSet presAssocID="{B8CA8345-8873-4548-A8A5-825A8826DC9C}" presName="Name17" presStyleLbl="parChTrans1D3" presStyleIdx="1" presStyleCnt="6"/>
      <dgm:spPr/>
      <dgm:t>
        <a:bodyPr/>
        <a:lstStyle/>
        <a:p>
          <a:endParaRPr lang="tr-TR"/>
        </a:p>
      </dgm:t>
    </dgm:pt>
    <dgm:pt modelId="{D038CF87-36BF-4BEC-ACB3-E6F135D69765}" type="pres">
      <dgm:prSet presAssocID="{43126174-3FA1-4766-80A5-7491131DA5D5}" presName="hierRoot3" presStyleCnt="0"/>
      <dgm:spPr/>
    </dgm:pt>
    <dgm:pt modelId="{498270E0-7B19-43A2-BA75-17DAC5EC6795}" type="pres">
      <dgm:prSet presAssocID="{43126174-3FA1-4766-80A5-7491131DA5D5}" presName="composite3" presStyleCnt="0"/>
      <dgm:spPr/>
    </dgm:pt>
    <dgm:pt modelId="{6391A496-004A-41C1-8999-39F4E603E761}" type="pres">
      <dgm:prSet presAssocID="{43126174-3FA1-4766-80A5-7491131DA5D5}" presName="background3" presStyleLbl="node3" presStyleIdx="1" presStyleCnt="6"/>
      <dgm:spPr/>
    </dgm:pt>
    <dgm:pt modelId="{23DE5D20-0D56-4E80-A4B9-A73891A2621F}" type="pres">
      <dgm:prSet presAssocID="{43126174-3FA1-4766-80A5-7491131DA5D5}" presName="text3" presStyleLbl="fgAcc3" presStyleIdx="1" presStyleCnt="6" custScaleX="124527" custScaleY="251274">
        <dgm:presLayoutVars>
          <dgm:chPref val="3"/>
        </dgm:presLayoutVars>
      </dgm:prSet>
      <dgm:spPr/>
      <dgm:t>
        <a:bodyPr/>
        <a:lstStyle/>
        <a:p>
          <a:endParaRPr lang="tr-TR"/>
        </a:p>
      </dgm:t>
    </dgm:pt>
    <dgm:pt modelId="{3BB7F2BF-CB99-44A7-8A47-8CD1046D6852}" type="pres">
      <dgm:prSet presAssocID="{43126174-3FA1-4766-80A5-7491131DA5D5}" presName="hierChild4" presStyleCnt="0"/>
      <dgm:spPr/>
    </dgm:pt>
    <dgm:pt modelId="{70A26D23-70CA-4612-B0DD-E0EA6C19935E}" type="pres">
      <dgm:prSet presAssocID="{2BB26C0F-8166-4DD3-A05C-D5E60DD84B0A}" presName="Name10" presStyleLbl="parChTrans1D2" presStyleIdx="2" presStyleCnt="6"/>
      <dgm:spPr/>
      <dgm:t>
        <a:bodyPr/>
        <a:lstStyle/>
        <a:p>
          <a:endParaRPr lang="tr-TR"/>
        </a:p>
      </dgm:t>
    </dgm:pt>
    <dgm:pt modelId="{582132F8-98C8-4959-AD99-F289B433B2F1}" type="pres">
      <dgm:prSet presAssocID="{BEF76335-54F2-4AF6-9ED8-C89F11206994}" presName="hierRoot2" presStyleCnt="0"/>
      <dgm:spPr/>
    </dgm:pt>
    <dgm:pt modelId="{40C35E58-3095-47CF-87CB-7DC11756142F}" type="pres">
      <dgm:prSet presAssocID="{BEF76335-54F2-4AF6-9ED8-C89F11206994}" presName="composite2" presStyleCnt="0"/>
      <dgm:spPr/>
    </dgm:pt>
    <dgm:pt modelId="{93EE0699-91EA-43B1-9940-62B3FD34AFC8}" type="pres">
      <dgm:prSet presAssocID="{BEF76335-54F2-4AF6-9ED8-C89F11206994}" presName="background2" presStyleLbl="node2" presStyleIdx="2" presStyleCnt="6"/>
      <dgm:spPr/>
    </dgm:pt>
    <dgm:pt modelId="{15946111-99D1-450C-858A-727C4A007563}" type="pres">
      <dgm:prSet presAssocID="{BEF76335-54F2-4AF6-9ED8-C89F11206994}" presName="text2" presStyleLbl="fgAcc2" presStyleIdx="2" presStyleCnt="6" custScaleX="127229" custScaleY="213820">
        <dgm:presLayoutVars>
          <dgm:chPref val="3"/>
        </dgm:presLayoutVars>
      </dgm:prSet>
      <dgm:spPr/>
      <dgm:t>
        <a:bodyPr/>
        <a:lstStyle/>
        <a:p>
          <a:endParaRPr lang="tr-TR"/>
        </a:p>
      </dgm:t>
    </dgm:pt>
    <dgm:pt modelId="{D45AC0D6-2BDC-40B9-AE51-2782448D9813}" type="pres">
      <dgm:prSet presAssocID="{BEF76335-54F2-4AF6-9ED8-C89F11206994}" presName="hierChild3" presStyleCnt="0"/>
      <dgm:spPr/>
    </dgm:pt>
    <dgm:pt modelId="{72E5F02F-AEA6-4B2F-A997-DF25C05AEC11}" type="pres">
      <dgm:prSet presAssocID="{F9AB6759-2368-4E95-BC56-420FC05ED00D}" presName="Name17" presStyleLbl="parChTrans1D3" presStyleIdx="2" presStyleCnt="6"/>
      <dgm:spPr/>
      <dgm:t>
        <a:bodyPr/>
        <a:lstStyle/>
        <a:p>
          <a:endParaRPr lang="tr-TR"/>
        </a:p>
      </dgm:t>
    </dgm:pt>
    <dgm:pt modelId="{4EE13910-C628-4CA9-93F6-7283B4C469BC}" type="pres">
      <dgm:prSet presAssocID="{573B3BC1-336F-4380-81A0-23208921C9CA}" presName="hierRoot3" presStyleCnt="0"/>
      <dgm:spPr/>
    </dgm:pt>
    <dgm:pt modelId="{1DF3756D-AAAD-4AA4-8CFC-15CF6D959375}" type="pres">
      <dgm:prSet presAssocID="{573B3BC1-336F-4380-81A0-23208921C9CA}" presName="composite3" presStyleCnt="0"/>
      <dgm:spPr/>
    </dgm:pt>
    <dgm:pt modelId="{5145E9CA-1F69-408C-9043-BADA8517CD55}" type="pres">
      <dgm:prSet presAssocID="{573B3BC1-336F-4380-81A0-23208921C9CA}" presName="background3" presStyleLbl="node3" presStyleIdx="2" presStyleCnt="6"/>
      <dgm:spPr/>
    </dgm:pt>
    <dgm:pt modelId="{B702895A-11FC-4A36-B2D7-60BC02B97B53}" type="pres">
      <dgm:prSet presAssocID="{573B3BC1-336F-4380-81A0-23208921C9CA}" presName="text3" presStyleLbl="fgAcc3" presStyleIdx="2" presStyleCnt="6" custScaleX="145267" custScaleY="243138">
        <dgm:presLayoutVars>
          <dgm:chPref val="3"/>
        </dgm:presLayoutVars>
      </dgm:prSet>
      <dgm:spPr/>
      <dgm:t>
        <a:bodyPr/>
        <a:lstStyle/>
        <a:p>
          <a:endParaRPr lang="tr-TR"/>
        </a:p>
      </dgm:t>
    </dgm:pt>
    <dgm:pt modelId="{038A5A4C-29C7-470E-8378-0BE06C3F7104}" type="pres">
      <dgm:prSet presAssocID="{573B3BC1-336F-4380-81A0-23208921C9CA}" presName="hierChild4" presStyleCnt="0"/>
      <dgm:spPr/>
    </dgm:pt>
    <dgm:pt modelId="{3B0301C3-7B55-4A48-A22A-69867F53BE57}" type="pres">
      <dgm:prSet presAssocID="{C9C281F5-8B89-4C1A-BFBD-EB3D7969B52A}" presName="Name10" presStyleLbl="parChTrans1D2" presStyleIdx="3" presStyleCnt="6"/>
      <dgm:spPr/>
      <dgm:t>
        <a:bodyPr/>
        <a:lstStyle/>
        <a:p>
          <a:endParaRPr lang="tr-TR"/>
        </a:p>
      </dgm:t>
    </dgm:pt>
    <dgm:pt modelId="{C3552B14-C575-440E-A464-306A75DE6656}" type="pres">
      <dgm:prSet presAssocID="{706D32B6-4B43-4FC7-AF2C-C3DB7922DD2E}" presName="hierRoot2" presStyleCnt="0"/>
      <dgm:spPr/>
    </dgm:pt>
    <dgm:pt modelId="{91D6331C-910A-4ED7-BD38-620D97137178}" type="pres">
      <dgm:prSet presAssocID="{706D32B6-4B43-4FC7-AF2C-C3DB7922DD2E}" presName="composite2" presStyleCnt="0"/>
      <dgm:spPr/>
    </dgm:pt>
    <dgm:pt modelId="{45DBA85A-CC8F-411B-8D6D-3CE2AEE9A0B9}" type="pres">
      <dgm:prSet presAssocID="{706D32B6-4B43-4FC7-AF2C-C3DB7922DD2E}" presName="background2" presStyleLbl="node2" presStyleIdx="3" presStyleCnt="6"/>
      <dgm:spPr/>
    </dgm:pt>
    <dgm:pt modelId="{CA1337C5-84CA-4606-A6A5-07686C306CB1}" type="pres">
      <dgm:prSet presAssocID="{706D32B6-4B43-4FC7-AF2C-C3DB7922DD2E}" presName="text2" presStyleLbl="fgAcc2" presStyleIdx="3" presStyleCnt="6" custScaleX="118138" custScaleY="213820">
        <dgm:presLayoutVars>
          <dgm:chPref val="3"/>
        </dgm:presLayoutVars>
      </dgm:prSet>
      <dgm:spPr/>
      <dgm:t>
        <a:bodyPr/>
        <a:lstStyle/>
        <a:p>
          <a:endParaRPr lang="tr-TR"/>
        </a:p>
      </dgm:t>
    </dgm:pt>
    <dgm:pt modelId="{A5CC589A-EBDC-4148-85F3-12181E044DAF}" type="pres">
      <dgm:prSet presAssocID="{706D32B6-4B43-4FC7-AF2C-C3DB7922DD2E}" presName="hierChild3" presStyleCnt="0"/>
      <dgm:spPr/>
    </dgm:pt>
    <dgm:pt modelId="{B942E11E-A65D-4A32-A8C6-E354876CB02C}" type="pres">
      <dgm:prSet presAssocID="{64443FAE-283D-40AB-987F-9CE6FDDA0A07}" presName="Name17" presStyleLbl="parChTrans1D3" presStyleIdx="3" presStyleCnt="6"/>
      <dgm:spPr/>
      <dgm:t>
        <a:bodyPr/>
        <a:lstStyle/>
        <a:p>
          <a:endParaRPr lang="tr-TR"/>
        </a:p>
      </dgm:t>
    </dgm:pt>
    <dgm:pt modelId="{67EB7B39-6A7D-4AFC-AB8D-2827B17D710C}" type="pres">
      <dgm:prSet presAssocID="{04810BB1-B4A0-4F75-A593-8B3EF4F0CC24}" presName="hierRoot3" presStyleCnt="0"/>
      <dgm:spPr/>
    </dgm:pt>
    <dgm:pt modelId="{C30671E0-9D2A-4AAB-AD6C-3C079D580099}" type="pres">
      <dgm:prSet presAssocID="{04810BB1-B4A0-4F75-A593-8B3EF4F0CC24}" presName="composite3" presStyleCnt="0"/>
      <dgm:spPr/>
    </dgm:pt>
    <dgm:pt modelId="{4B28AF27-FD22-4C61-8A14-5D15E125E9B5}" type="pres">
      <dgm:prSet presAssocID="{04810BB1-B4A0-4F75-A593-8B3EF4F0CC24}" presName="background3" presStyleLbl="node3" presStyleIdx="3" presStyleCnt="6"/>
      <dgm:spPr/>
    </dgm:pt>
    <dgm:pt modelId="{8B92547D-84F1-4CDB-BAA4-20100AD2E8C6}" type="pres">
      <dgm:prSet presAssocID="{04810BB1-B4A0-4F75-A593-8B3EF4F0CC24}" presName="text3" presStyleLbl="fgAcc3" presStyleIdx="3" presStyleCnt="6" custScaleX="118763" custScaleY="239906">
        <dgm:presLayoutVars>
          <dgm:chPref val="3"/>
        </dgm:presLayoutVars>
      </dgm:prSet>
      <dgm:spPr/>
      <dgm:t>
        <a:bodyPr/>
        <a:lstStyle/>
        <a:p>
          <a:endParaRPr lang="tr-TR"/>
        </a:p>
      </dgm:t>
    </dgm:pt>
    <dgm:pt modelId="{A3E9EFB9-8C72-410A-ACAC-ED6413B1B2D6}" type="pres">
      <dgm:prSet presAssocID="{04810BB1-B4A0-4F75-A593-8B3EF4F0CC24}" presName="hierChild4" presStyleCnt="0"/>
      <dgm:spPr/>
    </dgm:pt>
    <dgm:pt modelId="{8284F51B-1DAF-4D37-9A08-EA26DB229DEE}" type="pres">
      <dgm:prSet presAssocID="{1B1ADBA9-7EB7-4CF9-B876-F4776B0FB50A}" presName="Name10" presStyleLbl="parChTrans1D2" presStyleIdx="4" presStyleCnt="6"/>
      <dgm:spPr/>
      <dgm:t>
        <a:bodyPr/>
        <a:lstStyle/>
        <a:p>
          <a:endParaRPr lang="tr-TR"/>
        </a:p>
      </dgm:t>
    </dgm:pt>
    <dgm:pt modelId="{CEE7C9A4-5BA3-47C9-BC8F-94B3F72A312C}" type="pres">
      <dgm:prSet presAssocID="{2565EC6D-8A24-4354-91B0-D511137BB9A4}" presName="hierRoot2" presStyleCnt="0"/>
      <dgm:spPr/>
    </dgm:pt>
    <dgm:pt modelId="{871F3DC7-8B64-4EF8-A0EF-E989458F6368}" type="pres">
      <dgm:prSet presAssocID="{2565EC6D-8A24-4354-91B0-D511137BB9A4}" presName="composite2" presStyleCnt="0"/>
      <dgm:spPr/>
    </dgm:pt>
    <dgm:pt modelId="{519764EB-2DA0-4223-902B-75E65CA433AC}" type="pres">
      <dgm:prSet presAssocID="{2565EC6D-8A24-4354-91B0-D511137BB9A4}" presName="background2" presStyleLbl="node2" presStyleIdx="4" presStyleCnt="6"/>
      <dgm:spPr/>
    </dgm:pt>
    <dgm:pt modelId="{2605D400-F0E7-436B-99AD-FE0BD085B745}" type="pres">
      <dgm:prSet presAssocID="{2565EC6D-8A24-4354-91B0-D511137BB9A4}" presName="text2" presStyleLbl="fgAcc2" presStyleIdx="4" presStyleCnt="6" custScaleY="213820">
        <dgm:presLayoutVars>
          <dgm:chPref val="3"/>
        </dgm:presLayoutVars>
      </dgm:prSet>
      <dgm:spPr/>
      <dgm:t>
        <a:bodyPr/>
        <a:lstStyle/>
        <a:p>
          <a:endParaRPr lang="tr-TR"/>
        </a:p>
      </dgm:t>
    </dgm:pt>
    <dgm:pt modelId="{926F1B43-7EA3-4A55-AB3C-A9E9A9445EAF}" type="pres">
      <dgm:prSet presAssocID="{2565EC6D-8A24-4354-91B0-D511137BB9A4}" presName="hierChild3" presStyleCnt="0"/>
      <dgm:spPr/>
    </dgm:pt>
    <dgm:pt modelId="{21B1A788-516E-49FB-87F0-0CAA33DDCEDB}" type="pres">
      <dgm:prSet presAssocID="{C0509509-EBE7-4CA2-AF76-1ADE7B88DB14}" presName="Name17" presStyleLbl="parChTrans1D3" presStyleIdx="4" presStyleCnt="6"/>
      <dgm:spPr/>
      <dgm:t>
        <a:bodyPr/>
        <a:lstStyle/>
        <a:p>
          <a:endParaRPr lang="tr-TR"/>
        </a:p>
      </dgm:t>
    </dgm:pt>
    <dgm:pt modelId="{6E5D684E-138B-44ED-A22D-C85B56302DBE}" type="pres">
      <dgm:prSet presAssocID="{96E533C8-2D15-4D77-B00C-CFB2498A2B9E}" presName="hierRoot3" presStyleCnt="0"/>
      <dgm:spPr/>
    </dgm:pt>
    <dgm:pt modelId="{6FA2AD15-01AF-4A53-AD98-2F926EC540A3}" type="pres">
      <dgm:prSet presAssocID="{96E533C8-2D15-4D77-B00C-CFB2498A2B9E}" presName="composite3" presStyleCnt="0"/>
      <dgm:spPr/>
    </dgm:pt>
    <dgm:pt modelId="{1760D938-F56B-4AFD-BB0C-44C94F7C042C}" type="pres">
      <dgm:prSet presAssocID="{96E533C8-2D15-4D77-B00C-CFB2498A2B9E}" presName="background3" presStyleLbl="node3" presStyleIdx="4" presStyleCnt="6"/>
      <dgm:spPr/>
    </dgm:pt>
    <dgm:pt modelId="{2F0A7D27-13F0-4B92-A8E0-165B309E887B}" type="pres">
      <dgm:prSet presAssocID="{96E533C8-2D15-4D77-B00C-CFB2498A2B9E}" presName="text3" presStyleLbl="fgAcc3" presStyleIdx="4" presStyleCnt="6" custScaleX="121803" custScaleY="239906">
        <dgm:presLayoutVars>
          <dgm:chPref val="3"/>
        </dgm:presLayoutVars>
      </dgm:prSet>
      <dgm:spPr/>
      <dgm:t>
        <a:bodyPr/>
        <a:lstStyle/>
        <a:p>
          <a:endParaRPr lang="tr-TR"/>
        </a:p>
      </dgm:t>
    </dgm:pt>
    <dgm:pt modelId="{A1235892-B293-4E47-A80A-53804D57AC00}" type="pres">
      <dgm:prSet presAssocID="{96E533C8-2D15-4D77-B00C-CFB2498A2B9E}" presName="hierChild4" presStyleCnt="0"/>
      <dgm:spPr/>
    </dgm:pt>
    <dgm:pt modelId="{B66261D5-D10B-41F9-9CC7-A4F2060D7115}" type="pres">
      <dgm:prSet presAssocID="{3061FA39-8963-4E14-87BE-4D4393DDAEE3}" presName="Name10" presStyleLbl="parChTrans1D2" presStyleIdx="5" presStyleCnt="6"/>
      <dgm:spPr/>
      <dgm:t>
        <a:bodyPr/>
        <a:lstStyle/>
        <a:p>
          <a:endParaRPr lang="tr-TR"/>
        </a:p>
      </dgm:t>
    </dgm:pt>
    <dgm:pt modelId="{D791F5E7-B143-48FB-BBC7-E0407042F0C6}" type="pres">
      <dgm:prSet presAssocID="{B25B1AD8-7796-4D79-A260-08B34FD2159D}" presName="hierRoot2" presStyleCnt="0"/>
      <dgm:spPr/>
    </dgm:pt>
    <dgm:pt modelId="{924A6B7F-F9DF-4E86-9037-B550F20262A1}" type="pres">
      <dgm:prSet presAssocID="{B25B1AD8-7796-4D79-A260-08B34FD2159D}" presName="composite2" presStyleCnt="0"/>
      <dgm:spPr/>
    </dgm:pt>
    <dgm:pt modelId="{6FD84A19-D313-4B4D-8804-9EB92DFB9E94}" type="pres">
      <dgm:prSet presAssocID="{B25B1AD8-7796-4D79-A260-08B34FD2159D}" presName="background2" presStyleLbl="node2" presStyleIdx="5" presStyleCnt="6"/>
      <dgm:spPr/>
    </dgm:pt>
    <dgm:pt modelId="{475DAFA5-5B9B-4FBE-939A-F43CB21DC474}" type="pres">
      <dgm:prSet presAssocID="{B25B1AD8-7796-4D79-A260-08B34FD2159D}" presName="text2" presStyleLbl="fgAcc2" presStyleIdx="5" presStyleCnt="6" custScaleX="142970" custScaleY="221298" custLinFactNeighborX="13072" custLinFactNeighborY="-11464">
        <dgm:presLayoutVars>
          <dgm:chPref val="3"/>
        </dgm:presLayoutVars>
      </dgm:prSet>
      <dgm:spPr/>
      <dgm:t>
        <a:bodyPr/>
        <a:lstStyle/>
        <a:p>
          <a:endParaRPr lang="tr-TR"/>
        </a:p>
      </dgm:t>
    </dgm:pt>
    <dgm:pt modelId="{2FCEEC70-077D-4F82-B39B-57D61133D8DF}" type="pres">
      <dgm:prSet presAssocID="{B25B1AD8-7796-4D79-A260-08B34FD2159D}" presName="hierChild3" presStyleCnt="0"/>
      <dgm:spPr/>
    </dgm:pt>
    <dgm:pt modelId="{ECE49874-59CB-4951-9EB4-EE78F979E7C8}" type="pres">
      <dgm:prSet presAssocID="{65E46C27-FCDC-4DD5-B901-BC67E51FE61B}" presName="Name17" presStyleLbl="parChTrans1D3" presStyleIdx="5" presStyleCnt="6"/>
      <dgm:spPr/>
      <dgm:t>
        <a:bodyPr/>
        <a:lstStyle/>
        <a:p>
          <a:endParaRPr lang="tr-TR"/>
        </a:p>
      </dgm:t>
    </dgm:pt>
    <dgm:pt modelId="{E65A3604-A172-4E50-8E43-C0298844871A}" type="pres">
      <dgm:prSet presAssocID="{17EF7293-C315-4126-B298-18C8DB2AF935}" presName="hierRoot3" presStyleCnt="0"/>
      <dgm:spPr/>
    </dgm:pt>
    <dgm:pt modelId="{B8F43EF6-1851-4F8E-95C8-8CBD6D042757}" type="pres">
      <dgm:prSet presAssocID="{17EF7293-C315-4126-B298-18C8DB2AF935}" presName="composite3" presStyleCnt="0"/>
      <dgm:spPr/>
    </dgm:pt>
    <dgm:pt modelId="{4D56CC19-C324-403F-B238-30762467A4C6}" type="pres">
      <dgm:prSet presAssocID="{17EF7293-C315-4126-B298-18C8DB2AF935}" presName="background3" presStyleLbl="node3" presStyleIdx="5" presStyleCnt="6"/>
      <dgm:spPr/>
    </dgm:pt>
    <dgm:pt modelId="{36885A9C-8991-485F-AE91-E3D5A3778295}" type="pres">
      <dgm:prSet presAssocID="{17EF7293-C315-4126-B298-18C8DB2AF935}" presName="text3" presStyleLbl="fgAcc3" presStyleIdx="5" presStyleCnt="6" custScaleX="143042" custScaleY="283046">
        <dgm:presLayoutVars>
          <dgm:chPref val="3"/>
        </dgm:presLayoutVars>
      </dgm:prSet>
      <dgm:spPr/>
      <dgm:t>
        <a:bodyPr/>
        <a:lstStyle/>
        <a:p>
          <a:endParaRPr lang="tr-TR"/>
        </a:p>
      </dgm:t>
    </dgm:pt>
    <dgm:pt modelId="{A84B5223-31DE-47F2-8520-A606662D6D81}" type="pres">
      <dgm:prSet presAssocID="{17EF7293-C315-4126-B298-18C8DB2AF935}" presName="hierChild4" presStyleCnt="0"/>
      <dgm:spPr/>
    </dgm:pt>
  </dgm:ptLst>
  <dgm:cxnLst>
    <dgm:cxn modelId="{21DD0F76-B275-48A7-8314-DB14E9B39754}" type="presOf" srcId="{B8CA8345-8873-4548-A8A5-825A8826DC9C}" destId="{532ED35B-5017-4D34-BB95-DF42526E267D}" srcOrd="0" destOrd="0" presId="urn:microsoft.com/office/officeart/2005/8/layout/hierarchy1"/>
    <dgm:cxn modelId="{4D7E70DB-4483-4EB0-8CA9-80E37F8DAD1B}" type="presOf" srcId="{F9AB6759-2368-4E95-BC56-420FC05ED00D}" destId="{72E5F02F-AEA6-4B2F-A997-DF25C05AEC11}" srcOrd="0" destOrd="0" presId="urn:microsoft.com/office/officeart/2005/8/layout/hierarchy1"/>
    <dgm:cxn modelId="{4C342AE3-D90E-40BF-8648-FC911804D0A3}" type="presOf" srcId="{B1224504-229B-4C9A-9C8F-87649BB6CA43}" destId="{A3A56501-0A8D-4FFA-ACF8-AE9B31610A06}" srcOrd="0" destOrd="0" presId="urn:microsoft.com/office/officeart/2005/8/layout/hierarchy1"/>
    <dgm:cxn modelId="{A74DF4B0-5CE8-4839-83C9-F30C3DA90520}" srcId="{1E701484-C2D0-4BB4-BF7C-05988950E10D}" destId="{2565EC6D-8A24-4354-91B0-D511137BB9A4}" srcOrd="4" destOrd="0" parTransId="{1B1ADBA9-7EB7-4CF9-B876-F4776B0FB50A}" sibTransId="{FF421440-3374-4E97-BCC7-9D5BFC94528F}"/>
    <dgm:cxn modelId="{5BBBB1A0-29CB-405B-B379-3CE57ACAB62B}" type="presOf" srcId="{706D32B6-4B43-4FC7-AF2C-C3DB7922DD2E}" destId="{CA1337C5-84CA-4606-A6A5-07686C306CB1}" srcOrd="0" destOrd="0" presId="urn:microsoft.com/office/officeart/2005/8/layout/hierarchy1"/>
    <dgm:cxn modelId="{E94D336D-F725-4C57-867D-A11FB60CB13F}" type="presOf" srcId="{43126174-3FA1-4766-80A5-7491131DA5D5}" destId="{23DE5D20-0D56-4E80-A4B9-A73891A2621F}" srcOrd="0" destOrd="0" presId="urn:microsoft.com/office/officeart/2005/8/layout/hierarchy1"/>
    <dgm:cxn modelId="{811F6942-196D-4C28-97A1-191781BCA442}" type="presOf" srcId="{1B1ADBA9-7EB7-4CF9-B876-F4776B0FB50A}" destId="{8284F51B-1DAF-4D37-9A08-EA26DB229DEE}" srcOrd="0" destOrd="0" presId="urn:microsoft.com/office/officeart/2005/8/layout/hierarchy1"/>
    <dgm:cxn modelId="{9A50BDF4-6988-474D-A381-91E454981A8C}" type="presOf" srcId="{AF656E9A-6801-4B72-93DD-30168F418CC7}" destId="{B0987E79-F336-4D2F-AD6C-A5BFA463BB88}" srcOrd="0" destOrd="0" presId="urn:microsoft.com/office/officeart/2005/8/layout/hierarchy1"/>
    <dgm:cxn modelId="{B746C6B3-09E8-4A59-A05A-C86DCDAAF2D9}" type="presOf" srcId="{96E533C8-2D15-4D77-B00C-CFB2498A2B9E}" destId="{2F0A7D27-13F0-4B92-A8E0-165B309E887B}" srcOrd="0" destOrd="0" presId="urn:microsoft.com/office/officeart/2005/8/layout/hierarchy1"/>
    <dgm:cxn modelId="{41DDF0A6-8B96-4B3F-B66A-BFD739A093B3}" srcId="{354D4AFC-B470-49CE-834B-78BB0D5DDDE9}" destId="{B1224504-229B-4C9A-9C8F-87649BB6CA43}" srcOrd="0" destOrd="0" parTransId="{BB206870-6D67-4358-B2B3-3B7545A86456}" sibTransId="{BE38C514-BAFA-4830-B6A8-6E7EAFCC9CF3}"/>
    <dgm:cxn modelId="{F0394BF9-1239-4AB3-BA96-448FDDB1E317}" type="presOf" srcId="{3061FA39-8963-4E14-87BE-4D4393DDAEE3}" destId="{B66261D5-D10B-41F9-9CC7-A4F2060D7115}" srcOrd="0" destOrd="0" presId="urn:microsoft.com/office/officeart/2005/8/layout/hierarchy1"/>
    <dgm:cxn modelId="{402265FC-DA4D-43EF-884E-9ECE3A7C1BFB}" type="presOf" srcId="{BB206870-6D67-4358-B2B3-3B7545A86456}" destId="{FC7C6AB9-C63D-42D9-A810-F9D68B05F398}" srcOrd="0" destOrd="0" presId="urn:microsoft.com/office/officeart/2005/8/layout/hierarchy1"/>
    <dgm:cxn modelId="{A8DDD27F-956A-46AE-BDE4-0B7947895A7A}" type="presOf" srcId="{17EF7293-C315-4126-B298-18C8DB2AF935}" destId="{36885A9C-8991-485F-AE91-E3D5A3778295}" srcOrd="0" destOrd="0" presId="urn:microsoft.com/office/officeart/2005/8/layout/hierarchy1"/>
    <dgm:cxn modelId="{4B3290CD-6346-4C1F-8C5A-75E0E00B7992}" type="presOf" srcId="{65E46C27-FCDC-4DD5-B901-BC67E51FE61B}" destId="{ECE49874-59CB-4951-9EB4-EE78F979E7C8}" srcOrd="0" destOrd="0" presId="urn:microsoft.com/office/officeart/2005/8/layout/hierarchy1"/>
    <dgm:cxn modelId="{426E42C8-FDC7-4A9B-8574-B4AEA887EA61}" srcId="{BEF76335-54F2-4AF6-9ED8-C89F11206994}" destId="{573B3BC1-336F-4380-81A0-23208921C9CA}" srcOrd="0" destOrd="0" parTransId="{F9AB6759-2368-4E95-BC56-420FC05ED00D}" sibTransId="{B0549F63-2B31-4021-ACF7-534ED08F6D23}"/>
    <dgm:cxn modelId="{6C80E827-97E3-41FE-9E64-26FBAEF9EB63}" srcId="{AF656E9A-6801-4B72-93DD-30168F418CC7}" destId="{43126174-3FA1-4766-80A5-7491131DA5D5}" srcOrd="0" destOrd="0" parTransId="{B8CA8345-8873-4548-A8A5-825A8826DC9C}" sibTransId="{24A09FD2-5A38-47BB-9325-6923FC5F39DF}"/>
    <dgm:cxn modelId="{419D82F9-056F-4BB6-BFD2-E633312F568C}" type="presOf" srcId="{1E701484-C2D0-4BB4-BF7C-05988950E10D}" destId="{92471E0B-BCC9-4EA0-8BB7-44D0C28BDBD6}" srcOrd="0" destOrd="0" presId="urn:microsoft.com/office/officeart/2005/8/layout/hierarchy1"/>
    <dgm:cxn modelId="{6E2B025A-2851-4EC1-BF4A-C78178CC6D53}" srcId="{706D32B6-4B43-4FC7-AF2C-C3DB7922DD2E}" destId="{04810BB1-B4A0-4F75-A593-8B3EF4F0CC24}" srcOrd="0" destOrd="0" parTransId="{64443FAE-283D-40AB-987F-9CE6FDDA0A07}" sibTransId="{E05D4B27-A8B5-4E88-B3F4-148AD49A29C3}"/>
    <dgm:cxn modelId="{BA514DC7-DE33-425D-B431-D8AF7D803D4F}" srcId="{2565EC6D-8A24-4354-91B0-D511137BB9A4}" destId="{96E533C8-2D15-4D77-B00C-CFB2498A2B9E}" srcOrd="0" destOrd="0" parTransId="{C0509509-EBE7-4CA2-AF76-1ADE7B88DB14}" sibTransId="{5A2EF68B-196C-42B6-8E56-A99DC3D506E5}"/>
    <dgm:cxn modelId="{784B37E1-0C71-40C8-B466-E6615BD3C092}" type="presOf" srcId="{04810BB1-B4A0-4F75-A593-8B3EF4F0CC24}" destId="{8B92547D-84F1-4CDB-BAA4-20100AD2E8C6}" srcOrd="0" destOrd="0" presId="urn:microsoft.com/office/officeart/2005/8/layout/hierarchy1"/>
    <dgm:cxn modelId="{92B0A7AB-20F8-4B5A-A420-D3503FB3032C}" srcId="{1E701484-C2D0-4BB4-BF7C-05988950E10D}" destId="{706D32B6-4B43-4FC7-AF2C-C3DB7922DD2E}" srcOrd="3" destOrd="0" parTransId="{C9C281F5-8B89-4C1A-BFBD-EB3D7969B52A}" sibTransId="{AB0F2F40-5034-49DA-B0F0-641A38E62031}"/>
    <dgm:cxn modelId="{88D6D7B1-7C17-4DCD-BFB1-AFFC6F45B25F}" srcId="{B25B1AD8-7796-4D79-A260-08B34FD2159D}" destId="{17EF7293-C315-4126-B298-18C8DB2AF935}" srcOrd="0" destOrd="0" parTransId="{65E46C27-FCDC-4DD5-B901-BC67E51FE61B}" sibTransId="{73D9EF98-6550-470F-B7DF-F4524137C3C8}"/>
    <dgm:cxn modelId="{6E60E9D1-EDE7-4334-93EB-B17EDDB0D924}" srcId="{1E701484-C2D0-4BB4-BF7C-05988950E10D}" destId="{B25B1AD8-7796-4D79-A260-08B34FD2159D}" srcOrd="5" destOrd="0" parTransId="{3061FA39-8963-4E14-87BE-4D4393DDAEE3}" sibTransId="{6A0338B1-46B7-48F8-B61D-908FAD7E6223}"/>
    <dgm:cxn modelId="{CB5B8563-408D-4C5B-9446-F56F5C6BD9B2}" type="presOf" srcId="{354D4AFC-B470-49CE-834B-78BB0D5DDDE9}" destId="{BD9B2C3F-3858-4C9A-A44F-67E3BFD34288}" srcOrd="0" destOrd="0" presId="urn:microsoft.com/office/officeart/2005/8/layout/hierarchy1"/>
    <dgm:cxn modelId="{9F877252-0D23-4483-9F72-C37BB4ACF915}" type="presOf" srcId="{4752CA50-1BA9-44AA-92C2-6393437FBA1A}" destId="{3F314C2F-23C1-4185-8F57-DC39D6DEE5BE}" srcOrd="0" destOrd="0" presId="urn:microsoft.com/office/officeart/2005/8/layout/hierarchy1"/>
    <dgm:cxn modelId="{697BE909-124C-4527-8103-72EFC18580BC}" type="presOf" srcId="{FDE76BAD-F4D7-4F85-BEF9-E4832E128356}" destId="{62E0629F-98A2-4D2B-AA4F-F4070BDA0DEB}" srcOrd="0" destOrd="0" presId="urn:microsoft.com/office/officeart/2005/8/layout/hierarchy1"/>
    <dgm:cxn modelId="{9C6AB716-0810-4E8C-9E9A-A0CC80133A8D}" type="presOf" srcId="{C9C281F5-8B89-4C1A-BFBD-EB3D7969B52A}" destId="{3B0301C3-7B55-4A48-A22A-69867F53BE57}" srcOrd="0" destOrd="0" presId="urn:microsoft.com/office/officeart/2005/8/layout/hierarchy1"/>
    <dgm:cxn modelId="{FA06AD6A-2A83-4FCA-9462-780F266F4892}" type="presOf" srcId="{9162A63B-9426-4751-897C-75C75F599F4A}" destId="{5D0B3306-65C2-4444-B773-18F8845BF42A}" srcOrd="0" destOrd="0" presId="urn:microsoft.com/office/officeart/2005/8/layout/hierarchy1"/>
    <dgm:cxn modelId="{38AB4DAB-8E08-465B-BF11-BA5518524D13}" type="presOf" srcId="{573B3BC1-336F-4380-81A0-23208921C9CA}" destId="{B702895A-11FC-4A36-B2D7-60BC02B97B53}" srcOrd="0" destOrd="0" presId="urn:microsoft.com/office/officeart/2005/8/layout/hierarchy1"/>
    <dgm:cxn modelId="{1E82495E-B752-497C-B55B-99C3252D4AC1}" type="presOf" srcId="{2565EC6D-8A24-4354-91B0-D511137BB9A4}" destId="{2605D400-F0E7-436B-99AD-FE0BD085B745}" srcOrd="0" destOrd="0" presId="urn:microsoft.com/office/officeart/2005/8/layout/hierarchy1"/>
    <dgm:cxn modelId="{608361AF-DD17-4883-A3A6-0AA5158D2ECB}" type="presOf" srcId="{B25B1AD8-7796-4D79-A260-08B34FD2159D}" destId="{475DAFA5-5B9B-4FBE-939A-F43CB21DC474}" srcOrd="0" destOrd="0" presId="urn:microsoft.com/office/officeart/2005/8/layout/hierarchy1"/>
    <dgm:cxn modelId="{CDC1B956-3054-4B28-9BCB-546BF382CCEB}" type="presOf" srcId="{2BB26C0F-8166-4DD3-A05C-D5E60DD84B0A}" destId="{70A26D23-70CA-4612-B0DD-E0EA6C19935E}" srcOrd="0" destOrd="0" presId="urn:microsoft.com/office/officeart/2005/8/layout/hierarchy1"/>
    <dgm:cxn modelId="{54276C42-B5AD-41A9-ADDC-42B39F2AD9A9}" srcId="{1E701484-C2D0-4BB4-BF7C-05988950E10D}" destId="{AF656E9A-6801-4B72-93DD-30168F418CC7}" srcOrd="1" destOrd="0" parTransId="{9162A63B-9426-4751-897C-75C75F599F4A}" sibTransId="{601C65E5-F1F6-45CF-8F81-6B34701E871C}"/>
    <dgm:cxn modelId="{07FBC614-C69B-4217-88EE-C6C14A8B3ECE}" type="presOf" srcId="{64443FAE-283D-40AB-987F-9CE6FDDA0A07}" destId="{B942E11E-A65D-4A32-A8C6-E354876CB02C}" srcOrd="0" destOrd="0" presId="urn:microsoft.com/office/officeart/2005/8/layout/hierarchy1"/>
    <dgm:cxn modelId="{E1B70D4C-AE91-4E78-85A9-F85141655566}" type="presOf" srcId="{C0509509-EBE7-4CA2-AF76-1ADE7B88DB14}" destId="{21B1A788-516E-49FB-87F0-0CAA33DDCEDB}" srcOrd="0" destOrd="0" presId="urn:microsoft.com/office/officeart/2005/8/layout/hierarchy1"/>
    <dgm:cxn modelId="{EFE2C001-A434-4051-B347-9BA8C02E9217}" type="presOf" srcId="{BEF76335-54F2-4AF6-9ED8-C89F11206994}" destId="{15946111-99D1-450C-858A-727C4A007563}" srcOrd="0" destOrd="0" presId="urn:microsoft.com/office/officeart/2005/8/layout/hierarchy1"/>
    <dgm:cxn modelId="{C8014993-5D60-47B4-8AC2-C2C4775ACE7F}" srcId="{FDE76BAD-F4D7-4F85-BEF9-E4832E128356}" destId="{1E701484-C2D0-4BB4-BF7C-05988950E10D}" srcOrd="0" destOrd="0" parTransId="{9876372D-0AB0-4354-8D11-E866F720E1FC}" sibTransId="{E1042E14-38FE-4A1C-B0D5-B702D6FC03B1}"/>
    <dgm:cxn modelId="{B4E1C302-412E-47D7-935B-CF57CFBA172B}" srcId="{1E701484-C2D0-4BB4-BF7C-05988950E10D}" destId="{354D4AFC-B470-49CE-834B-78BB0D5DDDE9}" srcOrd="0" destOrd="0" parTransId="{4752CA50-1BA9-44AA-92C2-6393437FBA1A}" sibTransId="{390D8A98-8E15-4B3D-9D09-81ED9C9B78DA}"/>
    <dgm:cxn modelId="{44139BD2-A6F2-404C-BAA9-EE98BC62FB7F}" srcId="{1E701484-C2D0-4BB4-BF7C-05988950E10D}" destId="{BEF76335-54F2-4AF6-9ED8-C89F11206994}" srcOrd="2" destOrd="0" parTransId="{2BB26C0F-8166-4DD3-A05C-D5E60DD84B0A}" sibTransId="{E1DB3461-0E29-4D6C-A07F-F99729E30724}"/>
    <dgm:cxn modelId="{532EB46A-ADBE-4160-9446-6F7CBF448020}" type="presParOf" srcId="{62E0629F-98A2-4D2B-AA4F-F4070BDA0DEB}" destId="{C8487E22-253C-42C4-9807-35462AFA30B4}" srcOrd="0" destOrd="0" presId="urn:microsoft.com/office/officeart/2005/8/layout/hierarchy1"/>
    <dgm:cxn modelId="{E9F9E379-28F2-4A29-9312-85F0F83E0F4B}" type="presParOf" srcId="{C8487E22-253C-42C4-9807-35462AFA30B4}" destId="{B124BEF3-96FA-483E-84DC-C3FE121034AA}" srcOrd="0" destOrd="0" presId="urn:microsoft.com/office/officeart/2005/8/layout/hierarchy1"/>
    <dgm:cxn modelId="{17BE7AFE-58C2-4445-962E-378DA0D2AF1E}" type="presParOf" srcId="{B124BEF3-96FA-483E-84DC-C3FE121034AA}" destId="{F95F5A56-D183-4B2E-B220-8AB8C1EC7278}" srcOrd="0" destOrd="0" presId="urn:microsoft.com/office/officeart/2005/8/layout/hierarchy1"/>
    <dgm:cxn modelId="{2B93CEB4-FFED-4B70-BDA5-D772081A0197}" type="presParOf" srcId="{B124BEF3-96FA-483E-84DC-C3FE121034AA}" destId="{92471E0B-BCC9-4EA0-8BB7-44D0C28BDBD6}" srcOrd="1" destOrd="0" presId="urn:microsoft.com/office/officeart/2005/8/layout/hierarchy1"/>
    <dgm:cxn modelId="{396506E2-269A-4A0E-872F-09B6544DF298}" type="presParOf" srcId="{C8487E22-253C-42C4-9807-35462AFA30B4}" destId="{09E61FE7-797C-4E7E-8B7C-BA19FA90104D}" srcOrd="1" destOrd="0" presId="urn:microsoft.com/office/officeart/2005/8/layout/hierarchy1"/>
    <dgm:cxn modelId="{1110BC39-1CF9-46F1-81A9-1876415ED3E3}" type="presParOf" srcId="{09E61FE7-797C-4E7E-8B7C-BA19FA90104D}" destId="{3F314C2F-23C1-4185-8F57-DC39D6DEE5BE}" srcOrd="0" destOrd="0" presId="urn:microsoft.com/office/officeart/2005/8/layout/hierarchy1"/>
    <dgm:cxn modelId="{0936BA81-73B2-4B0F-A216-12270BA5AFEC}" type="presParOf" srcId="{09E61FE7-797C-4E7E-8B7C-BA19FA90104D}" destId="{C211AE6F-CC77-40B7-ACEA-89CB2DB8EE60}" srcOrd="1" destOrd="0" presId="urn:microsoft.com/office/officeart/2005/8/layout/hierarchy1"/>
    <dgm:cxn modelId="{FC749714-E3F1-4797-99BD-6627FE1865DB}" type="presParOf" srcId="{C211AE6F-CC77-40B7-ACEA-89CB2DB8EE60}" destId="{DFD580C5-A791-4541-94A6-FA69C6B80D1D}" srcOrd="0" destOrd="0" presId="urn:microsoft.com/office/officeart/2005/8/layout/hierarchy1"/>
    <dgm:cxn modelId="{D7DF39F3-0D32-470C-8DD2-A8D369D6C2C0}" type="presParOf" srcId="{DFD580C5-A791-4541-94A6-FA69C6B80D1D}" destId="{A02F128A-4A24-4B9B-A7AE-B1D5A64F7BEA}" srcOrd="0" destOrd="0" presId="urn:microsoft.com/office/officeart/2005/8/layout/hierarchy1"/>
    <dgm:cxn modelId="{79E8730D-3A8D-4370-9EC2-EB51D773D2A3}" type="presParOf" srcId="{DFD580C5-A791-4541-94A6-FA69C6B80D1D}" destId="{BD9B2C3F-3858-4C9A-A44F-67E3BFD34288}" srcOrd="1" destOrd="0" presId="urn:microsoft.com/office/officeart/2005/8/layout/hierarchy1"/>
    <dgm:cxn modelId="{1CCB0D66-0D9B-4394-9A60-CD0C5FAE8FAA}" type="presParOf" srcId="{C211AE6F-CC77-40B7-ACEA-89CB2DB8EE60}" destId="{AA93938D-057E-4082-89C8-9770B03C1F92}" srcOrd="1" destOrd="0" presId="urn:microsoft.com/office/officeart/2005/8/layout/hierarchy1"/>
    <dgm:cxn modelId="{2E61824A-4E55-401D-9C88-24D37DD75E29}" type="presParOf" srcId="{AA93938D-057E-4082-89C8-9770B03C1F92}" destId="{FC7C6AB9-C63D-42D9-A810-F9D68B05F398}" srcOrd="0" destOrd="0" presId="urn:microsoft.com/office/officeart/2005/8/layout/hierarchy1"/>
    <dgm:cxn modelId="{4C88D1A5-BED4-4996-8DE6-FE1830617339}" type="presParOf" srcId="{AA93938D-057E-4082-89C8-9770B03C1F92}" destId="{1FB2CEF9-7193-4773-9983-D5D84CFB88F1}" srcOrd="1" destOrd="0" presId="urn:microsoft.com/office/officeart/2005/8/layout/hierarchy1"/>
    <dgm:cxn modelId="{CB0D8967-1AAE-4B27-B3CB-B2A096A5CCBB}" type="presParOf" srcId="{1FB2CEF9-7193-4773-9983-D5D84CFB88F1}" destId="{EFD48CB8-5A84-4967-AEC6-0D3EEBF14BE1}" srcOrd="0" destOrd="0" presId="urn:microsoft.com/office/officeart/2005/8/layout/hierarchy1"/>
    <dgm:cxn modelId="{8521B8F5-DF2A-4891-BE8F-C99355C424C4}" type="presParOf" srcId="{EFD48CB8-5A84-4967-AEC6-0D3EEBF14BE1}" destId="{D210FAB4-9443-463F-A834-7BDD0BF80C27}" srcOrd="0" destOrd="0" presId="urn:microsoft.com/office/officeart/2005/8/layout/hierarchy1"/>
    <dgm:cxn modelId="{3E69486C-301A-4D23-A671-C0F2839F1B8D}" type="presParOf" srcId="{EFD48CB8-5A84-4967-AEC6-0D3EEBF14BE1}" destId="{A3A56501-0A8D-4FFA-ACF8-AE9B31610A06}" srcOrd="1" destOrd="0" presId="urn:microsoft.com/office/officeart/2005/8/layout/hierarchy1"/>
    <dgm:cxn modelId="{8CBECCAD-CDD2-43D9-B2A3-AF69100A7FDB}" type="presParOf" srcId="{1FB2CEF9-7193-4773-9983-D5D84CFB88F1}" destId="{01F72F6E-53FE-4BB9-993A-84055A63D06F}" srcOrd="1" destOrd="0" presId="urn:microsoft.com/office/officeart/2005/8/layout/hierarchy1"/>
    <dgm:cxn modelId="{A14D3551-BDEB-4820-9422-F5ADB078412B}" type="presParOf" srcId="{09E61FE7-797C-4E7E-8B7C-BA19FA90104D}" destId="{5D0B3306-65C2-4444-B773-18F8845BF42A}" srcOrd="2" destOrd="0" presId="urn:microsoft.com/office/officeart/2005/8/layout/hierarchy1"/>
    <dgm:cxn modelId="{423F024A-B1D0-4555-A62C-8B97A2F4376D}" type="presParOf" srcId="{09E61FE7-797C-4E7E-8B7C-BA19FA90104D}" destId="{4CA1BD07-57BB-44E1-8BBE-E578D953C31F}" srcOrd="3" destOrd="0" presId="urn:microsoft.com/office/officeart/2005/8/layout/hierarchy1"/>
    <dgm:cxn modelId="{C16C5A5F-5C9D-4D0E-9E2F-A78E46C9F4F2}" type="presParOf" srcId="{4CA1BD07-57BB-44E1-8BBE-E578D953C31F}" destId="{66E08FF5-05CB-4029-8BAA-4685E5E4C267}" srcOrd="0" destOrd="0" presId="urn:microsoft.com/office/officeart/2005/8/layout/hierarchy1"/>
    <dgm:cxn modelId="{EDEF82C3-12E5-46D2-A117-5B197F865CFA}" type="presParOf" srcId="{66E08FF5-05CB-4029-8BAA-4685E5E4C267}" destId="{C7CBD04B-696D-4354-83F4-76A7B35B99BF}" srcOrd="0" destOrd="0" presId="urn:microsoft.com/office/officeart/2005/8/layout/hierarchy1"/>
    <dgm:cxn modelId="{DAD44DC1-69E0-4996-94AE-4E7F8FEC853E}" type="presParOf" srcId="{66E08FF5-05CB-4029-8BAA-4685E5E4C267}" destId="{B0987E79-F336-4D2F-AD6C-A5BFA463BB88}" srcOrd="1" destOrd="0" presId="urn:microsoft.com/office/officeart/2005/8/layout/hierarchy1"/>
    <dgm:cxn modelId="{AE4A2865-85A1-4098-8691-D690B56989B0}" type="presParOf" srcId="{4CA1BD07-57BB-44E1-8BBE-E578D953C31F}" destId="{24E2A65A-3D66-45D4-87F9-4B61874C2FC6}" srcOrd="1" destOrd="0" presId="urn:microsoft.com/office/officeart/2005/8/layout/hierarchy1"/>
    <dgm:cxn modelId="{D6B67688-D82A-4D87-B78E-6F93E3378BF9}" type="presParOf" srcId="{24E2A65A-3D66-45D4-87F9-4B61874C2FC6}" destId="{532ED35B-5017-4D34-BB95-DF42526E267D}" srcOrd="0" destOrd="0" presId="urn:microsoft.com/office/officeart/2005/8/layout/hierarchy1"/>
    <dgm:cxn modelId="{922ACC36-24D8-4312-96C3-83AAD74BE24A}" type="presParOf" srcId="{24E2A65A-3D66-45D4-87F9-4B61874C2FC6}" destId="{D038CF87-36BF-4BEC-ACB3-E6F135D69765}" srcOrd="1" destOrd="0" presId="urn:microsoft.com/office/officeart/2005/8/layout/hierarchy1"/>
    <dgm:cxn modelId="{E477D777-411C-42FD-9E96-3B397CE53B29}" type="presParOf" srcId="{D038CF87-36BF-4BEC-ACB3-E6F135D69765}" destId="{498270E0-7B19-43A2-BA75-17DAC5EC6795}" srcOrd="0" destOrd="0" presId="urn:microsoft.com/office/officeart/2005/8/layout/hierarchy1"/>
    <dgm:cxn modelId="{C47DE9D0-B28B-4D32-8EF4-E7B7FB8E1119}" type="presParOf" srcId="{498270E0-7B19-43A2-BA75-17DAC5EC6795}" destId="{6391A496-004A-41C1-8999-39F4E603E761}" srcOrd="0" destOrd="0" presId="urn:microsoft.com/office/officeart/2005/8/layout/hierarchy1"/>
    <dgm:cxn modelId="{C0AA76CE-7CD0-4E07-B46A-2BDB535F2752}" type="presParOf" srcId="{498270E0-7B19-43A2-BA75-17DAC5EC6795}" destId="{23DE5D20-0D56-4E80-A4B9-A73891A2621F}" srcOrd="1" destOrd="0" presId="urn:microsoft.com/office/officeart/2005/8/layout/hierarchy1"/>
    <dgm:cxn modelId="{61B67891-03FB-4E0A-8F9E-168772F8722D}" type="presParOf" srcId="{D038CF87-36BF-4BEC-ACB3-E6F135D69765}" destId="{3BB7F2BF-CB99-44A7-8A47-8CD1046D6852}" srcOrd="1" destOrd="0" presId="urn:microsoft.com/office/officeart/2005/8/layout/hierarchy1"/>
    <dgm:cxn modelId="{7D92C86E-E0EF-4295-81DF-6C5FB2F18901}" type="presParOf" srcId="{09E61FE7-797C-4E7E-8B7C-BA19FA90104D}" destId="{70A26D23-70CA-4612-B0DD-E0EA6C19935E}" srcOrd="4" destOrd="0" presId="urn:microsoft.com/office/officeart/2005/8/layout/hierarchy1"/>
    <dgm:cxn modelId="{E45CDEE1-9CBF-44CF-83D4-BE485654C6F8}" type="presParOf" srcId="{09E61FE7-797C-4E7E-8B7C-BA19FA90104D}" destId="{582132F8-98C8-4959-AD99-F289B433B2F1}" srcOrd="5" destOrd="0" presId="urn:microsoft.com/office/officeart/2005/8/layout/hierarchy1"/>
    <dgm:cxn modelId="{B856CED3-754E-4A58-AFE7-9EF7162AA127}" type="presParOf" srcId="{582132F8-98C8-4959-AD99-F289B433B2F1}" destId="{40C35E58-3095-47CF-87CB-7DC11756142F}" srcOrd="0" destOrd="0" presId="urn:microsoft.com/office/officeart/2005/8/layout/hierarchy1"/>
    <dgm:cxn modelId="{B1E1ADCB-C32A-4F96-90A2-102EFE52B601}" type="presParOf" srcId="{40C35E58-3095-47CF-87CB-7DC11756142F}" destId="{93EE0699-91EA-43B1-9940-62B3FD34AFC8}" srcOrd="0" destOrd="0" presId="urn:microsoft.com/office/officeart/2005/8/layout/hierarchy1"/>
    <dgm:cxn modelId="{03D3E0AB-7C9B-46F0-AFEA-275B89321F78}" type="presParOf" srcId="{40C35E58-3095-47CF-87CB-7DC11756142F}" destId="{15946111-99D1-450C-858A-727C4A007563}" srcOrd="1" destOrd="0" presId="urn:microsoft.com/office/officeart/2005/8/layout/hierarchy1"/>
    <dgm:cxn modelId="{EE689425-9799-421A-B1FD-94DDF135D4A6}" type="presParOf" srcId="{582132F8-98C8-4959-AD99-F289B433B2F1}" destId="{D45AC0D6-2BDC-40B9-AE51-2782448D9813}" srcOrd="1" destOrd="0" presId="urn:microsoft.com/office/officeart/2005/8/layout/hierarchy1"/>
    <dgm:cxn modelId="{34FD0255-95BF-4BF1-A3F1-D975AED752C3}" type="presParOf" srcId="{D45AC0D6-2BDC-40B9-AE51-2782448D9813}" destId="{72E5F02F-AEA6-4B2F-A997-DF25C05AEC11}" srcOrd="0" destOrd="0" presId="urn:microsoft.com/office/officeart/2005/8/layout/hierarchy1"/>
    <dgm:cxn modelId="{DBD26727-5673-442E-8521-06DAADB21C7B}" type="presParOf" srcId="{D45AC0D6-2BDC-40B9-AE51-2782448D9813}" destId="{4EE13910-C628-4CA9-93F6-7283B4C469BC}" srcOrd="1" destOrd="0" presId="urn:microsoft.com/office/officeart/2005/8/layout/hierarchy1"/>
    <dgm:cxn modelId="{6D3E8044-D71E-41EC-84DD-3D7565D3C858}" type="presParOf" srcId="{4EE13910-C628-4CA9-93F6-7283B4C469BC}" destId="{1DF3756D-AAAD-4AA4-8CFC-15CF6D959375}" srcOrd="0" destOrd="0" presId="urn:microsoft.com/office/officeart/2005/8/layout/hierarchy1"/>
    <dgm:cxn modelId="{3BD0FF12-B862-4FD8-B9E1-CDE884CC643D}" type="presParOf" srcId="{1DF3756D-AAAD-4AA4-8CFC-15CF6D959375}" destId="{5145E9CA-1F69-408C-9043-BADA8517CD55}" srcOrd="0" destOrd="0" presId="urn:microsoft.com/office/officeart/2005/8/layout/hierarchy1"/>
    <dgm:cxn modelId="{EC05F0EA-3304-4982-9C48-3460ACA67929}" type="presParOf" srcId="{1DF3756D-AAAD-4AA4-8CFC-15CF6D959375}" destId="{B702895A-11FC-4A36-B2D7-60BC02B97B53}" srcOrd="1" destOrd="0" presId="urn:microsoft.com/office/officeart/2005/8/layout/hierarchy1"/>
    <dgm:cxn modelId="{3AF72251-2F3A-486B-8D9D-31CE117BA40E}" type="presParOf" srcId="{4EE13910-C628-4CA9-93F6-7283B4C469BC}" destId="{038A5A4C-29C7-470E-8378-0BE06C3F7104}" srcOrd="1" destOrd="0" presId="urn:microsoft.com/office/officeart/2005/8/layout/hierarchy1"/>
    <dgm:cxn modelId="{F7BCEDBC-AEAE-4758-ADE0-869FB380F487}" type="presParOf" srcId="{09E61FE7-797C-4E7E-8B7C-BA19FA90104D}" destId="{3B0301C3-7B55-4A48-A22A-69867F53BE57}" srcOrd="6" destOrd="0" presId="urn:microsoft.com/office/officeart/2005/8/layout/hierarchy1"/>
    <dgm:cxn modelId="{2D8A0190-35B1-4399-8743-BDCD51D83039}" type="presParOf" srcId="{09E61FE7-797C-4E7E-8B7C-BA19FA90104D}" destId="{C3552B14-C575-440E-A464-306A75DE6656}" srcOrd="7" destOrd="0" presId="urn:microsoft.com/office/officeart/2005/8/layout/hierarchy1"/>
    <dgm:cxn modelId="{8BAFDD1D-E4CC-4BCE-837D-F600BC027B08}" type="presParOf" srcId="{C3552B14-C575-440E-A464-306A75DE6656}" destId="{91D6331C-910A-4ED7-BD38-620D97137178}" srcOrd="0" destOrd="0" presId="urn:microsoft.com/office/officeart/2005/8/layout/hierarchy1"/>
    <dgm:cxn modelId="{01BDAF24-716E-4B03-8258-A6AD90E68792}" type="presParOf" srcId="{91D6331C-910A-4ED7-BD38-620D97137178}" destId="{45DBA85A-CC8F-411B-8D6D-3CE2AEE9A0B9}" srcOrd="0" destOrd="0" presId="urn:microsoft.com/office/officeart/2005/8/layout/hierarchy1"/>
    <dgm:cxn modelId="{ECE482A4-8C7F-4FBA-91E4-D6B812DC2A16}" type="presParOf" srcId="{91D6331C-910A-4ED7-BD38-620D97137178}" destId="{CA1337C5-84CA-4606-A6A5-07686C306CB1}" srcOrd="1" destOrd="0" presId="urn:microsoft.com/office/officeart/2005/8/layout/hierarchy1"/>
    <dgm:cxn modelId="{699A9199-C5B8-4A29-B653-900A451B0F9A}" type="presParOf" srcId="{C3552B14-C575-440E-A464-306A75DE6656}" destId="{A5CC589A-EBDC-4148-85F3-12181E044DAF}" srcOrd="1" destOrd="0" presId="urn:microsoft.com/office/officeart/2005/8/layout/hierarchy1"/>
    <dgm:cxn modelId="{082CB2B0-67C8-4AC8-9782-5AC62A7E4F5B}" type="presParOf" srcId="{A5CC589A-EBDC-4148-85F3-12181E044DAF}" destId="{B942E11E-A65D-4A32-A8C6-E354876CB02C}" srcOrd="0" destOrd="0" presId="urn:microsoft.com/office/officeart/2005/8/layout/hierarchy1"/>
    <dgm:cxn modelId="{2A6A7E04-2135-49EE-A283-FC7CF279454C}" type="presParOf" srcId="{A5CC589A-EBDC-4148-85F3-12181E044DAF}" destId="{67EB7B39-6A7D-4AFC-AB8D-2827B17D710C}" srcOrd="1" destOrd="0" presId="urn:microsoft.com/office/officeart/2005/8/layout/hierarchy1"/>
    <dgm:cxn modelId="{FA8EA766-2352-4C55-972B-79A8077D431A}" type="presParOf" srcId="{67EB7B39-6A7D-4AFC-AB8D-2827B17D710C}" destId="{C30671E0-9D2A-4AAB-AD6C-3C079D580099}" srcOrd="0" destOrd="0" presId="urn:microsoft.com/office/officeart/2005/8/layout/hierarchy1"/>
    <dgm:cxn modelId="{9AA96D13-905D-4271-9D52-89B7B258B13F}" type="presParOf" srcId="{C30671E0-9D2A-4AAB-AD6C-3C079D580099}" destId="{4B28AF27-FD22-4C61-8A14-5D15E125E9B5}" srcOrd="0" destOrd="0" presId="urn:microsoft.com/office/officeart/2005/8/layout/hierarchy1"/>
    <dgm:cxn modelId="{C57F1EA5-E7D3-4777-A3C5-8F01D27C5F87}" type="presParOf" srcId="{C30671E0-9D2A-4AAB-AD6C-3C079D580099}" destId="{8B92547D-84F1-4CDB-BAA4-20100AD2E8C6}" srcOrd="1" destOrd="0" presId="urn:microsoft.com/office/officeart/2005/8/layout/hierarchy1"/>
    <dgm:cxn modelId="{1F4FDE5A-255B-4AC8-98E3-FA656EFCC71F}" type="presParOf" srcId="{67EB7B39-6A7D-4AFC-AB8D-2827B17D710C}" destId="{A3E9EFB9-8C72-410A-ACAC-ED6413B1B2D6}" srcOrd="1" destOrd="0" presId="urn:microsoft.com/office/officeart/2005/8/layout/hierarchy1"/>
    <dgm:cxn modelId="{F12C2B34-BB32-4521-AFD4-106BF86E9591}" type="presParOf" srcId="{09E61FE7-797C-4E7E-8B7C-BA19FA90104D}" destId="{8284F51B-1DAF-4D37-9A08-EA26DB229DEE}" srcOrd="8" destOrd="0" presId="urn:microsoft.com/office/officeart/2005/8/layout/hierarchy1"/>
    <dgm:cxn modelId="{B975E941-FDF5-4E81-8A69-ADC515C9CEEF}" type="presParOf" srcId="{09E61FE7-797C-4E7E-8B7C-BA19FA90104D}" destId="{CEE7C9A4-5BA3-47C9-BC8F-94B3F72A312C}" srcOrd="9" destOrd="0" presId="urn:microsoft.com/office/officeart/2005/8/layout/hierarchy1"/>
    <dgm:cxn modelId="{C536CEFB-9F19-4114-BEDB-EF9CDB68C879}" type="presParOf" srcId="{CEE7C9A4-5BA3-47C9-BC8F-94B3F72A312C}" destId="{871F3DC7-8B64-4EF8-A0EF-E989458F6368}" srcOrd="0" destOrd="0" presId="urn:microsoft.com/office/officeart/2005/8/layout/hierarchy1"/>
    <dgm:cxn modelId="{9D132DEA-D0C9-4D73-98F9-3AFD8239897C}" type="presParOf" srcId="{871F3DC7-8B64-4EF8-A0EF-E989458F6368}" destId="{519764EB-2DA0-4223-902B-75E65CA433AC}" srcOrd="0" destOrd="0" presId="urn:microsoft.com/office/officeart/2005/8/layout/hierarchy1"/>
    <dgm:cxn modelId="{B112A765-355C-4137-8A77-6B1BE4D30715}" type="presParOf" srcId="{871F3DC7-8B64-4EF8-A0EF-E989458F6368}" destId="{2605D400-F0E7-436B-99AD-FE0BD085B745}" srcOrd="1" destOrd="0" presId="urn:microsoft.com/office/officeart/2005/8/layout/hierarchy1"/>
    <dgm:cxn modelId="{01549AAC-327C-4BE2-B2C3-81CA47CB4FA0}" type="presParOf" srcId="{CEE7C9A4-5BA3-47C9-BC8F-94B3F72A312C}" destId="{926F1B43-7EA3-4A55-AB3C-A9E9A9445EAF}" srcOrd="1" destOrd="0" presId="urn:microsoft.com/office/officeart/2005/8/layout/hierarchy1"/>
    <dgm:cxn modelId="{B5A52178-BC34-4717-A644-D7017DE28202}" type="presParOf" srcId="{926F1B43-7EA3-4A55-AB3C-A9E9A9445EAF}" destId="{21B1A788-516E-49FB-87F0-0CAA33DDCEDB}" srcOrd="0" destOrd="0" presId="urn:microsoft.com/office/officeart/2005/8/layout/hierarchy1"/>
    <dgm:cxn modelId="{3604B4E7-5A9C-4852-962C-50C44FF40786}" type="presParOf" srcId="{926F1B43-7EA3-4A55-AB3C-A9E9A9445EAF}" destId="{6E5D684E-138B-44ED-A22D-C85B56302DBE}" srcOrd="1" destOrd="0" presId="urn:microsoft.com/office/officeart/2005/8/layout/hierarchy1"/>
    <dgm:cxn modelId="{7BEDEBF9-FF27-4BCA-AE8B-8E8AB53FF06F}" type="presParOf" srcId="{6E5D684E-138B-44ED-A22D-C85B56302DBE}" destId="{6FA2AD15-01AF-4A53-AD98-2F926EC540A3}" srcOrd="0" destOrd="0" presId="urn:microsoft.com/office/officeart/2005/8/layout/hierarchy1"/>
    <dgm:cxn modelId="{569CEFA2-0FC7-44CE-B508-C0EAAAC8C0C6}" type="presParOf" srcId="{6FA2AD15-01AF-4A53-AD98-2F926EC540A3}" destId="{1760D938-F56B-4AFD-BB0C-44C94F7C042C}" srcOrd="0" destOrd="0" presId="urn:microsoft.com/office/officeart/2005/8/layout/hierarchy1"/>
    <dgm:cxn modelId="{839B4346-5C7F-482A-A991-0EF594F96C04}" type="presParOf" srcId="{6FA2AD15-01AF-4A53-AD98-2F926EC540A3}" destId="{2F0A7D27-13F0-4B92-A8E0-165B309E887B}" srcOrd="1" destOrd="0" presId="urn:microsoft.com/office/officeart/2005/8/layout/hierarchy1"/>
    <dgm:cxn modelId="{65084FE5-2397-4315-9890-BAE6370EF919}" type="presParOf" srcId="{6E5D684E-138B-44ED-A22D-C85B56302DBE}" destId="{A1235892-B293-4E47-A80A-53804D57AC00}" srcOrd="1" destOrd="0" presId="urn:microsoft.com/office/officeart/2005/8/layout/hierarchy1"/>
    <dgm:cxn modelId="{60CD162E-31F2-48CA-A97F-9447CE16910D}" type="presParOf" srcId="{09E61FE7-797C-4E7E-8B7C-BA19FA90104D}" destId="{B66261D5-D10B-41F9-9CC7-A4F2060D7115}" srcOrd="10" destOrd="0" presId="urn:microsoft.com/office/officeart/2005/8/layout/hierarchy1"/>
    <dgm:cxn modelId="{8B3D18C7-4B98-4FA6-B01E-53E3C0C27E0B}" type="presParOf" srcId="{09E61FE7-797C-4E7E-8B7C-BA19FA90104D}" destId="{D791F5E7-B143-48FB-BBC7-E0407042F0C6}" srcOrd="11" destOrd="0" presId="urn:microsoft.com/office/officeart/2005/8/layout/hierarchy1"/>
    <dgm:cxn modelId="{02FFFC43-B7B0-497A-9536-5B48D0DAF48C}" type="presParOf" srcId="{D791F5E7-B143-48FB-BBC7-E0407042F0C6}" destId="{924A6B7F-F9DF-4E86-9037-B550F20262A1}" srcOrd="0" destOrd="0" presId="urn:microsoft.com/office/officeart/2005/8/layout/hierarchy1"/>
    <dgm:cxn modelId="{E6DDE363-0891-4A1A-97DC-7E14BA74AC96}" type="presParOf" srcId="{924A6B7F-F9DF-4E86-9037-B550F20262A1}" destId="{6FD84A19-D313-4B4D-8804-9EB92DFB9E94}" srcOrd="0" destOrd="0" presId="urn:microsoft.com/office/officeart/2005/8/layout/hierarchy1"/>
    <dgm:cxn modelId="{59132C05-79B3-4C9A-A580-5110F02A941C}" type="presParOf" srcId="{924A6B7F-F9DF-4E86-9037-B550F20262A1}" destId="{475DAFA5-5B9B-4FBE-939A-F43CB21DC474}" srcOrd="1" destOrd="0" presId="urn:microsoft.com/office/officeart/2005/8/layout/hierarchy1"/>
    <dgm:cxn modelId="{A524D383-91BA-4280-B43C-58852D997456}" type="presParOf" srcId="{D791F5E7-B143-48FB-BBC7-E0407042F0C6}" destId="{2FCEEC70-077D-4F82-B39B-57D61133D8DF}" srcOrd="1" destOrd="0" presId="urn:microsoft.com/office/officeart/2005/8/layout/hierarchy1"/>
    <dgm:cxn modelId="{4C5A2C32-6916-4692-9B3D-AE4A28595DE4}" type="presParOf" srcId="{2FCEEC70-077D-4F82-B39B-57D61133D8DF}" destId="{ECE49874-59CB-4951-9EB4-EE78F979E7C8}" srcOrd="0" destOrd="0" presId="urn:microsoft.com/office/officeart/2005/8/layout/hierarchy1"/>
    <dgm:cxn modelId="{608AF0C2-0053-4D48-B768-149F8445D27D}" type="presParOf" srcId="{2FCEEC70-077D-4F82-B39B-57D61133D8DF}" destId="{E65A3604-A172-4E50-8E43-C0298844871A}" srcOrd="1" destOrd="0" presId="urn:microsoft.com/office/officeart/2005/8/layout/hierarchy1"/>
    <dgm:cxn modelId="{FC35E41F-33B1-4109-9C65-55827172E465}" type="presParOf" srcId="{E65A3604-A172-4E50-8E43-C0298844871A}" destId="{B8F43EF6-1851-4F8E-95C8-8CBD6D042757}" srcOrd="0" destOrd="0" presId="urn:microsoft.com/office/officeart/2005/8/layout/hierarchy1"/>
    <dgm:cxn modelId="{F408A863-1BD0-4E54-9D56-A81064638FD4}" type="presParOf" srcId="{B8F43EF6-1851-4F8E-95C8-8CBD6D042757}" destId="{4D56CC19-C324-403F-B238-30762467A4C6}" srcOrd="0" destOrd="0" presId="urn:microsoft.com/office/officeart/2005/8/layout/hierarchy1"/>
    <dgm:cxn modelId="{E6878846-8D0A-4651-BB87-6852C2464319}" type="presParOf" srcId="{B8F43EF6-1851-4F8E-95C8-8CBD6D042757}" destId="{36885A9C-8991-485F-AE91-E3D5A3778295}" srcOrd="1" destOrd="0" presId="urn:microsoft.com/office/officeart/2005/8/layout/hierarchy1"/>
    <dgm:cxn modelId="{6080C357-DFDD-4047-A571-16DA36108E44}" type="presParOf" srcId="{E65A3604-A172-4E50-8E43-C0298844871A}" destId="{A84B5223-31DE-47F2-8520-A606662D6D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E76BAD-F4D7-4F85-BEF9-E4832E12835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1E701484-C2D0-4BB4-BF7C-05988950E10D}">
      <dgm:prSet phldrT="[Metin]" custT="1"/>
      <dgm:spPr>
        <a:solidFill>
          <a:schemeClr val="accent2">
            <a:lumMod val="20000"/>
            <a:lumOff val="80000"/>
            <a:alpha val="90000"/>
          </a:schemeClr>
        </a:solidFill>
      </dgm:spPr>
      <dgm:t>
        <a:bodyPr/>
        <a:lstStyle/>
        <a:p>
          <a:r>
            <a:rPr lang="tr-TR" sz="1400" b="1" dirty="0" smtClean="0"/>
            <a:t>DİĞER TÜRK DEVLETLERİ VE TOPLULUKLARI</a:t>
          </a:r>
          <a:endParaRPr lang="tr-TR" sz="1400" b="1" dirty="0"/>
        </a:p>
      </dgm:t>
    </dgm:pt>
    <dgm:pt modelId="{9876372D-0AB0-4354-8D11-E866F720E1FC}" type="parTrans" cxnId="{C8014993-5D60-47B4-8AC2-C2C4775ACE7F}">
      <dgm:prSet/>
      <dgm:spPr/>
      <dgm:t>
        <a:bodyPr/>
        <a:lstStyle/>
        <a:p>
          <a:endParaRPr lang="tr-TR" sz="1400"/>
        </a:p>
      </dgm:t>
    </dgm:pt>
    <dgm:pt modelId="{E1042E14-38FE-4A1C-B0D5-B702D6FC03B1}" type="sibTrans" cxnId="{C8014993-5D60-47B4-8AC2-C2C4775ACE7F}">
      <dgm:prSet/>
      <dgm:spPr/>
      <dgm:t>
        <a:bodyPr/>
        <a:lstStyle/>
        <a:p>
          <a:endParaRPr lang="tr-TR" sz="1400"/>
        </a:p>
      </dgm:t>
    </dgm:pt>
    <dgm:pt modelId="{773245BC-DF05-4A3A-A7B9-882B87251CEE}">
      <dgm:prSet custT="1"/>
      <dgm:spPr>
        <a:solidFill>
          <a:srgbClr val="FFFF00">
            <a:alpha val="90000"/>
          </a:srgbClr>
        </a:solidFill>
      </dgm:spPr>
      <dgm:t>
        <a:bodyPr/>
        <a:lstStyle/>
        <a:p>
          <a:r>
            <a:rPr lang="tr-TR" sz="1400" b="1" dirty="0" smtClean="0"/>
            <a:t>Karluklar</a:t>
          </a:r>
          <a:endParaRPr lang="tr-TR" sz="1400" b="1" dirty="0"/>
        </a:p>
      </dgm:t>
    </dgm:pt>
    <dgm:pt modelId="{7F324C82-EC85-4796-8745-37FAC814E2F4}" type="parTrans" cxnId="{3F9DCE27-069D-42FC-A4C7-7C641D0F18DC}">
      <dgm:prSet/>
      <dgm:spPr/>
      <dgm:t>
        <a:bodyPr/>
        <a:lstStyle/>
        <a:p>
          <a:endParaRPr lang="tr-TR" sz="1400"/>
        </a:p>
      </dgm:t>
    </dgm:pt>
    <dgm:pt modelId="{8A4EDCAA-A67C-4AD9-996B-2719BEBC66C7}" type="sibTrans" cxnId="{3F9DCE27-069D-42FC-A4C7-7C641D0F18DC}">
      <dgm:prSet/>
      <dgm:spPr/>
      <dgm:t>
        <a:bodyPr/>
        <a:lstStyle/>
        <a:p>
          <a:endParaRPr lang="tr-TR" sz="1400"/>
        </a:p>
      </dgm:t>
    </dgm:pt>
    <dgm:pt modelId="{334ED378-6E3A-40C0-9B21-49B9EC36DA28}">
      <dgm:prSet custT="1"/>
      <dgm:spPr>
        <a:solidFill>
          <a:srgbClr val="FF9999">
            <a:alpha val="90000"/>
          </a:srgbClr>
        </a:solidFill>
      </dgm:spPr>
      <dgm:t>
        <a:bodyPr/>
        <a:lstStyle/>
        <a:p>
          <a:r>
            <a:rPr lang="tr-TR" sz="1400" b="1" dirty="0" smtClean="0"/>
            <a:t>Hazarlar</a:t>
          </a:r>
          <a:endParaRPr lang="tr-TR" sz="1400" b="1" dirty="0"/>
        </a:p>
      </dgm:t>
    </dgm:pt>
    <dgm:pt modelId="{4D11B973-8288-4B0F-B6DE-97940C23D61B}" type="parTrans" cxnId="{35800200-E07A-4F30-8673-87F19124F076}">
      <dgm:prSet/>
      <dgm:spPr/>
      <dgm:t>
        <a:bodyPr/>
        <a:lstStyle/>
        <a:p>
          <a:endParaRPr lang="tr-TR" sz="1400"/>
        </a:p>
      </dgm:t>
    </dgm:pt>
    <dgm:pt modelId="{F4C8340B-12BB-4357-B3FF-9B39DCD6291C}" type="sibTrans" cxnId="{35800200-E07A-4F30-8673-87F19124F076}">
      <dgm:prSet/>
      <dgm:spPr/>
      <dgm:t>
        <a:bodyPr/>
        <a:lstStyle/>
        <a:p>
          <a:endParaRPr lang="tr-TR" sz="1400"/>
        </a:p>
      </dgm:t>
    </dgm:pt>
    <dgm:pt modelId="{A707AF49-F01E-42BC-B58B-E79A6C1F628B}">
      <dgm:prSet custT="1"/>
      <dgm:spPr>
        <a:solidFill>
          <a:schemeClr val="accent5">
            <a:lumMod val="40000"/>
            <a:lumOff val="60000"/>
            <a:alpha val="90000"/>
          </a:schemeClr>
        </a:solidFill>
      </dgm:spPr>
      <dgm:t>
        <a:bodyPr/>
        <a:lstStyle/>
        <a:p>
          <a:r>
            <a:rPr lang="tr-TR" sz="1400" b="1" dirty="0" smtClean="0"/>
            <a:t>Kırgızlar</a:t>
          </a:r>
          <a:endParaRPr lang="tr-TR" sz="1400" b="1" dirty="0"/>
        </a:p>
      </dgm:t>
    </dgm:pt>
    <dgm:pt modelId="{FA6FDB51-C493-404F-9865-BEDB0B1E35F8}" type="parTrans" cxnId="{A28DEA6D-1C12-4BB9-9C9A-E9C6555BE648}">
      <dgm:prSet/>
      <dgm:spPr/>
      <dgm:t>
        <a:bodyPr/>
        <a:lstStyle/>
        <a:p>
          <a:endParaRPr lang="tr-TR" sz="1400"/>
        </a:p>
      </dgm:t>
    </dgm:pt>
    <dgm:pt modelId="{F55913DA-5652-4003-B43E-9A6A687E30EB}" type="sibTrans" cxnId="{A28DEA6D-1C12-4BB9-9C9A-E9C6555BE648}">
      <dgm:prSet/>
      <dgm:spPr/>
      <dgm:t>
        <a:bodyPr/>
        <a:lstStyle/>
        <a:p>
          <a:endParaRPr lang="tr-TR" sz="1400"/>
        </a:p>
      </dgm:t>
    </dgm:pt>
    <dgm:pt modelId="{2D21F2E4-DD42-4F8E-A9B2-AEADACFF861D}">
      <dgm:prSet custT="1"/>
      <dgm:spPr>
        <a:solidFill>
          <a:schemeClr val="accent6">
            <a:lumMod val="40000"/>
            <a:lumOff val="60000"/>
            <a:alpha val="90000"/>
          </a:schemeClr>
        </a:solidFill>
      </dgm:spPr>
      <dgm:t>
        <a:bodyPr/>
        <a:lstStyle/>
        <a:p>
          <a:r>
            <a:rPr lang="tr-TR" sz="1400" b="1" dirty="0" err="1" smtClean="0"/>
            <a:t>Başkırtlar</a:t>
          </a:r>
          <a:endParaRPr lang="tr-TR" sz="1400" b="1" dirty="0"/>
        </a:p>
      </dgm:t>
    </dgm:pt>
    <dgm:pt modelId="{6448DF57-5152-4C67-A01D-D03D485B92AA}" type="parTrans" cxnId="{2CEBF08A-16CB-45BE-A333-212C70631B7F}">
      <dgm:prSet/>
      <dgm:spPr/>
      <dgm:t>
        <a:bodyPr/>
        <a:lstStyle/>
        <a:p>
          <a:endParaRPr lang="tr-TR" sz="1400"/>
        </a:p>
      </dgm:t>
    </dgm:pt>
    <dgm:pt modelId="{8E561CCE-E612-4099-8AC9-0AE28009EC2F}" type="sibTrans" cxnId="{2CEBF08A-16CB-45BE-A333-212C70631B7F}">
      <dgm:prSet/>
      <dgm:spPr/>
      <dgm:t>
        <a:bodyPr/>
        <a:lstStyle/>
        <a:p>
          <a:endParaRPr lang="tr-TR" sz="1400"/>
        </a:p>
      </dgm:t>
    </dgm:pt>
    <dgm:pt modelId="{40B9F367-8349-4215-AE01-44C853382F10}">
      <dgm:prSet custT="1"/>
      <dgm:spPr>
        <a:solidFill>
          <a:srgbClr val="92D050">
            <a:alpha val="90000"/>
          </a:srgbClr>
        </a:solidFill>
      </dgm:spPr>
      <dgm:t>
        <a:bodyPr/>
        <a:lstStyle/>
        <a:p>
          <a:r>
            <a:rPr lang="tr-TR" sz="1400" b="1" dirty="0" err="1" smtClean="0"/>
            <a:t>Sabirler</a:t>
          </a:r>
          <a:endParaRPr lang="tr-TR" sz="1400" b="1" dirty="0"/>
        </a:p>
      </dgm:t>
    </dgm:pt>
    <dgm:pt modelId="{BDD6170A-6B20-497E-A9D0-8B0D0CA14D95}" type="parTrans" cxnId="{28C03C19-B4BE-4182-9DEC-3DA372C0D614}">
      <dgm:prSet/>
      <dgm:spPr/>
      <dgm:t>
        <a:bodyPr/>
        <a:lstStyle/>
        <a:p>
          <a:endParaRPr lang="tr-TR" sz="1400"/>
        </a:p>
      </dgm:t>
    </dgm:pt>
    <dgm:pt modelId="{898FE90D-3E91-4871-B088-5BCE0109C72B}" type="sibTrans" cxnId="{28C03C19-B4BE-4182-9DEC-3DA372C0D614}">
      <dgm:prSet/>
      <dgm:spPr/>
      <dgm:t>
        <a:bodyPr/>
        <a:lstStyle/>
        <a:p>
          <a:endParaRPr lang="tr-TR" sz="1400"/>
        </a:p>
      </dgm:t>
    </dgm:pt>
    <dgm:pt modelId="{C771D87F-229C-4851-AB49-C9483369AD58}">
      <dgm:prSet custT="1"/>
      <dgm:spPr>
        <a:solidFill>
          <a:schemeClr val="accent1">
            <a:lumMod val="20000"/>
            <a:lumOff val="80000"/>
            <a:alpha val="90000"/>
          </a:schemeClr>
        </a:solidFill>
      </dgm:spPr>
      <dgm:t>
        <a:bodyPr/>
        <a:lstStyle/>
        <a:p>
          <a:r>
            <a:rPr lang="tr-TR" sz="1400" b="1" dirty="0" err="1" smtClean="0"/>
            <a:t>Türgeşler</a:t>
          </a:r>
          <a:endParaRPr lang="tr-TR" sz="1400" b="1" dirty="0"/>
        </a:p>
      </dgm:t>
    </dgm:pt>
    <dgm:pt modelId="{998DD329-D04D-405E-8D96-8F93DB999ECF}" type="parTrans" cxnId="{DEBA94FE-08F8-41E8-AD84-9DCE16CC4351}">
      <dgm:prSet/>
      <dgm:spPr/>
      <dgm:t>
        <a:bodyPr/>
        <a:lstStyle/>
        <a:p>
          <a:endParaRPr lang="tr-TR" sz="1400"/>
        </a:p>
      </dgm:t>
    </dgm:pt>
    <dgm:pt modelId="{1E4A8B63-E8B1-4107-86FC-88E0AB1A53D6}" type="sibTrans" cxnId="{DEBA94FE-08F8-41E8-AD84-9DCE16CC4351}">
      <dgm:prSet/>
      <dgm:spPr/>
      <dgm:t>
        <a:bodyPr/>
        <a:lstStyle/>
        <a:p>
          <a:endParaRPr lang="tr-TR" sz="1400"/>
        </a:p>
      </dgm:t>
    </dgm:pt>
    <dgm:pt modelId="{69708254-0041-4986-B541-612B6D67ABC9}">
      <dgm:prSet custT="1"/>
      <dgm:spPr>
        <a:solidFill>
          <a:srgbClr val="FFFF00">
            <a:alpha val="90000"/>
          </a:srgbClr>
        </a:solidFill>
      </dgm:spPr>
      <dgm:t>
        <a:bodyPr/>
        <a:lstStyle/>
        <a:p>
          <a:r>
            <a:rPr lang="tr-TR" sz="1400" b="1" dirty="0" err="1" smtClean="0"/>
            <a:t>Kimekler</a:t>
          </a:r>
          <a:endParaRPr lang="tr-TR" sz="1400" b="1" dirty="0"/>
        </a:p>
      </dgm:t>
    </dgm:pt>
    <dgm:pt modelId="{C1F458C6-C7B9-4C80-B535-DBCAA1B9562F}" type="parTrans" cxnId="{EAA58204-4EBB-4766-A9F2-61C83557F604}">
      <dgm:prSet/>
      <dgm:spPr/>
      <dgm:t>
        <a:bodyPr/>
        <a:lstStyle/>
        <a:p>
          <a:endParaRPr lang="tr-TR" sz="1400"/>
        </a:p>
      </dgm:t>
    </dgm:pt>
    <dgm:pt modelId="{2262104C-8CD4-4629-BA2E-3F8E7C68ADEC}" type="sibTrans" cxnId="{EAA58204-4EBB-4766-A9F2-61C83557F604}">
      <dgm:prSet/>
      <dgm:spPr/>
      <dgm:t>
        <a:bodyPr/>
        <a:lstStyle/>
        <a:p>
          <a:endParaRPr lang="tr-TR" sz="1400"/>
        </a:p>
      </dgm:t>
    </dgm:pt>
    <dgm:pt modelId="{B41759A0-C81C-4B8D-9D23-12BE73963E67}">
      <dgm:prSet custT="1"/>
      <dgm:spPr>
        <a:solidFill>
          <a:srgbClr val="FFFF00">
            <a:alpha val="90000"/>
          </a:srgbClr>
        </a:solidFill>
      </dgm:spPr>
      <dgm:t>
        <a:bodyPr/>
        <a:lstStyle/>
        <a:p>
          <a:pPr>
            <a:lnSpc>
              <a:spcPct val="150000"/>
            </a:lnSpc>
            <a:spcAft>
              <a:spcPts val="0"/>
            </a:spcAft>
          </a:pPr>
          <a:r>
            <a:rPr lang="tr-TR" sz="1400" b="1" dirty="0" smtClean="0"/>
            <a:t>İslamiyeti’i kabul eden ilk Türk boyu</a:t>
          </a:r>
          <a:endParaRPr lang="tr-TR" sz="1400" b="1" dirty="0"/>
        </a:p>
      </dgm:t>
    </dgm:pt>
    <dgm:pt modelId="{C8445CA9-37F8-4D5B-87A4-B1B4D539B560}" type="parTrans" cxnId="{5D41FCE7-3F20-485B-A91B-CF8D401368FE}">
      <dgm:prSet/>
      <dgm:spPr/>
      <dgm:t>
        <a:bodyPr/>
        <a:lstStyle/>
        <a:p>
          <a:endParaRPr lang="tr-TR" sz="1400"/>
        </a:p>
      </dgm:t>
    </dgm:pt>
    <dgm:pt modelId="{341133BF-9A53-4936-9DC7-C6FF60CBE4B9}" type="sibTrans" cxnId="{5D41FCE7-3F20-485B-A91B-CF8D401368FE}">
      <dgm:prSet/>
      <dgm:spPr/>
      <dgm:t>
        <a:bodyPr/>
        <a:lstStyle/>
        <a:p>
          <a:endParaRPr lang="tr-TR" sz="1400"/>
        </a:p>
      </dgm:t>
    </dgm:pt>
    <dgm:pt modelId="{63AAED48-9EF6-4074-9A8D-61C6269EE16B}">
      <dgm:prSet custT="1"/>
      <dgm:spPr>
        <a:solidFill>
          <a:srgbClr val="FF9999">
            <a:alpha val="90000"/>
          </a:srgbClr>
        </a:solidFill>
      </dgm:spPr>
      <dgm:t>
        <a:bodyPr/>
        <a:lstStyle/>
        <a:p>
          <a:pPr>
            <a:lnSpc>
              <a:spcPct val="150000"/>
            </a:lnSpc>
            <a:spcAft>
              <a:spcPts val="0"/>
            </a:spcAft>
          </a:pPr>
          <a:r>
            <a:rPr lang="tr-TR" sz="1400" b="1" dirty="0" smtClean="0"/>
            <a:t>Museviliği benimseyen tek Türk  boyudur.</a:t>
          </a:r>
          <a:endParaRPr lang="tr-TR" sz="1400" b="1" dirty="0"/>
        </a:p>
      </dgm:t>
    </dgm:pt>
    <dgm:pt modelId="{F4258838-70FD-48B1-9A2F-11788B823D23}" type="parTrans" cxnId="{28723A4E-B373-4284-A5DA-EDEAFB1957D1}">
      <dgm:prSet/>
      <dgm:spPr/>
      <dgm:t>
        <a:bodyPr/>
        <a:lstStyle/>
        <a:p>
          <a:endParaRPr lang="tr-TR" sz="1400"/>
        </a:p>
      </dgm:t>
    </dgm:pt>
    <dgm:pt modelId="{5B47E076-5E7F-4506-AF75-38B849BD3774}" type="sibTrans" cxnId="{28723A4E-B373-4284-A5DA-EDEAFB1957D1}">
      <dgm:prSet/>
      <dgm:spPr/>
      <dgm:t>
        <a:bodyPr/>
        <a:lstStyle/>
        <a:p>
          <a:endParaRPr lang="tr-TR" sz="1400"/>
        </a:p>
      </dgm:t>
    </dgm:pt>
    <dgm:pt modelId="{DE4F5724-FC5D-4DAC-A37D-FBAB2E0CEF9A}">
      <dgm:prSet custT="1"/>
      <dgm:spPr>
        <a:solidFill>
          <a:schemeClr val="accent5">
            <a:lumMod val="40000"/>
            <a:lumOff val="60000"/>
            <a:alpha val="90000"/>
          </a:schemeClr>
        </a:solidFill>
      </dgm:spPr>
      <dgm:t>
        <a:bodyPr/>
        <a:lstStyle/>
        <a:p>
          <a:pPr>
            <a:lnSpc>
              <a:spcPct val="150000"/>
            </a:lnSpc>
            <a:spcAft>
              <a:spcPts val="0"/>
            </a:spcAft>
          </a:pPr>
          <a:r>
            <a:rPr lang="tr-TR" sz="1400" b="1" dirty="0" smtClean="0"/>
            <a:t>Uygurları yıkarak </a:t>
          </a:r>
          <a:r>
            <a:rPr lang="tr-TR" sz="1400" b="1" dirty="0" err="1" smtClean="0"/>
            <a:t>Ötüken</a:t>
          </a:r>
          <a:r>
            <a:rPr lang="tr-TR" sz="1400" b="1" dirty="0" smtClean="0"/>
            <a:t> merkezli devletlerini kurdular.. </a:t>
          </a:r>
          <a:r>
            <a:rPr lang="tr-TR" sz="1400" b="1" dirty="0" smtClean="0">
              <a:solidFill>
                <a:schemeClr val="tx1"/>
              </a:solidFill>
            </a:rPr>
            <a:t>Manas destanı </a:t>
          </a:r>
          <a:r>
            <a:rPr lang="tr-TR" sz="1400" b="1" dirty="0" smtClean="0"/>
            <a:t>bu boya aittir.</a:t>
          </a:r>
          <a:endParaRPr lang="tr-TR" sz="1400" b="1" dirty="0"/>
        </a:p>
      </dgm:t>
    </dgm:pt>
    <dgm:pt modelId="{DC170277-9708-4BE9-BE02-43EAE737325B}" type="parTrans" cxnId="{03675954-8B1F-4BAD-AD64-4CEA209E54A0}">
      <dgm:prSet/>
      <dgm:spPr/>
      <dgm:t>
        <a:bodyPr/>
        <a:lstStyle/>
        <a:p>
          <a:endParaRPr lang="tr-TR" sz="1400"/>
        </a:p>
      </dgm:t>
    </dgm:pt>
    <dgm:pt modelId="{1E65E5FB-B5B0-4161-AE34-A488D6B3DF9A}" type="sibTrans" cxnId="{03675954-8B1F-4BAD-AD64-4CEA209E54A0}">
      <dgm:prSet/>
      <dgm:spPr/>
      <dgm:t>
        <a:bodyPr/>
        <a:lstStyle/>
        <a:p>
          <a:endParaRPr lang="tr-TR" sz="1400"/>
        </a:p>
      </dgm:t>
    </dgm:pt>
    <dgm:pt modelId="{7C8FF01A-FD2F-4576-A6F4-9AC37309E68E}">
      <dgm:prSet custT="1"/>
      <dgm:spPr>
        <a:solidFill>
          <a:schemeClr val="accent6">
            <a:lumMod val="40000"/>
            <a:lumOff val="60000"/>
            <a:alpha val="90000"/>
          </a:schemeClr>
        </a:solidFill>
      </dgm:spPr>
      <dgm:t>
        <a:bodyPr/>
        <a:lstStyle/>
        <a:p>
          <a:pPr>
            <a:lnSpc>
              <a:spcPct val="150000"/>
            </a:lnSpc>
            <a:spcAft>
              <a:spcPts val="0"/>
            </a:spcAft>
          </a:pPr>
          <a:r>
            <a:rPr lang="tr-TR" sz="1400" b="1" dirty="0" smtClean="0"/>
            <a:t>XIII.yüzyılda Moğol egemenliği</a:t>
          </a:r>
        </a:p>
        <a:p>
          <a:pPr>
            <a:lnSpc>
              <a:spcPct val="150000"/>
            </a:lnSpc>
            <a:spcAft>
              <a:spcPts val="0"/>
            </a:spcAft>
          </a:pPr>
          <a:r>
            <a:rPr lang="tr-TR" sz="1400" b="1" dirty="0" smtClean="0"/>
            <a:t>ne girdiler. </a:t>
          </a:r>
          <a:r>
            <a:rPr lang="tr-TR" sz="1400" b="1" dirty="0" err="1" smtClean="0"/>
            <a:t>İslamiyeti</a:t>
          </a:r>
          <a:r>
            <a:rPr lang="tr-TR" sz="1400" b="1" dirty="0" smtClean="0"/>
            <a:t> kabul ettiler.</a:t>
          </a:r>
          <a:endParaRPr lang="tr-TR" sz="1400" b="1" dirty="0"/>
        </a:p>
      </dgm:t>
    </dgm:pt>
    <dgm:pt modelId="{F338C1DE-57D0-4118-993E-553418BD883F}" type="parTrans" cxnId="{E6FDC1FE-7513-4903-8505-1BCE22AB7787}">
      <dgm:prSet/>
      <dgm:spPr/>
      <dgm:t>
        <a:bodyPr/>
        <a:lstStyle/>
        <a:p>
          <a:endParaRPr lang="tr-TR" sz="1400"/>
        </a:p>
      </dgm:t>
    </dgm:pt>
    <dgm:pt modelId="{EE6EDF12-8FB7-4A7A-ABC0-D00BB6BE9278}" type="sibTrans" cxnId="{E6FDC1FE-7513-4903-8505-1BCE22AB7787}">
      <dgm:prSet/>
      <dgm:spPr/>
      <dgm:t>
        <a:bodyPr/>
        <a:lstStyle/>
        <a:p>
          <a:endParaRPr lang="tr-TR" sz="1400"/>
        </a:p>
      </dgm:t>
    </dgm:pt>
    <dgm:pt modelId="{5B2EFB7B-9B46-4F90-A0C9-95FE6DDFBC01}">
      <dgm:prSet custT="1"/>
      <dgm:spPr>
        <a:solidFill>
          <a:srgbClr val="92D050">
            <a:alpha val="90000"/>
          </a:srgbClr>
        </a:solidFill>
      </dgm:spPr>
      <dgm:t>
        <a:bodyPr/>
        <a:lstStyle/>
        <a:p>
          <a:pPr>
            <a:lnSpc>
              <a:spcPct val="150000"/>
            </a:lnSpc>
            <a:spcAft>
              <a:spcPts val="0"/>
            </a:spcAft>
          </a:pPr>
          <a:r>
            <a:rPr lang="tr-TR" sz="1400" b="1" dirty="0" smtClean="0"/>
            <a:t>558 yılında Avarlara  </a:t>
          </a:r>
          <a:r>
            <a:rPr lang="tr-TR" sz="1400" b="1" dirty="0" err="1" smtClean="0"/>
            <a:t>yenileer</a:t>
          </a:r>
          <a:r>
            <a:rPr lang="tr-TR" sz="1400" b="1" dirty="0" smtClean="0"/>
            <a:t> Hazarlara </a:t>
          </a:r>
          <a:r>
            <a:rPr lang="tr-TR" sz="1400" b="1" dirty="0" err="1" smtClean="0"/>
            <a:t>karştılar</a:t>
          </a:r>
          <a:r>
            <a:rPr lang="tr-TR" sz="1400" b="1" dirty="0" smtClean="0"/>
            <a:t>.</a:t>
          </a:r>
          <a:endParaRPr lang="tr-TR" sz="1400" b="1" dirty="0"/>
        </a:p>
      </dgm:t>
    </dgm:pt>
    <dgm:pt modelId="{184B2DBC-D526-43B2-B737-FD14A263D215}" type="parTrans" cxnId="{568534CD-1822-45EF-9DB3-E16663635FF3}">
      <dgm:prSet/>
      <dgm:spPr/>
      <dgm:t>
        <a:bodyPr/>
        <a:lstStyle/>
        <a:p>
          <a:endParaRPr lang="tr-TR" sz="1400"/>
        </a:p>
      </dgm:t>
    </dgm:pt>
    <dgm:pt modelId="{3F50E23B-A62B-4863-9492-5DCA697E8361}" type="sibTrans" cxnId="{568534CD-1822-45EF-9DB3-E16663635FF3}">
      <dgm:prSet/>
      <dgm:spPr/>
      <dgm:t>
        <a:bodyPr/>
        <a:lstStyle/>
        <a:p>
          <a:endParaRPr lang="tr-TR" sz="1400"/>
        </a:p>
      </dgm:t>
    </dgm:pt>
    <dgm:pt modelId="{88F4D0A2-7BC8-49EA-B671-B5B8AE3C565A}">
      <dgm:prSet custT="1"/>
      <dgm:spPr>
        <a:solidFill>
          <a:schemeClr val="accent1">
            <a:lumMod val="20000"/>
            <a:lumOff val="80000"/>
            <a:alpha val="90000"/>
          </a:schemeClr>
        </a:solidFill>
      </dgm:spPr>
      <dgm:t>
        <a:bodyPr/>
        <a:lstStyle/>
        <a:p>
          <a:pPr>
            <a:lnSpc>
              <a:spcPct val="150000"/>
            </a:lnSpc>
            <a:spcAft>
              <a:spcPts val="0"/>
            </a:spcAft>
          </a:pPr>
          <a:r>
            <a:rPr lang="tr-TR" sz="1400" b="1" dirty="0" smtClean="0"/>
            <a:t>Araplarla mücadele ederek </a:t>
          </a:r>
          <a:r>
            <a:rPr lang="tr-TR" sz="1400" b="1" dirty="0" err="1" smtClean="0"/>
            <a:t>Mavrraün</a:t>
          </a:r>
          <a:r>
            <a:rPr lang="tr-TR" sz="1400" b="1" dirty="0" smtClean="0"/>
            <a:t>-</a:t>
          </a:r>
          <a:r>
            <a:rPr lang="tr-TR" sz="1400" b="1" dirty="0" err="1" smtClean="0"/>
            <a:t>nehirin</a:t>
          </a:r>
          <a:r>
            <a:rPr lang="tr-TR" sz="1400" b="1" dirty="0" smtClean="0"/>
            <a:t> Araplaşma-</a:t>
          </a:r>
          <a:r>
            <a:rPr lang="tr-TR" sz="1400" b="1" dirty="0" err="1" smtClean="0"/>
            <a:t>sını</a:t>
          </a:r>
          <a:r>
            <a:rPr lang="tr-TR" sz="1400" b="1" dirty="0" smtClean="0"/>
            <a:t> önlediler.</a:t>
          </a:r>
          <a:endParaRPr lang="tr-TR" sz="1400" b="1" dirty="0"/>
        </a:p>
      </dgm:t>
    </dgm:pt>
    <dgm:pt modelId="{D92BD1D1-2E70-4599-9C77-64D0814CBC9F}" type="parTrans" cxnId="{CABF5726-6F5E-41C4-B8A3-822CED082E26}">
      <dgm:prSet/>
      <dgm:spPr/>
      <dgm:t>
        <a:bodyPr/>
        <a:lstStyle/>
        <a:p>
          <a:endParaRPr lang="tr-TR" sz="1400"/>
        </a:p>
      </dgm:t>
    </dgm:pt>
    <dgm:pt modelId="{B4A3331A-64A5-4A03-B2FA-1EC10DAE1804}" type="sibTrans" cxnId="{CABF5726-6F5E-41C4-B8A3-822CED082E26}">
      <dgm:prSet/>
      <dgm:spPr/>
      <dgm:t>
        <a:bodyPr/>
        <a:lstStyle/>
        <a:p>
          <a:endParaRPr lang="tr-TR" sz="1400"/>
        </a:p>
      </dgm:t>
    </dgm:pt>
    <dgm:pt modelId="{8CAC84C4-3F2A-4764-B478-39CF66FE4FA1}">
      <dgm:prSet custT="1"/>
      <dgm:spPr>
        <a:solidFill>
          <a:srgbClr val="FFFF00">
            <a:alpha val="90000"/>
          </a:srgbClr>
        </a:solidFill>
      </dgm:spPr>
      <dgm:t>
        <a:bodyPr/>
        <a:lstStyle/>
        <a:p>
          <a:pPr>
            <a:lnSpc>
              <a:spcPct val="150000"/>
            </a:lnSpc>
            <a:spcAft>
              <a:spcPts val="0"/>
            </a:spcAft>
          </a:pPr>
          <a:r>
            <a:rPr lang="tr-TR" sz="1400" b="1" dirty="0" smtClean="0"/>
            <a:t>XIII.yüzyılda </a:t>
          </a:r>
          <a:r>
            <a:rPr lang="tr-TR" sz="1400" b="1" dirty="0" err="1" smtClean="0"/>
            <a:t>Harezmşahla</a:t>
          </a:r>
          <a:r>
            <a:rPr lang="tr-TR" sz="1400" b="1" dirty="0" smtClean="0"/>
            <a:t>-</a:t>
          </a:r>
          <a:r>
            <a:rPr lang="tr-TR" sz="1400" b="1" dirty="0" err="1" smtClean="0"/>
            <a:t>rın</a:t>
          </a:r>
          <a:r>
            <a:rPr lang="tr-TR" sz="1400" b="1" dirty="0" smtClean="0"/>
            <a:t> egemenliği altına girmişlerdir..</a:t>
          </a:r>
          <a:endParaRPr lang="tr-TR" sz="1400" b="1" dirty="0"/>
        </a:p>
      </dgm:t>
    </dgm:pt>
    <dgm:pt modelId="{F68C2F20-D404-4244-A082-AC61048D6E87}" type="parTrans" cxnId="{7222246E-EC47-4E0F-9884-EBAD1033F7DA}">
      <dgm:prSet/>
      <dgm:spPr/>
      <dgm:t>
        <a:bodyPr/>
        <a:lstStyle/>
        <a:p>
          <a:endParaRPr lang="tr-TR" sz="1400"/>
        </a:p>
      </dgm:t>
    </dgm:pt>
    <dgm:pt modelId="{D10571E1-8DAC-401F-BB4B-8445EEF83EFB}" type="sibTrans" cxnId="{7222246E-EC47-4E0F-9884-EBAD1033F7DA}">
      <dgm:prSet/>
      <dgm:spPr/>
      <dgm:t>
        <a:bodyPr/>
        <a:lstStyle/>
        <a:p>
          <a:endParaRPr lang="tr-TR" sz="1400"/>
        </a:p>
      </dgm:t>
    </dgm:pt>
    <dgm:pt modelId="{62E0629F-98A2-4D2B-AA4F-F4070BDA0DEB}" type="pres">
      <dgm:prSet presAssocID="{FDE76BAD-F4D7-4F85-BEF9-E4832E128356}" presName="hierChild1" presStyleCnt="0">
        <dgm:presLayoutVars>
          <dgm:chPref val="1"/>
          <dgm:dir/>
          <dgm:animOne val="branch"/>
          <dgm:animLvl val="lvl"/>
          <dgm:resizeHandles/>
        </dgm:presLayoutVars>
      </dgm:prSet>
      <dgm:spPr/>
      <dgm:t>
        <a:bodyPr/>
        <a:lstStyle/>
        <a:p>
          <a:endParaRPr lang="tr-TR"/>
        </a:p>
      </dgm:t>
    </dgm:pt>
    <dgm:pt modelId="{C8487E22-253C-42C4-9807-35462AFA30B4}" type="pres">
      <dgm:prSet presAssocID="{1E701484-C2D0-4BB4-BF7C-05988950E10D}" presName="hierRoot1" presStyleCnt="0"/>
      <dgm:spPr/>
    </dgm:pt>
    <dgm:pt modelId="{B124BEF3-96FA-483E-84DC-C3FE121034AA}" type="pres">
      <dgm:prSet presAssocID="{1E701484-C2D0-4BB4-BF7C-05988950E10D}" presName="composite" presStyleCnt="0"/>
      <dgm:spPr/>
    </dgm:pt>
    <dgm:pt modelId="{F95F5A56-D183-4B2E-B220-8AB8C1EC7278}" type="pres">
      <dgm:prSet presAssocID="{1E701484-C2D0-4BB4-BF7C-05988950E10D}" presName="background" presStyleLbl="node0" presStyleIdx="0" presStyleCnt="1"/>
      <dgm:spPr/>
    </dgm:pt>
    <dgm:pt modelId="{92471E0B-BCC9-4EA0-8BB7-44D0C28BDBD6}" type="pres">
      <dgm:prSet presAssocID="{1E701484-C2D0-4BB4-BF7C-05988950E10D}" presName="text" presStyleLbl="fgAcc0" presStyleIdx="0" presStyleCnt="1" custScaleX="486777" custScaleY="149456" custLinFactY="-14002" custLinFactNeighborX="10768" custLinFactNeighborY="-100000">
        <dgm:presLayoutVars>
          <dgm:chPref val="3"/>
        </dgm:presLayoutVars>
      </dgm:prSet>
      <dgm:spPr/>
      <dgm:t>
        <a:bodyPr/>
        <a:lstStyle/>
        <a:p>
          <a:endParaRPr lang="tr-TR"/>
        </a:p>
      </dgm:t>
    </dgm:pt>
    <dgm:pt modelId="{09E61FE7-797C-4E7E-8B7C-BA19FA90104D}" type="pres">
      <dgm:prSet presAssocID="{1E701484-C2D0-4BB4-BF7C-05988950E10D}" presName="hierChild2" presStyleCnt="0"/>
      <dgm:spPr/>
    </dgm:pt>
    <dgm:pt modelId="{6C32F304-144B-4FD7-9E41-BF6AA36FFF3D}" type="pres">
      <dgm:prSet presAssocID="{7F324C82-EC85-4796-8745-37FAC814E2F4}" presName="Name10" presStyleLbl="parChTrans1D2" presStyleIdx="0" presStyleCnt="7"/>
      <dgm:spPr/>
      <dgm:t>
        <a:bodyPr/>
        <a:lstStyle/>
        <a:p>
          <a:endParaRPr lang="tr-TR"/>
        </a:p>
      </dgm:t>
    </dgm:pt>
    <dgm:pt modelId="{5E8B7DE7-0DC3-413A-898F-44ACC3F62BA2}" type="pres">
      <dgm:prSet presAssocID="{773245BC-DF05-4A3A-A7B9-882B87251CEE}" presName="hierRoot2" presStyleCnt="0"/>
      <dgm:spPr/>
    </dgm:pt>
    <dgm:pt modelId="{6D9614F5-3A22-4F8D-A8D6-CDF1391ED3DD}" type="pres">
      <dgm:prSet presAssocID="{773245BC-DF05-4A3A-A7B9-882B87251CEE}" presName="composite2" presStyleCnt="0"/>
      <dgm:spPr/>
    </dgm:pt>
    <dgm:pt modelId="{963A046D-C130-4169-B3CC-CC21AD6B3981}" type="pres">
      <dgm:prSet presAssocID="{773245BC-DF05-4A3A-A7B9-882B87251CEE}" presName="background2" presStyleLbl="node2" presStyleIdx="0" presStyleCnt="7"/>
      <dgm:spPr/>
    </dgm:pt>
    <dgm:pt modelId="{E4DFE25F-98CB-4078-B179-74CFB9F6BBA4}" type="pres">
      <dgm:prSet presAssocID="{773245BC-DF05-4A3A-A7B9-882B87251CEE}" presName="text2" presStyleLbl="fgAcc2" presStyleIdx="0" presStyleCnt="7" custScaleX="103988" custScaleY="216855" custLinFactNeighborX="17" custLinFactNeighborY="4068">
        <dgm:presLayoutVars>
          <dgm:chPref val="3"/>
        </dgm:presLayoutVars>
      </dgm:prSet>
      <dgm:spPr/>
      <dgm:t>
        <a:bodyPr/>
        <a:lstStyle/>
        <a:p>
          <a:endParaRPr lang="tr-TR"/>
        </a:p>
      </dgm:t>
    </dgm:pt>
    <dgm:pt modelId="{3BA4F92A-DF39-42BF-8912-696D8A84E882}" type="pres">
      <dgm:prSet presAssocID="{773245BC-DF05-4A3A-A7B9-882B87251CEE}" presName="hierChild3" presStyleCnt="0"/>
      <dgm:spPr/>
    </dgm:pt>
    <dgm:pt modelId="{2A72642C-6A6F-4342-934A-38DE6BADB0C3}" type="pres">
      <dgm:prSet presAssocID="{C8445CA9-37F8-4D5B-87A4-B1B4D539B560}" presName="Name17" presStyleLbl="parChTrans1D3" presStyleIdx="0" presStyleCnt="7"/>
      <dgm:spPr/>
      <dgm:t>
        <a:bodyPr/>
        <a:lstStyle/>
        <a:p>
          <a:endParaRPr lang="tr-TR"/>
        </a:p>
      </dgm:t>
    </dgm:pt>
    <dgm:pt modelId="{1825A25D-1DEB-4918-BC19-52669B0529B1}" type="pres">
      <dgm:prSet presAssocID="{B41759A0-C81C-4B8D-9D23-12BE73963E67}" presName="hierRoot3" presStyleCnt="0"/>
      <dgm:spPr/>
    </dgm:pt>
    <dgm:pt modelId="{2899529C-DCD3-4D46-9623-E125FF055C97}" type="pres">
      <dgm:prSet presAssocID="{B41759A0-C81C-4B8D-9D23-12BE73963E67}" presName="composite3" presStyleCnt="0"/>
      <dgm:spPr/>
    </dgm:pt>
    <dgm:pt modelId="{C4D1A0C6-3313-407F-A39E-7BB93903361C}" type="pres">
      <dgm:prSet presAssocID="{B41759A0-C81C-4B8D-9D23-12BE73963E67}" presName="background3" presStyleLbl="node3" presStyleIdx="0" presStyleCnt="7"/>
      <dgm:spPr/>
    </dgm:pt>
    <dgm:pt modelId="{AC393A12-F5D5-48A5-AFFD-8F0F865BF77B}" type="pres">
      <dgm:prSet presAssocID="{B41759A0-C81C-4B8D-9D23-12BE73963E67}" presName="text3" presStyleLbl="fgAcc3" presStyleIdx="0" presStyleCnt="7" custScaleY="277583">
        <dgm:presLayoutVars>
          <dgm:chPref val="3"/>
        </dgm:presLayoutVars>
      </dgm:prSet>
      <dgm:spPr/>
      <dgm:t>
        <a:bodyPr/>
        <a:lstStyle/>
        <a:p>
          <a:endParaRPr lang="tr-TR"/>
        </a:p>
      </dgm:t>
    </dgm:pt>
    <dgm:pt modelId="{F2F986AB-35E9-4F48-B0E8-BE0636DD8DCC}" type="pres">
      <dgm:prSet presAssocID="{B41759A0-C81C-4B8D-9D23-12BE73963E67}" presName="hierChild4" presStyleCnt="0"/>
      <dgm:spPr/>
    </dgm:pt>
    <dgm:pt modelId="{1A69B095-B41F-4714-8791-9E3F47BB0DD9}" type="pres">
      <dgm:prSet presAssocID="{4D11B973-8288-4B0F-B6DE-97940C23D61B}" presName="Name10" presStyleLbl="parChTrans1D2" presStyleIdx="1" presStyleCnt="7"/>
      <dgm:spPr/>
      <dgm:t>
        <a:bodyPr/>
        <a:lstStyle/>
        <a:p>
          <a:endParaRPr lang="tr-TR"/>
        </a:p>
      </dgm:t>
    </dgm:pt>
    <dgm:pt modelId="{346143FB-7CDA-42B3-B6A3-9989FBBC54A9}" type="pres">
      <dgm:prSet presAssocID="{334ED378-6E3A-40C0-9B21-49B9EC36DA28}" presName="hierRoot2" presStyleCnt="0"/>
      <dgm:spPr/>
    </dgm:pt>
    <dgm:pt modelId="{9D997B5E-AE19-4697-B02F-472E6C98EAA6}" type="pres">
      <dgm:prSet presAssocID="{334ED378-6E3A-40C0-9B21-49B9EC36DA28}" presName="composite2" presStyleCnt="0"/>
      <dgm:spPr/>
    </dgm:pt>
    <dgm:pt modelId="{278BF575-62CE-4CF1-9B17-A2E76E609E81}" type="pres">
      <dgm:prSet presAssocID="{334ED378-6E3A-40C0-9B21-49B9EC36DA28}" presName="background2" presStyleLbl="node2" presStyleIdx="1" presStyleCnt="7"/>
      <dgm:spPr/>
    </dgm:pt>
    <dgm:pt modelId="{E343349D-BD3D-4957-8122-CC3D16DB8B28}" type="pres">
      <dgm:prSet presAssocID="{334ED378-6E3A-40C0-9B21-49B9EC36DA28}" presName="text2" presStyleLbl="fgAcc2" presStyleIdx="1" presStyleCnt="7" custScaleY="213162" custLinFactNeighborX="401" custLinFactNeighborY="4068">
        <dgm:presLayoutVars>
          <dgm:chPref val="3"/>
        </dgm:presLayoutVars>
      </dgm:prSet>
      <dgm:spPr/>
      <dgm:t>
        <a:bodyPr/>
        <a:lstStyle/>
        <a:p>
          <a:endParaRPr lang="tr-TR"/>
        </a:p>
      </dgm:t>
    </dgm:pt>
    <dgm:pt modelId="{9E1326B1-9ED7-4DE4-B89F-BBB2A2E15E43}" type="pres">
      <dgm:prSet presAssocID="{334ED378-6E3A-40C0-9B21-49B9EC36DA28}" presName="hierChild3" presStyleCnt="0"/>
      <dgm:spPr/>
    </dgm:pt>
    <dgm:pt modelId="{1E9BFC68-2289-479C-BBDE-1DFF10704074}" type="pres">
      <dgm:prSet presAssocID="{F4258838-70FD-48B1-9A2F-11788B823D23}" presName="Name17" presStyleLbl="parChTrans1D3" presStyleIdx="1" presStyleCnt="7"/>
      <dgm:spPr/>
      <dgm:t>
        <a:bodyPr/>
        <a:lstStyle/>
        <a:p>
          <a:endParaRPr lang="tr-TR"/>
        </a:p>
      </dgm:t>
    </dgm:pt>
    <dgm:pt modelId="{2640595E-A7A5-4FB9-8661-456B222906BA}" type="pres">
      <dgm:prSet presAssocID="{63AAED48-9EF6-4074-9A8D-61C6269EE16B}" presName="hierRoot3" presStyleCnt="0"/>
      <dgm:spPr/>
    </dgm:pt>
    <dgm:pt modelId="{87381A35-6358-41D0-B544-F127AC19CAC7}" type="pres">
      <dgm:prSet presAssocID="{63AAED48-9EF6-4074-9A8D-61C6269EE16B}" presName="composite3" presStyleCnt="0"/>
      <dgm:spPr/>
    </dgm:pt>
    <dgm:pt modelId="{09E6F063-FF19-46CE-89A2-852DC1B6CF10}" type="pres">
      <dgm:prSet presAssocID="{63AAED48-9EF6-4074-9A8D-61C6269EE16B}" presName="background3" presStyleLbl="node3" presStyleIdx="1" presStyleCnt="7"/>
      <dgm:spPr/>
    </dgm:pt>
    <dgm:pt modelId="{F3082A01-EBF2-41BA-83F7-9BFF8274D421}" type="pres">
      <dgm:prSet presAssocID="{63AAED48-9EF6-4074-9A8D-61C6269EE16B}" presName="text3" presStyleLbl="fgAcc3" presStyleIdx="1" presStyleCnt="7" custScaleX="117112" custScaleY="277865">
        <dgm:presLayoutVars>
          <dgm:chPref val="3"/>
        </dgm:presLayoutVars>
      </dgm:prSet>
      <dgm:spPr/>
      <dgm:t>
        <a:bodyPr/>
        <a:lstStyle/>
        <a:p>
          <a:endParaRPr lang="tr-TR"/>
        </a:p>
      </dgm:t>
    </dgm:pt>
    <dgm:pt modelId="{32664DA3-5F2A-46D1-AB97-44E1058C674C}" type="pres">
      <dgm:prSet presAssocID="{63AAED48-9EF6-4074-9A8D-61C6269EE16B}" presName="hierChild4" presStyleCnt="0"/>
      <dgm:spPr/>
    </dgm:pt>
    <dgm:pt modelId="{1571F34F-3855-427D-AE06-445CDC597143}" type="pres">
      <dgm:prSet presAssocID="{FA6FDB51-C493-404F-9865-BEDB0B1E35F8}" presName="Name10" presStyleLbl="parChTrans1D2" presStyleIdx="2" presStyleCnt="7"/>
      <dgm:spPr/>
      <dgm:t>
        <a:bodyPr/>
        <a:lstStyle/>
        <a:p>
          <a:endParaRPr lang="tr-TR"/>
        </a:p>
      </dgm:t>
    </dgm:pt>
    <dgm:pt modelId="{240DB876-D994-4238-8662-3220F2BFE2CB}" type="pres">
      <dgm:prSet presAssocID="{A707AF49-F01E-42BC-B58B-E79A6C1F628B}" presName="hierRoot2" presStyleCnt="0"/>
      <dgm:spPr/>
    </dgm:pt>
    <dgm:pt modelId="{A5709EED-F869-49F4-92FA-81B44FB029D3}" type="pres">
      <dgm:prSet presAssocID="{A707AF49-F01E-42BC-B58B-E79A6C1F628B}" presName="composite2" presStyleCnt="0"/>
      <dgm:spPr/>
    </dgm:pt>
    <dgm:pt modelId="{35CFD3BA-97E3-4190-BF9C-DBCD2C0B431E}" type="pres">
      <dgm:prSet presAssocID="{A707AF49-F01E-42BC-B58B-E79A6C1F628B}" presName="background2" presStyleLbl="node2" presStyleIdx="2" presStyleCnt="7"/>
      <dgm:spPr/>
    </dgm:pt>
    <dgm:pt modelId="{C52E5427-EA61-42BB-9DEE-C132F6B274BF}" type="pres">
      <dgm:prSet presAssocID="{A707AF49-F01E-42BC-B58B-E79A6C1F628B}" presName="text2" presStyleLbl="fgAcc2" presStyleIdx="2" presStyleCnt="7" custScaleY="213162" custLinFactNeighborX="785" custLinFactNeighborY="4068">
        <dgm:presLayoutVars>
          <dgm:chPref val="3"/>
        </dgm:presLayoutVars>
      </dgm:prSet>
      <dgm:spPr/>
      <dgm:t>
        <a:bodyPr/>
        <a:lstStyle/>
        <a:p>
          <a:endParaRPr lang="tr-TR"/>
        </a:p>
      </dgm:t>
    </dgm:pt>
    <dgm:pt modelId="{2220B97C-5263-43F4-93D0-5C37DCC16D6D}" type="pres">
      <dgm:prSet presAssocID="{A707AF49-F01E-42BC-B58B-E79A6C1F628B}" presName="hierChild3" presStyleCnt="0"/>
      <dgm:spPr/>
    </dgm:pt>
    <dgm:pt modelId="{5F147854-42C5-42A2-8460-450A52F35828}" type="pres">
      <dgm:prSet presAssocID="{DC170277-9708-4BE9-BE02-43EAE737325B}" presName="Name17" presStyleLbl="parChTrans1D3" presStyleIdx="2" presStyleCnt="7"/>
      <dgm:spPr/>
      <dgm:t>
        <a:bodyPr/>
        <a:lstStyle/>
        <a:p>
          <a:endParaRPr lang="tr-TR"/>
        </a:p>
      </dgm:t>
    </dgm:pt>
    <dgm:pt modelId="{A767C3D1-6FED-44C6-BCEB-CDC951801493}" type="pres">
      <dgm:prSet presAssocID="{DE4F5724-FC5D-4DAC-A37D-FBAB2E0CEF9A}" presName="hierRoot3" presStyleCnt="0"/>
      <dgm:spPr/>
    </dgm:pt>
    <dgm:pt modelId="{3243B308-7A02-45A1-984C-D344D2697F2D}" type="pres">
      <dgm:prSet presAssocID="{DE4F5724-FC5D-4DAC-A37D-FBAB2E0CEF9A}" presName="composite3" presStyleCnt="0"/>
      <dgm:spPr/>
    </dgm:pt>
    <dgm:pt modelId="{690E9D50-D7A8-41BF-BA54-C84BDD858AD9}" type="pres">
      <dgm:prSet presAssocID="{DE4F5724-FC5D-4DAC-A37D-FBAB2E0CEF9A}" presName="background3" presStyleLbl="node3" presStyleIdx="2" presStyleCnt="7"/>
      <dgm:spPr/>
    </dgm:pt>
    <dgm:pt modelId="{BB841D58-13BA-48CA-9BB0-8A2190EFF310}" type="pres">
      <dgm:prSet presAssocID="{DE4F5724-FC5D-4DAC-A37D-FBAB2E0CEF9A}" presName="text3" presStyleLbl="fgAcc3" presStyleIdx="2" presStyleCnt="7" custScaleX="113904" custScaleY="264231">
        <dgm:presLayoutVars>
          <dgm:chPref val="3"/>
        </dgm:presLayoutVars>
      </dgm:prSet>
      <dgm:spPr/>
      <dgm:t>
        <a:bodyPr/>
        <a:lstStyle/>
        <a:p>
          <a:endParaRPr lang="tr-TR"/>
        </a:p>
      </dgm:t>
    </dgm:pt>
    <dgm:pt modelId="{269ADF74-9DF6-4753-B306-4AF3437DD2E2}" type="pres">
      <dgm:prSet presAssocID="{DE4F5724-FC5D-4DAC-A37D-FBAB2E0CEF9A}" presName="hierChild4" presStyleCnt="0"/>
      <dgm:spPr/>
    </dgm:pt>
    <dgm:pt modelId="{D12196D5-ED96-4116-B08E-7837C7EC1AB2}" type="pres">
      <dgm:prSet presAssocID="{6448DF57-5152-4C67-A01D-D03D485B92AA}" presName="Name10" presStyleLbl="parChTrans1D2" presStyleIdx="3" presStyleCnt="7"/>
      <dgm:spPr/>
      <dgm:t>
        <a:bodyPr/>
        <a:lstStyle/>
        <a:p>
          <a:endParaRPr lang="tr-TR"/>
        </a:p>
      </dgm:t>
    </dgm:pt>
    <dgm:pt modelId="{5BF24437-B1F0-4B9E-A74C-BE2F6BA08CC3}" type="pres">
      <dgm:prSet presAssocID="{2D21F2E4-DD42-4F8E-A9B2-AEADACFF861D}" presName="hierRoot2" presStyleCnt="0"/>
      <dgm:spPr/>
    </dgm:pt>
    <dgm:pt modelId="{8C238B87-B1B4-4932-8AAA-80C0C1FDA2E1}" type="pres">
      <dgm:prSet presAssocID="{2D21F2E4-DD42-4F8E-A9B2-AEADACFF861D}" presName="composite2" presStyleCnt="0"/>
      <dgm:spPr/>
    </dgm:pt>
    <dgm:pt modelId="{25FDD8D4-C35A-4DC9-AE81-F30A6AD6145A}" type="pres">
      <dgm:prSet presAssocID="{2D21F2E4-DD42-4F8E-A9B2-AEADACFF861D}" presName="background2" presStyleLbl="node2" presStyleIdx="3" presStyleCnt="7"/>
      <dgm:spPr/>
    </dgm:pt>
    <dgm:pt modelId="{9C789F21-E7AA-4173-82EB-E6A0CC211020}" type="pres">
      <dgm:prSet presAssocID="{2D21F2E4-DD42-4F8E-A9B2-AEADACFF861D}" presName="text2" presStyleLbl="fgAcc2" presStyleIdx="3" presStyleCnt="7" custScaleX="108863" custScaleY="213851">
        <dgm:presLayoutVars>
          <dgm:chPref val="3"/>
        </dgm:presLayoutVars>
      </dgm:prSet>
      <dgm:spPr/>
      <dgm:t>
        <a:bodyPr/>
        <a:lstStyle/>
        <a:p>
          <a:endParaRPr lang="tr-TR"/>
        </a:p>
      </dgm:t>
    </dgm:pt>
    <dgm:pt modelId="{1759D1CD-816F-4753-A1E6-2AC1747853C6}" type="pres">
      <dgm:prSet presAssocID="{2D21F2E4-DD42-4F8E-A9B2-AEADACFF861D}" presName="hierChild3" presStyleCnt="0"/>
      <dgm:spPr/>
    </dgm:pt>
    <dgm:pt modelId="{F0488360-66A0-400D-97ED-A0CF35E70219}" type="pres">
      <dgm:prSet presAssocID="{F338C1DE-57D0-4118-993E-553418BD883F}" presName="Name17" presStyleLbl="parChTrans1D3" presStyleIdx="3" presStyleCnt="7"/>
      <dgm:spPr/>
      <dgm:t>
        <a:bodyPr/>
        <a:lstStyle/>
        <a:p>
          <a:endParaRPr lang="tr-TR"/>
        </a:p>
      </dgm:t>
    </dgm:pt>
    <dgm:pt modelId="{AFB8650A-5539-42B6-BEEF-47FDF0A33E51}" type="pres">
      <dgm:prSet presAssocID="{7C8FF01A-FD2F-4576-A6F4-9AC37309E68E}" presName="hierRoot3" presStyleCnt="0"/>
      <dgm:spPr/>
    </dgm:pt>
    <dgm:pt modelId="{064869BD-C021-4AAA-94FA-5F216F825782}" type="pres">
      <dgm:prSet presAssocID="{7C8FF01A-FD2F-4576-A6F4-9AC37309E68E}" presName="composite3" presStyleCnt="0"/>
      <dgm:spPr/>
    </dgm:pt>
    <dgm:pt modelId="{8A0E0EEA-B354-4DEF-9D6B-5713580690B7}" type="pres">
      <dgm:prSet presAssocID="{7C8FF01A-FD2F-4576-A6F4-9AC37309E68E}" presName="background3" presStyleLbl="node3" presStyleIdx="3" presStyleCnt="7"/>
      <dgm:spPr/>
    </dgm:pt>
    <dgm:pt modelId="{5383922F-6D86-42C4-BCA7-AB6B6AD61148}" type="pres">
      <dgm:prSet presAssocID="{7C8FF01A-FD2F-4576-A6F4-9AC37309E68E}" presName="text3" presStyleLbl="fgAcc3" presStyleIdx="3" presStyleCnt="7" custScaleY="270618">
        <dgm:presLayoutVars>
          <dgm:chPref val="3"/>
        </dgm:presLayoutVars>
      </dgm:prSet>
      <dgm:spPr/>
      <dgm:t>
        <a:bodyPr/>
        <a:lstStyle/>
        <a:p>
          <a:endParaRPr lang="tr-TR"/>
        </a:p>
      </dgm:t>
    </dgm:pt>
    <dgm:pt modelId="{C6F260EB-6BA2-4490-9AA5-164D51600497}" type="pres">
      <dgm:prSet presAssocID="{7C8FF01A-FD2F-4576-A6F4-9AC37309E68E}" presName="hierChild4" presStyleCnt="0"/>
      <dgm:spPr/>
    </dgm:pt>
    <dgm:pt modelId="{2D472153-EBE7-4050-8D6A-3FBA9A8F3A0F}" type="pres">
      <dgm:prSet presAssocID="{BDD6170A-6B20-497E-A9D0-8B0D0CA14D95}" presName="Name10" presStyleLbl="parChTrans1D2" presStyleIdx="4" presStyleCnt="7"/>
      <dgm:spPr/>
      <dgm:t>
        <a:bodyPr/>
        <a:lstStyle/>
        <a:p>
          <a:endParaRPr lang="tr-TR"/>
        </a:p>
      </dgm:t>
    </dgm:pt>
    <dgm:pt modelId="{3C1B18BE-6A28-4106-9610-A3ADEE6BA9BC}" type="pres">
      <dgm:prSet presAssocID="{40B9F367-8349-4215-AE01-44C853382F10}" presName="hierRoot2" presStyleCnt="0"/>
      <dgm:spPr/>
    </dgm:pt>
    <dgm:pt modelId="{A0460D4F-4B35-4710-897B-51C59204D174}" type="pres">
      <dgm:prSet presAssocID="{40B9F367-8349-4215-AE01-44C853382F10}" presName="composite2" presStyleCnt="0"/>
      <dgm:spPr/>
    </dgm:pt>
    <dgm:pt modelId="{EC9718C9-53D3-49F8-A76A-3D4AFE473CD8}" type="pres">
      <dgm:prSet presAssocID="{40B9F367-8349-4215-AE01-44C853382F10}" presName="background2" presStyleLbl="node2" presStyleIdx="4" presStyleCnt="7"/>
      <dgm:spPr/>
    </dgm:pt>
    <dgm:pt modelId="{4D615612-E7F1-4684-A631-6803547A3BF9}" type="pres">
      <dgm:prSet presAssocID="{40B9F367-8349-4215-AE01-44C853382F10}" presName="text2" presStyleLbl="fgAcc2" presStyleIdx="4" presStyleCnt="7" custScaleY="216856">
        <dgm:presLayoutVars>
          <dgm:chPref val="3"/>
        </dgm:presLayoutVars>
      </dgm:prSet>
      <dgm:spPr/>
      <dgm:t>
        <a:bodyPr/>
        <a:lstStyle/>
        <a:p>
          <a:endParaRPr lang="tr-TR"/>
        </a:p>
      </dgm:t>
    </dgm:pt>
    <dgm:pt modelId="{2E878B4D-4D87-47CD-867B-A0DF0F6C7862}" type="pres">
      <dgm:prSet presAssocID="{40B9F367-8349-4215-AE01-44C853382F10}" presName="hierChild3" presStyleCnt="0"/>
      <dgm:spPr/>
    </dgm:pt>
    <dgm:pt modelId="{ECD490B3-C835-45CC-B5B1-DE81BA879EC9}" type="pres">
      <dgm:prSet presAssocID="{184B2DBC-D526-43B2-B737-FD14A263D215}" presName="Name17" presStyleLbl="parChTrans1D3" presStyleIdx="4" presStyleCnt="7"/>
      <dgm:spPr/>
      <dgm:t>
        <a:bodyPr/>
        <a:lstStyle/>
        <a:p>
          <a:endParaRPr lang="tr-TR"/>
        </a:p>
      </dgm:t>
    </dgm:pt>
    <dgm:pt modelId="{E835B6A9-B3D8-4F8D-B3AD-78BD2CF85F22}" type="pres">
      <dgm:prSet presAssocID="{5B2EFB7B-9B46-4F90-A0C9-95FE6DDFBC01}" presName="hierRoot3" presStyleCnt="0"/>
      <dgm:spPr/>
    </dgm:pt>
    <dgm:pt modelId="{BDD120E9-0E85-4E6D-AFC6-4493038C0728}" type="pres">
      <dgm:prSet presAssocID="{5B2EFB7B-9B46-4F90-A0C9-95FE6DDFBC01}" presName="composite3" presStyleCnt="0"/>
      <dgm:spPr/>
    </dgm:pt>
    <dgm:pt modelId="{92F90581-B2EE-4134-B2DD-95191389B9B4}" type="pres">
      <dgm:prSet presAssocID="{5B2EFB7B-9B46-4F90-A0C9-95FE6DDFBC01}" presName="background3" presStyleLbl="node3" presStyleIdx="4" presStyleCnt="7"/>
      <dgm:spPr/>
    </dgm:pt>
    <dgm:pt modelId="{3092C76F-2A6F-487D-92BD-6AB7F3149F5D}" type="pres">
      <dgm:prSet presAssocID="{5B2EFB7B-9B46-4F90-A0C9-95FE6DDFBC01}" presName="text3" presStyleLbl="fgAcc3" presStyleIdx="4" presStyleCnt="7" custScaleY="267666">
        <dgm:presLayoutVars>
          <dgm:chPref val="3"/>
        </dgm:presLayoutVars>
      </dgm:prSet>
      <dgm:spPr/>
      <dgm:t>
        <a:bodyPr/>
        <a:lstStyle/>
        <a:p>
          <a:endParaRPr lang="tr-TR"/>
        </a:p>
      </dgm:t>
    </dgm:pt>
    <dgm:pt modelId="{4E516C01-D9A0-4899-AE58-C0756A5F7CA7}" type="pres">
      <dgm:prSet presAssocID="{5B2EFB7B-9B46-4F90-A0C9-95FE6DDFBC01}" presName="hierChild4" presStyleCnt="0"/>
      <dgm:spPr/>
    </dgm:pt>
    <dgm:pt modelId="{B4A3773E-44CA-4E72-840C-B7FEBA9943C4}" type="pres">
      <dgm:prSet presAssocID="{998DD329-D04D-405E-8D96-8F93DB999ECF}" presName="Name10" presStyleLbl="parChTrans1D2" presStyleIdx="5" presStyleCnt="7"/>
      <dgm:spPr/>
      <dgm:t>
        <a:bodyPr/>
        <a:lstStyle/>
        <a:p>
          <a:endParaRPr lang="tr-TR"/>
        </a:p>
      </dgm:t>
    </dgm:pt>
    <dgm:pt modelId="{2376C4FC-F662-4B4E-A292-AFB74822DB5E}" type="pres">
      <dgm:prSet presAssocID="{C771D87F-229C-4851-AB49-C9483369AD58}" presName="hierRoot2" presStyleCnt="0"/>
      <dgm:spPr/>
    </dgm:pt>
    <dgm:pt modelId="{2D763425-F16C-4C4C-82CC-C3C5CE86F101}" type="pres">
      <dgm:prSet presAssocID="{C771D87F-229C-4851-AB49-C9483369AD58}" presName="composite2" presStyleCnt="0"/>
      <dgm:spPr/>
    </dgm:pt>
    <dgm:pt modelId="{D7EA61EB-61A8-4E85-AF91-30D43A9E7607}" type="pres">
      <dgm:prSet presAssocID="{C771D87F-229C-4851-AB49-C9483369AD58}" presName="background2" presStyleLbl="node2" presStyleIdx="5" presStyleCnt="7"/>
      <dgm:spPr/>
    </dgm:pt>
    <dgm:pt modelId="{C35E8FDB-CF8E-44A1-84D3-AD3893E49DEF}" type="pres">
      <dgm:prSet presAssocID="{C771D87F-229C-4851-AB49-C9483369AD58}" presName="text2" presStyleLbl="fgAcc2" presStyleIdx="5" presStyleCnt="7" custScaleY="221298" custLinFactNeighborX="-4305" custLinFactNeighborY="-1635">
        <dgm:presLayoutVars>
          <dgm:chPref val="3"/>
        </dgm:presLayoutVars>
      </dgm:prSet>
      <dgm:spPr/>
      <dgm:t>
        <a:bodyPr/>
        <a:lstStyle/>
        <a:p>
          <a:endParaRPr lang="tr-TR"/>
        </a:p>
      </dgm:t>
    </dgm:pt>
    <dgm:pt modelId="{DDBB488F-630C-40F0-BAE0-84BBA0AFB4B7}" type="pres">
      <dgm:prSet presAssocID="{C771D87F-229C-4851-AB49-C9483369AD58}" presName="hierChild3" presStyleCnt="0"/>
      <dgm:spPr/>
    </dgm:pt>
    <dgm:pt modelId="{EB0B935A-9E7D-424C-9CEA-0B48530FD5F5}" type="pres">
      <dgm:prSet presAssocID="{D92BD1D1-2E70-4599-9C77-64D0814CBC9F}" presName="Name17" presStyleLbl="parChTrans1D3" presStyleIdx="5" presStyleCnt="7"/>
      <dgm:spPr/>
      <dgm:t>
        <a:bodyPr/>
        <a:lstStyle/>
        <a:p>
          <a:endParaRPr lang="tr-TR"/>
        </a:p>
      </dgm:t>
    </dgm:pt>
    <dgm:pt modelId="{87B26EFC-AB1E-477B-8A6D-7D73ED29882F}" type="pres">
      <dgm:prSet presAssocID="{88F4D0A2-7BC8-49EA-B671-B5B8AE3C565A}" presName="hierRoot3" presStyleCnt="0"/>
      <dgm:spPr/>
    </dgm:pt>
    <dgm:pt modelId="{073B4167-3505-4232-9461-99DF28B41FCC}" type="pres">
      <dgm:prSet presAssocID="{88F4D0A2-7BC8-49EA-B671-B5B8AE3C565A}" presName="composite3" presStyleCnt="0"/>
      <dgm:spPr/>
    </dgm:pt>
    <dgm:pt modelId="{8460F86B-CCCC-4C94-853D-EF1723908383}" type="pres">
      <dgm:prSet presAssocID="{88F4D0A2-7BC8-49EA-B671-B5B8AE3C565A}" presName="background3" presStyleLbl="node3" presStyleIdx="5" presStyleCnt="7"/>
      <dgm:spPr/>
    </dgm:pt>
    <dgm:pt modelId="{8E9932FA-D89A-4EA7-9417-8D2EDCBA045A}" type="pres">
      <dgm:prSet presAssocID="{88F4D0A2-7BC8-49EA-B671-B5B8AE3C565A}" presName="text3" presStyleLbl="fgAcc3" presStyleIdx="5" presStyleCnt="7" custScaleY="265031" custLinFactNeighborX="1542" custLinFactNeighborY="-5446">
        <dgm:presLayoutVars>
          <dgm:chPref val="3"/>
        </dgm:presLayoutVars>
      </dgm:prSet>
      <dgm:spPr/>
      <dgm:t>
        <a:bodyPr/>
        <a:lstStyle/>
        <a:p>
          <a:endParaRPr lang="tr-TR"/>
        </a:p>
      </dgm:t>
    </dgm:pt>
    <dgm:pt modelId="{9185C6EF-E97D-4E32-8658-562B0FBF6B90}" type="pres">
      <dgm:prSet presAssocID="{88F4D0A2-7BC8-49EA-B671-B5B8AE3C565A}" presName="hierChild4" presStyleCnt="0"/>
      <dgm:spPr/>
    </dgm:pt>
    <dgm:pt modelId="{1A53AED4-024B-49DD-BD84-8EA42AB2CC89}" type="pres">
      <dgm:prSet presAssocID="{C1F458C6-C7B9-4C80-B535-DBCAA1B9562F}" presName="Name10" presStyleLbl="parChTrans1D2" presStyleIdx="6" presStyleCnt="7"/>
      <dgm:spPr/>
      <dgm:t>
        <a:bodyPr/>
        <a:lstStyle/>
        <a:p>
          <a:endParaRPr lang="tr-TR"/>
        </a:p>
      </dgm:t>
    </dgm:pt>
    <dgm:pt modelId="{39ED2463-B8B0-42B5-93B8-C31798BA5D0F}" type="pres">
      <dgm:prSet presAssocID="{69708254-0041-4986-B541-612B6D67ABC9}" presName="hierRoot2" presStyleCnt="0"/>
      <dgm:spPr/>
    </dgm:pt>
    <dgm:pt modelId="{6CFDA203-C8C9-4D55-89AB-F0D98C8336E7}" type="pres">
      <dgm:prSet presAssocID="{69708254-0041-4986-B541-612B6D67ABC9}" presName="composite2" presStyleCnt="0"/>
      <dgm:spPr/>
    </dgm:pt>
    <dgm:pt modelId="{F08971BF-9EE9-4A44-A90E-16E7D9A907AB}" type="pres">
      <dgm:prSet presAssocID="{69708254-0041-4986-B541-612B6D67ABC9}" presName="background2" presStyleLbl="node2" presStyleIdx="6" presStyleCnt="7"/>
      <dgm:spPr/>
    </dgm:pt>
    <dgm:pt modelId="{5AD800F9-C469-406B-B89D-B34467749DDD}" type="pres">
      <dgm:prSet presAssocID="{69708254-0041-4986-B541-612B6D67ABC9}" presName="text2" presStyleLbl="fgAcc2" presStyleIdx="6" presStyleCnt="7" custScaleY="216854" custLinFactNeighborX="914" custLinFactNeighborY="7960">
        <dgm:presLayoutVars>
          <dgm:chPref val="3"/>
        </dgm:presLayoutVars>
      </dgm:prSet>
      <dgm:spPr/>
      <dgm:t>
        <a:bodyPr/>
        <a:lstStyle/>
        <a:p>
          <a:endParaRPr lang="tr-TR"/>
        </a:p>
      </dgm:t>
    </dgm:pt>
    <dgm:pt modelId="{CDD293AD-ADAA-4347-8C16-DBFAD95B8E9A}" type="pres">
      <dgm:prSet presAssocID="{69708254-0041-4986-B541-612B6D67ABC9}" presName="hierChild3" presStyleCnt="0"/>
      <dgm:spPr/>
    </dgm:pt>
    <dgm:pt modelId="{54048A95-2A49-4C67-8FA6-CD1956200BCF}" type="pres">
      <dgm:prSet presAssocID="{F68C2F20-D404-4244-A082-AC61048D6E87}" presName="Name17" presStyleLbl="parChTrans1D3" presStyleIdx="6" presStyleCnt="7"/>
      <dgm:spPr/>
      <dgm:t>
        <a:bodyPr/>
        <a:lstStyle/>
        <a:p>
          <a:endParaRPr lang="tr-TR"/>
        </a:p>
      </dgm:t>
    </dgm:pt>
    <dgm:pt modelId="{17D87894-D8EB-4C4F-B0F0-B082B38E7A28}" type="pres">
      <dgm:prSet presAssocID="{8CAC84C4-3F2A-4764-B478-39CF66FE4FA1}" presName="hierRoot3" presStyleCnt="0"/>
      <dgm:spPr/>
    </dgm:pt>
    <dgm:pt modelId="{0E194C47-62E8-4380-ADD2-51194A9F3968}" type="pres">
      <dgm:prSet presAssocID="{8CAC84C4-3F2A-4764-B478-39CF66FE4FA1}" presName="composite3" presStyleCnt="0"/>
      <dgm:spPr/>
    </dgm:pt>
    <dgm:pt modelId="{D5B927AC-E4C7-4FE4-8453-C338E30199B1}" type="pres">
      <dgm:prSet presAssocID="{8CAC84C4-3F2A-4764-B478-39CF66FE4FA1}" presName="background3" presStyleLbl="node3" presStyleIdx="6" presStyleCnt="7"/>
      <dgm:spPr/>
    </dgm:pt>
    <dgm:pt modelId="{F676D8EF-6806-4ACE-8CEA-0275D5675B55}" type="pres">
      <dgm:prSet presAssocID="{8CAC84C4-3F2A-4764-B478-39CF66FE4FA1}" presName="text3" presStyleLbl="fgAcc3" presStyleIdx="6" presStyleCnt="7" custScaleX="113266" custScaleY="271341">
        <dgm:presLayoutVars>
          <dgm:chPref val="3"/>
        </dgm:presLayoutVars>
      </dgm:prSet>
      <dgm:spPr/>
      <dgm:t>
        <a:bodyPr/>
        <a:lstStyle/>
        <a:p>
          <a:endParaRPr lang="tr-TR"/>
        </a:p>
      </dgm:t>
    </dgm:pt>
    <dgm:pt modelId="{378F0CD4-5C88-4386-B357-847CFD703594}" type="pres">
      <dgm:prSet presAssocID="{8CAC84C4-3F2A-4764-B478-39CF66FE4FA1}" presName="hierChild4" presStyleCnt="0"/>
      <dgm:spPr/>
    </dgm:pt>
  </dgm:ptLst>
  <dgm:cxnLst>
    <dgm:cxn modelId="{EAA58204-4EBB-4766-A9F2-61C83557F604}" srcId="{1E701484-C2D0-4BB4-BF7C-05988950E10D}" destId="{69708254-0041-4986-B541-612B6D67ABC9}" srcOrd="6" destOrd="0" parTransId="{C1F458C6-C7B9-4C80-B535-DBCAA1B9562F}" sibTransId="{2262104C-8CD4-4629-BA2E-3F8E7C68ADEC}"/>
    <dgm:cxn modelId="{28C03C19-B4BE-4182-9DEC-3DA372C0D614}" srcId="{1E701484-C2D0-4BB4-BF7C-05988950E10D}" destId="{40B9F367-8349-4215-AE01-44C853382F10}" srcOrd="4" destOrd="0" parTransId="{BDD6170A-6B20-497E-A9D0-8B0D0CA14D95}" sibTransId="{898FE90D-3E91-4871-B088-5BCE0109C72B}"/>
    <dgm:cxn modelId="{867ACA5E-638D-4431-825D-CAAD70F8073F}" type="presOf" srcId="{6448DF57-5152-4C67-A01D-D03D485B92AA}" destId="{D12196D5-ED96-4116-B08E-7837C7EC1AB2}" srcOrd="0" destOrd="0" presId="urn:microsoft.com/office/officeart/2005/8/layout/hierarchy1"/>
    <dgm:cxn modelId="{53071F98-534D-4C80-AE84-A50F52336C57}" type="presOf" srcId="{B41759A0-C81C-4B8D-9D23-12BE73963E67}" destId="{AC393A12-F5D5-48A5-AFFD-8F0F865BF77B}" srcOrd="0" destOrd="0" presId="urn:microsoft.com/office/officeart/2005/8/layout/hierarchy1"/>
    <dgm:cxn modelId="{499A1A43-138B-4BCC-B61F-553A7AAB1128}" type="presOf" srcId="{FDE76BAD-F4D7-4F85-BEF9-E4832E128356}" destId="{62E0629F-98A2-4D2B-AA4F-F4070BDA0DEB}" srcOrd="0" destOrd="0" presId="urn:microsoft.com/office/officeart/2005/8/layout/hierarchy1"/>
    <dgm:cxn modelId="{A0469F0E-C431-430A-801A-EFE629FC842B}" type="presOf" srcId="{D92BD1D1-2E70-4599-9C77-64D0814CBC9F}" destId="{EB0B935A-9E7D-424C-9CEA-0B48530FD5F5}" srcOrd="0" destOrd="0" presId="urn:microsoft.com/office/officeart/2005/8/layout/hierarchy1"/>
    <dgm:cxn modelId="{E6FDC1FE-7513-4903-8505-1BCE22AB7787}" srcId="{2D21F2E4-DD42-4F8E-A9B2-AEADACFF861D}" destId="{7C8FF01A-FD2F-4576-A6F4-9AC37309E68E}" srcOrd="0" destOrd="0" parTransId="{F338C1DE-57D0-4118-993E-553418BD883F}" sibTransId="{EE6EDF12-8FB7-4A7A-ABC0-D00BB6BE9278}"/>
    <dgm:cxn modelId="{2CEBF08A-16CB-45BE-A333-212C70631B7F}" srcId="{1E701484-C2D0-4BB4-BF7C-05988950E10D}" destId="{2D21F2E4-DD42-4F8E-A9B2-AEADACFF861D}" srcOrd="3" destOrd="0" parTransId="{6448DF57-5152-4C67-A01D-D03D485B92AA}" sibTransId="{8E561CCE-E612-4099-8AC9-0AE28009EC2F}"/>
    <dgm:cxn modelId="{3F9DCE27-069D-42FC-A4C7-7C641D0F18DC}" srcId="{1E701484-C2D0-4BB4-BF7C-05988950E10D}" destId="{773245BC-DF05-4A3A-A7B9-882B87251CEE}" srcOrd="0" destOrd="0" parTransId="{7F324C82-EC85-4796-8745-37FAC814E2F4}" sibTransId="{8A4EDCAA-A67C-4AD9-996B-2719BEBC66C7}"/>
    <dgm:cxn modelId="{CABF5726-6F5E-41C4-B8A3-822CED082E26}" srcId="{C771D87F-229C-4851-AB49-C9483369AD58}" destId="{88F4D0A2-7BC8-49EA-B671-B5B8AE3C565A}" srcOrd="0" destOrd="0" parTransId="{D92BD1D1-2E70-4599-9C77-64D0814CBC9F}" sibTransId="{B4A3331A-64A5-4A03-B2FA-1EC10DAE1804}"/>
    <dgm:cxn modelId="{4E7180BF-2D93-4836-9383-938ED69CBFF1}" type="presOf" srcId="{69708254-0041-4986-B541-612B6D67ABC9}" destId="{5AD800F9-C469-406B-B89D-B34467749DDD}" srcOrd="0" destOrd="0" presId="urn:microsoft.com/office/officeart/2005/8/layout/hierarchy1"/>
    <dgm:cxn modelId="{C79B507B-8F49-423B-BE41-42CBD08C0C4F}" type="presOf" srcId="{A707AF49-F01E-42BC-B58B-E79A6C1F628B}" destId="{C52E5427-EA61-42BB-9DEE-C132F6B274BF}" srcOrd="0" destOrd="0" presId="urn:microsoft.com/office/officeart/2005/8/layout/hierarchy1"/>
    <dgm:cxn modelId="{5DE3EED7-976E-4039-A22B-53B7724085E9}" type="presOf" srcId="{334ED378-6E3A-40C0-9B21-49B9EC36DA28}" destId="{E343349D-BD3D-4957-8122-CC3D16DB8B28}" srcOrd="0" destOrd="0" presId="urn:microsoft.com/office/officeart/2005/8/layout/hierarchy1"/>
    <dgm:cxn modelId="{45E55488-6539-4E59-B365-A99480C37925}" type="presOf" srcId="{4D11B973-8288-4B0F-B6DE-97940C23D61B}" destId="{1A69B095-B41F-4714-8791-9E3F47BB0DD9}" srcOrd="0" destOrd="0" presId="urn:microsoft.com/office/officeart/2005/8/layout/hierarchy1"/>
    <dgm:cxn modelId="{215A1564-C7FF-4DF7-A59E-572E06F52E7A}" type="presOf" srcId="{DC170277-9708-4BE9-BE02-43EAE737325B}" destId="{5F147854-42C5-42A2-8460-450A52F35828}" srcOrd="0" destOrd="0" presId="urn:microsoft.com/office/officeart/2005/8/layout/hierarchy1"/>
    <dgm:cxn modelId="{F2848391-76AA-4435-B9FB-2139060B8060}" type="presOf" srcId="{40B9F367-8349-4215-AE01-44C853382F10}" destId="{4D615612-E7F1-4684-A631-6803547A3BF9}" srcOrd="0" destOrd="0" presId="urn:microsoft.com/office/officeart/2005/8/layout/hierarchy1"/>
    <dgm:cxn modelId="{6664A2E9-A043-4929-8E29-DD40AF6E0AD8}" type="presOf" srcId="{63AAED48-9EF6-4074-9A8D-61C6269EE16B}" destId="{F3082A01-EBF2-41BA-83F7-9BFF8274D421}" srcOrd="0" destOrd="0" presId="urn:microsoft.com/office/officeart/2005/8/layout/hierarchy1"/>
    <dgm:cxn modelId="{1F89A602-4117-4DE8-9337-6DD3D52C3F6F}" type="presOf" srcId="{C8445CA9-37F8-4D5B-87A4-B1B4D539B560}" destId="{2A72642C-6A6F-4342-934A-38DE6BADB0C3}" srcOrd="0" destOrd="0" presId="urn:microsoft.com/office/officeart/2005/8/layout/hierarchy1"/>
    <dgm:cxn modelId="{57FEBA70-F2EE-40CC-9DAF-04FA8C9AFCB4}" type="presOf" srcId="{F68C2F20-D404-4244-A082-AC61048D6E87}" destId="{54048A95-2A49-4C67-8FA6-CD1956200BCF}" srcOrd="0" destOrd="0" presId="urn:microsoft.com/office/officeart/2005/8/layout/hierarchy1"/>
    <dgm:cxn modelId="{EED2BB64-CF4B-4331-B571-94765B3C5B51}" type="presOf" srcId="{C1F458C6-C7B9-4C80-B535-DBCAA1B9562F}" destId="{1A53AED4-024B-49DD-BD84-8EA42AB2CC89}" srcOrd="0" destOrd="0" presId="urn:microsoft.com/office/officeart/2005/8/layout/hierarchy1"/>
    <dgm:cxn modelId="{452D544F-43D6-4BDD-94B1-FCBD0E795D13}" type="presOf" srcId="{BDD6170A-6B20-497E-A9D0-8B0D0CA14D95}" destId="{2D472153-EBE7-4050-8D6A-3FBA9A8F3A0F}" srcOrd="0" destOrd="0" presId="urn:microsoft.com/office/officeart/2005/8/layout/hierarchy1"/>
    <dgm:cxn modelId="{6FE4BD69-A610-4335-9FB6-3CA53C0A09FD}" type="presOf" srcId="{DE4F5724-FC5D-4DAC-A37D-FBAB2E0CEF9A}" destId="{BB841D58-13BA-48CA-9BB0-8A2190EFF310}" srcOrd="0" destOrd="0" presId="urn:microsoft.com/office/officeart/2005/8/layout/hierarchy1"/>
    <dgm:cxn modelId="{FC3AC075-EB6B-447D-B3DC-A5A43F6337E9}" type="presOf" srcId="{7F324C82-EC85-4796-8745-37FAC814E2F4}" destId="{6C32F304-144B-4FD7-9E41-BF6AA36FFF3D}" srcOrd="0" destOrd="0" presId="urn:microsoft.com/office/officeart/2005/8/layout/hierarchy1"/>
    <dgm:cxn modelId="{1190488B-0645-4FA3-968B-690A7F4E0A12}" type="presOf" srcId="{2D21F2E4-DD42-4F8E-A9B2-AEADACFF861D}" destId="{9C789F21-E7AA-4173-82EB-E6A0CC211020}" srcOrd="0" destOrd="0" presId="urn:microsoft.com/office/officeart/2005/8/layout/hierarchy1"/>
    <dgm:cxn modelId="{98576EE5-862A-4873-BD10-F3BE43941E8D}" type="presOf" srcId="{F338C1DE-57D0-4118-993E-553418BD883F}" destId="{F0488360-66A0-400D-97ED-A0CF35E70219}" srcOrd="0" destOrd="0" presId="urn:microsoft.com/office/officeart/2005/8/layout/hierarchy1"/>
    <dgm:cxn modelId="{3D79C3E5-9FD2-43FA-B941-F94FCA06B890}" type="presOf" srcId="{773245BC-DF05-4A3A-A7B9-882B87251CEE}" destId="{E4DFE25F-98CB-4078-B179-74CFB9F6BBA4}" srcOrd="0" destOrd="0" presId="urn:microsoft.com/office/officeart/2005/8/layout/hierarchy1"/>
    <dgm:cxn modelId="{A28DEA6D-1C12-4BB9-9C9A-E9C6555BE648}" srcId="{1E701484-C2D0-4BB4-BF7C-05988950E10D}" destId="{A707AF49-F01E-42BC-B58B-E79A6C1F628B}" srcOrd="2" destOrd="0" parTransId="{FA6FDB51-C493-404F-9865-BEDB0B1E35F8}" sibTransId="{F55913DA-5652-4003-B43E-9A6A687E30EB}"/>
    <dgm:cxn modelId="{E9399D63-CB12-40C2-AB9F-DA6DF8C9D001}" type="presOf" srcId="{F4258838-70FD-48B1-9A2F-11788B823D23}" destId="{1E9BFC68-2289-479C-BBDE-1DFF10704074}" srcOrd="0" destOrd="0" presId="urn:microsoft.com/office/officeart/2005/8/layout/hierarchy1"/>
    <dgm:cxn modelId="{B6736A2A-97EB-4C00-BB60-22D1D1340274}" type="presOf" srcId="{8CAC84C4-3F2A-4764-B478-39CF66FE4FA1}" destId="{F676D8EF-6806-4ACE-8CEA-0275D5675B55}" srcOrd="0" destOrd="0" presId="urn:microsoft.com/office/officeart/2005/8/layout/hierarchy1"/>
    <dgm:cxn modelId="{F3A0F199-3E3B-4E96-B3F9-6F37DD651F3B}" type="presOf" srcId="{5B2EFB7B-9B46-4F90-A0C9-95FE6DDFBC01}" destId="{3092C76F-2A6F-487D-92BD-6AB7F3149F5D}" srcOrd="0" destOrd="0" presId="urn:microsoft.com/office/officeart/2005/8/layout/hierarchy1"/>
    <dgm:cxn modelId="{956140FD-1524-4944-B6CB-7B861933D418}" type="presOf" srcId="{FA6FDB51-C493-404F-9865-BEDB0B1E35F8}" destId="{1571F34F-3855-427D-AE06-445CDC597143}" srcOrd="0" destOrd="0" presId="urn:microsoft.com/office/officeart/2005/8/layout/hierarchy1"/>
    <dgm:cxn modelId="{D6AA5994-C1D8-466B-BFBB-969AE81D1AF2}" type="presOf" srcId="{1E701484-C2D0-4BB4-BF7C-05988950E10D}" destId="{92471E0B-BCC9-4EA0-8BB7-44D0C28BDBD6}" srcOrd="0" destOrd="0" presId="urn:microsoft.com/office/officeart/2005/8/layout/hierarchy1"/>
    <dgm:cxn modelId="{4C9C3DED-01AE-483E-B533-5230B1D98DE8}" type="presOf" srcId="{998DD329-D04D-405E-8D96-8F93DB999ECF}" destId="{B4A3773E-44CA-4E72-840C-B7FEBA9943C4}" srcOrd="0" destOrd="0" presId="urn:microsoft.com/office/officeart/2005/8/layout/hierarchy1"/>
    <dgm:cxn modelId="{7222246E-EC47-4E0F-9884-EBAD1033F7DA}" srcId="{69708254-0041-4986-B541-612B6D67ABC9}" destId="{8CAC84C4-3F2A-4764-B478-39CF66FE4FA1}" srcOrd="0" destOrd="0" parTransId="{F68C2F20-D404-4244-A082-AC61048D6E87}" sibTransId="{D10571E1-8DAC-401F-BB4B-8445EEF83EFB}"/>
    <dgm:cxn modelId="{35800200-E07A-4F30-8673-87F19124F076}" srcId="{1E701484-C2D0-4BB4-BF7C-05988950E10D}" destId="{334ED378-6E3A-40C0-9B21-49B9EC36DA28}" srcOrd="1" destOrd="0" parTransId="{4D11B973-8288-4B0F-B6DE-97940C23D61B}" sibTransId="{F4C8340B-12BB-4357-B3FF-9B39DCD6291C}"/>
    <dgm:cxn modelId="{DEBA94FE-08F8-41E8-AD84-9DCE16CC4351}" srcId="{1E701484-C2D0-4BB4-BF7C-05988950E10D}" destId="{C771D87F-229C-4851-AB49-C9483369AD58}" srcOrd="5" destOrd="0" parTransId="{998DD329-D04D-405E-8D96-8F93DB999ECF}" sibTransId="{1E4A8B63-E8B1-4107-86FC-88E0AB1A53D6}"/>
    <dgm:cxn modelId="{D062A4B4-D65A-4F37-9229-69E7327F13A8}" type="presOf" srcId="{88F4D0A2-7BC8-49EA-B671-B5B8AE3C565A}" destId="{8E9932FA-D89A-4EA7-9417-8D2EDCBA045A}" srcOrd="0" destOrd="0" presId="urn:microsoft.com/office/officeart/2005/8/layout/hierarchy1"/>
    <dgm:cxn modelId="{568534CD-1822-45EF-9DB3-E16663635FF3}" srcId="{40B9F367-8349-4215-AE01-44C853382F10}" destId="{5B2EFB7B-9B46-4F90-A0C9-95FE6DDFBC01}" srcOrd="0" destOrd="0" parTransId="{184B2DBC-D526-43B2-B737-FD14A263D215}" sibTransId="{3F50E23B-A62B-4863-9492-5DCA697E8361}"/>
    <dgm:cxn modelId="{6ADA73F4-55BC-4481-8892-9ED3F29EB506}" type="presOf" srcId="{7C8FF01A-FD2F-4576-A6F4-9AC37309E68E}" destId="{5383922F-6D86-42C4-BCA7-AB6B6AD61148}" srcOrd="0" destOrd="0" presId="urn:microsoft.com/office/officeart/2005/8/layout/hierarchy1"/>
    <dgm:cxn modelId="{C8014993-5D60-47B4-8AC2-C2C4775ACE7F}" srcId="{FDE76BAD-F4D7-4F85-BEF9-E4832E128356}" destId="{1E701484-C2D0-4BB4-BF7C-05988950E10D}" srcOrd="0" destOrd="0" parTransId="{9876372D-0AB0-4354-8D11-E866F720E1FC}" sibTransId="{E1042E14-38FE-4A1C-B0D5-B702D6FC03B1}"/>
    <dgm:cxn modelId="{5D41FCE7-3F20-485B-A91B-CF8D401368FE}" srcId="{773245BC-DF05-4A3A-A7B9-882B87251CEE}" destId="{B41759A0-C81C-4B8D-9D23-12BE73963E67}" srcOrd="0" destOrd="0" parTransId="{C8445CA9-37F8-4D5B-87A4-B1B4D539B560}" sibTransId="{341133BF-9A53-4936-9DC7-C6FF60CBE4B9}"/>
    <dgm:cxn modelId="{283A76E5-8B08-4687-8281-7D30D5238463}" type="presOf" srcId="{C771D87F-229C-4851-AB49-C9483369AD58}" destId="{C35E8FDB-CF8E-44A1-84D3-AD3893E49DEF}" srcOrd="0" destOrd="0" presId="urn:microsoft.com/office/officeart/2005/8/layout/hierarchy1"/>
    <dgm:cxn modelId="{03675954-8B1F-4BAD-AD64-4CEA209E54A0}" srcId="{A707AF49-F01E-42BC-B58B-E79A6C1F628B}" destId="{DE4F5724-FC5D-4DAC-A37D-FBAB2E0CEF9A}" srcOrd="0" destOrd="0" parTransId="{DC170277-9708-4BE9-BE02-43EAE737325B}" sibTransId="{1E65E5FB-B5B0-4161-AE34-A488D6B3DF9A}"/>
    <dgm:cxn modelId="{28723A4E-B373-4284-A5DA-EDEAFB1957D1}" srcId="{334ED378-6E3A-40C0-9B21-49B9EC36DA28}" destId="{63AAED48-9EF6-4074-9A8D-61C6269EE16B}" srcOrd="0" destOrd="0" parTransId="{F4258838-70FD-48B1-9A2F-11788B823D23}" sibTransId="{5B47E076-5E7F-4506-AF75-38B849BD3774}"/>
    <dgm:cxn modelId="{89590287-35EC-4194-B0DD-0AFD887790E5}" type="presOf" srcId="{184B2DBC-D526-43B2-B737-FD14A263D215}" destId="{ECD490B3-C835-45CC-B5B1-DE81BA879EC9}" srcOrd="0" destOrd="0" presId="urn:microsoft.com/office/officeart/2005/8/layout/hierarchy1"/>
    <dgm:cxn modelId="{C306339D-3984-49C7-8267-7F83E9181400}" type="presParOf" srcId="{62E0629F-98A2-4D2B-AA4F-F4070BDA0DEB}" destId="{C8487E22-253C-42C4-9807-35462AFA30B4}" srcOrd="0" destOrd="0" presId="urn:microsoft.com/office/officeart/2005/8/layout/hierarchy1"/>
    <dgm:cxn modelId="{FC7E4F4B-A146-4375-851C-5A0B8A06C51B}" type="presParOf" srcId="{C8487E22-253C-42C4-9807-35462AFA30B4}" destId="{B124BEF3-96FA-483E-84DC-C3FE121034AA}" srcOrd="0" destOrd="0" presId="urn:microsoft.com/office/officeart/2005/8/layout/hierarchy1"/>
    <dgm:cxn modelId="{561014FB-2C05-46B4-B05A-B34AB3D27C98}" type="presParOf" srcId="{B124BEF3-96FA-483E-84DC-C3FE121034AA}" destId="{F95F5A56-D183-4B2E-B220-8AB8C1EC7278}" srcOrd="0" destOrd="0" presId="urn:microsoft.com/office/officeart/2005/8/layout/hierarchy1"/>
    <dgm:cxn modelId="{CFCBB310-7A50-4E61-A455-C503D0468456}" type="presParOf" srcId="{B124BEF3-96FA-483E-84DC-C3FE121034AA}" destId="{92471E0B-BCC9-4EA0-8BB7-44D0C28BDBD6}" srcOrd="1" destOrd="0" presId="urn:microsoft.com/office/officeart/2005/8/layout/hierarchy1"/>
    <dgm:cxn modelId="{E895012A-158A-4E00-9556-878F9BAD9538}" type="presParOf" srcId="{C8487E22-253C-42C4-9807-35462AFA30B4}" destId="{09E61FE7-797C-4E7E-8B7C-BA19FA90104D}" srcOrd="1" destOrd="0" presId="urn:microsoft.com/office/officeart/2005/8/layout/hierarchy1"/>
    <dgm:cxn modelId="{025F56D2-794E-4F8E-B03D-F0080333674B}" type="presParOf" srcId="{09E61FE7-797C-4E7E-8B7C-BA19FA90104D}" destId="{6C32F304-144B-4FD7-9E41-BF6AA36FFF3D}" srcOrd="0" destOrd="0" presId="urn:microsoft.com/office/officeart/2005/8/layout/hierarchy1"/>
    <dgm:cxn modelId="{88D03052-2253-48B5-9381-3BEA32CF0BC6}" type="presParOf" srcId="{09E61FE7-797C-4E7E-8B7C-BA19FA90104D}" destId="{5E8B7DE7-0DC3-413A-898F-44ACC3F62BA2}" srcOrd="1" destOrd="0" presId="urn:microsoft.com/office/officeart/2005/8/layout/hierarchy1"/>
    <dgm:cxn modelId="{16F297B9-1BB3-41A8-A997-FC6B31241F5F}" type="presParOf" srcId="{5E8B7DE7-0DC3-413A-898F-44ACC3F62BA2}" destId="{6D9614F5-3A22-4F8D-A8D6-CDF1391ED3DD}" srcOrd="0" destOrd="0" presId="urn:microsoft.com/office/officeart/2005/8/layout/hierarchy1"/>
    <dgm:cxn modelId="{6DB203B5-6BC0-4F27-A11F-F3014892C41C}" type="presParOf" srcId="{6D9614F5-3A22-4F8D-A8D6-CDF1391ED3DD}" destId="{963A046D-C130-4169-B3CC-CC21AD6B3981}" srcOrd="0" destOrd="0" presId="urn:microsoft.com/office/officeart/2005/8/layout/hierarchy1"/>
    <dgm:cxn modelId="{E0D2BA27-67DC-416D-A974-0E1FA1E9DCB0}" type="presParOf" srcId="{6D9614F5-3A22-4F8D-A8D6-CDF1391ED3DD}" destId="{E4DFE25F-98CB-4078-B179-74CFB9F6BBA4}" srcOrd="1" destOrd="0" presId="urn:microsoft.com/office/officeart/2005/8/layout/hierarchy1"/>
    <dgm:cxn modelId="{F03887A6-2274-42E8-9A6B-A0DF4D063481}" type="presParOf" srcId="{5E8B7DE7-0DC3-413A-898F-44ACC3F62BA2}" destId="{3BA4F92A-DF39-42BF-8912-696D8A84E882}" srcOrd="1" destOrd="0" presId="urn:microsoft.com/office/officeart/2005/8/layout/hierarchy1"/>
    <dgm:cxn modelId="{82C08914-AD81-4511-B273-01FCAC079B01}" type="presParOf" srcId="{3BA4F92A-DF39-42BF-8912-696D8A84E882}" destId="{2A72642C-6A6F-4342-934A-38DE6BADB0C3}" srcOrd="0" destOrd="0" presId="urn:microsoft.com/office/officeart/2005/8/layout/hierarchy1"/>
    <dgm:cxn modelId="{8641BE10-AD2E-42ED-9881-EF20C67516DB}" type="presParOf" srcId="{3BA4F92A-DF39-42BF-8912-696D8A84E882}" destId="{1825A25D-1DEB-4918-BC19-52669B0529B1}" srcOrd="1" destOrd="0" presId="urn:microsoft.com/office/officeart/2005/8/layout/hierarchy1"/>
    <dgm:cxn modelId="{BDF8F54C-13A1-4D1B-BFE3-0A933FE2D25F}" type="presParOf" srcId="{1825A25D-1DEB-4918-BC19-52669B0529B1}" destId="{2899529C-DCD3-4D46-9623-E125FF055C97}" srcOrd="0" destOrd="0" presId="urn:microsoft.com/office/officeart/2005/8/layout/hierarchy1"/>
    <dgm:cxn modelId="{86FECE4C-4FB0-40F4-A52D-78725F99678A}" type="presParOf" srcId="{2899529C-DCD3-4D46-9623-E125FF055C97}" destId="{C4D1A0C6-3313-407F-A39E-7BB93903361C}" srcOrd="0" destOrd="0" presId="urn:microsoft.com/office/officeart/2005/8/layout/hierarchy1"/>
    <dgm:cxn modelId="{8F6611BE-78D3-4E09-A692-F7E4A64B1211}" type="presParOf" srcId="{2899529C-DCD3-4D46-9623-E125FF055C97}" destId="{AC393A12-F5D5-48A5-AFFD-8F0F865BF77B}" srcOrd="1" destOrd="0" presId="urn:microsoft.com/office/officeart/2005/8/layout/hierarchy1"/>
    <dgm:cxn modelId="{993E5E36-8AAD-4780-A664-CB00C80C1127}" type="presParOf" srcId="{1825A25D-1DEB-4918-BC19-52669B0529B1}" destId="{F2F986AB-35E9-4F48-B0E8-BE0636DD8DCC}" srcOrd="1" destOrd="0" presId="urn:microsoft.com/office/officeart/2005/8/layout/hierarchy1"/>
    <dgm:cxn modelId="{2F5B009A-A4BC-47EF-996F-AA27A7332978}" type="presParOf" srcId="{09E61FE7-797C-4E7E-8B7C-BA19FA90104D}" destId="{1A69B095-B41F-4714-8791-9E3F47BB0DD9}" srcOrd="2" destOrd="0" presId="urn:microsoft.com/office/officeart/2005/8/layout/hierarchy1"/>
    <dgm:cxn modelId="{BBD0CA44-26D2-45C2-84D3-AC7A8B5603D9}" type="presParOf" srcId="{09E61FE7-797C-4E7E-8B7C-BA19FA90104D}" destId="{346143FB-7CDA-42B3-B6A3-9989FBBC54A9}" srcOrd="3" destOrd="0" presId="urn:microsoft.com/office/officeart/2005/8/layout/hierarchy1"/>
    <dgm:cxn modelId="{C01663C5-2338-48DF-900E-545DA433207E}" type="presParOf" srcId="{346143FB-7CDA-42B3-B6A3-9989FBBC54A9}" destId="{9D997B5E-AE19-4697-B02F-472E6C98EAA6}" srcOrd="0" destOrd="0" presId="urn:microsoft.com/office/officeart/2005/8/layout/hierarchy1"/>
    <dgm:cxn modelId="{50B0A013-1ADB-474D-875E-F9DB04596CFB}" type="presParOf" srcId="{9D997B5E-AE19-4697-B02F-472E6C98EAA6}" destId="{278BF575-62CE-4CF1-9B17-A2E76E609E81}" srcOrd="0" destOrd="0" presId="urn:microsoft.com/office/officeart/2005/8/layout/hierarchy1"/>
    <dgm:cxn modelId="{29A939CC-4D21-47FD-A875-636301092493}" type="presParOf" srcId="{9D997B5E-AE19-4697-B02F-472E6C98EAA6}" destId="{E343349D-BD3D-4957-8122-CC3D16DB8B28}" srcOrd="1" destOrd="0" presId="urn:microsoft.com/office/officeart/2005/8/layout/hierarchy1"/>
    <dgm:cxn modelId="{DB7808AC-C567-4038-A0A0-5C3D65CBD18B}" type="presParOf" srcId="{346143FB-7CDA-42B3-B6A3-9989FBBC54A9}" destId="{9E1326B1-9ED7-4DE4-B89F-BBB2A2E15E43}" srcOrd="1" destOrd="0" presId="urn:microsoft.com/office/officeart/2005/8/layout/hierarchy1"/>
    <dgm:cxn modelId="{2448B1C1-B5BB-4ABC-9CCB-52F8666EF649}" type="presParOf" srcId="{9E1326B1-9ED7-4DE4-B89F-BBB2A2E15E43}" destId="{1E9BFC68-2289-479C-BBDE-1DFF10704074}" srcOrd="0" destOrd="0" presId="urn:microsoft.com/office/officeart/2005/8/layout/hierarchy1"/>
    <dgm:cxn modelId="{9C8AA5E0-8C95-4C82-80D6-92B669D82BF9}" type="presParOf" srcId="{9E1326B1-9ED7-4DE4-B89F-BBB2A2E15E43}" destId="{2640595E-A7A5-4FB9-8661-456B222906BA}" srcOrd="1" destOrd="0" presId="urn:microsoft.com/office/officeart/2005/8/layout/hierarchy1"/>
    <dgm:cxn modelId="{F9870541-639A-4CB3-A1C1-081B58330FCA}" type="presParOf" srcId="{2640595E-A7A5-4FB9-8661-456B222906BA}" destId="{87381A35-6358-41D0-B544-F127AC19CAC7}" srcOrd="0" destOrd="0" presId="urn:microsoft.com/office/officeart/2005/8/layout/hierarchy1"/>
    <dgm:cxn modelId="{4035D5B6-BB95-42DC-9A92-2F239231DD0D}" type="presParOf" srcId="{87381A35-6358-41D0-B544-F127AC19CAC7}" destId="{09E6F063-FF19-46CE-89A2-852DC1B6CF10}" srcOrd="0" destOrd="0" presId="urn:microsoft.com/office/officeart/2005/8/layout/hierarchy1"/>
    <dgm:cxn modelId="{B86282C9-FC35-4780-A3D3-30E4FB41A109}" type="presParOf" srcId="{87381A35-6358-41D0-B544-F127AC19CAC7}" destId="{F3082A01-EBF2-41BA-83F7-9BFF8274D421}" srcOrd="1" destOrd="0" presId="urn:microsoft.com/office/officeart/2005/8/layout/hierarchy1"/>
    <dgm:cxn modelId="{26266F8F-AD3F-4D2F-951E-89C8895873E9}" type="presParOf" srcId="{2640595E-A7A5-4FB9-8661-456B222906BA}" destId="{32664DA3-5F2A-46D1-AB97-44E1058C674C}" srcOrd="1" destOrd="0" presId="urn:microsoft.com/office/officeart/2005/8/layout/hierarchy1"/>
    <dgm:cxn modelId="{53E49EA5-09E1-4F6C-86D3-FA5B24D3A9B8}" type="presParOf" srcId="{09E61FE7-797C-4E7E-8B7C-BA19FA90104D}" destId="{1571F34F-3855-427D-AE06-445CDC597143}" srcOrd="4" destOrd="0" presId="urn:microsoft.com/office/officeart/2005/8/layout/hierarchy1"/>
    <dgm:cxn modelId="{0F907C38-6106-4FEF-A7A3-E45B66B79C19}" type="presParOf" srcId="{09E61FE7-797C-4E7E-8B7C-BA19FA90104D}" destId="{240DB876-D994-4238-8662-3220F2BFE2CB}" srcOrd="5" destOrd="0" presId="urn:microsoft.com/office/officeart/2005/8/layout/hierarchy1"/>
    <dgm:cxn modelId="{6E6F0660-4E86-4D7E-9058-E8ECF9C81B3E}" type="presParOf" srcId="{240DB876-D994-4238-8662-3220F2BFE2CB}" destId="{A5709EED-F869-49F4-92FA-81B44FB029D3}" srcOrd="0" destOrd="0" presId="urn:microsoft.com/office/officeart/2005/8/layout/hierarchy1"/>
    <dgm:cxn modelId="{7EC72FB1-1232-4D0E-BC6B-9CA0528C53C1}" type="presParOf" srcId="{A5709EED-F869-49F4-92FA-81B44FB029D3}" destId="{35CFD3BA-97E3-4190-BF9C-DBCD2C0B431E}" srcOrd="0" destOrd="0" presId="urn:microsoft.com/office/officeart/2005/8/layout/hierarchy1"/>
    <dgm:cxn modelId="{69A78DC2-EBD6-4B4C-8920-E86ABBF15CF4}" type="presParOf" srcId="{A5709EED-F869-49F4-92FA-81B44FB029D3}" destId="{C52E5427-EA61-42BB-9DEE-C132F6B274BF}" srcOrd="1" destOrd="0" presId="urn:microsoft.com/office/officeart/2005/8/layout/hierarchy1"/>
    <dgm:cxn modelId="{B6B47F1B-F168-4400-9AC8-F4737345F2AB}" type="presParOf" srcId="{240DB876-D994-4238-8662-3220F2BFE2CB}" destId="{2220B97C-5263-43F4-93D0-5C37DCC16D6D}" srcOrd="1" destOrd="0" presId="urn:microsoft.com/office/officeart/2005/8/layout/hierarchy1"/>
    <dgm:cxn modelId="{668A72A3-3AD2-49CB-AEE1-32FEEE99AC16}" type="presParOf" srcId="{2220B97C-5263-43F4-93D0-5C37DCC16D6D}" destId="{5F147854-42C5-42A2-8460-450A52F35828}" srcOrd="0" destOrd="0" presId="urn:microsoft.com/office/officeart/2005/8/layout/hierarchy1"/>
    <dgm:cxn modelId="{551845BB-D096-4759-8267-0143E6DB7863}" type="presParOf" srcId="{2220B97C-5263-43F4-93D0-5C37DCC16D6D}" destId="{A767C3D1-6FED-44C6-BCEB-CDC951801493}" srcOrd="1" destOrd="0" presId="urn:microsoft.com/office/officeart/2005/8/layout/hierarchy1"/>
    <dgm:cxn modelId="{F8538CDE-D98C-45C4-9DF3-ECA67788D1F3}" type="presParOf" srcId="{A767C3D1-6FED-44C6-BCEB-CDC951801493}" destId="{3243B308-7A02-45A1-984C-D344D2697F2D}" srcOrd="0" destOrd="0" presId="urn:microsoft.com/office/officeart/2005/8/layout/hierarchy1"/>
    <dgm:cxn modelId="{37891DBD-0DFF-4B19-9584-B09FC8A78AB1}" type="presParOf" srcId="{3243B308-7A02-45A1-984C-D344D2697F2D}" destId="{690E9D50-D7A8-41BF-BA54-C84BDD858AD9}" srcOrd="0" destOrd="0" presId="urn:microsoft.com/office/officeart/2005/8/layout/hierarchy1"/>
    <dgm:cxn modelId="{33B46531-406D-4E62-8F84-3EB696265A02}" type="presParOf" srcId="{3243B308-7A02-45A1-984C-D344D2697F2D}" destId="{BB841D58-13BA-48CA-9BB0-8A2190EFF310}" srcOrd="1" destOrd="0" presId="urn:microsoft.com/office/officeart/2005/8/layout/hierarchy1"/>
    <dgm:cxn modelId="{B980445B-49DC-4D49-A03B-6165EC5A529A}" type="presParOf" srcId="{A767C3D1-6FED-44C6-BCEB-CDC951801493}" destId="{269ADF74-9DF6-4753-B306-4AF3437DD2E2}" srcOrd="1" destOrd="0" presId="urn:microsoft.com/office/officeart/2005/8/layout/hierarchy1"/>
    <dgm:cxn modelId="{D56A63CD-F684-4A7B-B3C4-A3185EE05534}" type="presParOf" srcId="{09E61FE7-797C-4E7E-8B7C-BA19FA90104D}" destId="{D12196D5-ED96-4116-B08E-7837C7EC1AB2}" srcOrd="6" destOrd="0" presId="urn:microsoft.com/office/officeart/2005/8/layout/hierarchy1"/>
    <dgm:cxn modelId="{BF378ACB-F72B-449C-836A-49553FD64071}" type="presParOf" srcId="{09E61FE7-797C-4E7E-8B7C-BA19FA90104D}" destId="{5BF24437-B1F0-4B9E-A74C-BE2F6BA08CC3}" srcOrd="7" destOrd="0" presId="urn:microsoft.com/office/officeart/2005/8/layout/hierarchy1"/>
    <dgm:cxn modelId="{E84C2267-1DAF-4D42-8D18-9C53CF7FDBE1}" type="presParOf" srcId="{5BF24437-B1F0-4B9E-A74C-BE2F6BA08CC3}" destId="{8C238B87-B1B4-4932-8AAA-80C0C1FDA2E1}" srcOrd="0" destOrd="0" presId="urn:microsoft.com/office/officeart/2005/8/layout/hierarchy1"/>
    <dgm:cxn modelId="{185C1550-B2F3-4BF5-A8A5-E4778545AA78}" type="presParOf" srcId="{8C238B87-B1B4-4932-8AAA-80C0C1FDA2E1}" destId="{25FDD8D4-C35A-4DC9-AE81-F30A6AD6145A}" srcOrd="0" destOrd="0" presId="urn:microsoft.com/office/officeart/2005/8/layout/hierarchy1"/>
    <dgm:cxn modelId="{47593081-E29F-4641-B261-0C48C246E5DF}" type="presParOf" srcId="{8C238B87-B1B4-4932-8AAA-80C0C1FDA2E1}" destId="{9C789F21-E7AA-4173-82EB-E6A0CC211020}" srcOrd="1" destOrd="0" presId="urn:microsoft.com/office/officeart/2005/8/layout/hierarchy1"/>
    <dgm:cxn modelId="{0DA15F47-952D-4AD3-909B-6662B673C7A7}" type="presParOf" srcId="{5BF24437-B1F0-4B9E-A74C-BE2F6BA08CC3}" destId="{1759D1CD-816F-4753-A1E6-2AC1747853C6}" srcOrd="1" destOrd="0" presId="urn:microsoft.com/office/officeart/2005/8/layout/hierarchy1"/>
    <dgm:cxn modelId="{F223BF47-5368-4E1D-93D9-DDF61AB0D855}" type="presParOf" srcId="{1759D1CD-816F-4753-A1E6-2AC1747853C6}" destId="{F0488360-66A0-400D-97ED-A0CF35E70219}" srcOrd="0" destOrd="0" presId="urn:microsoft.com/office/officeart/2005/8/layout/hierarchy1"/>
    <dgm:cxn modelId="{4199A4FC-A411-4EBF-AF8A-8384ECF7BF6F}" type="presParOf" srcId="{1759D1CD-816F-4753-A1E6-2AC1747853C6}" destId="{AFB8650A-5539-42B6-BEEF-47FDF0A33E51}" srcOrd="1" destOrd="0" presId="urn:microsoft.com/office/officeart/2005/8/layout/hierarchy1"/>
    <dgm:cxn modelId="{7EAF7D26-7029-437A-B13B-808E1731736D}" type="presParOf" srcId="{AFB8650A-5539-42B6-BEEF-47FDF0A33E51}" destId="{064869BD-C021-4AAA-94FA-5F216F825782}" srcOrd="0" destOrd="0" presId="urn:microsoft.com/office/officeart/2005/8/layout/hierarchy1"/>
    <dgm:cxn modelId="{E8957213-D053-485E-A6CC-9E87C9983E44}" type="presParOf" srcId="{064869BD-C021-4AAA-94FA-5F216F825782}" destId="{8A0E0EEA-B354-4DEF-9D6B-5713580690B7}" srcOrd="0" destOrd="0" presId="urn:microsoft.com/office/officeart/2005/8/layout/hierarchy1"/>
    <dgm:cxn modelId="{5AC71402-3DB5-4DC9-AAD8-7854D45994AC}" type="presParOf" srcId="{064869BD-C021-4AAA-94FA-5F216F825782}" destId="{5383922F-6D86-42C4-BCA7-AB6B6AD61148}" srcOrd="1" destOrd="0" presId="urn:microsoft.com/office/officeart/2005/8/layout/hierarchy1"/>
    <dgm:cxn modelId="{9EF33A66-6EDC-4C39-9053-3D8D742EC12B}" type="presParOf" srcId="{AFB8650A-5539-42B6-BEEF-47FDF0A33E51}" destId="{C6F260EB-6BA2-4490-9AA5-164D51600497}" srcOrd="1" destOrd="0" presId="urn:microsoft.com/office/officeart/2005/8/layout/hierarchy1"/>
    <dgm:cxn modelId="{8E85523B-720D-4B42-B561-EC5441CA056B}" type="presParOf" srcId="{09E61FE7-797C-4E7E-8B7C-BA19FA90104D}" destId="{2D472153-EBE7-4050-8D6A-3FBA9A8F3A0F}" srcOrd="8" destOrd="0" presId="urn:microsoft.com/office/officeart/2005/8/layout/hierarchy1"/>
    <dgm:cxn modelId="{D93FC7A2-3306-418C-B3FE-3FAF346E88AE}" type="presParOf" srcId="{09E61FE7-797C-4E7E-8B7C-BA19FA90104D}" destId="{3C1B18BE-6A28-4106-9610-A3ADEE6BA9BC}" srcOrd="9" destOrd="0" presId="urn:microsoft.com/office/officeart/2005/8/layout/hierarchy1"/>
    <dgm:cxn modelId="{5EF0E7CC-B439-43E4-8980-6ABCA709E2EC}" type="presParOf" srcId="{3C1B18BE-6A28-4106-9610-A3ADEE6BA9BC}" destId="{A0460D4F-4B35-4710-897B-51C59204D174}" srcOrd="0" destOrd="0" presId="urn:microsoft.com/office/officeart/2005/8/layout/hierarchy1"/>
    <dgm:cxn modelId="{EA42069E-DA8F-4B96-96ED-6532D24148ED}" type="presParOf" srcId="{A0460D4F-4B35-4710-897B-51C59204D174}" destId="{EC9718C9-53D3-49F8-A76A-3D4AFE473CD8}" srcOrd="0" destOrd="0" presId="urn:microsoft.com/office/officeart/2005/8/layout/hierarchy1"/>
    <dgm:cxn modelId="{7BD4C5E4-4E6E-4786-A1ED-6867D9DE1988}" type="presParOf" srcId="{A0460D4F-4B35-4710-897B-51C59204D174}" destId="{4D615612-E7F1-4684-A631-6803547A3BF9}" srcOrd="1" destOrd="0" presId="urn:microsoft.com/office/officeart/2005/8/layout/hierarchy1"/>
    <dgm:cxn modelId="{1C711742-3C3B-4D6A-8483-7E2F50C591E2}" type="presParOf" srcId="{3C1B18BE-6A28-4106-9610-A3ADEE6BA9BC}" destId="{2E878B4D-4D87-47CD-867B-A0DF0F6C7862}" srcOrd="1" destOrd="0" presId="urn:microsoft.com/office/officeart/2005/8/layout/hierarchy1"/>
    <dgm:cxn modelId="{5D65A345-8235-4042-9B6A-DFE7B3B13AF7}" type="presParOf" srcId="{2E878B4D-4D87-47CD-867B-A0DF0F6C7862}" destId="{ECD490B3-C835-45CC-B5B1-DE81BA879EC9}" srcOrd="0" destOrd="0" presId="urn:microsoft.com/office/officeart/2005/8/layout/hierarchy1"/>
    <dgm:cxn modelId="{A1D034D6-CF7B-406C-B811-A9545A70DBB4}" type="presParOf" srcId="{2E878B4D-4D87-47CD-867B-A0DF0F6C7862}" destId="{E835B6A9-B3D8-4F8D-B3AD-78BD2CF85F22}" srcOrd="1" destOrd="0" presId="urn:microsoft.com/office/officeart/2005/8/layout/hierarchy1"/>
    <dgm:cxn modelId="{4E1162FA-7DE7-4C75-B2B6-093560AFAF7D}" type="presParOf" srcId="{E835B6A9-B3D8-4F8D-B3AD-78BD2CF85F22}" destId="{BDD120E9-0E85-4E6D-AFC6-4493038C0728}" srcOrd="0" destOrd="0" presId="urn:microsoft.com/office/officeart/2005/8/layout/hierarchy1"/>
    <dgm:cxn modelId="{C0EC8BE9-DE82-48BC-89BF-8957601EB737}" type="presParOf" srcId="{BDD120E9-0E85-4E6D-AFC6-4493038C0728}" destId="{92F90581-B2EE-4134-B2DD-95191389B9B4}" srcOrd="0" destOrd="0" presId="urn:microsoft.com/office/officeart/2005/8/layout/hierarchy1"/>
    <dgm:cxn modelId="{F4246A4B-9FA0-477E-8E8A-66C1DF9E79CE}" type="presParOf" srcId="{BDD120E9-0E85-4E6D-AFC6-4493038C0728}" destId="{3092C76F-2A6F-487D-92BD-6AB7F3149F5D}" srcOrd="1" destOrd="0" presId="urn:microsoft.com/office/officeart/2005/8/layout/hierarchy1"/>
    <dgm:cxn modelId="{63841218-3E22-493A-935E-5C611FC0D085}" type="presParOf" srcId="{E835B6A9-B3D8-4F8D-B3AD-78BD2CF85F22}" destId="{4E516C01-D9A0-4899-AE58-C0756A5F7CA7}" srcOrd="1" destOrd="0" presId="urn:microsoft.com/office/officeart/2005/8/layout/hierarchy1"/>
    <dgm:cxn modelId="{B8B6AABC-2A21-4A70-B2D4-30F49AD06069}" type="presParOf" srcId="{09E61FE7-797C-4E7E-8B7C-BA19FA90104D}" destId="{B4A3773E-44CA-4E72-840C-B7FEBA9943C4}" srcOrd="10" destOrd="0" presId="urn:microsoft.com/office/officeart/2005/8/layout/hierarchy1"/>
    <dgm:cxn modelId="{80928B67-4990-4799-8985-20A1AED02D43}" type="presParOf" srcId="{09E61FE7-797C-4E7E-8B7C-BA19FA90104D}" destId="{2376C4FC-F662-4B4E-A292-AFB74822DB5E}" srcOrd="11" destOrd="0" presId="urn:microsoft.com/office/officeart/2005/8/layout/hierarchy1"/>
    <dgm:cxn modelId="{7DF08245-1464-4139-8771-62154DBF75F9}" type="presParOf" srcId="{2376C4FC-F662-4B4E-A292-AFB74822DB5E}" destId="{2D763425-F16C-4C4C-82CC-C3C5CE86F101}" srcOrd="0" destOrd="0" presId="urn:microsoft.com/office/officeart/2005/8/layout/hierarchy1"/>
    <dgm:cxn modelId="{7AD8E029-959D-4932-93FE-E71A56B32F91}" type="presParOf" srcId="{2D763425-F16C-4C4C-82CC-C3C5CE86F101}" destId="{D7EA61EB-61A8-4E85-AF91-30D43A9E7607}" srcOrd="0" destOrd="0" presId="urn:microsoft.com/office/officeart/2005/8/layout/hierarchy1"/>
    <dgm:cxn modelId="{E425115A-FF71-48A7-B957-425D68A85763}" type="presParOf" srcId="{2D763425-F16C-4C4C-82CC-C3C5CE86F101}" destId="{C35E8FDB-CF8E-44A1-84D3-AD3893E49DEF}" srcOrd="1" destOrd="0" presId="urn:microsoft.com/office/officeart/2005/8/layout/hierarchy1"/>
    <dgm:cxn modelId="{048B9DED-CB02-410B-B270-D535764EB153}" type="presParOf" srcId="{2376C4FC-F662-4B4E-A292-AFB74822DB5E}" destId="{DDBB488F-630C-40F0-BAE0-84BBA0AFB4B7}" srcOrd="1" destOrd="0" presId="urn:microsoft.com/office/officeart/2005/8/layout/hierarchy1"/>
    <dgm:cxn modelId="{38BDE2D5-3FE8-41EB-B2F0-86CD1A059172}" type="presParOf" srcId="{DDBB488F-630C-40F0-BAE0-84BBA0AFB4B7}" destId="{EB0B935A-9E7D-424C-9CEA-0B48530FD5F5}" srcOrd="0" destOrd="0" presId="urn:microsoft.com/office/officeart/2005/8/layout/hierarchy1"/>
    <dgm:cxn modelId="{165F19B5-C2B7-415F-85C9-E2DFB2E3875E}" type="presParOf" srcId="{DDBB488F-630C-40F0-BAE0-84BBA0AFB4B7}" destId="{87B26EFC-AB1E-477B-8A6D-7D73ED29882F}" srcOrd="1" destOrd="0" presId="urn:microsoft.com/office/officeart/2005/8/layout/hierarchy1"/>
    <dgm:cxn modelId="{D65CBE32-6283-4F77-98D4-BA0879F2E7F5}" type="presParOf" srcId="{87B26EFC-AB1E-477B-8A6D-7D73ED29882F}" destId="{073B4167-3505-4232-9461-99DF28B41FCC}" srcOrd="0" destOrd="0" presId="urn:microsoft.com/office/officeart/2005/8/layout/hierarchy1"/>
    <dgm:cxn modelId="{509C9290-AF3B-4317-BA75-FF9BDD6CA969}" type="presParOf" srcId="{073B4167-3505-4232-9461-99DF28B41FCC}" destId="{8460F86B-CCCC-4C94-853D-EF1723908383}" srcOrd="0" destOrd="0" presId="urn:microsoft.com/office/officeart/2005/8/layout/hierarchy1"/>
    <dgm:cxn modelId="{88B56AC4-B39C-48E6-BB69-2A1F53D87D60}" type="presParOf" srcId="{073B4167-3505-4232-9461-99DF28B41FCC}" destId="{8E9932FA-D89A-4EA7-9417-8D2EDCBA045A}" srcOrd="1" destOrd="0" presId="urn:microsoft.com/office/officeart/2005/8/layout/hierarchy1"/>
    <dgm:cxn modelId="{6C9ADA11-F380-4ED7-81FD-06EB72B24E1E}" type="presParOf" srcId="{87B26EFC-AB1E-477B-8A6D-7D73ED29882F}" destId="{9185C6EF-E97D-4E32-8658-562B0FBF6B90}" srcOrd="1" destOrd="0" presId="urn:microsoft.com/office/officeart/2005/8/layout/hierarchy1"/>
    <dgm:cxn modelId="{05AC9A8C-92D3-4CB2-A6D7-0A38A0253F35}" type="presParOf" srcId="{09E61FE7-797C-4E7E-8B7C-BA19FA90104D}" destId="{1A53AED4-024B-49DD-BD84-8EA42AB2CC89}" srcOrd="12" destOrd="0" presId="urn:microsoft.com/office/officeart/2005/8/layout/hierarchy1"/>
    <dgm:cxn modelId="{0703C34C-D94F-4FEC-BC0F-447C940ECE39}" type="presParOf" srcId="{09E61FE7-797C-4E7E-8B7C-BA19FA90104D}" destId="{39ED2463-B8B0-42B5-93B8-C31798BA5D0F}" srcOrd="13" destOrd="0" presId="urn:microsoft.com/office/officeart/2005/8/layout/hierarchy1"/>
    <dgm:cxn modelId="{E3DCA46F-98F4-499B-9FB3-C3653AD2A3F0}" type="presParOf" srcId="{39ED2463-B8B0-42B5-93B8-C31798BA5D0F}" destId="{6CFDA203-C8C9-4D55-89AB-F0D98C8336E7}" srcOrd="0" destOrd="0" presId="urn:microsoft.com/office/officeart/2005/8/layout/hierarchy1"/>
    <dgm:cxn modelId="{F71A6287-8783-4276-9F7E-AEE476365EDE}" type="presParOf" srcId="{6CFDA203-C8C9-4D55-89AB-F0D98C8336E7}" destId="{F08971BF-9EE9-4A44-A90E-16E7D9A907AB}" srcOrd="0" destOrd="0" presId="urn:microsoft.com/office/officeart/2005/8/layout/hierarchy1"/>
    <dgm:cxn modelId="{EFB7C762-AC5C-404B-B193-E80564D4D539}" type="presParOf" srcId="{6CFDA203-C8C9-4D55-89AB-F0D98C8336E7}" destId="{5AD800F9-C469-406B-B89D-B34467749DDD}" srcOrd="1" destOrd="0" presId="urn:microsoft.com/office/officeart/2005/8/layout/hierarchy1"/>
    <dgm:cxn modelId="{597A1436-B236-4479-9A0A-33ABB5316FFA}" type="presParOf" srcId="{39ED2463-B8B0-42B5-93B8-C31798BA5D0F}" destId="{CDD293AD-ADAA-4347-8C16-DBFAD95B8E9A}" srcOrd="1" destOrd="0" presId="urn:microsoft.com/office/officeart/2005/8/layout/hierarchy1"/>
    <dgm:cxn modelId="{17CC2917-352D-47DA-A478-8DBC6C3656AB}" type="presParOf" srcId="{CDD293AD-ADAA-4347-8C16-DBFAD95B8E9A}" destId="{54048A95-2A49-4C67-8FA6-CD1956200BCF}" srcOrd="0" destOrd="0" presId="urn:microsoft.com/office/officeart/2005/8/layout/hierarchy1"/>
    <dgm:cxn modelId="{94A671F7-AAF3-4436-AD06-F2B33F1E5E7D}" type="presParOf" srcId="{CDD293AD-ADAA-4347-8C16-DBFAD95B8E9A}" destId="{17D87894-D8EB-4C4F-B0F0-B082B38E7A28}" srcOrd="1" destOrd="0" presId="urn:microsoft.com/office/officeart/2005/8/layout/hierarchy1"/>
    <dgm:cxn modelId="{F511B442-25F1-42CF-AA10-B31E65B45F75}" type="presParOf" srcId="{17D87894-D8EB-4C4F-B0F0-B082B38E7A28}" destId="{0E194C47-62E8-4380-ADD2-51194A9F3968}" srcOrd="0" destOrd="0" presId="urn:microsoft.com/office/officeart/2005/8/layout/hierarchy1"/>
    <dgm:cxn modelId="{11B317E5-F3BC-4D78-B54C-119712F615CF}" type="presParOf" srcId="{0E194C47-62E8-4380-ADD2-51194A9F3968}" destId="{D5B927AC-E4C7-4FE4-8453-C338E30199B1}" srcOrd="0" destOrd="0" presId="urn:microsoft.com/office/officeart/2005/8/layout/hierarchy1"/>
    <dgm:cxn modelId="{4DB6BE50-94CC-4038-B614-F338DE886241}" type="presParOf" srcId="{0E194C47-62E8-4380-ADD2-51194A9F3968}" destId="{F676D8EF-6806-4ACE-8CEA-0275D5675B55}" srcOrd="1" destOrd="0" presId="urn:microsoft.com/office/officeart/2005/8/layout/hierarchy1"/>
    <dgm:cxn modelId="{1879DD50-EECB-4961-BCD7-47DE438B6943}" type="presParOf" srcId="{17D87894-D8EB-4C4F-B0F0-B082B38E7A28}" destId="{378F0CD4-5C88-4386-B357-847CFD70359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D4ED5-168A-4552-AA6B-DBB517A6AAA6}" type="datetimeFigureOut">
              <a:rPr lang="tr-TR" smtClean="0"/>
              <a:t>08.12.2018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8C801-81CB-4217-880F-7B53C38B437B}" type="slidenum">
              <a:rPr lang="tr-TR" smtClean="0"/>
              <a:t>‹#›</a:t>
            </a:fld>
            <a:endParaRPr lang="tr-TR"/>
          </a:p>
        </p:txBody>
      </p:sp>
    </p:spTree>
    <p:extLst>
      <p:ext uri="{BB962C8B-B14F-4D97-AF65-F5344CB8AC3E}">
        <p14:creationId xmlns:p14="http://schemas.microsoft.com/office/powerpoint/2010/main" val="172971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BF788EA-943D-4BC4-B00E-8AF0F6E7A144}" type="datetimeFigureOut">
              <a:rPr lang="tr-TR" smtClean="0"/>
              <a:t>08.12.2018</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4294441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BF788EA-943D-4BC4-B00E-8AF0F6E7A144}" type="datetimeFigureOut">
              <a:rPr lang="tr-TR" smtClean="0"/>
              <a:t>08.12.2018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376804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F788EA-943D-4BC4-B00E-8AF0F6E7A144}" type="datetimeFigureOut">
              <a:rPr lang="tr-TR" smtClean="0"/>
              <a:t>08.12.2018</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322049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F788EA-943D-4BC4-B00E-8AF0F6E7A144}" type="datetimeFigureOut">
              <a:rPr lang="tr-TR" smtClean="0"/>
              <a:t>08.12.2018</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164153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F788EA-943D-4BC4-B00E-8AF0F6E7A144}" type="datetimeFigureOut">
              <a:rPr lang="tr-TR" smtClean="0"/>
              <a:t>08.12.2018</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2600581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F788EA-943D-4BC4-B00E-8AF0F6E7A144}" type="datetimeFigureOut">
              <a:rPr lang="tr-TR" smtClean="0"/>
              <a:t>08.12.2018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201672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F788EA-943D-4BC4-B00E-8AF0F6E7A144}" type="datetimeFigureOut">
              <a:rPr lang="tr-TR" smtClean="0"/>
              <a:t>08.12.2018</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3583521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BF788EA-943D-4BC4-B00E-8AF0F6E7A144}" type="datetimeFigureOut">
              <a:rPr lang="tr-TR" smtClean="0"/>
              <a:t>08.12.2018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2869059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BF788EA-943D-4BC4-B00E-8AF0F6E7A144}" type="datetimeFigureOut">
              <a:rPr lang="tr-TR" smtClean="0"/>
              <a:t>08.12.2018</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380511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BF788EA-943D-4BC4-B00E-8AF0F6E7A144}" type="datetimeFigureOut">
              <a:rPr lang="tr-TR" smtClean="0"/>
              <a:t>08.12.2018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364017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BF788EA-943D-4BC4-B00E-8AF0F6E7A144}" type="datetimeFigureOut">
              <a:rPr lang="tr-TR" smtClean="0"/>
              <a:t>08.12.2018</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303573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BF788EA-943D-4BC4-B00E-8AF0F6E7A144}" type="datetimeFigureOut">
              <a:rPr lang="tr-TR" smtClean="0"/>
              <a:t>08.12.2018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155814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F788EA-943D-4BC4-B00E-8AF0F6E7A144}" type="datetimeFigureOut">
              <a:rPr lang="tr-TR" smtClean="0"/>
              <a:t>08.12.2018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178294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BF788EA-943D-4BC4-B00E-8AF0F6E7A144}" type="datetimeFigureOut">
              <a:rPr lang="tr-TR" smtClean="0"/>
              <a:t>08.12.2018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238950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788EA-943D-4BC4-B00E-8AF0F6E7A144}" type="datetimeFigureOut">
              <a:rPr lang="tr-TR" smtClean="0"/>
              <a:t>08.12.2018</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144954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BF788EA-943D-4BC4-B00E-8AF0F6E7A144}" type="datetimeFigureOut">
              <a:rPr lang="tr-TR" smtClean="0"/>
              <a:t>08.12.2018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134648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BF788EA-943D-4BC4-B00E-8AF0F6E7A144}" type="datetimeFigureOut">
              <a:rPr lang="tr-TR" smtClean="0"/>
              <a:t>08.12.2018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D16DB7A-A3E1-48F3-9BA4-7FA8232D12A6}" type="slidenum">
              <a:rPr lang="tr-TR" smtClean="0"/>
              <a:t>‹#›</a:t>
            </a:fld>
            <a:endParaRPr lang="tr-TR"/>
          </a:p>
        </p:txBody>
      </p:sp>
    </p:spTree>
    <p:extLst>
      <p:ext uri="{BB962C8B-B14F-4D97-AF65-F5344CB8AC3E}">
        <p14:creationId xmlns:p14="http://schemas.microsoft.com/office/powerpoint/2010/main" val="1629451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BF788EA-943D-4BC4-B00E-8AF0F6E7A144}" type="datetimeFigureOut">
              <a:rPr lang="tr-TR" smtClean="0"/>
              <a:t>08.12.2018</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D16DB7A-A3E1-48F3-9BA4-7FA8232D12A6}" type="slidenum">
              <a:rPr lang="tr-TR" smtClean="0"/>
              <a:t>‹#›</a:t>
            </a:fld>
            <a:endParaRPr lang="tr-TR"/>
          </a:p>
        </p:txBody>
      </p:sp>
    </p:spTree>
    <p:extLst>
      <p:ext uri="{BB962C8B-B14F-4D97-AF65-F5344CB8AC3E}">
        <p14:creationId xmlns:p14="http://schemas.microsoft.com/office/powerpoint/2010/main" val="2842267773"/>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TARİH 9</a:t>
            </a:r>
            <a:endParaRPr lang="tr-TR" dirty="0"/>
          </a:p>
        </p:txBody>
      </p:sp>
      <p:sp>
        <p:nvSpPr>
          <p:cNvPr id="3" name="Alt Başlık 2"/>
          <p:cNvSpPr>
            <a:spLocks noGrp="1"/>
          </p:cNvSpPr>
          <p:nvPr>
            <p:ph type="subTitle" idx="1"/>
          </p:nvPr>
        </p:nvSpPr>
        <p:spPr/>
        <p:txBody>
          <a:bodyPr/>
          <a:lstStyle/>
          <a:p>
            <a:r>
              <a:rPr lang="tr-TR" dirty="0" smtClean="0"/>
              <a:t>ARİF ÖZBEYLİ</a:t>
            </a:r>
            <a:endParaRPr lang="tr-TR" dirty="0"/>
          </a:p>
        </p:txBody>
      </p:sp>
      <p:sp>
        <p:nvSpPr>
          <p:cNvPr id="4" name="Metin kutusu 3"/>
          <p:cNvSpPr txBox="1"/>
          <p:nvPr/>
        </p:nvSpPr>
        <p:spPr>
          <a:xfrm rot="19728996">
            <a:off x="8755657" y="5138709"/>
            <a:ext cx="3246397" cy="369332"/>
          </a:xfrm>
          <a:prstGeom prst="rect">
            <a:avLst/>
          </a:prstGeom>
          <a:noFill/>
        </p:spPr>
        <p:txBody>
          <a:bodyPr wrap="square" rtlCol="0">
            <a:spAutoFit/>
          </a:bodyPr>
          <a:lstStyle/>
          <a:p>
            <a:r>
              <a:rPr lang="tr-TR" dirty="0" smtClean="0">
                <a:solidFill>
                  <a:srgbClr val="FFFF00"/>
                </a:solidFill>
              </a:rPr>
              <a:t>www.tariheglencesi.com</a:t>
            </a:r>
            <a:endParaRPr lang="tr-TR" dirty="0">
              <a:solidFill>
                <a:srgbClr val="FFFF00"/>
              </a:solidFill>
            </a:endParaRPr>
          </a:p>
        </p:txBody>
      </p:sp>
      <p:pic>
        <p:nvPicPr>
          <p:cNvPr id="5" name="Resim 4"/>
          <p:cNvPicPr>
            <a:picLocks noChangeAspect="1"/>
          </p:cNvPicPr>
          <p:nvPr/>
        </p:nvPicPr>
        <p:blipFill>
          <a:blip r:embed="rId2"/>
          <a:stretch>
            <a:fillRect/>
          </a:stretch>
        </p:blipFill>
        <p:spPr>
          <a:xfrm>
            <a:off x="4724355" y="1186524"/>
            <a:ext cx="4005419" cy="3590855"/>
          </a:xfrm>
          <a:prstGeom prst="rect">
            <a:avLst/>
          </a:prstGeom>
        </p:spPr>
      </p:pic>
    </p:spTree>
    <p:extLst>
      <p:ext uri="{BB962C8B-B14F-4D97-AF65-F5344CB8AC3E}">
        <p14:creationId xmlns:p14="http://schemas.microsoft.com/office/powerpoint/2010/main" val="184222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99708071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27" name="Picture 2" descr="C:\Users\TOSHIBA\Desktop\Programlar\Osmanlı ordusu\sato_resimleri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3567448" cy="267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3347237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63639" y="476251"/>
            <a:ext cx="11256136" cy="5762625"/>
          </a:xfrm>
          <a:solidFill>
            <a:schemeClr val="accent2">
              <a:lumMod val="75000"/>
            </a:schemeClr>
          </a:solidFill>
        </p:spPr>
        <p:txBody>
          <a:bodyPr>
            <a:normAutofit fontScale="92500" lnSpcReduction="10000"/>
          </a:bodyPr>
          <a:lstStyle/>
          <a:p>
            <a:pPr>
              <a:lnSpc>
                <a:spcPct val="150000"/>
              </a:lnSpc>
              <a:spcBef>
                <a:spcPts val="0"/>
              </a:spcBef>
              <a:defRPr/>
            </a:pPr>
            <a:r>
              <a:rPr lang="tr-TR" sz="2800" dirty="0" smtClean="0">
                <a:solidFill>
                  <a:srgbClr val="FFFF66"/>
                </a:solidFill>
                <a:latin typeface="Times New Roman" pitchFamily="18" charset="0"/>
                <a:cs typeface="Times New Roman" pitchFamily="18" charset="0"/>
              </a:rPr>
              <a:t>    </a:t>
            </a:r>
            <a:r>
              <a:rPr lang="de-DE" sz="2800" dirty="0" smtClean="0">
                <a:solidFill>
                  <a:srgbClr val="FFFF66"/>
                </a:solidFill>
                <a:latin typeface="Times New Roman" pitchFamily="18" charset="0"/>
                <a:cs typeface="Times New Roman" pitchFamily="18" charset="0"/>
              </a:rPr>
              <a:t>THEODOSİUS</a:t>
            </a:r>
            <a:r>
              <a:rPr lang="de-DE" sz="2800" dirty="0">
                <a:solidFill>
                  <a:srgbClr val="FFFF66"/>
                </a:solidFill>
                <a:latin typeface="Times New Roman" pitchFamily="18" charset="0"/>
                <a:cs typeface="Times New Roman" pitchFamily="18" charset="0"/>
              </a:rPr>
              <a:t>,</a:t>
            </a:r>
            <a:r>
              <a:rPr lang="tr-TR" sz="2800" dirty="0">
                <a:solidFill>
                  <a:srgbClr val="FFFF66"/>
                </a:solidFill>
                <a:latin typeface="Times New Roman" pitchFamily="18" charset="0"/>
                <a:cs typeface="Times New Roman" pitchFamily="18" charset="0"/>
              </a:rPr>
              <a:t> </a:t>
            </a:r>
            <a:r>
              <a:rPr lang="de-DE" sz="2800" dirty="0">
                <a:solidFill>
                  <a:srgbClr val="FFFF66"/>
                </a:solidFill>
                <a:latin typeface="Times New Roman" pitchFamily="18" charset="0"/>
                <a:cs typeface="Times New Roman" pitchFamily="18" charset="0"/>
              </a:rPr>
              <a:t>ATTİLA GİBİ,</a:t>
            </a:r>
            <a:r>
              <a:rPr lang="tr-TR" sz="2800" dirty="0">
                <a:solidFill>
                  <a:srgbClr val="FFFF66"/>
                </a:solidFill>
                <a:latin typeface="Times New Roman" pitchFamily="18" charset="0"/>
                <a:cs typeface="Times New Roman" pitchFamily="18" charset="0"/>
              </a:rPr>
              <a:t> </a:t>
            </a:r>
            <a:r>
              <a:rPr lang="de-DE" sz="2800" dirty="0">
                <a:solidFill>
                  <a:srgbClr val="FFFF66"/>
                </a:solidFill>
                <a:latin typeface="Times New Roman" pitchFamily="18" charset="0"/>
                <a:cs typeface="Times New Roman" pitchFamily="18" charset="0"/>
              </a:rPr>
              <a:t>ASİL BİR BABANIN OĞLUDUR.</a:t>
            </a:r>
            <a:r>
              <a:rPr lang="tr-TR" sz="2800" dirty="0">
                <a:solidFill>
                  <a:srgbClr val="FFFF66"/>
                </a:solidFill>
                <a:latin typeface="Times New Roman" pitchFamily="18" charset="0"/>
                <a:cs typeface="Times New Roman" pitchFamily="18" charset="0"/>
              </a:rPr>
              <a:t> </a:t>
            </a:r>
            <a:r>
              <a:rPr lang="de-DE" sz="2800" dirty="0">
                <a:solidFill>
                  <a:srgbClr val="FFFF66"/>
                </a:solidFill>
                <a:latin typeface="Times New Roman" pitchFamily="18" charset="0"/>
                <a:cs typeface="Times New Roman" pitchFamily="18" charset="0"/>
              </a:rPr>
              <a:t>ATTİLA BABASI MUNCUKTAN ALDIĞI ASALETİ MUHAFAZA ETMİŞ,</a:t>
            </a:r>
            <a:r>
              <a:rPr lang="tr-TR" sz="2800" dirty="0">
                <a:solidFill>
                  <a:srgbClr val="FFFF66"/>
                </a:solidFill>
                <a:latin typeface="Times New Roman" pitchFamily="18" charset="0"/>
                <a:cs typeface="Times New Roman" pitchFamily="18" charset="0"/>
              </a:rPr>
              <a:t> </a:t>
            </a:r>
            <a:r>
              <a:rPr lang="de-DE" sz="2800" dirty="0">
                <a:solidFill>
                  <a:srgbClr val="FFFF66"/>
                </a:solidFill>
                <a:latin typeface="Times New Roman" pitchFamily="18" charset="0"/>
                <a:cs typeface="Times New Roman" pitchFamily="18" charset="0"/>
              </a:rPr>
              <a:t>FAKAT THEODOSİUS ATTİLA’NIN HARAÇGÜZARI OLMAKLA KÖLE</a:t>
            </a:r>
            <a:r>
              <a:rPr lang="tr-TR" sz="2800" dirty="0">
                <a:solidFill>
                  <a:srgbClr val="FFFF66"/>
                </a:solidFill>
                <a:latin typeface="Times New Roman" pitchFamily="18" charset="0"/>
              </a:rPr>
              <a:t> </a:t>
            </a:r>
            <a:r>
              <a:rPr lang="de-DE" sz="2800" dirty="0">
                <a:solidFill>
                  <a:srgbClr val="FFFF66"/>
                </a:solidFill>
                <a:latin typeface="Times New Roman" pitchFamily="18" charset="0"/>
                <a:cs typeface="Times New Roman" pitchFamily="18" charset="0"/>
              </a:rPr>
              <a:t>DURUMUNA DÜŞMÜŞTÜR.</a:t>
            </a:r>
            <a:r>
              <a:rPr lang="tr-TR" sz="2800" dirty="0">
                <a:solidFill>
                  <a:srgbClr val="FFFF66"/>
                </a:solidFill>
                <a:latin typeface="Times New Roman" pitchFamily="18" charset="0"/>
              </a:rPr>
              <a:t> </a:t>
            </a:r>
            <a:r>
              <a:rPr lang="de-DE" sz="2800" dirty="0">
                <a:solidFill>
                  <a:srgbClr val="FFFF66"/>
                </a:solidFill>
                <a:latin typeface="Times New Roman" pitchFamily="18" charset="0"/>
                <a:cs typeface="Times New Roman" pitchFamily="18" charset="0"/>
              </a:rPr>
              <a:t>THEODOSİUS KÖLELİK HAYSİYETİNİ DE KORUYAMAMIŞTIR,</a:t>
            </a:r>
            <a:r>
              <a:rPr lang="tr-TR" sz="2800" dirty="0">
                <a:solidFill>
                  <a:srgbClr val="FFFF66"/>
                </a:solidFill>
                <a:latin typeface="Times New Roman" pitchFamily="18" charset="0"/>
                <a:cs typeface="Times New Roman" pitchFamily="18" charset="0"/>
              </a:rPr>
              <a:t> </a:t>
            </a:r>
            <a:r>
              <a:rPr lang="de-DE" sz="2800" dirty="0">
                <a:solidFill>
                  <a:srgbClr val="FFFF66"/>
                </a:solidFill>
                <a:latin typeface="Times New Roman" pitchFamily="18" charset="0"/>
                <a:cs typeface="Times New Roman" pitchFamily="18" charset="0"/>
              </a:rPr>
              <a:t>ÇÜNKÜ EFENDİSİ OLAN ATTİLA’NIN CANINA KIYMAK İSTEMİŞTİR.</a:t>
            </a:r>
            <a:endParaRPr lang="en-US" sz="2800" dirty="0">
              <a:solidFill>
                <a:srgbClr val="FFFF66"/>
              </a:solidFill>
              <a:latin typeface="Times New Roman" pitchFamily="18" charset="0"/>
              <a:cs typeface="Times New Roman" pitchFamily="18" charset="0"/>
            </a:endParaRPr>
          </a:p>
          <a:p>
            <a:pPr eaLnBrk="1" hangingPunct="1">
              <a:lnSpc>
                <a:spcPct val="90000"/>
              </a:lnSpc>
              <a:buFont typeface="Wingdings" panose="05000000000000000000" pitchFamily="2" charset="2"/>
              <a:buNone/>
              <a:defRPr/>
            </a:pPr>
            <a:r>
              <a:rPr lang="tr-TR" sz="2800" dirty="0">
                <a:solidFill>
                  <a:schemeClr val="tx2"/>
                </a:solidFill>
                <a:latin typeface="Times New Roman" pitchFamily="18" charset="0"/>
              </a:rPr>
              <a:t>    </a:t>
            </a:r>
            <a:endParaRPr lang="tr-TR" sz="2800" dirty="0" smtClean="0">
              <a:solidFill>
                <a:schemeClr val="tx2"/>
              </a:solidFill>
              <a:latin typeface="Times New Roman" pitchFamily="18" charset="0"/>
            </a:endParaRPr>
          </a:p>
          <a:p>
            <a:pPr algn="r" eaLnBrk="1" hangingPunct="1">
              <a:lnSpc>
                <a:spcPct val="90000"/>
              </a:lnSpc>
              <a:buFont typeface="Wingdings" panose="05000000000000000000" pitchFamily="2" charset="2"/>
              <a:buNone/>
              <a:defRPr/>
            </a:pPr>
            <a:r>
              <a:rPr lang="de-DE" sz="2800" dirty="0" err="1" smtClean="0">
                <a:solidFill>
                  <a:schemeClr val="tx2"/>
                </a:solidFill>
                <a:latin typeface="Times New Roman" pitchFamily="18" charset="0"/>
                <a:cs typeface="Times New Roman" pitchFamily="18" charset="0"/>
              </a:rPr>
              <a:t>Attila’nın</a:t>
            </a:r>
            <a:r>
              <a:rPr lang="de-DE" sz="2800" dirty="0" smtClean="0">
                <a:solidFill>
                  <a:schemeClr val="tx2"/>
                </a:solidFill>
                <a:latin typeface="Times New Roman" pitchFamily="18" charset="0"/>
                <a:cs typeface="Times New Roman" pitchFamily="18" charset="0"/>
              </a:rPr>
              <a:t> </a:t>
            </a:r>
            <a:r>
              <a:rPr lang="de-DE" sz="2800" dirty="0" err="1">
                <a:solidFill>
                  <a:schemeClr val="tx2"/>
                </a:solidFill>
                <a:latin typeface="Times New Roman" pitchFamily="18" charset="0"/>
                <a:cs typeface="Times New Roman" pitchFamily="18" charset="0"/>
              </a:rPr>
              <a:t>Bizans</a:t>
            </a:r>
            <a:r>
              <a:rPr lang="de-DE" sz="2800" dirty="0">
                <a:solidFill>
                  <a:schemeClr val="tx2"/>
                </a:solidFill>
                <a:latin typeface="Times New Roman" pitchFamily="18" charset="0"/>
                <a:cs typeface="Times New Roman" pitchFamily="18" charset="0"/>
              </a:rPr>
              <a:t> </a:t>
            </a:r>
            <a:r>
              <a:rPr lang="de-DE" sz="2800" dirty="0" err="1">
                <a:solidFill>
                  <a:schemeClr val="tx2"/>
                </a:solidFill>
                <a:latin typeface="Times New Roman" pitchFamily="18" charset="0"/>
                <a:cs typeface="Times New Roman" pitchFamily="18" charset="0"/>
              </a:rPr>
              <a:t>imparatoruna</a:t>
            </a:r>
            <a:r>
              <a:rPr lang="de-DE" sz="2800" dirty="0">
                <a:solidFill>
                  <a:schemeClr val="tx2"/>
                </a:solidFill>
                <a:latin typeface="Times New Roman" pitchFamily="18" charset="0"/>
                <a:cs typeface="Times New Roman" pitchFamily="18" charset="0"/>
              </a:rPr>
              <a:t> </a:t>
            </a:r>
            <a:r>
              <a:rPr lang="de-DE" sz="2800" dirty="0" err="1">
                <a:solidFill>
                  <a:schemeClr val="tx2"/>
                </a:solidFill>
                <a:latin typeface="Times New Roman" pitchFamily="18" charset="0"/>
                <a:cs typeface="Times New Roman" pitchFamily="18" charset="0"/>
              </a:rPr>
              <a:t>yazdığı</a:t>
            </a:r>
            <a:r>
              <a:rPr lang="de-DE" sz="2800" dirty="0">
                <a:solidFill>
                  <a:schemeClr val="tx2"/>
                </a:solidFill>
                <a:latin typeface="Times New Roman" pitchFamily="18" charset="0"/>
                <a:cs typeface="Times New Roman" pitchFamily="18" charset="0"/>
              </a:rPr>
              <a:t> </a:t>
            </a:r>
            <a:r>
              <a:rPr lang="de-DE" sz="2800" dirty="0" err="1">
                <a:solidFill>
                  <a:schemeClr val="tx2"/>
                </a:solidFill>
                <a:latin typeface="Times New Roman" pitchFamily="18" charset="0"/>
                <a:cs typeface="Times New Roman" pitchFamily="18" charset="0"/>
              </a:rPr>
              <a:t>mektuptan</a:t>
            </a:r>
            <a:endParaRPr lang="en-US" sz="2800" dirty="0">
              <a:solidFill>
                <a:schemeClr val="tx2"/>
              </a:solidFill>
              <a:latin typeface="Times New Roman" pitchFamily="18" charset="0"/>
              <a:cs typeface="Times New Roman" pitchFamily="18" charset="0"/>
            </a:endParaRPr>
          </a:p>
          <a:p>
            <a:pPr eaLnBrk="1" hangingPunct="1">
              <a:lnSpc>
                <a:spcPct val="90000"/>
              </a:lnSpc>
              <a:defRPr/>
            </a:pPr>
            <a:endParaRPr lang="tr-TR" sz="2800" dirty="0">
              <a:solidFill>
                <a:schemeClr val="tx2"/>
              </a:solidFill>
              <a:latin typeface="Times New Roman" pitchFamily="18" charset="0"/>
            </a:endParaRPr>
          </a:p>
          <a:p>
            <a:pPr eaLnBrk="1" hangingPunct="1">
              <a:lnSpc>
                <a:spcPct val="90000"/>
              </a:lnSpc>
              <a:buFont typeface="Wingdings" panose="05000000000000000000" pitchFamily="2" charset="2"/>
              <a:buNone/>
              <a:defRPr/>
            </a:pPr>
            <a:endParaRPr lang="en-US" sz="3600" dirty="0">
              <a:latin typeface="Times New Roman" pitchFamily="18" charset="0"/>
              <a:cs typeface="Times New Roman" pitchFamily="18" charset="0"/>
            </a:endParaRPr>
          </a:p>
          <a:p>
            <a:pPr eaLnBrk="1" hangingPunct="1">
              <a:lnSpc>
                <a:spcPct val="90000"/>
              </a:lnSpc>
              <a:buFont typeface="Wingdings" panose="05000000000000000000" pitchFamily="2" charset="2"/>
              <a:buNone/>
              <a:defRPr/>
            </a:pPr>
            <a:r>
              <a:rPr lang="de-DE" sz="2800" dirty="0">
                <a:solidFill>
                  <a:srgbClr val="FF0000"/>
                </a:solidFill>
                <a:latin typeface="Times New Roman" pitchFamily="18" charset="0"/>
                <a:cs typeface="Times New Roman" pitchFamily="18" charset="0"/>
              </a:rPr>
              <a:t>                                                                                  </a:t>
            </a:r>
            <a:endParaRPr lang="tr-TR" sz="2800" dirty="0">
              <a:solidFill>
                <a:srgbClr val="FF0000"/>
              </a:solidFill>
              <a:latin typeface="Times New Roman" pitchFamily="18" charset="0"/>
              <a:cs typeface="Times New Roman" pitchFamily="18" charset="0"/>
            </a:endParaRPr>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2593740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ox(out)">
                                      <p:cBhvr>
                                        <p:cTn id="7" dur="500"/>
                                        <p:tgtEl>
                                          <p:spTgt spid="245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box(out)">
                                      <p:cBhvr>
                                        <p:cTn id="12" dur="500"/>
                                        <p:tgtEl>
                                          <p:spTgt spid="245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box(out)">
                                      <p:cBhvr>
                                        <p:cTn id="17" dur="500"/>
                                        <p:tgtEl>
                                          <p:spTgt spid="2457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579">
                                            <p:txEl>
                                              <p:pRg st="5" end="5"/>
                                            </p:txEl>
                                          </p:spTgt>
                                        </p:tgtEl>
                                        <p:attrNameLst>
                                          <p:attrName>style.visibility</p:attrName>
                                        </p:attrNameLst>
                                      </p:cBhvr>
                                      <p:to>
                                        <p:strVal val="visible"/>
                                      </p:to>
                                    </p:set>
                                    <p:animEffect transition="in" filter="box(out)">
                                      <p:cBhvr>
                                        <p:cTn id="22" dur="500"/>
                                        <p:tgtEl>
                                          <p:spTgt spid="24579">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425" y="68211"/>
            <a:ext cx="11822804" cy="706964"/>
          </a:xfrm>
          <a:solidFill>
            <a:schemeClr val="tx1"/>
          </a:solidFill>
        </p:spPr>
        <p:txBody>
          <a:bodyPr/>
          <a:lstStyle/>
          <a:p>
            <a:r>
              <a:rPr lang="tr-TR" b="1" dirty="0" smtClean="0"/>
              <a:t/>
            </a:r>
            <a:br>
              <a:rPr lang="tr-TR" b="1" dirty="0" smtClean="0"/>
            </a:br>
            <a:r>
              <a:rPr lang="tr-TR" b="1" dirty="0" smtClean="0"/>
              <a:t>Avrupa </a:t>
            </a:r>
            <a:r>
              <a:rPr lang="tr-TR" b="1" dirty="0"/>
              <a:t>Hun Devleti</a:t>
            </a:r>
            <a:br>
              <a:rPr lang="tr-TR" b="1" dirty="0"/>
            </a:br>
            <a:endParaRPr lang="tr-TR" dirty="0"/>
          </a:p>
        </p:txBody>
      </p:sp>
      <p:sp>
        <p:nvSpPr>
          <p:cNvPr id="3" name="İçerik Yer Tutucusu 2"/>
          <p:cNvSpPr>
            <a:spLocks noGrp="1"/>
          </p:cNvSpPr>
          <p:nvPr>
            <p:ph idx="1"/>
          </p:nvPr>
        </p:nvSpPr>
        <p:spPr>
          <a:xfrm>
            <a:off x="167424" y="775176"/>
            <a:ext cx="6583180" cy="6082824"/>
          </a:xfrm>
          <a:solidFill>
            <a:srgbClr val="002060"/>
          </a:solidFill>
        </p:spPr>
        <p:txBody>
          <a:bodyPr>
            <a:noAutofit/>
          </a:bodyPr>
          <a:lstStyle/>
          <a:p>
            <a:pPr indent="-180000">
              <a:lnSpc>
                <a:spcPct val="150000"/>
              </a:lnSpc>
              <a:spcBef>
                <a:spcPts val="0"/>
              </a:spcBef>
            </a:pPr>
            <a:r>
              <a:rPr lang="tr-TR" sz="2400" dirty="0" smtClean="0">
                <a:solidFill>
                  <a:schemeClr val="bg1"/>
                </a:solidFill>
              </a:rPr>
              <a:t>Hunlar</a:t>
            </a:r>
            <a:r>
              <a:rPr lang="tr-TR" sz="2400" dirty="0">
                <a:solidFill>
                  <a:schemeClr val="bg1"/>
                </a:solidFill>
              </a:rPr>
              <a:t>, IV. yüzyılın ortalarında Don </a:t>
            </a:r>
            <a:r>
              <a:rPr lang="tr-TR" sz="2400" dirty="0" smtClean="0">
                <a:solidFill>
                  <a:schemeClr val="bg1"/>
                </a:solidFill>
              </a:rPr>
              <a:t>ve Volga </a:t>
            </a:r>
            <a:r>
              <a:rPr lang="tr-TR" sz="2400" dirty="0">
                <a:solidFill>
                  <a:schemeClr val="bg1"/>
                </a:solidFill>
              </a:rPr>
              <a:t>Irmakları </a:t>
            </a:r>
            <a:r>
              <a:rPr lang="tr-TR" sz="2400" dirty="0" smtClean="0">
                <a:solidFill>
                  <a:schemeClr val="bg1"/>
                </a:solidFill>
              </a:rPr>
              <a:t>arasındaki, Alanların </a:t>
            </a:r>
            <a:r>
              <a:rPr lang="tr-TR" sz="2400" dirty="0">
                <a:solidFill>
                  <a:schemeClr val="bg1"/>
                </a:solidFill>
              </a:rPr>
              <a:t>hâkim olduğu toprakları ele geçirdi. </a:t>
            </a:r>
            <a:r>
              <a:rPr lang="tr-TR" sz="2400" dirty="0" smtClean="0">
                <a:solidFill>
                  <a:schemeClr val="bg1"/>
                </a:solidFill>
              </a:rPr>
              <a:t>Buradan, </a:t>
            </a:r>
            <a:r>
              <a:rPr lang="sv-SE" sz="2400" dirty="0" smtClean="0">
                <a:solidFill>
                  <a:schemeClr val="bg1"/>
                </a:solidFill>
              </a:rPr>
              <a:t>Balamir </a:t>
            </a:r>
            <a:r>
              <a:rPr lang="sv-SE" sz="2400" dirty="0">
                <a:solidFill>
                  <a:schemeClr val="bg1"/>
                </a:solidFill>
              </a:rPr>
              <a:t>idaresinde batıya doğru yeniden harekete </a:t>
            </a:r>
            <a:r>
              <a:rPr lang="sv-SE" sz="2400" dirty="0" smtClean="0">
                <a:solidFill>
                  <a:schemeClr val="bg1"/>
                </a:solidFill>
              </a:rPr>
              <a:t>geçen</a:t>
            </a:r>
            <a:r>
              <a:rPr lang="tr-TR" sz="2400" dirty="0" smtClean="0">
                <a:solidFill>
                  <a:schemeClr val="bg1"/>
                </a:solidFill>
              </a:rPr>
              <a:t> Hunlar</a:t>
            </a:r>
            <a:r>
              <a:rPr lang="tr-TR" sz="2400" dirty="0">
                <a:solidFill>
                  <a:schemeClr val="bg1"/>
                </a:solidFill>
              </a:rPr>
              <a:t>, önlerine çıkan kavimleri yerlerinden etmekle </a:t>
            </a:r>
            <a:r>
              <a:rPr lang="tr-TR" sz="2400" dirty="0" smtClean="0">
                <a:solidFill>
                  <a:schemeClr val="bg1"/>
                </a:solidFill>
              </a:rPr>
              <a:t>kalmamış aynı </a:t>
            </a:r>
            <a:r>
              <a:rPr lang="tr-TR" sz="2400" dirty="0">
                <a:solidFill>
                  <a:schemeClr val="bg1"/>
                </a:solidFill>
              </a:rPr>
              <a:t>zamanda Avrupa içlerine kadar da </a:t>
            </a:r>
            <a:r>
              <a:rPr lang="tr-TR" sz="2400" dirty="0" smtClean="0">
                <a:solidFill>
                  <a:schemeClr val="bg1"/>
                </a:solidFill>
              </a:rPr>
              <a:t>ilerlemişlerdir. Kavimler </a:t>
            </a:r>
            <a:r>
              <a:rPr lang="tr-TR" sz="2400" dirty="0">
                <a:solidFill>
                  <a:schemeClr val="bg1"/>
                </a:solidFill>
              </a:rPr>
              <a:t>Göçü olarak bilinen bu önemli olayın </a:t>
            </a:r>
            <a:r>
              <a:rPr lang="tr-TR" sz="2400" dirty="0" smtClean="0">
                <a:solidFill>
                  <a:schemeClr val="bg1"/>
                </a:solidFill>
              </a:rPr>
              <a:t>sonucunda Avrupa </a:t>
            </a:r>
            <a:r>
              <a:rPr lang="tr-TR" sz="2400" dirty="0">
                <a:solidFill>
                  <a:schemeClr val="bg1"/>
                </a:solidFill>
              </a:rPr>
              <a:t>Hun Devleti bölgede önemli bir güç hâline gelmiştir</a:t>
            </a:r>
          </a:p>
        </p:txBody>
      </p:sp>
      <p:pic>
        <p:nvPicPr>
          <p:cNvPr id="4" name="Resim 3"/>
          <p:cNvPicPr>
            <a:picLocks noChangeAspect="1"/>
          </p:cNvPicPr>
          <p:nvPr/>
        </p:nvPicPr>
        <p:blipFill rotWithShape="1">
          <a:blip r:embed="rId2"/>
          <a:srcRect l="9879" t="30943" r="35285" b="10607"/>
          <a:stretch/>
        </p:blipFill>
        <p:spPr>
          <a:xfrm>
            <a:off x="6840756" y="2168092"/>
            <a:ext cx="5239625" cy="3296991"/>
          </a:xfrm>
          <a:prstGeom prst="rect">
            <a:avLst/>
          </a:prstGeom>
        </p:spPr>
      </p:pic>
    </p:spTree>
    <p:extLst>
      <p:ext uri="{BB962C8B-B14F-4D97-AF65-F5344CB8AC3E}">
        <p14:creationId xmlns:p14="http://schemas.microsoft.com/office/powerpoint/2010/main" val="333101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2034862"/>
            <a:ext cx="11217498" cy="3984938"/>
          </a:xfrm>
          <a:solidFill>
            <a:srgbClr val="002060"/>
          </a:solidFill>
        </p:spPr>
        <p:txBody>
          <a:bodyPr>
            <a:noAutofit/>
          </a:bodyPr>
          <a:lstStyle/>
          <a:p>
            <a:pPr indent="-180000">
              <a:lnSpc>
                <a:spcPct val="150000"/>
              </a:lnSpc>
              <a:spcBef>
                <a:spcPts val="0"/>
              </a:spcBef>
            </a:pPr>
            <a:r>
              <a:rPr lang="tr-TR" sz="2800" dirty="0">
                <a:solidFill>
                  <a:schemeClr val="bg1"/>
                </a:solidFill>
              </a:rPr>
              <a:t>Balamir’den sonra hükümdar olan </a:t>
            </a:r>
            <a:r>
              <a:rPr lang="tr-TR" sz="2800" dirty="0" err="1">
                <a:solidFill>
                  <a:srgbClr val="FFFF00"/>
                </a:solidFill>
              </a:rPr>
              <a:t>Uldız</a:t>
            </a:r>
            <a:r>
              <a:rPr lang="tr-TR" sz="2800" dirty="0">
                <a:solidFill>
                  <a:schemeClr val="bg1"/>
                </a:solidFill>
              </a:rPr>
              <a:t>, </a:t>
            </a:r>
            <a:r>
              <a:rPr lang="tr-TR" sz="2800" dirty="0">
                <a:solidFill>
                  <a:srgbClr val="FFFF00"/>
                </a:solidFill>
              </a:rPr>
              <a:t>Hun dış </a:t>
            </a:r>
            <a:r>
              <a:rPr lang="tr-TR" sz="2800" dirty="0" smtClean="0">
                <a:solidFill>
                  <a:srgbClr val="FFFF00"/>
                </a:solidFill>
              </a:rPr>
              <a:t>politikasının ana </a:t>
            </a:r>
            <a:r>
              <a:rPr lang="tr-TR" sz="2800" dirty="0">
                <a:solidFill>
                  <a:srgbClr val="FFFF00"/>
                </a:solidFill>
              </a:rPr>
              <a:t>hatlarını belirlemiştir. Buna göre Doğu Roma </a:t>
            </a:r>
            <a:r>
              <a:rPr lang="tr-TR" sz="2800" dirty="0" smtClean="0">
                <a:solidFill>
                  <a:srgbClr val="FFFF00"/>
                </a:solidFill>
              </a:rPr>
              <a:t>İmparatorluğu baskı </a:t>
            </a:r>
            <a:r>
              <a:rPr lang="tr-TR" sz="2800" dirty="0">
                <a:solidFill>
                  <a:srgbClr val="FFFF00"/>
                </a:solidFill>
              </a:rPr>
              <a:t>altında tutulurken Batı Roma </a:t>
            </a:r>
            <a:r>
              <a:rPr lang="tr-TR" sz="2800" dirty="0" smtClean="0">
                <a:solidFill>
                  <a:srgbClr val="FFFF00"/>
                </a:solidFill>
              </a:rPr>
              <a:t>İmparatorluğu’yla dostluk </a:t>
            </a:r>
            <a:r>
              <a:rPr lang="tr-TR" sz="2800" dirty="0">
                <a:solidFill>
                  <a:srgbClr val="FFFF00"/>
                </a:solidFill>
              </a:rPr>
              <a:t>kurulacaktı.</a:t>
            </a:r>
            <a:r>
              <a:rPr lang="tr-TR" sz="2800" dirty="0">
                <a:solidFill>
                  <a:schemeClr val="bg1"/>
                </a:solidFill>
              </a:rPr>
              <a:t> 422 yılında </a:t>
            </a:r>
            <a:r>
              <a:rPr lang="tr-TR" sz="2800" dirty="0" err="1">
                <a:solidFill>
                  <a:srgbClr val="FFFF00"/>
                </a:solidFill>
              </a:rPr>
              <a:t>Rua</a:t>
            </a:r>
            <a:r>
              <a:rPr lang="tr-TR" sz="2800" dirty="0">
                <a:solidFill>
                  <a:schemeClr val="bg1"/>
                </a:solidFill>
              </a:rPr>
              <a:t>, Doğu Roma </a:t>
            </a:r>
            <a:r>
              <a:rPr lang="tr-TR" sz="2800" dirty="0" smtClean="0">
                <a:solidFill>
                  <a:schemeClr val="bg1"/>
                </a:solidFill>
              </a:rPr>
              <a:t>entrikalarını etkisiz </a:t>
            </a:r>
            <a:r>
              <a:rPr lang="tr-TR" sz="2800" dirty="0">
                <a:solidFill>
                  <a:schemeClr val="bg1"/>
                </a:solidFill>
              </a:rPr>
              <a:t>hâle getirmek için </a:t>
            </a:r>
            <a:r>
              <a:rPr lang="tr-TR" sz="2800" dirty="0">
                <a:solidFill>
                  <a:srgbClr val="FFFF00"/>
                </a:solidFill>
              </a:rPr>
              <a:t>Balkan seferine </a:t>
            </a:r>
            <a:r>
              <a:rPr lang="tr-TR" sz="2800" dirty="0">
                <a:solidFill>
                  <a:schemeClr val="bg1"/>
                </a:solidFill>
              </a:rPr>
              <a:t>çıkmış ve </a:t>
            </a:r>
            <a:r>
              <a:rPr lang="tr-TR" sz="2800" dirty="0" smtClean="0">
                <a:solidFill>
                  <a:schemeClr val="bg1"/>
                </a:solidFill>
              </a:rPr>
              <a:t>Doğu Roma’yı </a:t>
            </a:r>
            <a:r>
              <a:rPr lang="tr-TR" sz="2800" dirty="0">
                <a:solidFill>
                  <a:schemeClr val="bg1"/>
                </a:solidFill>
              </a:rPr>
              <a:t>vergiye bağlamıştır.</a:t>
            </a:r>
          </a:p>
        </p:txBody>
      </p:sp>
    </p:spTree>
    <p:extLst>
      <p:ext uri="{BB962C8B-B14F-4D97-AF65-F5344CB8AC3E}">
        <p14:creationId xmlns:p14="http://schemas.microsoft.com/office/powerpoint/2010/main" val="3612185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5004" y="476518"/>
            <a:ext cx="5331852" cy="5543282"/>
          </a:xfrm>
          <a:solidFill>
            <a:srgbClr val="002060"/>
          </a:solidFill>
        </p:spPr>
        <p:txBody>
          <a:bodyPr>
            <a:noAutofit/>
          </a:bodyPr>
          <a:lstStyle/>
          <a:p>
            <a:pPr indent="-180000">
              <a:lnSpc>
                <a:spcPct val="150000"/>
              </a:lnSpc>
              <a:spcBef>
                <a:spcPts val="0"/>
              </a:spcBef>
            </a:pPr>
            <a:r>
              <a:rPr lang="tr-TR" sz="2800" dirty="0">
                <a:solidFill>
                  <a:schemeClr val="bg1"/>
                </a:solidFill>
              </a:rPr>
              <a:t>Rua’dan sonra hükümdar olan Attila devlete en parlak </a:t>
            </a:r>
            <a:r>
              <a:rPr lang="tr-TR" sz="2800" dirty="0" smtClean="0">
                <a:solidFill>
                  <a:schemeClr val="bg1"/>
                </a:solidFill>
              </a:rPr>
              <a:t>dönemini yaşatmıştır</a:t>
            </a:r>
            <a:r>
              <a:rPr lang="tr-TR" sz="2800" dirty="0">
                <a:solidFill>
                  <a:schemeClr val="bg1"/>
                </a:solidFill>
              </a:rPr>
              <a:t>. Attila tahta çıktıktan sonra ilk olarak </a:t>
            </a:r>
            <a:r>
              <a:rPr lang="tr-TR" sz="2800" dirty="0" smtClean="0">
                <a:solidFill>
                  <a:srgbClr val="FFFF00"/>
                </a:solidFill>
              </a:rPr>
              <a:t>Doğu Roma </a:t>
            </a:r>
            <a:r>
              <a:rPr lang="tr-TR" sz="2800" dirty="0">
                <a:solidFill>
                  <a:schemeClr val="bg1"/>
                </a:solidFill>
              </a:rPr>
              <a:t>İmparatorluğu’yla </a:t>
            </a:r>
            <a:r>
              <a:rPr lang="tr-TR" sz="2800" dirty="0">
                <a:solidFill>
                  <a:srgbClr val="FFFF00"/>
                </a:solidFill>
              </a:rPr>
              <a:t>434 </a:t>
            </a:r>
            <a:r>
              <a:rPr lang="tr-TR" sz="2800" dirty="0">
                <a:solidFill>
                  <a:schemeClr val="bg1"/>
                </a:solidFill>
              </a:rPr>
              <a:t>yılında </a:t>
            </a:r>
            <a:r>
              <a:rPr lang="tr-TR" sz="2800" dirty="0" err="1">
                <a:solidFill>
                  <a:srgbClr val="FFFF00"/>
                </a:solidFill>
              </a:rPr>
              <a:t>Margus</a:t>
            </a:r>
            <a:r>
              <a:rPr lang="tr-TR" sz="2800" dirty="0">
                <a:solidFill>
                  <a:srgbClr val="FFFF00"/>
                </a:solidFill>
              </a:rPr>
              <a:t> </a:t>
            </a:r>
            <a:r>
              <a:rPr lang="tr-TR" sz="2800" dirty="0" smtClean="0">
                <a:solidFill>
                  <a:srgbClr val="FFFF00"/>
                </a:solidFill>
              </a:rPr>
              <a:t>Antlaşması</a:t>
            </a:r>
            <a:r>
              <a:rPr lang="tr-TR" sz="2800" dirty="0" smtClean="0">
                <a:solidFill>
                  <a:schemeClr val="bg1"/>
                </a:solidFill>
              </a:rPr>
              <a:t>’nı imzalamıştır</a:t>
            </a:r>
            <a:r>
              <a:rPr lang="tr-TR" sz="2800" dirty="0">
                <a:solidFill>
                  <a:schemeClr val="bg1"/>
                </a:solidFill>
              </a:rPr>
              <a:t>.</a:t>
            </a:r>
          </a:p>
        </p:txBody>
      </p:sp>
      <p:pic>
        <p:nvPicPr>
          <p:cNvPr id="4" name="Resim 3"/>
          <p:cNvPicPr>
            <a:picLocks noChangeAspect="1"/>
          </p:cNvPicPr>
          <p:nvPr/>
        </p:nvPicPr>
        <p:blipFill>
          <a:blip r:embed="rId2"/>
          <a:stretch>
            <a:fillRect/>
          </a:stretch>
        </p:blipFill>
        <p:spPr>
          <a:xfrm>
            <a:off x="5897540" y="2133137"/>
            <a:ext cx="5729521" cy="3147201"/>
          </a:xfrm>
          <a:prstGeom prst="rect">
            <a:avLst/>
          </a:prstGeom>
        </p:spPr>
      </p:pic>
    </p:spTree>
    <p:extLst>
      <p:ext uri="{BB962C8B-B14F-4D97-AF65-F5344CB8AC3E}">
        <p14:creationId xmlns:p14="http://schemas.microsoft.com/office/powerpoint/2010/main" val="4114649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7" y="2112135"/>
            <a:ext cx="11191741" cy="4525851"/>
          </a:xfrm>
          <a:solidFill>
            <a:srgbClr val="002060"/>
          </a:solidFill>
        </p:spPr>
        <p:txBody>
          <a:bodyPr>
            <a:noAutofit/>
          </a:bodyPr>
          <a:lstStyle/>
          <a:p>
            <a:pPr>
              <a:lnSpc>
                <a:spcPct val="150000"/>
              </a:lnSpc>
              <a:spcBef>
                <a:spcPts val="0"/>
              </a:spcBef>
            </a:pPr>
            <a:r>
              <a:rPr lang="tr-TR" sz="2800" dirty="0">
                <a:solidFill>
                  <a:schemeClr val="bg1"/>
                </a:solidFill>
              </a:rPr>
              <a:t>Bu antlaşma ile </a:t>
            </a:r>
            <a:r>
              <a:rPr lang="tr-TR" sz="2800" b="1" dirty="0">
                <a:solidFill>
                  <a:srgbClr val="FFFF00"/>
                </a:solidFill>
              </a:rPr>
              <a:t>Attila</a:t>
            </a:r>
            <a:r>
              <a:rPr lang="tr-TR" sz="2800" dirty="0">
                <a:solidFill>
                  <a:schemeClr val="bg1"/>
                </a:solidFill>
              </a:rPr>
              <a:t>, Doğu Roma’yı vergiye </a:t>
            </a:r>
            <a:r>
              <a:rPr lang="tr-TR" sz="2800" dirty="0" smtClean="0">
                <a:solidFill>
                  <a:schemeClr val="bg1"/>
                </a:solidFill>
              </a:rPr>
              <a:t>bağlayarak batıdaki </a:t>
            </a:r>
            <a:r>
              <a:rPr lang="tr-TR" sz="2800" dirty="0">
                <a:solidFill>
                  <a:schemeClr val="bg1"/>
                </a:solidFill>
              </a:rPr>
              <a:t>hâkimiyetini pekiştirmiştir. Verdiği sözleri </a:t>
            </a:r>
            <a:r>
              <a:rPr lang="tr-TR" sz="2800" dirty="0" smtClean="0">
                <a:solidFill>
                  <a:schemeClr val="bg1"/>
                </a:solidFill>
              </a:rPr>
              <a:t>yerine getirmediği </a:t>
            </a:r>
            <a:r>
              <a:rPr lang="tr-TR" sz="2800" dirty="0">
                <a:solidFill>
                  <a:schemeClr val="bg1"/>
                </a:solidFill>
              </a:rPr>
              <a:t>için 441 yılında </a:t>
            </a:r>
            <a:r>
              <a:rPr lang="tr-TR" sz="2800" dirty="0">
                <a:solidFill>
                  <a:srgbClr val="FFFF00"/>
                </a:solidFill>
              </a:rPr>
              <a:t>Doğu Roma üzerine I. </a:t>
            </a:r>
            <a:r>
              <a:rPr lang="tr-TR" sz="2800" dirty="0" smtClean="0">
                <a:solidFill>
                  <a:srgbClr val="FFFF00"/>
                </a:solidFill>
              </a:rPr>
              <a:t>Balkan Seferi’</a:t>
            </a:r>
            <a:r>
              <a:rPr lang="tr-TR" sz="2800" dirty="0" smtClean="0">
                <a:solidFill>
                  <a:schemeClr val="bg1"/>
                </a:solidFill>
              </a:rPr>
              <a:t>ni </a:t>
            </a:r>
            <a:r>
              <a:rPr lang="tr-TR" sz="2800" dirty="0">
                <a:solidFill>
                  <a:schemeClr val="bg1"/>
                </a:solidFill>
              </a:rPr>
              <a:t>düzenlemiştir. Bu sefer sonucunda Balkanlarda, </a:t>
            </a:r>
            <a:r>
              <a:rPr lang="tr-TR" sz="2800" dirty="0" smtClean="0">
                <a:solidFill>
                  <a:schemeClr val="bg1"/>
                </a:solidFill>
              </a:rPr>
              <a:t>Hunların karşısında </a:t>
            </a:r>
            <a:r>
              <a:rPr lang="tr-TR" sz="2800" dirty="0">
                <a:solidFill>
                  <a:schemeClr val="bg1"/>
                </a:solidFill>
              </a:rPr>
              <a:t>durabilecek bir kuvvetin kalmadığı </a:t>
            </a:r>
            <a:r>
              <a:rPr lang="tr-TR" sz="2800" dirty="0" smtClean="0">
                <a:solidFill>
                  <a:schemeClr val="bg1"/>
                </a:solidFill>
              </a:rPr>
              <a:t>anlaşılmış ve </a:t>
            </a:r>
            <a:r>
              <a:rPr lang="tr-TR" sz="2800" dirty="0">
                <a:solidFill>
                  <a:srgbClr val="FFFF00"/>
                </a:solidFill>
              </a:rPr>
              <a:t>Doğu Roma </a:t>
            </a:r>
            <a:r>
              <a:rPr lang="tr-TR" sz="2800" dirty="0">
                <a:solidFill>
                  <a:schemeClr val="bg1"/>
                </a:solidFill>
              </a:rPr>
              <a:t>da barış şartlarına uyma garantisi vermiştir.</a:t>
            </a:r>
          </a:p>
        </p:txBody>
      </p:sp>
    </p:spTree>
    <p:extLst>
      <p:ext uri="{BB962C8B-B14F-4D97-AF65-F5344CB8AC3E}">
        <p14:creationId xmlns:p14="http://schemas.microsoft.com/office/powerpoint/2010/main" val="1184618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8034" y="2228045"/>
            <a:ext cx="11217498" cy="3791755"/>
          </a:xfrm>
          <a:solidFill>
            <a:srgbClr val="002060"/>
          </a:solidFill>
        </p:spPr>
        <p:txBody>
          <a:bodyPr>
            <a:noAutofit/>
          </a:bodyPr>
          <a:lstStyle/>
          <a:p>
            <a:pPr indent="-180000">
              <a:lnSpc>
                <a:spcPct val="150000"/>
              </a:lnSpc>
              <a:spcBef>
                <a:spcPts val="0"/>
              </a:spcBef>
            </a:pPr>
            <a:r>
              <a:rPr lang="tr-TR" sz="2800" dirty="0" smtClean="0">
                <a:solidFill>
                  <a:schemeClr val="bg1"/>
                </a:solidFill>
              </a:rPr>
              <a:t>    </a:t>
            </a:r>
            <a:r>
              <a:rPr lang="tr-TR" sz="2800" dirty="0" smtClean="0">
                <a:solidFill>
                  <a:srgbClr val="FFFF00"/>
                </a:solidFill>
              </a:rPr>
              <a:t>Attila</a:t>
            </a:r>
            <a:r>
              <a:rPr lang="tr-TR" sz="2800" dirty="0">
                <a:solidFill>
                  <a:schemeClr val="bg1"/>
                </a:solidFill>
              </a:rPr>
              <a:t>, 447 yılında Doğu Roma’nın barış şartlarına yine </a:t>
            </a:r>
            <a:r>
              <a:rPr lang="tr-TR" sz="2800" dirty="0" smtClean="0">
                <a:solidFill>
                  <a:schemeClr val="bg1"/>
                </a:solidFill>
              </a:rPr>
              <a:t>uymaması üzerine </a:t>
            </a:r>
            <a:r>
              <a:rPr lang="tr-TR" sz="2800" dirty="0">
                <a:solidFill>
                  <a:schemeClr val="bg1"/>
                </a:solidFill>
              </a:rPr>
              <a:t>II. Balkan Seferi’ne çıkmış ve Doğu </a:t>
            </a:r>
            <a:r>
              <a:rPr lang="tr-TR" sz="2800" dirty="0" smtClean="0">
                <a:solidFill>
                  <a:schemeClr val="bg1"/>
                </a:solidFill>
              </a:rPr>
              <a:t>Roma’yla </a:t>
            </a:r>
            <a:r>
              <a:rPr lang="tr-TR" sz="2800" dirty="0" err="1" smtClean="0">
                <a:solidFill>
                  <a:srgbClr val="FFFF00"/>
                </a:solidFill>
              </a:rPr>
              <a:t>Anatolios</a:t>
            </a:r>
            <a:r>
              <a:rPr lang="tr-TR" sz="2800" dirty="0" smtClean="0">
                <a:solidFill>
                  <a:srgbClr val="FFFF00"/>
                </a:solidFill>
              </a:rPr>
              <a:t> </a:t>
            </a:r>
            <a:r>
              <a:rPr lang="tr-TR" sz="2800" dirty="0">
                <a:solidFill>
                  <a:srgbClr val="FFFF00"/>
                </a:solidFill>
              </a:rPr>
              <a:t>Antlaşması’nı </a:t>
            </a:r>
            <a:r>
              <a:rPr lang="tr-TR" sz="2800" dirty="0">
                <a:solidFill>
                  <a:schemeClr val="bg1"/>
                </a:solidFill>
              </a:rPr>
              <a:t>imzalamıştır. Bu antlaşmayla </a:t>
            </a:r>
            <a:r>
              <a:rPr lang="tr-TR" sz="2800" dirty="0" smtClean="0">
                <a:solidFill>
                  <a:schemeClr val="bg1"/>
                </a:solidFill>
              </a:rPr>
              <a:t>birlikte Attila</a:t>
            </a:r>
            <a:r>
              <a:rPr lang="tr-TR" sz="2800" dirty="0">
                <a:solidFill>
                  <a:schemeClr val="bg1"/>
                </a:solidFill>
              </a:rPr>
              <a:t>, devletinin dış siyasetini değiştirmiş ve </a:t>
            </a:r>
            <a:r>
              <a:rPr lang="tr-TR" sz="2800" dirty="0">
                <a:solidFill>
                  <a:srgbClr val="FFFF00"/>
                </a:solidFill>
              </a:rPr>
              <a:t>Batı Roma </a:t>
            </a:r>
            <a:r>
              <a:rPr lang="tr-TR" sz="2800" dirty="0" smtClean="0">
                <a:solidFill>
                  <a:srgbClr val="FFFF00"/>
                </a:solidFill>
              </a:rPr>
              <a:t>İmparatorluğu üzerine </a:t>
            </a:r>
            <a:r>
              <a:rPr lang="tr-TR" sz="2800" dirty="0">
                <a:solidFill>
                  <a:srgbClr val="FFFF00"/>
                </a:solidFill>
              </a:rPr>
              <a:t>yönelmiştir.</a:t>
            </a:r>
          </a:p>
        </p:txBody>
      </p:sp>
    </p:spTree>
    <p:extLst>
      <p:ext uri="{BB962C8B-B14F-4D97-AF65-F5344CB8AC3E}">
        <p14:creationId xmlns:p14="http://schemas.microsoft.com/office/powerpoint/2010/main" val="925855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2099256"/>
            <a:ext cx="11269013" cy="4584878"/>
          </a:xfrm>
          <a:solidFill>
            <a:srgbClr val="002060"/>
          </a:solidFill>
        </p:spPr>
        <p:txBody>
          <a:bodyPr>
            <a:noAutofit/>
          </a:bodyPr>
          <a:lstStyle/>
          <a:p>
            <a:pPr>
              <a:lnSpc>
                <a:spcPct val="150000"/>
              </a:lnSpc>
              <a:spcBef>
                <a:spcPts val="0"/>
              </a:spcBef>
              <a:defRPr/>
            </a:pPr>
            <a:r>
              <a:rPr lang="tr-TR" sz="2800" dirty="0">
                <a:solidFill>
                  <a:schemeClr val="bg1"/>
                </a:solidFill>
                <a:latin typeface="Times New Roman" panose="02020603050405020304" pitchFamily="18" charset="0"/>
                <a:cs typeface="Times New Roman" panose="02020603050405020304" pitchFamily="18" charset="0"/>
              </a:rPr>
              <a:t>Avrupa Hunları, düzenlediği bu iki sefer sonunda Kuzey </a:t>
            </a:r>
            <a:r>
              <a:rPr lang="tr-TR" sz="2800" dirty="0" smtClean="0">
                <a:solidFill>
                  <a:schemeClr val="bg1"/>
                </a:solidFill>
                <a:latin typeface="Times New Roman" panose="02020603050405020304" pitchFamily="18" charset="0"/>
                <a:cs typeface="Times New Roman" panose="02020603050405020304" pitchFamily="18" charset="0"/>
              </a:rPr>
              <a:t>İtalya’yı ele geçirmiştir</a:t>
            </a:r>
            <a:r>
              <a:rPr lang="tr-TR" sz="2800" dirty="0">
                <a:solidFill>
                  <a:schemeClr val="bg1"/>
                </a:solidFill>
                <a:latin typeface="Times New Roman" panose="02020603050405020304" pitchFamily="18" charset="0"/>
                <a:cs typeface="Times New Roman" panose="02020603050405020304" pitchFamily="18" charset="0"/>
              </a:rPr>
              <a:t>. Başkentin düşeceğinden endişe </a:t>
            </a:r>
            <a:r>
              <a:rPr lang="tr-TR" sz="2800" dirty="0" smtClean="0">
                <a:solidFill>
                  <a:schemeClr val="bg1"/>
                </a:solidFill>
                <a:latin typeface="Times New Roman" panose="02020603050405020304" pitchFamily="18" charset="0"/>
                <a:cs typeface="Times New Roman" panose="02020603050405020304" pitchFamily="18" charset="0"/>
              </a:rPr>
              <a:t>eden Romalılar</a:t>
            </a:r>
            <a:r>
              <a:rPr lang="tr-TR" sz="2800" dirty="0">
                <a:solidFill>
                  <a:schemeClr val="bg1"/>
                </a:solidFill>
                <a:latin typeface="Times New Roman" panose="02020603050405020304" pitchFamily="18" charset="0"/>
                <a:cs typeface="Times New Roman" panose="02020603050405020304" pitchFamily="18" charset="0"/>
              </a:rPr>
              <a:t>, </a:t>
            </a:r>
            <a:r>
              <a:rPr lang="tr-TR" sz="2800" dirty="0">
                <a:solidFill>
                  <a:srgbClr val="FFFF00"/>
                </a:solidFill>
                <a:latin typeface="Times New Roman" panose="02020603050405020304" pitchFamily="18" charset="0"/>
                <a:cs typeface="Times New Roman" panose="02020603050405020304" pitchFamily="18" charset="0"/>
              </a:rPr>
              <a:t>Papa I. </a:t>
            </a:r>
            <a:r>
              <a:rPr lang="tr-TR" sz="2800" dirty="0" err="1">
                <a:solidFill>
                  <a:srgbClr val="FFFF00"/>
                </a:solidFill>
                <a:latin typeface="Times New Roman" panose="02020603050405020304" pitchFamily="18" charset="0"/>
                <a:cs typeface="Times New Roman" panose="02020603050405020304" pitchFamily="18" charset="0"/>
              </a:rPr>
              <a:t>Leo</a:t>
            </a:r>
            <a:r>
              <a:rPr lang="tr-TR" sz="2800" dirty="0">
                <a:solidFill>
                  <a:srgbClr val="FFFF00"/>
                </a:solidFill>
                <a:latin typeface="Times New Roman" panose="02020603050405020304" pitchFamily="18" charset="0"/>
                <a:cs typeface="Times New Roman" panose="02020603050405020304" pitchFamily="18" charset="0"/>
              </a:rPr>
              <a:t> başkanlığında bir barış heyetini </a:t>
            </a:r>
            <a:r>
              <a:rPr lang="tr-TR" sz="2800" dirty="0" smtClean="0">
                <a:solidFill>
                  <a:srgbClr val="FFFF00"/>
                </a:solidFill>
                <a:latin typeface="Times New Roman" panose="02020603050405020304" pitchFamily="18" charset="0"/>
                <a:cs typeface="Times New Roman" panose="02020603050405020304" pitchFamily="18" charset="0"/>
              </a:rPr>
              <a:t>Attila’ya göndermiş </a:t>
            </a:r>
            <a:r>
              <a:rPr lang="tr-TR" sz="2800" dirty="0">
                <a:solidFill>
                  <a:schemeClr val="bg1"/>
                </a:solidFill>
                <a:latin typeface="Times New Roman" panose="02020603050405020304" pitchFamily="18" charset="0"/>
                <a:cs typeface="Times New Roman" panose="02020603050405020304" pitchFamily="18" charset="0"/>
              </a:rPr>
              <a:t>ve ondan Roma’yı esirgemesini istemiştir. </a:t>
            </a:r>
            <a:r>
              <a:rPr lang="tr-TR" sz="2800" dirty="0" smtClean="0">
                <a:solidFill>
                  <a:schemeClr val="bg1"/>
                </a:solidFill>
                <a:latin typeface="Times New Roman" panose="02020603050405020304" pitchFamily="18" charset="0"/>
                <a:cs typeface="Times New Roman" panose="02020603050405020304" pitchFamily="18" charset="0"/>
              </a:rPr>
              <a:t>Papa’nın güvence </a:t>
            </a:r>
            <a:r>
              <a:rPr lang="tr-TR" sz="2800" dirty="0">
                <a:solidFill>
                  <a:schemeClr val="bg1"/>
                </a:solidFill>
                <a:latin typeface="Times New Roman" panose="02020603050405020304" pitchFamily="18" charset="0"/>
                <a:cs typeface="Times New Roman" panose="02020603050405020304" pitchFamily="18" charset="0"/>
              </a:rPr>
              <a:t>isteğini kabul eden Attila, böylece Batı Roma’ya </a:t>
            </a:r>
            <a:r>
              <a:rPr lang="tr-TR" sz="2800" dirty="0" smtClean="0">
                <a:solidFill>
                  <a:schemeClr val="bg1"/>
                </a:solidFill>
                <a:latin typeface="Times New Roman" panose="02020603050405020304" pitchFamily="18" charset="0"/>
                <a:cs typeface="Times New Roman" panose="02020603050405020304" pitchFamily="18" charset="0"/>
              </a:rPr>
              <a:t>üstünlük sağlamıştır</a:t>
            </a:r>
            <a:r>
              <a:rPr lang="tr-TR" sz="2800" dirty="0">
                <a:solidFill>
                  <a:schemeClr val="bg1"/>
                </a:solidFill>
                <a:latin typeface="Times New Roman" panose="02020603050405020304" pitchFamily="18" charset="0"/>
                <a:cs typeface="Times New Roman" panose="02020603050405020304" pitchFamily="18" charset="0"/>
              </a:rPr>
              <a:t>. </a:t>
            </a:r>
            <a:endParaRPr lang="tr-TR" sz="2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361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3638" y="2073499"/>
            <a:ext cx="11281893" cy="4623140"/>
          </a:xfrm>
          <a:solidFill>
            <a:srgbClr val="002060"/>
          </a:solidFill>
        </p:spPr>
        <p:txBody>
          <a:bodyPr>
            <a:normAutofit/>
          </a:bodyPr>
          <a:lstStyle/>
          <a:p>
            <a:pPr lvl="0">
              <a:lnSpc>
                <a:spcPct val="150000"/>
              </a:lnSpc>
              <a:spcBef>
                <a:spcPts val="0"/>
              </a:spcBef>
              <a:buClr>
                <a:srgbClr val="B31166"/>
              </a:buClr>
              <a:defRPr/>
            </a:pPr>
            <a:r>
              <a:rPr lang="tr-TR" sz="2800" dirty="0">
                <a:solidFill>
                  <a:prstClr val="white"/>
                </a:solidFill>
                <a:latin typeface="Times New Roman" panose="02020603050405020304" pitchFamily="18" charset="0"/>
                <a:cs typeface="Times New Roman" panose="02020603050405020304" pitchFamily="18" charset="0"/>
              </a:rPr>
              <a:t>Attila’nın Roma önlerinden dönmesini, Roma’nın Hıristiyan dünyası için kutsal bir merkez olması Batı Roma’nın gücünü kırdığına inanması ve </a:t>
            </a:r>
            <a:r>
              <a:rPr lang="tr-TR" sz="2800" dirty="0" err="1">
                <a:solidFill>
                  <a:prstClr val="white"/>
                </a:solidFill>
                <a:latin typeface="Times New Roman" panose="02020603050405020304" pitchFamily="18" charset="0"/>
                <a:cs typeface="Times New Roman" panose="02020603050405020304" pitchFamily="18" charset="0"/>
              </a:rPr>
              <a:t>doğu’da</a:t>
            </a:r>
            <a:r>
              <a:rPr lang="tr-TR" sz="2800" dirty="0">
                <a:solidFill>
                  <a:prstClr val="white"/>
                </a:solidFill>
                <a:latin typeface="Times New Roman" panose="02020603050405020304" pitchFamily="18" charset="0"/>
                <a:cs typeface="Times New Roman" panose="02020603050405020304" pitchFamily="18" charset="0"/>
              </a:rPr>
              <a:t> bir tehlike olarak gördüğü </a:t>
            </a:r>
            <a:r>
              <a:rPr lang="tr-TR" sz="2800" dirty="0" err="1">
                <a:solidFill>
                  <a:prstClr val="white"/>
                </a:solidFill>
                <a:latin typeface="Times New Roman" panose="02020603050405020304" pitchFamily="18" charset="0"/>
                <a:cs typeface="Times New Roman" panose="02020603050405020304" pitchFamily="18" charset="0"/>
              </a:rPr>
              <a:t>Sasani</a:t>
            </a:r>
            <a:r>
              <a:rPr lang="tr-TR" sz="2800" dirty="0">
                <a:solidFill>
                  <a:prstClr val="white"/>
                </a:solidFill>
                <a:latin typeface="Times New Roman" panose="02020603050405020304" pitchFamily="18" charset="0"/>
                <a:cs typeface="Times New Roman" panose="02020603050405020304" pitchFamily="18" charset="0"/>
              </a:rPr>
              <a:t> Devleti üzerine sefere çıkmak istemesine bağlarlar.</a:t>
            </a:r>
          </a:p>
          <a:p>
            <a:pPr lvl="0">
              <a:lnSpc>
                <a:spcPct val="150000"/>
              </a:lnSpc>
              <a:spcBef>
                <a:spcPts val="0"/>
              </a:spcBef>
              <a:buClr>
                <a:srgbClr val="B31166"/>
              </a:buClr>
            </a:pPr>
            <a:r>
              <a:rPr lang="tr-TR" sz="2800" dirty="0">
                <a:solidFill>
                  <a:prstClr val="white"/>
                </a:solidFill>
                <a:latin typeface="Times New Roman" panose="02020603050405020304" pitchFamily="18" charset="0"/>
                <a:cs typeface="Times New Roman" panose="02020603050405020304" pitchFamily="18" charset="0"/>
              </a:rPr>
              <a:t>Attila, bu sefer dönüşünde ölmüş ve yerine sırasıyla oğulları </a:t>
            </a:r>
            <a:r>
              <a:rPr lang="tr-TR" sz="2800" dirty="0" err="1">
                <a:solidFill>
                  <a:srgbClr val="FFFF00"/>
                </a:solidFill>
                <a:latin typeface="Times New Roman" panose="02020603050405020304" pitchFamily="18" charset="0"/>
                <a:cs typeface="Times New Roman" panose="02020603050405020304" pitchFamily="18" charset="0"/>
              </a:rPr>
              <a:t>İlek</a:t>
            </a:r>
            <a:r>
              <a:rPr lang="tr-TR" sz="2800" dirty="0">
                <a:solidFill>
                  <a:srgbClr val="FFFF00"/>
                </a:solidFill>
                <a:latin typeface="Times New Roman" panose="02020603050405020304" pitchFamily="18" charset="0"/>
                <a:cs typeface="Times New Roman" panose="02020603050405020304" pitchFamily="18" charset="0"/>
              </a:rPr>
              <a:t>, </a:t>
            </a:r>
            <a:r>
              <a:rPr lang="tr-TR" sz="2800" dirty="0" err="1">
                <a:solidFill>
                  <a:srgbClr val="FFFF00"/>
                </a:solidFill>
                <a:latin typeface="Times New Roman" panose="02020603050405020304" pitchFamily="18" charset="0"/>
                <a:cs typeface="Times New Roman" panose="02020603050405020304" pitchFamily="18" charset="0"/>
              </a:rPr>
              <a:t>Dengizik</a:t>
            </a:r>
            <a:r>
              <a:rPr lang="tr-TR" sz="2800" dirty="0">
                <a:solidFill>
                  <a:srgbClr val="FFFF00"/>
                </a:solidFill>
                <a:latin typeface="Times New Roman" panose="02020603050405020304" pitchFamily="18" charset="0"/>
                <a:cs typeface="Times New Roman" panose="02020603050405020304" pitchFamily="18" charset="0"/>
              </a:rPr>
              <a:t> ve </a:t>
            </a:r>
            <a:r>
              <a:rPr lang="tr-TR" sz="2800" dirty="0" err="1">
                <a:solidFill>
                  <a:srgbClr val="FFFF00"/>
                </a:solidFill>
                <a:latin typeface="Times New Roman" panose="02020603050405020304" pitchFamily="18" charset="0"/>
                <a:cs typeface="Times New Roman" panose="02020603050405020304" pitchFamily="18" charset="0"/>
              </a:rPr>
              <a:t>İrnek</a:t>
            </a:r>
            <a:r>
              <a:rPr lang="tr-TR" sz="2800" dirty="0">
                <a:solidFill>
                  <a:srgbClr val="FFFF00"/>
                </a:solidFill>
                <a:latin typeface="Times New Roman" panose="02020603050405020304" pitchFamily="18" charset="0"/>
                <a:cs typeface="Times New Roman" panose="02020603050405020304" pitchFamily="18" charset="0"/>
              </a:rPr>
              <a:t> </a:t>
            </a:r>
            <a:r>
              <a:rPr lang="tr-TR" sz="2800" dirty="0">
                <a:solidFill>
                  <a:prstClr val="white"/>
                </a:solidFill>
                <a:latin typeface="Times New Roman" panose="02020603050405020304" pitchFamily="18" charset="0"/>
                <a:cs typeface="Times New Roman" panose="02020603050405020304" pitchFamily="18" charset="0"/>
              </a:rPr>
              <a:t>geçmiştir. </a:t>
            </a:r>
            <a:r>
              <a:rPr lang="tr-TR" sz="2800" dirty="0" err="1">
                <a:solidFill>
                  <a:prstClr val="white"/>
                </a:solidFill>
                <a:latin typeface="Times New Roman" panose="02020603050405020304" pitchFamily="18" charset="0"/>
                <a:cs typeface="Times New Roman" panose="02020603050405020304" pitchFamily="18" charset="0"/>
              </a:rPr>
              <a:t>İrnek</a:t>
            </a:r>
            <a:r>
              <a:rPr lang="tr-TR" sz="2800" dirty="0">
                <a:solidFill>
                  <a:prstClr val="white"/>
                </a:solidFill>
                <a:latin typeface="Times New Roman" panose="02020603050405020304" pitchFamily="18" charset="0"/>
                <a:cs typeface="Times New Roman" panose="02020603050405020304" pitchFamily="18" charset="0"/>
              </a:rPr>
              <a:t> Dönemi’nde Avrupa’da tutunamayacağını anlayan Hunlar, </a:t>
            </a:r>
            <a:r>
              <a:rPr lang="tr-TR" sz="2800" dirty="0">
                <a:solidFill>
                  <a:srgbClr val="FFFF00"/>
                </a:solidFill>
                <a:latin typeface="Times New Roman" panose="02020603050405020304" pitchFamily="18" charset="0"/>
                <a:cs typeface="Times New Roman" panose="02020603050405020304" pitchFamily="18" charset="0"/>
              </a:rPr>
              <a:t>Karadeniz’in kuzeyine çekilmiştir</a:t>
            </a:r>
          </a:p>
          <a:p>
            <a:pPr>
              <a:lnSpc>
                <a:spcPct val="150000"/>
              </a:lnSpc>
              <a:spcBef>
                <a:spcPts val="0"/>
              </a:spcBef>
              <a:defRPr/>
            </a:pPr>
            <a:endParaRPr lang="tr-TR" sz="2800" dirty="0">
              <a:solidFill>
                <a:schemeClr val="bg1"/>
              </a:solidFill>
              <a:latin typeface="Times New Roman" panose="02020603050405020304" pitchFamily="18" charset="0"/>
              <a:cs typeface="Times New Roman" panose="02020603050405020304" pitchFamily="18" charset="0"/>
            </a:endParaRPr>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3066737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9978" t="26541" r="54685" b="40713"/>
          <a:stretch/>
        </p:blipFill>
        <p:spPr>
          <a:xfrm>
            <a:off x="1154954" y="1197302"/>
            <a:ext cx="10135674" cy="5280771"/>
          </a:xfrm>
          <a:prstGeom prst="rect">
            <a:avLst/>
          </a:prstGeom>
        </p:spPr>
      </p:pic>
    </p:spTree>
    <p:extLst>
      <p:ext uri="{BB962C8B-B14F-4D97-AF65-F5344CB8AC3E}">
        <p14:creationId xmlns:p14="http://schemas.microsoft.com/office/powerpoint/2010/main" val="3760596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28034" y="819121"/>
            <a:ext cx="11191742" cy="706964"/>
          </a:xfrm>
          <a:solidFill>
            <a:schemeClr val="accent3">
              <a:lumMod val="50000"/>
            </a:schemeClr>
          </a:solidFill>
        </p:spPr>
        <p:txBody>
          <a:bodyPr/>
          <a:lstStyle/>
          <a:p>
            <a:pPr algn="ctr"/>
            <a:r>
              <a:rPr lang="tr-TR" b="1" dirty="0" smtClean="0"/>
              <a:t>TARİH 9</a:t>
            </a:r>
            <a:endParaRPr lang="tr-TR" b="1" dirty="0"/>
          </a:p>
        </p:txBody>
      </p:sp>
      <p:sp>
        <p:nvSpPr>
          <p:cNvPr id="3" name="İçerik Yer Tutucusu 2"/>
          <p:cNvSpPr>
            <a:spLocks noGrp="1"/>
          </p:cNvSpPr>
          <p:nvPr>
            <p:ph idx="1"/>
          </p:nvPr>
        </p:nvSpPr>
        <p:spPr>
          <a:xfrm>
            <a:off x="528034" y="2603500"/>
            <a:ext cx="6838681" cy="3416300"/>
          </a:xfrm>
          <a:solidFill>
            <a:schemeClr val="accent3">
              <a:lumMod val="50000"/>
            </a:schemeClr>
          </a:solidFill>
        </p:spPr>
        <p:txBody>
          <a:bodyPr>
            <a:normAutofit/>
          </a:bodyPr>
          <a:lstStyle/>
          <a:p>
            <a:pPr algn="ctr"/>
            <a:r>
              <a:rPr lang="tr-TR" sz="2800" b="1" dirty="0">
                <a:solidFill>
                  <a:srgbClr val="FFFF00"/>
                </a:solidFill>
                <a:latin typeface="Verdana-Bold"/>
              </a:rPr>
              <a:t>4</a:t>
            </a:r>
            <a:r>
              <a:rPr lang="tr-TR" sz="2800" b="1" i="0" u="none" strike="noStrike" baseline="0" dirty="0" smtClean="0">
                <a:solidFill>
                  <a:srgbClr val="FFFF00"/>
                </a:solidFill>
                <a:latin typeface="Verdana-Bold"/>
              </a:rPr>
              <a:t>. </a:t>
            </a:r>
            <a:r>
              <a:rPr lang="tr-TR" sz="2800" b="1" i="0" u="none" strike="noStrike" baseline="0" dirty="0" smtClean="0">
                <a:solidFill>
                  <a:srgbClr val="FFFF00"/>
                </a:solidFill>
                <a:latin typeface="Verdana-Bold"/>
              </a:rPr>
              <a:t>ÜNİTE</a:t>
            </a:r>
            <a:r>
              <a:rPr lang="tr-TR" sz="2800" b="1" i="0" u="none" strike="noStrike" dirty="0" smtClean="0">
                <a:solidFill>
                  <a:srgbClr val="FFFF00"/>
                </a:solidFill>
                <a:latin typeface="Verdana-Bold"/>
              </a:rPr>
              <a:t> :</a:t>
            </a:r>
          </a:p>
          <a:p>
            <a:pPr algn="ctr"/>
            <a:r>
              <a:rPr lang="tr-TR" sz="2800" b="1" i="0" u="none" strike="noStrike" dirty="0" smtClean="0">
                <a:solidFill>
                  <a:srgbClr val="FFFF00"/>
                </a:solidFill>
                <a:latin typeface="Verdana-Bold"/>
              </a:rPr>
              <a:t> </a:t>
            </a:r>
            <a:r>
              <a:rPr lang="tr-TR" sz="2800" b="1" i="0" u="none" strike="noStrike" baseline="0" dirty="0" smtClean="0">
                <a:solidFill>
                  <a:srgbClr val="FFFF00"/>
                </a:solidFill>
                <a:latin typeface="Verdana-Bold"/>
              </a:rPr>
              <a:t>İLK VE ORTA</a:t>
            </a:r>
            <a:r>
              <a:rPr lang="tr-TR" sz="2800" b="1" i="0" u="none" strike="noStrike" dirty="0" smtClean="0">
                <a:solidFill>
                  <a:srgbClr val="FFFF00"/>
                </a:solidFill>
                <a:latin typeface="Verdana-Bold"/>
              </a:rPr>
              <a:t> </a:t>
            </a:r>
            <a:r>
              <a:rPr lang="tr-TR" sz="2800" b="1" i="0" u="none" strike="noStrike" baseline="0" dirty="0" smtClean="0">
                <a:solidFill>
                  <a:srgbClr val="FFFF00"/>
                </a:solidFill>
                <a:latin typeface="Verdana-Bold"/>
              </a:rPr>
              <a:t>ÇAĞLARDA</a:t>
            </a:r>
            <a:r>
              <a:rPr lang="tr-TR" sz="2800" b="1" dirty="0">
                <a:solidFill>
                  <a:srgbClr val="FFFF00"/>
                </a:solidFill>
                <a:latin typeface="Verdana-Bold"/>
              </a:rPr>
              <a:t> </a:t>
            </a:r>
            <a:r>
              <a:rPr lang="tr-TR" sz="2800" b="1" i="0" u="none" strike="noStrike" baseline="0" dirty="0" smtClean="0">
                <a:solidFill>
                  <a:srgbClr val="FFFF00"/>
                </a:solidFill>
                <a:latin typeface="Verdana-Bold"/>
              </a:rPr>
              <a:t>AVRASYA</a:t>
            </a:r>
            <a:endParaRPr lang="tr-TR" sz="2800" dirty="0">
              <a:solidFill>
                <a:srgbClr val="FFFF00"/>
              </a:solidFill>
            </a:endParaRPr>
          </a:p>
        </p:txBody>
      </p:sp>
      <p:pic>
        <p:nvPicPr>
          <p:cNvPr id="5" name="Resim 4"/>
          <p:cNvPicPr>
            <a:picLocks noChangeAspect="1"/>
          </p:cNvPicPr>
          <p:nvPr/>
        </p:nvPicPr>
        <p:blipFill>
          <a:blip r:embed="rId2"/>
          <a:stretch>
            <a:fillRect/>
          </a:stretch>
        </p:blipFill>
        <p:spPr>
          <a:xfrm>
            <a:off x="7543838" y="425003"/>
            <a:ext cx="4175938" cy="5594797"/>
          </a:xfrm>
          <a:prstGeom prst="rect">
            <a:avLst/>
          </a:prstGeom>
        </p:spPr>
      </p:pic>
    </p:spTree>
    <p:extLst>
      <p:ext uri="{BB962C8B-B14F-4D97-AF65-F5344CB8AC3E}">
        <p14:creationId xmlns:p14="http://schemas.microsoft.com/office/powerpoint/2010/main" val="1625126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4 İçerik Yer Tutucusu"/>
          <p:cNvGraphicFramePr>
            <a:graphicFrameLocks noGrp="1"/>
          </p:cNvGraphicFramePr>
          <p:nvPr>
            <p:ph idx="1"/>
            <p:extLst>
              <p:ext uri="{D42A27DB-BD31-4B8C-83A1-F6EECF244321}">
                <p14:modId xmlns:p14="http://schemas.microsoft.com/office/powerpoint/2010/main" val="1388779900"/>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451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9150" y="0"/>
            <a:ext cx="24828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3345456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2012-LYS</a:t>
            </a:r>
            <a:endParaRPr lang="tr-TR" dirty="0"/>
          </a:p>
        </p:txBody>
      </p:sp>
      <p:pic>
        <p:nvPicPr>
          <p:cNvPr id="655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22529" y="1820084"/>
            <a:ext cx="7293838" cy="4779253"/>
          </a:xfrm>
          <a:noFill/>
          <a:extLst>
            <a:ext uri="{909E8E84-426E-40DD-AFC4-6F175D3DCCD1}">
              <a14:hiddenFill xmlns:a14="http://schemas.microsoft.com/office/drawing/2010/main">
                <a:solidFill>
                  <a:srgbClr val="FFFFFF"/>
                </a:solidFill>
              </a14:hiddenFill>
            </a:ext>
          </a:extLst>
        </p:spPr>
      </p:pic>
      <p:sp>
        <p:nvSpPr>
          <p:cNvPr id="3" name="Altbilgi Yer Tutucusu 2"/>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1764295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4398" y="0"/>
            <a:ext cx="11123203" cy="706964"/>
          </a:xfrm>
          <a:solidFill>
            <a:schemeClr val="tx1"/>
          </a:solidFill>
        </p:spPr>
        <p:txBody>
          <a:bodyPr/>
          <a:lstStyle/>
          <a:p>
            <a:r>
              <a:rPr lang="tr-TR" dirty="0"/>
              <a:t>Orta Çağ’da Türk Devlet ve Toplulukları</a:t>
            </a:r>
          </a:p>
        </p:txBody>
      </p:sp>
      <p:sp>
        <p:nvSpPr>
          <p:cNvPr id="3" name="İçerik Yer Tutucusu 2"/>
          <p:cNvSpPr>
            <a:spLocks noGrp="1"/>
          </p:cNvSpPr>
          <p:nvPr>
            <p:ph idx="1"/>
          </p:nvPr>
        </p:nvSpPr>
        <p:spPr>
          <a:xfrm>
            <a:off x="-1" y="3823652"/>
            <a:ext cx="12063211" cy="3034348"/>
          </a:xfrm>
          <a:solidFill>
            <a:srgbClr val="002060"/>
          </a:solidFill>
        </p:spPr>
        <p:txBody>
          <a:bodyPr>
            <a:noAutofit/>
          </a:bodyPr>
          <a:lstStyle/>
          <a:p>
            <a:pPr indent="-180000">
              <a:lnSpc>
                <a:spcPct val="150000"/>
              </a:lnSpc>
              <a:spcBef>
                <a:spcPts val="0"/>
              </a:spcBef>
            </a:pPr>
            <a:r>
              <a:rPr lang="tr-TR" sz="2400" b="1" dirty="0">
                <a:solidFill>
                  <a:srgbClr val="FFFF00"/>
                </a:solidFill>
              </a:rPr>
              <a:t>Avar Hakanlığı (558-805), </a:t>
            </a:r>
            <a:r>
              <a:rPr lang="tr-TR" sz="2400" dirty="0" smtClean="0">
                <a:solidFill>
                  <a:schemeClr val="bg1"/>
                </a:solidFill>
              </a:rPr>
              <a:t>Asya Hun </a:t>
            </a:r>
            <a:r>
              <a:rPr lang="tr-TR" sz="2400" dirty="0">
                <a:solidFill>
                  <a:schemeClr val="bg1"/>
                </a:solidFill>
              </a:rPr>
              <a:t>Devleti’nin yıkılmasından </a:t>
            </a:r>
            <a:r>
              <a:rPr lang="tr-TR" sz="2400" dirty="0" smtClean="0">
                <a:solidFill>
                  <a:schemeClr val="bg1"/>
                </a:solidFill>
              </a:rPr>
              <a:t>sonra IV</a:t>
            </a:r>
            <a:r>
              <a:rPr lang="tr-TR" sz="2400" dirty="0">
                <a:solidFill>
                  <a:schemeClr val="bg1"/>
                </a:solidFill>
              </a:rPr>
              <a:t>. yüzyıl sonlarında, </a:t>
            </a:r>
            <a:r>
              <a:rPr lang="tr-TR" sz="2400" dirty="0" smtClean="0">
                <a:solidFill>
                  <a:schemeClr val="bg1"/>
                </a:solidFill>
              </a:rPr>
              <a:t>Moğolistan’da kurulmuştur</a:t>
            </a:r>
            <a:r>
              <a:rPr lang="tr-TR" sz="2400" dirty="0">
                <a:solidFill>
                  <a:schemeClr val="bg1"/>
                </a:solidFill>
              </a:rPr>
              <a:t>. I. Kök Türk </a:t>
            </a:r>
            <a:r>
              <a:rPr lang="tr-TR" sz="2400" dirty="0" smtClean="0">
                <a:solidFill>
                  <a:schemeClr val="bg1"/>
                </a:solidFill>
              </a:rPr>
              <a:t>Devleti; Avar </a:t>
            </a:r>
            <a:r>
              <a:rPr lang="tr-TR" sz="2400" dirty="0">
                <a:solidFill>
                  <a:schemeClr val="bg1"/>
                </a:solidFill>
              </a:rPr>
              <a:t>Hakanlığına son verince </a:t>
            </a:r>
            <a:r>
              <a:rPr lang="tr-TR" sz="2400" dirty="0" smtClean="0">
                <a:solidFill>
                  <a:schemeClr val="bg1"/>
                </a:solidFill>
              </a:rPr>
              <a:t>Avarlar, Batı’ya </a:t>
            </a:r>
            <a:r>
              <a:rPr lang="tr-TR" sz="2400" dirty="0">
                <a:solidFill>
                  <a:schemeClr val="bg1"/>
                </a:solidFill>
              </a:rPr>
              <a:t>göç etmiş ve Bayan Han </a:t>
            </a:r>
            <a:r>
              <a:rPr lang="tr-TR" sz="2400" dirty="0" smtClean="0">
                <a:solidFill>
                  <a:schemeClr val="bg1"/>
                </a:solidFill>
              </a:rPr>
              <a:t>zamanında Orta </a:t>
            </a:r>
            <a:r>
              <a:rPr lang="tr-TR" sz="2400" dirty="0">
                <a:solidFill>
                  <a:schemeClr val="bg1"/>
                </a:solidFill>
              </a:rPr>
              <a:t>Avrupa’da devlet </a:t>
            </a:r>
            <a:r>
              <a:rPr lang="tr-TR" sz="2400" dirty="0" smtClean="0">
                <a:solidFill>
                  <a:schemeClr val="bg1"/>
                </a:solidFill>
              </a:rPr>
              <a:t>kurmuşlardır. İstanbul’u </a:t>
            </a:r>
            <a:r>
              <a:rPr lang="tr-TR" sz="2400" dirty="0">
                <a:solidFill>
                  <a:schemeClr val="bg1"/>
                </a:solidFill>
              </a:rPr>
              <a:t>iki kez </a:t>
            </a:r>
            <a:r>
              <a:rPr lang="tr-TR" sz="2400" dirty="0" smtClean="0">
                <a:solidFill>
                  <a:schemeClr val="bg1"/>
                </a:solidFill>
              </a:rPr>
              <a:t>kuşatan Avarlar</a:t>
            </a:r>
            <a:r>
              <a:rPr lang="tr-TR" sz="2400" dirty="0">
                <a:solidFill>
                  <a:schemeClr val="bg1"/>
                </a:solidFill>
              </a:rPr>
              <a:t>, Germen ve Slav </a:t>
            </a:r>
            <a:r>
              <a:rPr lang="tr-TR" sz="2400" dirty="0" smtClean="0">
                <a:solidFill>
                  <a:schemeClr val="bg1"/>
                </a:solidFill>
              </a:rPr>
              <a:t>sanatlarını etkilemiştir</a:t>
            </a:r>
            <a:r>
              <a:rPr lang="tr-TR" sz="2400" dirty="0">
                <a:solidFill>
                  <a:schemeClr val="bg1"/>
                </a:solidFill>
              </a:rPr>
              <a:t>.</a:t>
            </a:r>
          </a:p>
        </p:txBody>
      </p:sp>
      <p:pic>
        <p:nvPicPr>
          <p:cNvPr id="4" name="Resim 3"/>
          <p:cNvPicPr>
            <a:picLocks noChangeAspect="1"/>
          </p:cNvPicPr>
          <p:nvPr/>
        </p:nvPicPr>
        <p:blipFill rotWithShape="1">
          <a:blip r:embed="rId2"/>
          <a:srcRect l="9384" t="23900" r="39045" b="33495"/>
          <a:stretch/>
        </p:blipFill>
        <p:spPr>
          <a:xfrm>
            <a:off x="2434107" y="706964"/>
            <a:ext cx="6709893" cy="3116688"/>
          </a:xfrm>
          <a:prstGeom prst="rect">
            <a:avLst/>
          </a:prstGeom>
        </p:spPr>
      </p:pic>
    </p:spTree>
    <p:extLst>
      <p:ext uri="{BB962C8B-B14F-4D97-AF65-F5344CB8AC3E}">
        <p14:creationId xmlns:p14="http://schemas.microsoft.com/office/powerpoint/2010/main" val="3761115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2124" y="3850782"/>
            <a:ext cx="11269015" cy="2465231"/>
          </a:xfrm>
          <a:solidFill>
            <a:srgbClr val="002060"/>
          </a:solidFill>
        </p:spPr>
        <p:txBody>
          <a:bodyPr>
            <a:normAutofit/>
          </a:bodyPr>
          <a:lstStyle/>
          <a:p>
            <a:pPr>
              <a:lnSpc>
                <a:spcPct val="150000"/>
              </a:lnSpc>
              <a:spcBef>
                <a:spcPts val="0"/>
              </a:spcBef>
            </a:pPr>
            <a:r>
              <a:rPr lang="tr-TR" sz="2800" b="1" dirty="0">
                <a:solidFill>
                  <a:srgbClr val="FFFF00"/>
                </a:solidFill>
              </a:rPr>
              <a:t>Türgişler (659-766), </a:t>
            </a:r>
            <a:r>
              <a:rPr lang="tr-TR" sz="2800" dirty="0" err="1">
                <a:solidFill>
                  <a:schemeClr val="bg1"/>
                </a:solidFill>
              </a:rPr>
              <a:t>Emevilerle</a:t>
            </a:r>
            <a:r>
              <a:rPr lang="tr-TR" sz="2800" dirty="0">
                <a:solidFill>
                  <a:schemeClr val="bg1"/>
                </a:solidFill>
              </a:rPr>
              <a:t> </a:t>
            </a:r>
            <a:r>
              <a:rPr lang="tr-TR" sz="2800" dirty="0" smtClean="0">
                <a:solidFill>
                  <a:schemeClr val="bg1"/>
                </a:solidFill>
              </a:rPr>
              <a:t>mücadele ederek </a:t>
            </a:r>
            <a:r>
              <a:rPr lang="tr-TR" sz="2800" dirty="0">
                <a:solidFill>
                  <a:schemeClr val="bg1"/>
                </a:solidFill>
              </a:rPr>
              <a:t>Arapların Orta </a:t>
            </a:r>
            <a:r>
              <a:rPr lang="tr-TR" sz="2800" dirty="0" smtClean="0">
                <a:solidFill>
                  <a:schemeClr val="bg1"/>
                </a:solidFill>
              </a:rPr>
              <a:t>Asya’da hâkimiyet </a:t>
            </a:r>
            <a:r>
              <a:rPr lang="tr-TR" sz="2800" dirty="0">
                <a:solidFill>
                  <a:schemeClr val="bg1"/>
                </a:solidFill>
              </a:rPr>
              <a:t>kurmasını </a:t>
            </a:r>
            <a:r>
              <a:rPr lang="tr-TR" sz="2800" dirty="0" smtClean="0">
                <a:solidFill>
                  <a:schemeClr val="bg1"/>
                </a:solidFill>
              </a:rPr>
              <a:t>engellemiştir. Kendi </a:t>
            </a:r>
            <a:r>
              <a:rPr lang="tr-TR" sz="2800" dirty="0">
                <a:solidFill>
                  <a:schemeClr val="bg1"/>
                </a:solidFill>
              </a:rPr>
              <a:t>adlarına para bastırmışlardır.</a:t>
            </a:r>
          </a:p>
        </p:txBody>
      </p:sp>
      <p:pic>
        <p:nvPicPr>
          <p:cNvPr id="2" name="Resim 1"/>
          <p:cNvPicPr>
            <a:picLocks noChangeAspect="1"/>
          </p:cNvPicPr>
          <p:nvPr/>
        </p:nvPicPr>
        <p:blipFill>
          <a:blip r:embed="rId2"/>
          <a:stretch>
            <a:fillRect/>
          </a:stretch>
        </p:blipFill>
        <p:spPr>
          <a:xfrm>
            <a:off x="2217297" y="103031"/>
            <a:ext cx="7658668" cy="3554568"/>
          </a:xfrm>
          <a:prstGeom prst="rect">
            <a:avLst/>
          </a:prstGeom>
        </p:spPr>
      </p:pic>
    </p:spTree>
    <p:extLst>
      <p:ext uri="{BB962C8B-B14F-4D97-AF65-F5344CB8AC3E}">
        <p14:creationId xmlns:p14="http://schemas.microsoft.com/office/powerpoint/2010/main" val="1473512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3271234"/>
            <a:ext cx="11243256" cy="3451538"/>
          </a:xfrm>
          <a:solidFill>
            <a:srgbClr val="002060"/>
          </a:solidFill>
        </p:spPr>
        <p:txBody>
          <a:bodyPr>
            <a:normAutofit/>
          </a:bodyPr>
          <a:lstStyle/>
          <a:p>
            <a:pPr indent="-180000">
              <a:lnSpc>
                <a:spcPct val="150000"/>
              </a:lnSpc>
              <a:spcBef>
                <a:spcPts val="0"/>
              </a:spcBef>
            </a:pPr>
            <a:r>
              <a:rPr lang="tr-TR" sz="2800" b="1" dirty="0">
                <a:solidFill>
                  <a:srgbClr val="FFFF00"/>
                </a:solidFill>
              </a:rPr>
              <a:t>İtil (Volga) Bulgar Devleti (</a:t>
            </a:r>
            <a:r>
              <a:rPr lang="tr-TR" sz="2800" b="1" dirty="0" smtClean="0">
                <a:solidFill>
                  <a:srgbClr val="FFFF00"/>
                </a:solidFill>
              </a:rPr>
              <a:t>680-1391)</a:t>
            </a:r>
            <a:r>
              <a:rPr lang="tr-TR" sz="2800" dirty="0" smtClean="0"/>
              <a:t>, </a:t>
            </a:r>
            <a:r>
              <a:rPr lang="tr-TR" sz="2800" dirty="0" smtClean="0">
                <a:solidFill>
                  <a:schemeClr val="bg1"/>
                </a:solidFill>
              </a:rPr>
              <a:t>Büyük Bulgar Devleti’nin yıkılmasından sonra Otuz-</a:t>
            </a:r>
            <a:r>
              <a:rPr lang="tr-TR" sz="2800" dirty="0" err="1" smtClean="0">
                <a:solidFill>
                  <a:schemeClr val="bg1"/>
                </a:solidFill>
              </a:rPr>
              <a:t>Ogurlar’dan</a:t>
            </a:r>
            <a:r>
              <a:rPr lang="tr-TR" sz="2800" dirty="0" smtClean="0">
                <a:solidFill>
                  <a:schemeClr val="bg1"/>
                </a:solidFill>
              </a:rPr>
              <a:t> bir </a:t>
            </a:r>
            <a:r>
              <a:rPr lang="tr-TR" sz="2800" dirty="0">
                <a:solidFill>
                  <a:schemeClr val="bg1"/>
                </a:solidFill>
              </a:rPr>
              <a:t>grup tarafından kuruldu. </a:t>
            </a:r>
            <a:r>
              <a:rPr lang="tr-TR" sz="2800" dirty="0" smtClean="0">
                <a:solidFill>
                  <a:schemeClr val="bg1"/>
                </a:solidFill>
              </a:rPr>
              <a:t>Ticari ilişkiler </a:t>
            </a:r>
            <a:r>
              <a:rPr lang="tr-TR" sz="2800" dirty="0">
                <a:solidFill>
                  <a:schemeClr val="bg1"/>
                </a:solidFill>
              </a:rPr>
              <a:t>sonucu, İslamiyet’le </a:t>
            </a:r>
            <a:r>
              <a:rPr lang="tr-TR" sz="2800" dirty="0" smtClean="0">
                <a:solidFill>
                  <a:schemeClr val="bg1"/>
                </a:solidFill>
              </a:rPr>
              <a:t>tanışan Bulgarlar</a:t>
            </a:r>
            <a:r>
              <a:rPr lang="tr-TR" sz="2800" dirty="0">
                <a:solidFill>
                  <a:schemeClr val="bg1"/>
                </a:solidFill>
              </a:rPr>
              <a:t>, X. yüzyılın ilk </a:t>
            </a:r>
            <a:r>
              <a:rPr lang="tr-TR" sz="2800" dirty="0" smtClean="0">
                <a:solidFill>
                  <a:schemeClr val="bg1"/>
                </a:solidFill>
              </a:rPr>
              <a:t>yarısında İslamiyet’i </a:t>
            </a:r>
            <a:r>
              <a:rPr lang="tr-TR" sz="2800" dirty="0">
                <a:solidFill>
                  <a:schemeClr val="bg1"/>
                </a:solidFill>
              </a:rPr>
              <a:t>kabul etmişlerdir. </a:t>
            </a:r>
            <a:r>
              <a:rPr lang="tr-TR" sz="2800" dirty="0" smtClean="0">
                <a:solidFill>
                  <a:schemeClr val="bg1"/>
                </a:solidFill>
              </a:rPr>
              <a:t>Doğu Avrupa’da </a:t>
            </a:r>
            <a:r>
              <a:rPr lang="tr-TR" sz="2800" dirty="0">
                <a:solidFill>
                  <a:schemeClr val="bg1"/>
                </a:solidFill>
              </a:rPr>
              <a:t>Türk-İslâm </a:t>
            </a:r>
            <a:r>
              <a:rPr lang="tr-TR" sz="2800" dirty="0" smtClean="0">
                <a:solidFill>
                  <a:schemeClr val="bg1"/>
                </a:solidFill>
              </a:rPr>
              <a:t>kültürünün temsilcisi </a:t>
            </a:r>
            <a:r>
              <a:rPr lang="tr-TR" sz="2800" dirty="0">
                <a:solidFill>
                  <a:schemeClr val="bg1"/>
                </a:solidFill>
              </a:rPr>
              <a:t>olmuşlardır.</a:t>
            </a:r>
          </a:p>
        </p:txBody>
      </p:sp>
      <p:pic>
        <p:nvPicPr>
          <p:cNvPr id="2" name="Resim 1"/>
          <p:cNvPicPr>
            <a:picLocks noChangeAspect="1"/>
          </p:cNvPicPr>
          <p:nvPr/>
        </p:nvPicPr>
        <p:blipFill>
          <a:blip r:embed="rId2"/>
          <a:stretch>
            <a:fillRect/>
          </a:stretch>
        </p:blipFill>
        <p:spPr>
          <a:xfrm>
            <a:off x="2716250" y="12879"/>
            <a:ext cx="6712278" cy="3115326"/>
          </a:xfrm>
          <a:prstGeom prst="rect">
            <a:avLst/>
          </a:prstGeom>
        </p:spPr>
      </p:pic>
    </p:spTree>
    <p:extLst>
      <p:ext uri="{BB962C8B-B14F-4D97-AF65-F5344CB8AC3E}">
        <p14:creationId xmlns:p14="http://schemas.microsoft.com/office/powerpoint/2010/main" val="2958386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6213" y="3400023"/>
            <a:ext cx="11642502" cy="3366752"/>
          </a:xfrm>
          <a:solidFill>
            <a:srgbClr val="002060"/>
          </a:solidFill>
        </p:spPr>
        <p:txBody>
          <a:bodyPr>
            <a:normAutofit/>
          </a:bodyPr>
          <a:lstStyle/>
          <a:p>
            <a:pPr indent="-180000">
              <a:lnSpc>
                <a:spcPct val="150000"/>
              </a:lnSpc>
              <a:spcBef>
                <a:spcPts val="0"/>
              </a:spcBef>
            </a:pPr>
            <a:r>
              <a:rPr lang="tr-TR" sz="2800" b="1" dirty="0">
                <a:solidFill>
                  <a:srgbClr val="FFFF00"/>
                </a:solidFill>
              </a:rPr>
              <a:t>Kırgızlar (840-1207)</a:t>
            </a:r>
            <a:r>
              <a:rPr lang="tr-TR" sz="2800" dirty="0"/>
              <a:t>, </a:t>
            </a:r>
            <a:r>
              <a:rPr lang="tr-TR" sz="2800" dirty="0">
                <a:solidFill>
                  <a:schemeClr val="bg1"/>
                </a:solidFill>
              </a:rPr>
              <a:t>840 </a:t>
            </a:r>
            <a:r>
              <a:rPr lang="tr-TR" sz="2800" dirty="0" smtClean="0">
                <a:solidFill>
                  <a:schemeClr val="bg1"/>
                </a:solidFill>
              </a:rPr>
              <a:t>yılında Uygur </a:t>
            </a:r>
            <a:r>
              <a:rPr lang="tr-TR" sz="2800" dirty="0">
                <a:solidFill>
                  <a:schemeClr val="bg1"/>
                </a:solidFill>
              </a:rPr>
              <a:t>Devleti’ni yıkarak </a:t>
            </a:r>
            <a:r>
              <a:rPr lang="tr-TR" sz="2800" dirty="0" err="1" smtClean="0">
                <a:solidFill>
                  <a:schemeClr val="bg1"/>
                </a:solidFill>
              </a:rPr>
              <a:t>Ötüken’de</a:t>
            </a:r>
            <a:r>
              <a:rPr lang="tr-TR" sz="2800" dirty="0" smtClean="0">
                <a:solidFill>
                  <a:schemeClr val="bg1"/>
                </a:solidFill>
              </a:rPr>
              <a:t> Kırgız </a:t>
            </a:r>
            <a:r>
              <a:rPr lang="tr-TR" sz="2800" dirty="0">
                <a:solidFill>
                  <a:schemeClr val="bg1"/>
                </a:solidFill>
              </a:rPr>
              <a:t>Devleti’ni kurdular. XIII. </a:t>
            </a:r>
            <a:r>
              <a:rPr lang="tr-TR" sz="2800" dirty="0" smtClean="0">
                <a:solidFill>
                  <a:schemeClr val="bg1"/>
                </a:solidFill>
              </a:rPr>
              <a:t>Yüzyılda Moğolların</a:t>
            </a:r>
            <a:r>
              <a:rPr lang="tr-TR" sz="2800" dirty="0">
                <a:solidFill>
                  <a:schemeClr val="bg1"/>
                </a:solidFill>
              </a:rPr>
              <a:t>, XIX. yüzyılda </a:t>
            </a:r>
            <a:r>
              <a:rPr lang="tr-TR" sz="2800" dirty="0" smtClean="0">
                <a:solidFill>
                  <a:schemeClr val="bg1"/>
                </a:solidFill>
              </a:rPr>
              <a:t>Rusların egemenliğine </a:t>
            </a:r>
            <a:r>
              <a:rPr lang="tr-TR" sz="2800" dirty="0">
                <a:solidFill>
                  <a:schemeClr val="bg1"/>
                </a:solidFill>
              </a:rPr>
              <a:t>giren Kırgızlar, </a:t>
            </a:r>
            <a:r>
              <a:rPr lang="tr-TR" sz="2800" dirty="0" smtClean="0">
                <a:solidFill>
                  <a:schemeClr val="bg1"/>
                </a:solidFill>
              </a:rPr>
              <a:t>1991 de </a:t>
            </a:r>
            <a:r>
              <a:rPr lang="tr-TR" sz="2800" dirty="0">
                <a:solidFill>
                  <a:schemeClr val="bg1"/>
                </a:solidFill>
              </a:rPr>
              <a:t>bağımsız bir devlet kurdular.</a:t>
            </a:r>
          </a:p>
        </p:txBody>
      </p:sp>
      <p:pic>
        <p:nvPicPr>
          <p:cNvPr id="2" name="Resim 1"/>
          <p:cNvPicPr>
            <a:picLocks noChangeAspect="1"/>
          </p:cNvPicPr>
          <p:nvPr/>
        </p:nvPicPr>
        <p:blipFill>
          <a:blip r:embed="rId2"/>
          <a:stretch>
            <a:fillRect/>
          </a:stretch>
        </p:blipFill>
        <p:spPr>
          <a:xfrm>
            <a:off x="2735568" y="132689"/>
            <a:ext cx="6712278" cy="3115326"/>
          </a:xfrm>
          <a:prstGeom prst="rect">
            <a:avLst/>
          </a:prstGeom>
        </p:spPr>
      </p:pic>
    </p:spTree>
    <p:extLst>
      <p:ext uri="{BB962C8B-B14F-4D97-AF65-F5344CB8AC3E}">
        <p14:creationId xmlns:p14="http://schemas.microsoft.com/office/powerpoint/2010/main" val="85214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5002" y="3387144"/>
            <a:ext cx="11269014" cy="3470856"/>
          </a:xfrm>
          <a:solidFill>
            <a:srgbClr val="002060"/>
          </a:solidFill>
        </p:spPr>
        <p:txBody>
          <a:bodyPr>
            <a:normAutofit/>
          </a:bodyPr>
          <a:lstStyle/>
          <a:p>
            <a:pPr indent="-180000">
              <a:lnSpc>
                <a:spcPct val="150000"/>
              </a:lnSpc>
              <a:spcBef>
                <a:spcPts val="0"/>
              </a:spcBef>
            </a:pPr>
            <a:r>
              <a:rPr lang="tr-TR" sz="2800" b="1" dirty="0">
                <a:solidFill>
                  <a:srgbClr val="FFFF00"/>
                </a:solidFill>
              </a:rPr>
              <a:t>Karluklar </a:t>
            </a:r>
            <a:r>
              <a:rPr lang="tr-TR" sz="2800" dirty="0">
                <a:solidFill>
                  <a:srgbClr val="FFFF00"/>
                </a:solidFill>
              </a:rPr>
              <a:t>(627-1212), </a:t>
            </a:r>
            <a:r>
              <a:rPr lang="tr-TR" sz="2800" dirty="0">
                <a:solidFill>
                  <a:schemeClr val="bg1"/>
                </a:solidFill>
              </a:rPr>
              <a:t>Talas </a:t>
            </a:r>
            <a:r>
              <a:rPr lang="tr-TR" sz="2800" dirty="0" smtClean="0">
                <a:solidFill>
                  <a:schemeClr val="bg1"/>
                </a:solidFill>
              </a:rPr>
              <a:t>Savaşı’nda Çinlilere </a:t>
            </a:r>
            <a:r>
              <a:rPr lang="tr-TR" sz="2800" dirty="0">
                <a:solidFill>
                  <a:schemeClr val="bg1"/>
                </a:solidFill>
              </a:rPr>
              <a:t>karşı Müslüman </a:t>
            </a:r>
            <a:r>
              <a:rPr lang="tr-TR" sz="2800" dirty="0" smtClean="0">
                <a:solidFill>
                  <a:schemeClr val="bg1"/>
                </a:solidFill>
              </a:rPr>
              <a:t>ordusunun yanında </a:t>
            </a:r>
            <a:r>
              <a:rPr lang="tr-TR" sz="2800" dirty="0">
                <a:solidFill>
                  <a:schemeClr val="bg1"/>
                </a:solidFill>
              </a:rPr>
              <a:t>yer aldılar. </a:t>
            </a:r>
            <a:r>
              <a:rPr lang="tr-TR" sz="2800" dirty="0" smtClean="0">
                <a:solidFill>
                  <a:schemeClr val="bg1"/>
                </a:solidFill>
              </a:rPr>
              <a:t>Karluklar, İslamiyet’i </a:t>
            </a:r>
            <a:r>
              <a:rPr lang="tr-TR" sz="2800" dirty="0">
                <a:solidFill>
                  <a:schemeClr val="bg1"/>
                </a:solidFill>
              </a:rPr>
              <a:t>kabul eden ilk Türk </a:t>
            </a:r>
            <a:r>
              <a:rPr lang="tr-TR" sz="2800" dirty="0" smtClean="0">
                <a:solidFill>
                  <a:schemeClr val="bg1"/>
                </a:solidFill>
              </a:rPr>
              <a:t>topluluğudur. </a:t>
            </a:r>
            <a:r>
              <a:rPr lang="tr-TR" sz="2800" dirty="0" err="1" smtClean="0">
                <a:solidFill>
                  <a:schemeClr val="bg1"/>
                </a:solidFill>
              </a:rPr>
              <a:t>Karahanlı</a:t>
            </a:r>
            <a:r>
              <a:rPr lang="tr-TR" sz="2800" dirty="0" smtClean="0">
                <a:solidFill>
                  <a:schemeClr val="bg1"/>
                </a:solidFill>
              </a:rPr>
              <a:t> </a:t>
            </a:r>
            <a:r>
              <a:rPr lang="tr-TR" sz="2800" dirty="0">
                <a:solidFill>
                  <a:schemeClr val="bg1"/>
                </a:solidFill>
              </a:rPr>
              <a:t>Devleti’nin </a:t>
            </a:r>
            <a:r>
              <a:rPr lang="tr-TR" sz="2800" dirty="0" smtClean="0">
                <a:solidFill>
                  <a:schemeClr val="bg1"/>
                </a:solidFill>
              </a:rPr>
              <a:t>kurulmasında etkili </a:t>
            </a:r>
            <a:r>
              <a:rPr lang="tr-TR" sz="2800" dirty="0">
                <a:solidFill>
                  <a:schemeClr val="bg1"/>
                </a:solidFill>
              </a:rPr>
              <a:t>olmuşlardır.</a:t>
            </a:r>
          </a:p>
        </p:txBody>
      </p:sp>
      <p:pic>
        <p:nvPicPr>
          <p:cNvPr id="2" name="Resim 1"/>
          <p:cNvPicPr>
            <a:picLocks noChangeAspect="1"/>
          </p:cNvPicPr>
          <p:nvPr/>
        </p:nvPicPr>
        <p:blipFill>
          <a:blip r:embed="rId2"/>
          <a:stretch>
            <a:fillRect/>
          </a:stretch>
        </p:blipFill>
        <p:spPr>
          <a:xfrm>
            <a:off x="2933044" y="132690"/>
            <a:ext cx="6712278" cy="3115326"/>
          </a:xfrm>
          <a:prstGeom prst="rect">
            <a:avLst/>
          </a:prstGeom>
        </p:spPr>
      </p:pic>
    </p:spTree>
    <p:extLst>
      <p:ext uri="{BB962C8B-B14F-4D97-AF65-F5344CB8AC3E}">
        <p14:creationId xmlns:p14="http://schemas.microsoft.com/office/powerpoint/2010/main" val="3211753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304" y="3361386"/>
            <a:ext cx="11848564" cy="3348508"/>
          </a:xfrm>
          <a:solidFill>
            <a:srgbClr val="002060"/>
          </a:solidFill>
        </p:spPr>
        <p:txBody>
          <a:bodyPr>
            <a:noAutofit/>
          </a:bodyPr>
          <a:lstStyle/>
          <a:p>
            <a:pPr indent="-180000">
              <a:lnSpc>
                <a:spcPct val="150000"/>
              </a:lnSpc>
              <a:spcBef>
                <a:spcPts val="0"/>
              </a:spcBef>
            </a:pPr>
            <a:r>
              <a:rPr lang="tr-TR" sz="2800" dirty="0">
                <a:solidFill>
                  <a:srgbClr val="FFFF00"/>
                </a:solidFill>
              </a:rPr>
              <a:t>Hazar Hakanlığı (630-968</a:t>
            </a:r>
            <a:r>
              <a:rPr lang="tr-TR" sz="2800" dirty="0"/>
              <a:t>), </a:t>
            </a:r>
            <a:r>
              <a:rPr lang="tr-TR" sz="2800" dirty="0" smtClean="0">
                <a:solidFill>
                  <a:schemeClr val="bg1"/>
                </a:solidFill>
              </a:rPr>
              <a:t>VII ve </a:t>
            </a:r>
            <a:r>
              <a:rPr lang="tr-TR" sz="2800" dirty="0">
                <a:solidFill>
                  <a:schemeClr val="bg1"/>
                </a:solidFill>
              </a:rPr>
              <a:t>X. yüzyıllarda Kafkaslar ve </a:t>
            </a:r>
            <a:r>
              <a:rPr lang="tr-TR" sz="2800" dirty="0" smtClean="0">
                <a:solidFill>
                  <a:schemeClr val="bg1"/>
                </a:solidFill>
              </a:rPr>
              <a:t>Karadeniz'in kuzey </a:t>
            </a:r>
            <a:r>
              <a:rPr lang="tr-TR" sz="2800" dirty="0">
                <a:solidFill>
                  <a:schemeClr val="bg1"/>
                </a:solidFill>
              </a:rPr>
              <a:t>düzlüklerinde </a:t>
            </a:r>
            <a:r>
              <a:rPr lang="tr-TR" sz="2800" dirty="0" smtClean="0">
                <a:solidFill>
                  <a:schemeClr val="bg1"/>
                </a:solidFill>
              </a:rPr>
              <a:t>kurulmuştur. Bizans</a:t>
            </a:r>
            <a:r>
              <a:rPr lang="tr-TR" sz="2800" dirty="0">
                <a:solidFill>
                  <a:schemeClr val="bg1"/>
                </a:solidFill>
              </a:rPr>
              <a:t>, </a:t>
            </a:r>
            <a:r>
              <a:rPr lang="tr-TR" sz="2800" dirty="0" err="1">
                <a:solidFill>
                  <a:schemeClr val="bg1"/>
                </a:solidFill>
              </a:rPr>
              <a:t>Sasani</a:t>
            </a:r>
            <a:r>
              <a:rPr lang="tr-TR" sz="2800" dirty="0">
                <a:solidFill>
                  <a:schemeClr val="bg1"/>
                </a:solidFill>
              </a:rPr>
              <a:t> ve </a:t>
            </a:r>
            <a:r>
              <a:rPr lang="tr-TR" sz="2800" dirty="0" smtClean="0">
                <a:solidFill>
                  <a:schemeClr val="bg1"/>
                </a:solidFill>
              </a:rPr>
              <a:t>Müslüman Araplarla </a:t>
            </a:r>
            <a:r>
              <a:rPr lang="tr-TR" sz="2800" dirty="0">
                <a:solidFill>
                  <a:schemeClr val="bg1"/>
                </a:solidFill>
              </a:rPr>
              <a:t>siyasi ilişkilerde </a:t>
            </a:r>
            <a:r>
              <a:rPr lang="tr-TR" sz="2800" dirty="0" smtClean="0">
                <a:solidFill>
                  <a:schemeClr val="bg1"/>
                </a:solidFill>
              </a:rPr>
              <a:t>bulundular. Doğu </a:t>
            </a:r>
            <a:r>
              <a:rPr lang="tr-TR" sz="2800" dirty="0">
                <a:solidFill>
                  <a:schemeClr val="bg1"/>
                </a:solidFill>
              </a:rPr>
              <a:t>Avrupa tarihinde büyük rol </a:t>
            </a:r>
            <a:r>
              <a:rPr lang="tr-TR" sz="2800" dirty="0" smtClean="0">
                <a:solidFill>
                  <a:schemeClr val="bg1"/>
                </a:solidFill>
              </a:rPr>
              <a:t>oynamış olan </a:t>
            </a:r>
            <a:r>
              <a:rPr lang="tr-TR" sz="2800" dirty="0">
                <a:solidFill>
                  <a:schemeClr val="bg1"/>
                </a:solidFill>
              </a:rPr>
              <a:t>Hazarlar, Museviliği </a:t>
            </a:r>
            <a:r>
              <a:rPr lang="tr-TR" sz="2800" dirty="0" smtClean="0">
                <a:solidFill>
                  <a:schemeClr val="bg1"/>
                </a:solidFill>
              </a:rPr>
              <a:t>benimseyen tek </a:t>
            </a:r>
            <a:r>
              <a:rPr lang="tr-TR" sz="2800" dirty="0">
                <a:solidFill>
                  <a:schemeClr val="bg1"/>
                </a:solidFill>
              </a:rPr>
              <a:t>Türk topluluğudur </a:t>
            </a:r>
            <a:r>
              <a:rPr lang="tr-TR" sz="2800" dirty="0" smtClean="0">
                <a:solidFill>
                  <a:schemeClr val="bg1"/>
                </a:solidFill>
              </a:rPr>
              <a:t>ve Ruslar </a:t>
            </a:r>
            <a:r>
              <a:rPr lang="tr-TR" sz="2800" dirty="0">
                <a:solidFill>
                  <a:schemeClr val="bg1"/>
                </a:solidFill>
              </a:rPr>
              <a:t>tarafından yıkılmıştır.</a:t>
            </a:r>
          </a:p>
        </p:txBody>
      </p:sp>
      <p:pic>
        <p:nvPicPr>
          <p:cNvPr id="2" name="Resim 1"/>
          <p:cNvPicPr>
            <a:picLocks noChangeAspect="1"/>
          </p:cNvPicPr>
          <p:nvPr/>
        </p:nvPicPr>
        <p:blipFill>
          <a:blip r:embed="rId2"/>
          <a:stretch>
            <a:fillRect/>
          </a:stretch>
        </p:blipFill>
        <p:spPr>
          <a:xfrm>
            <a:off x="2742008" y="106932"/>
            <a:ext cx="6712278" cy="3115326"/>
          </a:xfrm>
          <a:prstGeom prst="rect">
            <a:avLst/>
          </a:prstGeom>
        </p:spPr>
      </p:pic>
    </p:spTree>
    <p:extLst>
      <p:ext uri="{BB962C8B-B14F-4D97-AF65-F5344CB8AC3E}">
        <p14:creationId xmlns:p14="http://schemas.microsoft.com/office/powerpoint/2010/main" val="295196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3438658"/>
            <a:ext cx="11256136" cy="3237963"/>
          </a:xfrm>
          <a:solidFill>
            <a:srgbClr val="002060"/>
          </a:solidFill>
        </p:spPr>
        <p:txBody>
          <a:bodyPr>
            <a:normAutofit/>
          </a:bodyPr>
          <a:lstStyle/>
          <a:p>
            <a:pPr indent="-180000">
              <a:lnSpc>
                <a:spcPct val="150000"/>
              </a:lnSpc>
              <a:spcBef>
                <a:spcPts val="0"/>
              </a:spcBef>
            </a:pPr>
            <a:endParaRPr lang="tr-TR" sz="2800" dirty="0" smtClean="0">
              <a:solidFill>
                <a:srgbClr val="FFFF00"/>
              </a:solidFill>
            </a:endParaRPr>
          </a:p>
          <a:p>
            <a:pPr indent="-180000">
              <a:lnSpc>
                <a:spcPct val="150000"/>
              </a:lnSpc>
              <a:spcBef>
                <a:spcPts val="0"/>
              </a:spcBef>
            </a:pPr>
            <a:r>
              <a:rPr lang="tr-TR" sz="2800" dirty="0" smtClean="0">
                <a:solidFill>
                  <a:srgbClr val="FFFF00"/>
                </a:solidFill>
              </a:rPr>
              <a:t>Tuna </a:t>
            </a:r>
            <a:r>
              <a:rPr lang="tr-TR" sz="2800" dirty="0">
                <a:solidFill>
                  <a:srgbClr val="FFFF00"/>
                </a:solidFill>
              </a:rPr>
              <a:t>Bulgar Devleti (679-869</a:t>
            </a:r>
            <a:r>
              <a:rPr lang="tr-TR" sz="2800" dirty="0" smtClean="0">
                <a:solidFill>
                  <a:schemeClr val="bg1"/>
                </a:solidFill>
              </a:rPr>
              <a:t>), </a:t>
            </a:r>
            <a:r>
              <a:rPr lang="tr-TR" sz="2800" dirty="0" err="1" smtClean="0">
                <a:solidFill>
                  <a:schemeClr val="bg1"/>
                </a:solidFill>
              </a:rPr>
              <a:t>Dobruca’nın</a:t>
            </a:r>
            <a:r>
              <a:rPr lang="tr-TR" sz="2800" dirty="0" smtClean="0">
                <a:solidFill>
                  <a:schemeClr val="bg1"/>
                </a:solidFill>
              </a:rPr>
              <a:t> </a:t>
            </a:r>
            <a:r>
              <a:rPr lang="tr-TR" sz="2800" dirty="0">
                <a:solidFill>
                  <a:schemeClr val="bg1"/>
                </a:solidFill>
              </a:rPr>
              <a:t>güneyinde </a:t>
            </a:r>
            <a:r>
              <a:rPr lang="tr-TR" sz="2800" dirty="0" err="1" smtClean="0">
                <a:solidFill>
                  <a:schemeClr val="bg1"/>
                </a:solidFill>
              </a:rPr>
              <a:t>Asparuh</a:t>
            </a:r>
            <a:r>
              <a:rPr lang="tr-TR" sz="2800" dirty="0" smtClean="0">
                <a:solidFill>
                  <a:schemeClr val="bg1"/>
                </a:solidFill>
              </a:rPr>
              <a:t> (679-702</a:t>
            </a:r>
            <a:r>
              <a:rPr lang="tr-TR" sz="2800" dirty="0">
                <a:solidFill>
                  <a:schemeClr val="bg1"/>
                </a:solidFill>
              </a:rPr>
              <a:t>) tarafından </a:t>
            </a:r>
            <a:r>
              <a:rPr lang="tr-TR" sz="2800" dirty="0" smtClean="0">
                <a:solidFill>
                  <a:schemeClr val="bg1"/>
                </a:solidFill>
              </a:rPr>
              <a:t>kurulmuştur. </a:t>
            </a:r>
            <a:r>
              <a:rPr lang="tr-TR" sz="2800" dirty="0" err="1" smtClean="0">
                <a:solidFill>
                  <a:schemeClr val="bg1"/>
                </a:solidFill>
              </a:rPr>
              <a:t>Boris</a:t>
            </a:r>
            <a:r>
              <a:rPr lang="tr-TR" sz="2800" dirty="0" smtClean="0">
                <a:solidFill>
                  <a:schemeClr val="bg1"/>
                </a:solidFill>
              </a:rPr>
              <a:t> </a:t>
            </a:r>
            <a:r>
              <a:rPr lang="tr-TR" sz="2800" dirty="0">
                <a:solidFill>
                  <a:schemeClr val="bg1"/>
                </a:solidFill>
              </a:rPr>
              <a:t>Han Dönemi’nde (864) </a:t>
            </a:r>
            <a:r>
              <a:rPr lang="tr-TR" sz="2800" dirty="0" smtClean="0">
                <a:solidFill>
                  <a:schemeClr val="bg1"/>
                </a:solidFill>
              </a:rPr>
              <a:t>Hristiyanlığı resmen </a:t>
            </a:r>
            <a:r>
              <a:rPr lang="tr-TR" sz="2800" dirty="0">
                <a:solidFill>
                  <a:schemeClr val="bg1"/>
                </a:solidFill>
              </a:rPr>
              <a:t>kabul etmiştir.</a:t>
            </a:r>
          </a:p>
        </p:txBody>
      </p:sp>
      <p:pic>
        <p:nvPicPr>
          <p:cNvPr id="2" name="Resim 1"/>
          <p:cNvPicPr>
            <a:picLocks noChangeAspect="1"/>
          </p:cNvPicPr>
          <p:nvPr/>
        </p:nvPicPr>
        <p:blipFill>
          <a:blip r:embed="rId2"/>
          <a:stretch>
            <a:fillRect/>
          </a:stretch>
        </p:blipFill>
        <p:spPr>
          <a:xfrm>
            <a:off x="2611072" y="65074"/>
            <a:ext cx="7046730" cy="3270553"/>
          </a:xfrm>
          <a:prstGeom prst="rect">
            <a:avLst/>
          </a:prstGeom>
        </p:spPr>
      </p:pic>
    </p:spTree>
    <p:extLst>
      <p:ext uri="{BB962C8B-B14F-4D97-AF65-F5344CB8AC3E}">
        <p14:creationId xmlns:p14="http://schemas.microsoft.com/office/powerpoint/2010/main" val="2033826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3865" y="2923503"/>
            <a:ext cx="11887200" cy="3786389"/>
          </a:xfrm>
          <a:solidFill>
            <a:srgbClr val="002060"/>
          </a:solidFill>
        </p:spPr>
        <p:txBody>
          <a:bodyPr>
            <a:normAutofit fontScale="92500"/>
          </a:bodyPr>
          <a:lstStyle/>
          <a:p>
            <a:pPr>
              <a:lnSpc>
                <a:spcPct val="150000"/>
              </a:lnSpc>
              <a:spcBef>
                <a:spcPts val="0"/>
              </a:spcBef>
            </a:pPr>
            <a:endParaRPr lang="tr-TR" sz="2800" dirty="0" smtClean="0"/>
          </a:p>
          <a:p>
            <a:pPr>
              <a:lnSpc>
                <a:spcPct val="150000"/>
              </a:lnSpc>
              <a:spcBef>
                <a:spcPts val="0"/>
              </a:spcBef>
            </a:pPr>
            <a:r>
              <a:rPr lang="tr-TR" sz="2800" dirty="0" smtClean="0">
                <a:solidFill>
                  <a:srgbClr val="FFC000"/>
                </a:solidFill>
              </a:rPr>
              <a:t>Oğuzlar </a:t>
            </a:r>
            <a:r>
              <a:rPr lang="tr-TR" sz="2800" dirty="0">
                <a:solidFill>
                  <a:srgbClr val="FFC000"/>
                </a:solidFill>
              </a:rPr>
              <a:t>(766-1000</a:t>
            </a:r>
            <a:r>
              <a:rPr lang="tr-TR" sz="2800" dirty="0">
                <a:solidFill>
                  <a:schemeClr val="bg1"/>
                </a:solidFill>
              </a:rPr>
              <a:t>), 630-682 </a:t>
            </a:r>
            <a:r>
              <a:rPr lang="tr-TR" sz="2800" dirty="0" smtClean="0">
                <a:solidFill>
                  <a:schemeClr val="bg1"/>
                </a:solidFill>
              </a:rPr>
              <a:t>yılları arasında </a:t>
            </a:r>
            <a:r>
              <a:rPr lang="tr-TR" sz="2800" dirty="0">
                <a:solidFill>
                  <a:schemeClr val="bg1"/>
                </a:solidFill>
              </a:rPr>
              <a:t>Dokuz-Oğuz </a:t>
            </a:r>
            <a:r>
              <a:rPr lang="tr-TR" sz="2800" dirty="0" smtClean="0">
                <a:solidFill>
                  <a:schemeClr val="bg1"/>
                </a:solidFill>
              </a:rPr>
              <a:t>Kağanlığı altında </a:t>
            </a:r>
            <a:r>
              <a:rPr lang="tr-TR" sz="2800" dirty="0">
                <a:solidFill>
                  <a:schemeClr val="bg1"/>
                </a:solidFill>
              </a:rPr>
              <a:t>toplandılar. Daha sonra </a:t>
            </a:r>
            <a:r>
              <a:rPr lang="tr-TR" sz="2800" dirty="0" smtClean="0">
                <a:solidFill>
                  <a:schemeClr val="bg1"/>
                </a:solidFill>
              </a:rPr>
              <a:t>Kök Türk </a:t>
            </a:r>
            <a:r>
              <a:rPr lang="tr-TR" sz="2800" dirty="0">
                <a:solidFill>
                  <a:schemeClr val="bg1"/>
                </a:solidFill>
              </a:rPr>
              <a:t>ve Uygur hâkimiyetine </a:t>
            </a:r>
            <a:r>
              <a:rPr lang="tr-TR" sz="2800" dirty="0" smtClean="0">
                <a:solidFill>
                  <a:schemeClr val="bg1"/>
                </a:solidFill>
              </a:rPr>
              <a:t>giren Oğuzlar</a:t>
            </a:r>
            <a:r>
              <a:rPr lang="tr-TR" sz="2800" dirty="0">
                <a:solidFill>
                  <a:schemeClr val="bg1"/>
                </a:solidFill>
              </a:rPr>
              <a:t>, X. yüzyılda Oğuz Yabgu </a:t>
            </a:r>
            <a:r>
              <a:rPr lang="tr-TR" sz="2800" dirty="0" smtClean="0">
                <a:solidFill>
                  <a:schemeClr val="bg1"/>
                </a:solidFill>
              </a:rPr>
              <a:t>Devleti’ni kurdular</a:t>
            </a:r>
            <a:r>
              <a:rPr lang="tr-TR" sz="2800" dirty="0">
                <a:solidFill>
                  <a:schemeClr val="bg1"/>
                </a:solidFill>
              </a:rPr>
              <a:t>. X. yüzyılın </a:t>
            </a:r>
            <a:r>
              <a:rPr lang="tr-TR" sz="2800" dirty="0" smtClean="0">
                <a:solidFill>
                  <a:schemeClr val="bg1"/>
                </a:solidFill>
              </a:rPr>
              <a:t>sonlarına doğru </a:t>
            </a:r>
            <a:r>
              <a:rPr lang="tr-TR" sz="2800" dirty="0">
                <a:solidFill>
                  <a:schemeClr val="bg1"/>
                </a:solidFill>
              </a:rPr>
              <a:t>İslamiyet’i kabul eden </a:t>
            </a:r>
            <a:r>
              <a:rPr lang="tr-TR" sz="2800" dirty="0" smtClean="0">
                <a:solidFill>
                  <a:schemeClr val="bg1"/>
                </a:solidFill>
              </a:rPr>
              <a:t>Oğuzlar, Büyük </a:t>
            </a:r>
            <a:r>
              <a:rPr lang="tr-TR" sz="2800" dirty="0">
                <a:solidFill>
                  <a:schemeClr val="bg1"/>
                </a:solidFill>
              </a:rPr>
              <a:t>Selçuklu ve Osmanlı </a:t>
            </a:r>
            <a:r>
              <a:rPr lang="tr-TR" sz="2800" dirty="0" smtClean="0">
                <a:solidFill>
                  <a:schemeClr val="bg1"/>
                </a:solidFill>
              </a:rPr>
              <a:t>gibi kuşatıcı </a:t>
            </a:r>
            <a:r>
              <a:rPr lang="tr-TR" sz="2800" dirty="0">
                <a:solidFill>
                  <a:schemeClr val="bg1"/>
                </a:solidFill>
              </a:rPr>
              <a:t>cihanşümul </a:t>
            </a:r>
            <a:r>
              <a:rPr lang="tr-TR" sz="2800" dirty="0" smtClean="0">
                <a:solidFill>
                  <a:schemeClr val="bg1"/>
                </a:solidFill>
              </a:rPr>
              <a:t>imparatorluklar kurmuşlardır</a:t>
            </a:r>
            <a:endParaRPr lang="tr-TR" sz="2800" dirty="0">
              <a:solidFill>
                <a:schemeClr val="bg1"/>
              </a:solidFill>
            </a:endParaRPr>
          </a:p>
        </p:txBody>
      </p:sp>
      <p:pic>
        <p:nvPicPr>
          <p:cNvPr id="2" name="Resim 1"/>
          <p:cNvPicPr>
            <a:picLocks noChangeAspect="1"/>
          </p:cNvPicPr>
          <p:nvPr/>
        </p:nvPicPr>
        <p:blipFill>
          <a:blip r:embed="rId2"/>
          <a:stretch>
            <a:fillRect/>
          </a:stretch>
        </p:blipFill>
        <p:spPr>
          <a:xfrm>
            <a:off x="2761326" y="94052"/>
            <a:ext cx="6712278" cy="3115326"/>
          </a:xfrm>
          <a:prstGeom prst="rect">
            <a:avLst/>
          </a:prstGeom>
        </p:spPr>
      </p:pic>
    </p:spTree>
    <p:extLst>
      <p:ext uri="{BB962C8B-B14F-4D97-AF65-F5344CB8AC3E}">
        <p14:creationId xmlns:p14="http://schemas.microsoft.com/office/powerpoint/2010/main" val="611835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6062" y="0"/>
            <a:ext cx="11500834" cy="706964"/>
          </a:xfrm>
          <a:solidFill>
            <a:schemeClr val="tx1"/>
          </a:solidFill>
        </p:spPr>
        <p:txBody>
          <a:bodyPr/>
          <a:lstStyle/>
          <a:p>
            <a:r>
              <a:rPr lang="tr-TR" b="1" dirty="0" smtClean="0"/>
              <a:t>4.4. </a:t>
            </a:r>
            <a:r>
              <a:rPr lang="tr-TR" b="1" dirty="0"/>
              <a:t>KAVİMLER GÖÇÜ</a:t>
            </a:r>
            <a:endParaRPr lang="tr-TR" dirty="0"/>
          </a:p>
        </p:txBody>
      </p:sp>
      <p:sp>
        <p:nvSpPr>
          <p:cNvPr id="3" name="İçerik Yer Tutucusu 2"/>
          <p:cNvSpPr>
            <a:spLocks noGrp="1"/>
          </p:cNvSpPr>
          <p:nvPr>
            <p:ph idx="1"/>
          </p:nvPr>
        </p:nvSpPr>
        <p:spPr>
          <a:xfrm>
            <a:off x="206062" y="940157"/>
            <a:ext cx="6568225" cy="5756857"/>
          </a:xfrm>
          <a:solidFill>
            <a:srgbClr val="002060"/>
          </a:solidFill>
        </p:spPr>
        <p:txBody>
          <a:bodyPr>
            <a:noAutofit/>
          </a:bodyPr>
          <a:lstStyle/>
          <a:p>
            <a:pPr indent="-180000">
              <a:lnSpc>
                <a:spcPct val="150000"/>
              </a:lnSpc>
              <a:spcBef>
                <a:spcPts val="0"/>
              </a:spcBef>
            </a:pPr>
            <a:r>
              <a:rPr lang="tr-TR" sz="2800" dirty="0">
                <a:solidFill>
                  <a:schemeClr val="bg1"/>
                </a:solidFill>
                <a:latin typeface="Times New Roman" panose="02020603050405020304" pitchFamily="18" charset="0"/>
                <a:cs typeface="Times New Roman" panose="02020603050405020304" pitchFamily="18" charset="0"/>
              </a:rPr>
              <a:t>Sosyal bir olay olan göç, bir topluluğun farklı nedenlerle </a:t>
            </a:r>
            <a:r>
              <a:rPr lang="tr-TR" sz="2800" dirty="0" smtClean="0">
                <a:solidFill>
                  <a:schemeClr val="bg1"/>
                </a:solidFill>
                <a:latin typeface="Times New Roman" panose="02020603050405020304" pitchFamily="18" charset="0"/>
                <a:cs typeface="Times New Roman" panose="02020603050405020304" pitchFamily="18" charset="0"/>
              </a:rPr>
              <a:t>kendi yurdunu </a:t>
            </a:r>
            <a:r>
              <a:rPr lang="tr-TR" sz="2800" dirty="0">
                <a:solidFill>
                  <a:schemeClr val="bg1"/>
                </a:solidFill>
                <a:latin typeface="Times New Roman" panose="02020603050405020304" pitchFamily="18" charset="0"/>
                <a:cs typeface="Times New Roman" panose="02020603050405020304" pitchFamily="18" charset="0"/>
              </a:rPr>
              <a:t>terk ederek başka bir yere gitmesi veya yer </a:t>
            </a:r>
            <a:r>
              <a:rPr lang="tr-TR" sz="2800" dirty="0" smtClean="0">
                <a:solidFill>
                  <a:schemeClr val="bg1"/>
                </a:solidFill>
                <a:latin typeface="Times New Roman" panose="02020603050405020304" pitchFamily="18" charset="0"/>
                <a:cs typeface="Times New Roman" panose="02020603050405020304" pitchFamily="18" charset="0"/>
              </a:rPr>
              <a:t>değiştirmesidir. Topluluklar </a:t>
            </a:r>
            <a:r>
              <a:rPr lang="tr-TR" sz="2800" dirty="0">
                <a:solidFill>
                  <a:schemeClr val="bg1"/>
                </a:solidFill>
                <a:latin typeface="Times New Roman" panose="02020603050405020304" pitchFamily="18" charset="0"/>
                <a:cs typeface="Times New Roman" panose="02020603050405020304" pitchFamily="18" charset="0"/>
              </a:rPr>
              <a:t>önemli bir neden olmadan </a:t>
            </a:r>
            <a:r>
              <a:rPr lang="tr-TR" sz="2800" dirty="0" smtClean="0">
                <a:solidFill>
                  <a:schemeClr val="bg1"/>
                </a:solidFill>
                <a:latin typeface="Times New Roman" panose="02020603050405020304" pitchFamily="18" charset="0"/>
                <a:cs typeface="Times New Roman" panose="02020603050405020304" pitchFamily="18" charset="0"/>
              </a:rPr>
              <a:t>topraklarını bırakıp </a:t>
            </a:r>
            <a:r>
              <a:rPr lang="tr-TR" sz="2800" dirty="0">
                <a:solidFill>
                  <a:schemeClr val="bg1"/>
                </a:solidFill>
                <a:latin typeface="Times New Roman" panose="02020603050405020304" pitchFamily="18" charset="0"/>
                <a:cs typeface="Times New Roman" panose="02020603050405020304" pitchFamily="18" charset="0"/>
              </a:rPr>
              <a:t>sonunu bilmediği bir maceraya kalkışmaz. </a:t>
            </a:r>
            <a:r>
              <a:rPr lang="tr-TR" sz="2800" dirty="0" smtClean="0">
                <a:solidFill>
                  <a:schemeClr val="bg1"/>
                </a:solidFill>
                <a:latin typeface="Times New Roman" panose="02020603050405020304" pitchFamily="18" charset="0"/>
                <a:cs typeface="Times New Roman" panose="02020603050405020304" pitchFamily="18" charset="0"/>
              </a:rPr>
              <a:t>Çünkü yöneldikleri </a:t>
            </a:r>
            <a:r>
              <a:rPr lang="tr-TR" sz="2800" dirty="0">
                <a:solidFill>
                  <a:schemeClr val="bg1"/>
                </a:solidFill>
                <a:latin typeface="Times New Roman" panose="02020603050405020304" pitchFamily="18" charset="0"/>
                <a:cs typeface="Times New Roman" panose="02020603050405020304" pitchFamily="18" charset="0"/>
              </a:rPr>
              <a:t>topraklar tamamen boş ve sahipsiz değildir. </a:t>
            </a:r>
          </a:p>
        </p:txBody>
      </p:sp>
      <p:pic>
        <p:nvPicPr>
          <p:cNvPr id="4" name="Resim 3"/>
          <p:cNvPicPr>
            <a:picLocks noChangeAspect="1"/>
          </p:cNvPicPr>
          <p:nvPr/>
        </p:nvPicPr>
        <p:blipFill rotWithShape="1">
          <a:blip r:embed="rId2"/>
          <a:srcRect l="9285" t="19675" r="35383" b="12896"/>
          <a:stretch/>
        </p:blipFill>
        <p:spPr>
          <a:xfrm>
            <a:off x="6924541" y="2063914"/>
            <a:ext cx="5121988" cy="3509341"/>
          </a:xfrm>
          <a:prstGeom prst="rect">
            <a:avLst/>
          </a:prstGeom>
        </p:spPr>
      </p:pic>
    </p:spTree>
    <p:extLst>
      <p:ext uri="{BB962C8B-B14F-4D97-AF65-F5344CB8AC3E}">
        <p14:creationId xmlns:p14="http://schemas.microsoft.com/office/powerpoint/2010/main" val="1201449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pic>
        <p:nvPicPr>
          <p:cNvPr id="118787" name="Picture 2" descr="C:\Users\TOSHIBA\Desktop\Programlar\Osmanlı ordusu\Diğ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noFill/>
          <a:extLst>
            <a:ext uri="{909E8E84-426E-40DD-AFC4-6F175D3DCCD1}">
              <a14:hiddenFill xmlns:a14="http://schemas.microsoft.com/office/drawing/2010/main">
                <a:solidFill>
                  <a:srgbClr val="FFFFFF"/>
                </a:solidFill>
              </a14:hiddenFill>
            </a:ext>
          </a:extLst>
        </p:spPr>
      </p:pic>
      <p:sp>
        <p:nvSpPr>
          <p:cNvPr id="3" name="Altbilgi Yer Tutucusu 2"/>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1279492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endParaRPr lang="tr-TR" smtClean="0"/>
          </a:p>
        </p:txBody>
      </p:sp>
      <p:sp>
        <p:nvSpPr>
          <p:cNvPr id="51203" name="Rectangle 3"/>
          <p:cNvSpPr>
            <a:spLocks noGrp="1" noChangeArrowheads="1"/>
          </p:cNvSpPr>
          <p:nvPr>
            <p:ph type="body" idx="1"/>
          </p:nvPr>
        </p:nvSpPr>
        <p:spPr>
          <a:xfrm>
            <a:off x="1981200" y="762000"/>
            <a:ext cx="8458200" cy="5334000"/>
          </a:xfrm>
        </p:spPr>
        <p:txBody>
          <a:bodyPr/>
          <a:lstStyle/>
          <a:p>
            <a:pPr algn="ctr" eaLnBrk="1" hangingPunct="1">
              <a:buFont typeface="Wingdings" panose="05000000000000000000" pitchFamily="2" charset="2"/>
              <a:buNone/>
              <a:defRPr/>
            </a:pPr>
            <a:endParaRPr lang="tr-TR" sz="6600" i="1">
              <a:solidFill>
                <a:schemeClr val="tx2"/>
              </a:solidFill>
            </a:endParaRPr>
          </a:p>
        </p:txBody>
      </p:sp>
      <p:pic>
        <p:nvPicPr>
          <p:cNvPr id="128004" name="Picture 4" descr="manzara25"/>
          <p:cNvPicPr>
            <a:picLocks noChangeAspect="1" noChangeArrowheads="1"/>
          </p:cNvPicPr>
          <p:nvPr/>
        </p:nvPicPr>
        <p:blipFill rotWithShape="1">
          <a:blip r:embed="rId2">
            <a:extLst>
              <a:ext uri="{28A0092B-C50C-407E-A947-70E740481C1C}">
                <a14:useLocalDpi xmlns:a14="http://schemas.microsoft.com/office/drawing/2010/main" val="0"/>
              </a:ext>
            </a:extLst>
          </a:blip>
          <a:srcRect r="-36" b="2911"/>
          <a:stretch/>
        </p:blipFill>
        <p:spPr bwMode="auto">
          <a:xfrm>
            <a:off x="-1" y="0"/>
            <a:ext cx="1219629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Rectangle 5"/>
          <p:cNvSpPr>
            <a:spLocks noChangeArrowheads="1"/>
          </p:cNvSpPr>
          <p:nvPr/>
        </p:nvSpPr>
        <p:spPr bwMode="auto">
          <a:xfrm>
            <a:off x="2057400" y="1403350"/>
            <a:ext cx="8610600"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96"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kumimoji="1" lang="en-US" sz="4400" b="1" i="1">
                <a:solidFill>
                  <a:srgbClr val="EAEAEA"/>
                </a:solidFill>
                <a:cs typeface="Arial" panose="020B0604020202020204" pitchFamily="34" charset="0"/>
              </a:rPr>
              <a:t>Affetmek ve unutmak iyilerin intikamıdır.</a:t>
            </a:r>
          </a:p>
          <a:p>
            <a:pPr fontAlgn="base">
              <a:spcBef>
                <a:spcPct val="0"/>
              </a:spcBef>
              <a:spcAft>
                <a:spcPct val="0"/>
              </a:spcAft>
            </a:pPr>
            <a:endParaRPr kumimoji="1" lang="en-US" sz="4400" b="1" i="1">
              <a:solidFill>
                <a:srgbClr val="EAEAEA"/>
              </a:solidFill>
              <a:latin typeface="Times New Roman" panose="02020603050405020304" pitchFamily="18" charset="0"/>
            </a:endParaRPr>
          </a:p>
        </p:txBody>
      </p:sp>
      <p:sp>
        <p:nvSpPr>
          <p:cNvPr id="128006" name="Rectangle 6"/>
          <p:cNvSpPr>
            <a:spLocks noChangeArrowheads="1"/>
          </p:cNvSpPr>
          <p:nvPr/>
        </p:nvSpPr>
        <p:spPr bwMode="auto">
          <a:xfrm>
            <a:off x="1524000" y="2271714"/>
            <a:ext cx="9144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96"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kumimoji="1" lang="en-US" sz="1400" dirty="0">
              <a:solidFill>
                <a:srgbClr val="FFFFFF"/>
              </a:solidFill>
              <a:cs typeface="Arial" panose="020B0604020202020204" pitchFamily="34" charset="0"/>
            </a:endParaRPr>
          </a:p>
          <a:p>
            <a:pPr algn="ctr" fontAlgn="base">
              <a:spcBef>
                <a:spcPct val="0"/>
              </a:spcBef>
              <a:spcAft>
                <a:spcPct val="0"/>
              </a:spcAft>
            </a:pPr>
            <a:r>
              <a:rPr kumimoji="1" lang="en-US" sz="3000" i="1" dirty="0">
                <a:solidFill>
                  <a:srgbClr val="000000"/>
                </a:solidFill>
                <a:cs typeface="Arial" panose="020B0604020202020204" pitchFamily="34" charset="0"/>
              </a:rPr>
              <a:t> </a:t>
            </a:r>
            <a:endParaRPr kumimoji="1" lang="en-US" sz="1400" dirty="0">
              <a:solidFill>
                <a:srgbClr val="FFFFFF"/>
              </a:solidFill>
              <a:cs typeface="Arial" panose="020B0604020202020204" pitchFamily="34" charset="0"/>
            </a:endParaRPr>
          </a:p>
          <a:p>
            <a:pPr fontAlgn="base">
              <a:spcBef>
                <a:spcPct val="0"/>
              </a:spcBef>
              <a:spcAft>
                <a:spcPct val="0"/>
              </a:spcAft>
            </a:pPr>
            <a:endParaRPr kumimoji="1" lang="en-US" sz="2400" dirty="0">
              <a:solidFill>
                <a:srgbClr val="FFFFFF"/>
              </a:solidFill>
              <a:latin typeface="Times New Roman" panose="02020603050405020304" pitchFamily="18" charset="0"/>
            </a:endParaRPr>
          </a:p>
        </p:txBody>
      </p:sp>
      <p:sp>
        <p:nvSpPr>
          <p:cNvPr id="128007" name="Rectangle 7"/>
          <p:cNvSpPr>
            <a:spLocks noChangeArrowheads="1"/>
          </p:cNvSpPr>
          <p:nvPr/>
        </p:nvSpPr>
        <p:spPr bwMode="auto">
          <a:xfrm>
            <a:off x="685800" y="3352800"/>
            <a:ext cx="9144000" cy="111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96"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endParaRPr kumimoji="1" lang="en-US" sz="1400" dirty="0">
              <a:solidFill>
                <a:srgbClr val="FFFFFF"/>
              </a:solidFill>
              <a:cs typeface="Arial" panose="020B0604020202020204" pitchFamily="34" charset="0"/>
            </a:endParaRPr>
          </a:p>
          <a:p>
            <a:pPr algn="r" fontAlgn="base">
              <a:spcBef>
                <a:spcPct val="0"/>
              </a:spcBef>
              <a:spcAft>
                <a:spcPct val="0"/>
              </a:spcAft>
            </a:pPr>
            <a:r>
              <a:rPr kumimoji="1" lang="en-US" sz="2800" dirty="0">
                <a:solidFill>
                  <a:srgbClr val="000000"/>
                </a:solidFill>
                <a:cs typeface="Arial" panose="020B0604020202020204" pitchFamily="34" charset="0"/>
              </a:rPr>
              <a:t>Schiller</a:t>
            </a:r>
            <a:endParaRPr kumimoji="1" lang="en-US" sz="2800" dirty="0">
              <a:solidFill>
                <a:srgbClr val="FFFFFF"/>
              </a:solidFill>
              <a:cs typeface="Arial" panose="020B0604020202020204" pitchFamily="34" charset="0"/>
            </a:endParaRPr>
          </a:p>
          <a:p>
            <a:pPr fontAlgn="base">
              <a:spcBef>
                <a:spcPct val="0"/>
              </a:spcBef>
              <a:spcAft>
                <a:spcPct val="0"/>
              </a:spcAft>
            </a:pPr>
            <a:endParaRPr kumimoji="1" lang="en-US" sz="2800" dirty="0">
              <a:solidFill>
                <a:srgbClr val="FFFFFF"/>
              </a:solidFill>
              <a:latin typeface="Times New Roman" panose="02020603050405020304" pitchFamily="18" charset="0"/>
            </a:endParaRPr>
          </a:p>
        </p:txBody>
      </p:sp>
      <p:sp>
        <p:nvSpPr>
          <p:cNvPr id="128008" name="Rectangle 8"/>
          <p:cNvSpPr>
            <a:spLocks noChangeArrowheads="1"/>
          </p:cNvSpPr>
          <p:nvPr/>
        </p:nvSpPr>
        <p:spPr bwMode="auto">
          <a:xfrm>
            <a:off x="1524000" y="4251326"/>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kumimoji="1" lang="en-US" sz="2600" b="1">
              <a:solidFill>
                <a:srgbClr val="FFFFCC"/>
              </a:solidFill>
              <a:latin typeface="Arial Narrow" panose="020B0606020202030204" pitchFamily="34" charset="0"/>
            </a:endParaRPr>
          </a:p>
          <a:p>
            <a:pPr fontAlgn="base">
              <a:spcBef>
                <a:spcPct val="0"/>
              </a:spcBef>
              <a:spcAft>
                <a:spcPct val="0"/>
              </a:spcAft>
            </a:pPr>
            <a:r>
              <a:rPr kumimoji="1" lang="en-US" sz="2600" b="1">
                <a:solidFill>
                  <a:srgbClr val="000000"/>
                </a:solidFill>
                <a:latin typeface="Arial Narrow" panose="020B0606020202030204" pitchFamily="34" charset="0"/>
              </a:rPr>
              <a:t> </a:t>
            </a:r>
            <a:endParaRPr kumimoji="1" lang="en-US" sz="2600" b="1">
              <a:solidFill>
                <a:srgbClr val="FFFFCC"/>
              </a:solidFill>
              <a:latin typeface="Arial Narrow" panose="020B0606020202030204" pitchFamily="34" charset="0"/>
            </a:endParaRPr>
          </a:p>
          <a:p>
            <a:pPr fontAlgn="base">
              <a:spcBef>
                <a:spcPct val="0"/>
              </a:spcBef>
              <a:spcAft>
                <a:spcPct val="0"/>
              </a:spcAft>
            </a:pPr>
            <a:endParaRPr kumimoji="1" lang="en-US" sz="2400">
              <a:solidFill>
                <a:srgbClr val="FFFFFF"/>
              </a:solidFill>
              <a:latin typeface="Times New Roman" panose="02020603050405020304" pitchFamily="18" charset="0"/>
            </a:endParaRPr>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398763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5004" y="463638"/>
            <a:ext cx="11359166" cy="6394361"/>
          </a:xfrm>
          <a:solidFill>
            <a:srgbClr val="002060"/>
          </a:solidFill>
        </p:spPr>
        <p:txBody>
          <a:bodyPr/>
          <a:lstStyle/>
          <a:p>
            <a:pPr>
              <a:defRPr/>
            </a:pPr>
            <a:endParaRPr lang="tr-TR" sz="2400" b="1" dirty="0"/>
          </a:p>
          <a:p>
            <a:pPr>
              <a:defRPr/>
            </a:pPr>
            <a:r>
              <a:rPr lang="tr-TR" sz="2400" b="1" dirty="0">
                <a:solidFill>
                  <a:srgbClr val="FFFF00"/>
                </a:solidFill>
              </a:rPr>
              <a:t>14. </a:t>
            </a:r>
            <a:r>
              <a:rPr lang="tr-TR" sz="2400" dirty="0">
                <a:solidFill>
                  <a:srgbClr val="FFFF00"/>
                </a:solidFill>
              </a:rPr>
              <a:t>Karluklar, Müslüman olmamalarına karşın, İslam ordusuyla birleşip 751 yılında Talas’ta Arapların yanında savaşa girmişler; Çin’in yenilgiye uğratılmasında önemli rol oynamışlardır.</a:t>
            </a:r>
          </a:p>
          <a:p>
            <a:pPr>
              <a:defRPr/>
            </a:pPr>
            <a:r>
              <a:rPr lang="tr-TR" sz="2400" b="1" dirty="0">
                <a:solidFill>
                  <a:srgbClr val="FFFF00"/>
                </a:solidFill>
              </a:rPr>
              <a:t>Karlukların, Arapları Talas Savaşı’nda desteklemelerinde,</a:t>
            </a:r>
            <a:endParaRPr lang="tr-TR" sz="2400" dirty="0">
              <a:solidFill>
                <a:srgbClr val="FFFF00"/>
              </a:solidFill>
            </a:endParaRPr>
          </a:p>
          <a:p>
            <a:pPr>
              <a:defRPr/>
            </a:pPr>
            <a:r>
              <a:rPr lang="tr-TR" sz="2400" dirty="0">
                <a:solidFill>
                  <a:srgbClr val="FFFF00"/>
                </a:solidFill>
              </a:rPr>
              <a:t>I. İslam Devleti’nde saltanat sisteminin devam etmesi,</a:t>
            </a:r>
          </a:p>
          <a:p>
            <a:pPr>
              <a:defRPr/>
            </a:pPr>
            <a:r>
              <a:rPr lang="tr-TR" sz="2400" dirty="0">
                <a:solidFill>
                  <a:srgbClr val="FFFF00"/>
                </a:solidFill>
              </a:rPr>
              <a:t>II. Çin’in Orta Asya’daki Türk egemenliğine son vermek istemesi,</a:t>
            </a:r>
          </a:p>
          <a:p>
            <a:pPr>
              <a:defRPr/>
            </a:pPr>
            <a:r>
              <a:rPr lang="tr-TR" sz="2400" dirty="0">
                <a:solidFill>
                  <a:srgbClr val="FFFF00"/>
                </a:solidFill>
              </a:rPr>
              <a:t>II. </a:t>
            </a:r>
            <a:r>
              <a:rPr lang="tr-TR" sz="2400" dirty="0" err="1">
                <a:solidFill>
                  <a:srgbClr val="FFFF00"/>
                </a:solidFill>
              </a:rPr>
              <a:t>Türgiş</a:t>
            </a:r>
            <a:r>
              <a:rPr lang="tr-TR" sz="2400" dirty="0">
                <a:solidFill>
                  <a:srgbClr val="FFFF00"/>
                </a:solidFill>
              </a:rPr>
              <a:t> Devleti’nin yıkılmış olması</a:t>
            </a:r>
          </a:p>
          <a:p>
            <a:pPr>
              <a:defRPr/>
            </a:pPr>
            <a:r>
              <a:rPr lang="tr-TR" sz="2400" b="1" dirty="0">
                <a:solidFill>
                  <a:srgbClr val="FFFF00"/>
                </a:solidFill>
              </a:rPr>
              <a:t>durumlarından hangileri etkili olmuştur?</a:t>
            </a:r>
            <a:endParaRPr lang="tr-TR" sz="2400" dirty="0">
              <a:solidFill>
                <a:srgbClr val="FFFF00"/>
              </a:solidFill>
            </a:endParaRPr>
          </a:p>
          <a:p>
            <a:pPr>
              <a:defRPr/>
            </a:pPr>
            <a:r>
              <a:rPr lang="tr-TR" sz="2400" dirty="0">
                <a:solidFill>
                  <a:srgbClr val="FFFF00"/>
                </a:solidFill>
              </a:rPr>
              <a:t>A) Yalnız I B) Yalnız II    C) Yalnız III     D) I ve II   </a:t>
            </a:r>
          </a:p>
          <a:p>
            <a:pPr>
              <a:defRPr/>
            </a:pPr>
            <a:r>
              <a:rPr lang="tr-TR" sz="2400" dirty="0">
                <a:solidFill>
                  <a:srgbClr val="FFFF00"/>
                </a:solidFill>
              </a:rPr>
              <a:t> E) II ve III                </a:t>
            </a:r>
          </a:p>
          <a:p>
            <a:pPr>
              <a:defRPr/>
            </a:pPr>
            <a:r>
              <a:rPr lang="tr-TR" sz="2400" b="1" dirty="0">
                <a:solidFill>
                  <a:srgbClr val="FFFF00"/>
                </a:solidFill>
              </a:rPr>
              <a:t>                                                                                    2006-2</a:t>
            </a:r>
            <a:endParaRPr lang="tr-TR" sz="2400" dirty="0">
              <a:solidFill>
                <a:srgbClr val="FFFF00"/>
              </a:solidFill>
            </a:endParaRPr>
          </a:p>
          <a:p>
            <a:pPr>
              <a:defRPr/>
            </a:pPr>
            <a:endParaRPr lang="tr-TR" dirty="0"/>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4212789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defRPr/>
            </a:pPr>
            <a:r>
              <a:rPr lang="tr-TR" dirty="0" smtClean="0"/>
              <a:t>2009-2</a:t>
            </a:r>
            <a:endParaRPr lang="tr-TR" dirty="0"/>
          </a:p>
        </p:txBody>
      </p:sp>
      <p:pic>
        <p:nvPicPr>
          <p:cNvPr id="1310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5121" t="40395" r="50716" b="23148"/>
          <a:stretch>
            <a:fillRect/>
          </a:stretch>
        </p:blipFill>
        <p:spPr>
          <a:xfrm>
            <a:off x="824248" y="1906072"/>
            <a:ext cx="10547797" cy="4636395"/>
          </a:xfrm>
          <a:noFill/>
          <a:extLst>
            <a:ext uri="{909E8E84-426E-40DD-AFC4-6F175D3DCCD1}">
              <a14:hiddenFill xmlns:a14="http://schemas.microsoft.com/office/drawing/2010/main">
                <a:solidFill>
                  <a:srgbClr val="FFFFFF"/>
                </a:solidFill>
              </a14:hiddenFill>
            </a:ext>
          </a:extLst>
        </p:spPr>
      </p:pic>
      <p:sp>
        <p:nvSpPr>
          <p:cNvPr id="3" name="Altbilgi Yer Tutucusu 2"/>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420706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450762" y="476250"/>
            <a:ext cx="11243256" cy="5976938"/>
          </a:xfrm>
          <a:solidFill>
            <a:srgbClr val="002060"/>
          </a:solidFill>
        </p:spPr>
        <p:txBody>
          <a:bodyPr/>
          <a:lstStyle/>
          <a:p>
            <a:pPr eaLnBrk="1" hangingPunct="1">
              <a:defRPr/>
            </a:pPr>
            <a:r>
              <a:rPr lang="tr-TR" sz="4000" b="1" dirty="0" smtClean="0">
                <a:solidFill>
                  <a:srgbClr val="FFFF66"/>
                </a:solidFill>
              </a:rPr>
              <a:t>Dalkavuk</a:t>
            </a:r>
          </a:p>
          <a:p>
            <a:pPr eaLnBrk="1" hangingPunct="1">
              <a:defRPr/>
            </a:pPr>
            <a:endParaRPr lang="tr-TR" sz="4000" dirty="0">
              <a:solidFill>
                <a:srgbClr val="FFFF66"/>
              </a:solidFill>
            </a:endParaRPr>
          </a:p>
          <a:p>
            <a:pPr>
              <a:lnSpc>
                <a:spcPct val="150000"/>
              </a:lnSpc>
              <a:spcBef>
                <a:spcPts val="0"/>
              </a:spcBef>
              <a:defRPr/>
            </a:pPr>
            <a:r>
              <a:rPr lang="tr-TR" sz="2800" dirty="0" smtClean="0">
                <a:solidFill>
                  <a:srgbClr val="FFFF00"/>
                </a:solidFill>
              </a:rPr>
              <a:t>    Filozof ile dalkavuk konuşuyormuş. Filozof ne derse , dalkavuk onu tasdik ediyormuş. Nihayet sabrı tükenen filozof haykırmış :</a:t>
            </a:r>
          </a:p>
          <a:p>
            <a:pPr>
              <a:lnSpc>
                <a:spcPct val="150000"/>
              </a:lnSpc>
              <a:spcBef>
                <a:spcPts val="0"/>
              </a:spcBef>
              <a:defRPr/>
            </a:pPr>
            <a:r>
              <a:rPr lang="tr-TR" sz="2800" dirty="0" smtClean="0">
                <a:solidFill>
                  <a:srgbClr val="FFFF00"/>
                </a:solidFill>
              </a:rPr>
              <a:t>    -Hiç olmazsa bir defa olsun itiraz et de, iki kişi olduğumuzu anlayalım be birader!..</a:t>
            </a:r>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1490934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2012-LYS</a:t>
            </a:r>
            <a:endParaRPr lang="tr-TR" dirty="0"/>
          </a:p>
        </p:txBody>
      </p:sp>
      <p:pic>
        <p:nvPicPr>
          <p:cNvPr id="1443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54954" y="1857376"/>
            <a:ext cx="10023908" cy="4763249"/>
          </a:xfrm>
          <a:noFill/>
          <a:extLst>
            <a:ext uri="{909E8E84-426E-40DD-AFC4-6F175D3DCCD1}">
              <a14:hiddenFill xmlns:a14="http://schemas.microsoft.com/office/drawing/2010/main">
                <a:solidFill>
                  <a:srgbClr val="FFFFFF"/>
                </a:solidFill>
              </a14:hiddenFill>
            </a:ext>
          </a:extLst>
        </p:spPr>
      </p:pic>
      <p:sp>
        <p:nvSpPr>
          <p:cNvPr id="3" name="Altbilgi Yer Tutucusu 2"/>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2922527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37882" y="304801"/>
            <a:ext cx="11307650" cy="1431925"/>
          </a:xfrm>
          <a:solidFill>
            <a:schemeClr val="accent5">
              <a:lumMod val="25000"/>
            </a:schemeClr>
          </a:solidFill>
        </p:spPr>
        <p:txBody>
          <a:bodyPr/>
          <a:lstStyle/>
          <a:p>
            <a:pPr eaLnBrk="1" hangingPunct="1">
              <a:defRPr/>
            </a:pPr>
            <a:r>
              <a:rPr lang="tr-TR" sz="4000" dirty="0">
                <a:solidFill>
                  <a:srgbClr val="FFFF66"/>
                </a:solidFill>
              </a:rPr>
              <a:t>Böyle millet galip gelmez</a:t>
            </a:r>
          </a:p>
        </p:txBody>
      </p:sp>
      <p:sp>
        <p:nvSpPr>
          <p:cNvPr id="135171" name="Rectangle 3"/>
          <p:cNvSpPr>
            <a:spLocks noGrp="1" noChangeArrowheads="1"/>
          </p:cNvSpPr>
          <p:nvPr>
            <p:ph type="body" idx="1"/>
          </p:nvPr>
        </p:nvSpPr>
        <p:spPr>
          <a:xfrm>
            <a:off x="437882" y="1565278"/>
            <a:ext cx="11307650" cy="4998008"/>
          </a:xfrm>
          <a:solidFill>
            <a:schemeClr val="accent2">
              <a:lumMod val="75000"/>
            </a:schemeClr>
          </a:solidFill>
        </p:spPr>
        <p:txBody>
          <a:bodyPr>
            <a:normAutofit/>
          </a:bodyPr>
          <a:lstStyle/>
          <a:p>
            <a:pPr>
              <a:lnSpc>
                <a:spcPct val="150000"/>
              </a:lnSpc>
              <a:spcBef>
                <a:spcPts val="0"/>
              </a:spcBef>
              <a:defRPr/>
            </a:pPr>
            <a:r>
              <a:rPr lang="tr-TR" sz="2800" dirty="0">
                <a:solidFill>
                  <a:schemeClr val="bg1"/>
                </a:solidFill>
              </a:rPr>
              <a:t>Mehmed  Akif , I.Dünya Savaşı sırasında Berlin’e gitmiş. Dönüşünde sormuşlar:</a:t>
            </a:r>
          </a:p>
          <a:p>
            <a:pPr>
              <a:lnSpc>
                <a:spcPct val="150000"/>
              </a:lnSpc>
              <a:spcBef>
                <a:spcPts val="0"/>
              </a:spcBef>
              <a:defRPr/>
            </a:pPr>
            <a:r>
              <a:rPr lang="tr-TR" sz="2800" dirty="0">
                <a:solidFill>
                  <a:srgbClr val="FFFF00"/>
                </a:solidFill>
              </a:rPr>
              <a:t>-Nasıl, savaşı kazanacak mıyız?</a:t>
            </a:r>
          </a:p>
          <a:p>
            <a:pPr>
              <a:lnSpc>
                <a:spcPct val="150000"/>
              </a:lnSpc>
              <a:spcBef>
                <a:spcPts val="0"/>
              </a:spcBef>
              <a:defRPr/>
            </a:pPr>
            <a:r>
              <a:rPr lang="tr-TR" sz="2800" dirty="0">
                <a:solidFill>
                  <a:schemeClr val="bg1"/>
                </a:solidFill>
              </a:rPr>
              <a:t>Akif şu cevabı vermiş:</a:t>
            </a:r>
          </a:p>
          <a:p>
            <a:pPr>
              <a:lnSpc>
                <a:spcPct val="150000"/>
              </a:lnSpc>
              <a:spcBef>
                <a:spcPts val="0"/>
              </a:spcBef>
              <a:defRPr/>
            </a:pPr>
            <a:r>
              <a:rPr lang="tr-TR" sz="2800" dirty="0">
                <a:solidFill>
                  <a:schemeClr val="bg1"/>
                </a:solidFill>
              </a:rPr>
              <a:t>-</a:t>
            </a:r>
            <a:r>
              <a:rPr lang="tr-TR" sz="2800" dirty="0">
                <a:solidFill>
                  <a:srgbClr val="FFFF00"/>
                </a:solidFill>
              </a:rPr>
              <a:t>Hayır!Çünkü Berlin Büyükelçisi </a:t>
            </a:r>
            <a:r>
              <a:rPr lang="tr-TR" sz="2800" dirty="0" err="1">
                <a:solidFill>
                  <a:srgbClr val="FFFF00"/>
                </a:solidFill>
              </a:rPr>
              <a:t>Kur’an</a:t>
            </a:r>
            <a:r>
              <a:rPr lang="tr-TR" sz="2800" dirty="0">
                <a:solidFill>
                  <a:srgbClr val="FFFF00"/>
                </a:solidFill>
              </a:rPr>
              <a:t>-ı  tefsir etmekle , </a:t>
            </a:r>
            <a:r>
              <a:rPr lang="tr-TR" sz="2800" dirty="0" err="1">
                <a:solidFill>
                  <a:srgbClr val="FFFF00"/>
                </a:solidFill>
              </a:rPr>
              <a:t>Ayosofya</a:t>
            </a:r>
            <a:r>
              <a:rPr lang="tr-TR" sz="2800" dirty="0">
                <a:solidFill>
                  <a:srgbClr val="FFFF00"/>
                </a:solidFill>
              </a:rPr>
              <a:t> Camii imamı da siyasetle meşgul. Böyle millet galip gelmez.</a:t>
            </a:r>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373220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endParaRPr lang="tr-TR" smtClean="0"/>
          </a:p>
        </p:txBody>
      </p:sp>
      <p:sp>
        <p:nvSpPr>
          <p:cNvPr id="66563" name="Rectangle 3"/>
          <p:cNvSpPr>
            <a:spLocks noGrp="1" noChangeArrowheads="1"/>
          </p:cNvSpPr>
          <p:nvPr>
            <p:ph type="body" idx="1"/>
          </p:nvPr>
        </p:nvSpPr>
        <p:spPr>
          <a:xfrm>
            <a:off x="1905000" y="838200"/>
            <a:ext cx="8534400" cy="5257800"/>
          </a:xfrm>
        </p:spPr>
        <p:txBody>
          <a:bodyPr/>
          <a:lstStyle/>
          <a:p>
            <a:pPr algn="ctr" eaLnBrk="1" hangingPunct="1">
              <a:buFont typeface="Wingdings" panose="05000000000000000000" pitchFamily="2" charset="2"/>
              <a:buNone/>
              <a:defRPr/>
            </a:pPr>
            <a:r>
              <a:rPr lang="tr-TR" sz="5400"/>
              <a:t> </a:t>
            </a:r>
          </a:p>
        </p:txBody>
      </p:sp>
      <p:pic>
        <p:nvPicPr>
          <p:cNvPr id="147460" name="Picture 4" descr="manzara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Rectangle 5"/>
          <p:cNvSpPr>
            <a:spLocks noChangeArrowheads="1"/>
          </p:cNvSpPr>
          <p:nvPr/>
        </p:nvSpPr>
        <p:spPr bwMode="auto">
          <a:xfrm>
            <a:off x="2057400" y="1357314"/>
            <a:ext cx="86106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96"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kumimoji="1" lang="en-US" sz="700">
                <a:solidFill>
                  <a:srgbClr val="000000"/>
                </a:solidFill>
                <a:latin typeface="Times New Roman" panose="02020603050405020304" pitchFamily="18" charset="0"/>
                <a:cs typeface="Times New Roman" panose="02020603050405020304" pitchFamily="18" charset="0"/>
              </a:rPr>
              <a:t> </a:t>
            </a:r>
            <a:r>
              <a:rPr kumimoji="1" lang="en-US" sz="4000" b="1" i="1">
                <a:solidFill>
                  <a:srgbClr val="000000"/>
                </a:solidFill>
                <a:cs typeface="Arial" panose="020B0604020202020204" pitchFamily="34" charset="0"/>
              </a:rPr>
              <a:t>İlim müslümanın yitik malıdır, nerede bulursa alsın.</a:t>
            </a:r>
            <a:endParaRPr kumimoji="1" lang="en-US" sz="4000">
              <a:solidFill>
                <a:srgbClr val="FFFFFF"/>
              </a:solidFill>
              <a:cs typeface="Arial" panose="020B0604020202020204" pitchFamily="34" charset="0"/>
            </a:endParaRPr>
          </a:p>
          <a:p>
            <a:pPr fontAlgn="base">
              <a:spcBef>
                <a:spcPct val="0"/>
              </a:spcBef>
              <a:spcAft>
                <a:spcPct val="0"/>
              </a:spcAft>
            </a:pPr>
            <a:endParaRPr kumimoji="1" lang="en-US" sz="4000">
              <a:solidFill>
                <a:srgbClr val="FFFFFF"/>
              </a:solidFill>
              <a:latin typeface="Times New Roman" panose="02020603050405020304" pitchFamily="18" charset="0"/>
            </a:endParaRPr>
          </a:p>
        </p:txBody>
      </p:sp>
      <p:sp>
        <p:nvSpPr>
          <p:cNvPr id="147462" name="Rectangle 6"/>
          <p:cNvSpPr>
            <a:spLocks noChangeArrowheads="1"/>
          </p:cNvSpPr>
          <p:nvPr/>
        </p:nvSpPr>
        <p:spPr bwMode="auto">
          <a:xfrm>
            <a:off x="1905000" y="2209801"/>
            <a:ext cx="8763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96"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kumimoji="1" lang="en-US" sz="2000" b="1">
              <a:solidFill>
                <a:srgbClr val="FFFFFF"/>
              </a:solidFill>
              <a:cs typeface="Arial" panose="020B0604020202020204" pitchFamily="34" charset="0"/>
            </a:endParaRPr>
          </a:p>
          <a:p>
            <a:pPr fontAlgn="base">
              <a:spcBef>
                <a:spcPct val="0"/>
              </a:spcBef>
              <a:spcAft>
                <a:spcPct val="0"/>
              </a:spcAft>
            </a:pPr>
            <a:r>
              <a:rPr kumimoji="1" lang="en-US" sz="2700" b="1" i="1">
                <a:solidFill>
                  <a:srgbClr val="000000"/>
                </a:solidFill>
                <a:cs typeface="Arial" panose="020B0604020202020204" pitchFamily="34" charset="0"/>
              </a:rPr>
              <a:t> </a:t>
            </a:r>
            <a:endParaRPr kumimoji="1" lang="en-US" sz="2000" b="1">
              <a:solidFill>
                <a:srgbClr val="FFFFFF"/>
              </a:solidFill>
              <a:cs typeface="Arial" panose="020B0604020202020204" pitchFamily="34" charset="0"/>
            </a:endParaRPr>
          </a:p>
          <a:p>
            <a:pPr fontAlgn="base">
              <a:spcBef>
                <a:spcPct val="0"/>
              </a:spcBef>
              <a:spcAft>
                <a:spcPct val="0"/>
              </a:spcAft>
            </a:pPr>
            <a:endParaRPr kumimoji="1" lang="en-US" sz="2400">
              <a:solidFill>
                <a:srgbClr val="FFFFFF"/>
              </a:solidFill>
              <a:latin typeface="Times New Roman" panose="02020603050405020304" pitchFamily="18" charset="0"/>
            </a:endParaRPr>
          </a:p>
        </p:txBody>
      </p:sp>
      <p:sp>
        <p:nvSpPr>
          <p:cNvPr id="147463" name="Rectangle 7"/>
          <p:cNvSpPr>
            <a:spLocks noChangeArrowheads="1"/>
          </p:cNvSpPr>
          <p:nvPr/>
        </p:nvSpPr>
        <p:spPr bwMode="auto">
          <a:xfrm>
            <a:off x="1524000" y="3306763"/>
            <a:ext cx="91440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96"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endParaRPr kumimoji="1" lang="en-US" sz="1400">
              <a:solidFill>
                <a:srgbClr val="FFFFFF"/>
              </a:solidFill>
              <a:cs typeface="Arial" panose="020B0604020202020204" pitchFamily="34" charset="0"/>
            </a:endParaRPr>
          </a:p>
          <a:p>
            <a:pPr algn="r" fontAlgn="base">
              <a:spcBef>
                <a:spcPct val="0"/>
              </a:spcBef>
              <a:spcAft>
                <a:spcPct val="0"/>
              </a:spcAft>
            </a:pPr>
            <a:r>
              <a:rPr kumimoji="1" lang="en-US" sz="2400" b="1">
                <a:solidFill>
                  <a:srgbClr val="EAEAEA"/>
                </a:solidFill>
                <a:cs typeface="Arial" panose="020B0604020202020204" pitchFamily="34" charset="0"/>
              </a:rPr>
              <a:t>Hz.Muhammed (S.A.V.)</a:t>
            </a:r>
            <a:endParaRPr kumimoji="1" lang="en-US" sz="1400" b="1">
              <a:solidFill>
                <a:srgbClr val="EAEAEA"/>
              </a:solidFill>
              <a:cs typeface="Arial" panose="020B0604020202020204" pitchFamily="34" charset="0"/>
            </a:endParaRPr>
          </a:p>
          <a:p>
            <a:pPr fontAlgn="base">
              <a:spcBef>
                <a:spcPct val="0"/>
              </a:spcBef>
              <a:spcAft>
                <a:spcPct val="0"/>
              </a:spcAft>
            </a:pPr>
            <a:endParaRPr kumimoji="1" lang="en-US" sz="2400" b="1">
              <a:solidFill>
                <a:srgbClr val="EAEAEA"/>
              </a:solidFill>
              <a:latin typeface="Times New Roman" panose="02020603050405020304" pitchFamily="18" charset="0"/>
            </a:endParaRPr>
          </a:p>
        </p:txBody>
      </p:sp>
      <p:sp>
        <p:nvSpPr>
          <p:cNvPr id="147464" name="Rectangle 8"/>
          <p:cNvSpPr>
            <a:spLocks noChangeArrowheads="1"/>
          </p:cNvSpPr>
          <p:nvPr/>
        </p:nvSpPr>
        <p:spPr bwMode="auto">
          <a:xfrm>
            <a:off x="1524000" y="4295776"/>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kumimoji="1" lang="en-US" sz="2600" b="1">
              <a:solidFill>
                <a:srgbClr val="FFFFCC"/>
              </a:solidFill>
              <a:latin typeface="Arial Narrow" panose="020B0606020202030204" pitchFamily="34" charset="0"/>
            </a:endParaRPr>
          </a:p>
          <a:p>
            <a:pPr fontAlgn="base">
              <a:spcBef>
                <a:spcPct val="0"/>
              </a:spcBef>
              <a:spcAft>
                <a:spcPct val="0"/>
              </a:spcAft>
            </a:pPr>
            <a:r>
              <a:rPr kumimoji="1" lang="en-US" sz="2600" b="1">
                <a:solidFill>
                  <a:srgbClr val="000000"/>
                </a:solidFill>
                <a:latin typeface="Arial Narrow" panose="020B0606020202030204" pitchFamily="34" charset="0"/>
              </a:rPr>
              <a:t> </a:t>
            </a:r>
            <a:endParaRPr kumimoji="1" lang="en-US" sz="2600" b="1">
              <a:solidFill>
                <a:srgbClr val="FFFFCC"/>
              </a:solidFill>
              <a:latin typeface="Arial Narrow" panose="020B0606020202030204" pitchFamily="34" charset="0"/>
            </a:endParaRPr>
          </a:p>
          <a:p>
            <a:pPr fontAlgn="base">
              <a:spcBef>
                <a:spcPct val="0"/>
              </a:spcBef>
              <a:spcAft>
                <a:spcPct val="0"/>
              </a:spcAft>
            </a:pPr>
            <a:endParaRPr kumimoji="1" lang="en-US" sz="2400">
              <a:solidFill>
                <a:srgbClr val="FFFFFF"/>
              </a:solidFill>
              <a:latin typeface="Times New Roman" panose="02020603050405020304" pitchFamily="18" charset="0"/>
            </a:endParaRPr>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136393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endParaRPr lang="tr-TR"/>
          </a:p>
        </p:txBody>
      </p:sp>
      <p:graphicFrame>
        <p:nvGraphicFramePr>
          <p:cNvPr id="4" name="3 İçerik Yer Tutucusu"/>
          <p:cNvGraphicFramePr>
            <a:graphicFrameLocks noGrp="1"/>
          </p:cNvGraphicFramePr>
          <p:nvPr>
            <p:ph idx="1"/>
            <p:extLst/>
          </p:nvPr>
        </p:nvGraphicFramePr>
        <p:xfrm>
          <a:off x="0" y="0"/>
          <a:ext cx="12192000" cy="685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pPr>
              <a:defRPr/>
            </a:pPr>
            <a:r>
              <a:rPr lang="tr-TR" dirty="0">
                <a:solidFill>
                  <a:srgbClr val="FFFFFF"/>
                </a:solidFill>
              </a:rPr>
              <a:t>www.tariheglencesi.com</a:t>
            </a:r>
          </a:p>
        </p:txBody>
      </p:sp>
    </p:spTree>
    <p:extLst>
      <p:ext uri="{BB962C8B-B14F-4D97-AF65-F5344CB8AC3E}">
        <p14:creationId xmlns:p14="http://schemas.microsoft.com/office/powerpoint/2010/main" val="2420245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nvPr>
        </p:nvGraphicFramePr>
        <p:xfrm>
          <a:off x="0" y="0"/>
          <a:ext cx="12192000"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ltbilgi Yer Tutucusu 2"/>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3652853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276" y="502276"/>
            <a:ext cx="5563673" cy="5872766"/>
          </a:xfrm>
          <a:solidFill>
            <a:srgbClr val="002060"/>
          </a:solidFill>
        </p:spPr>
        <p:txBody>
          <a:bodyPr>
            <a:normAutofit/>
          </a:bodyPr>
          <a:lstStyle/>
          <a:p>
            <a:pPr lvl="0" indent="-180000">
              <a:lnSpc>
                <a:spcPct val="150000"/>
              </a:lnSpc>
              <a:spcBef>
                <a:spcPts val="0"/>
              </a:spcBef>
              <a:buClr>
                <a:srgbClr val="B31166"/>
              </a:buClr>
            </a:pPr>
            <a:r>
              <a:rPr lang="tr-TR" sz="2800" dirty="0">
                <a:solidFill>
                  <a:prstClr val="white"/>
                </a:solidFill>
                <a:latin typeface="Times New Roman" panose="02020603050405020304" pitchFamily="18" charset="0"/>
                <a:cs typeface="Times New Roman" panose="02020603050405020304" pitchFamily="18" charset="0"/>
              </a:rPr>
              <a:t>Bu yüzden göç eden topluluklar gittikleri yerlerdeki kavim veya topluluklara karşı hâkimiyet mücadelesi vermek zorundadır. Bunun sonucunda da göç eden topluluğun, göç ettiği coğrafyadaki halkı ya hâkimiyeti altına alması ya da onu başka bir yere sürmesi gerekir.</a:t>
            </a:r>
          </a:p>
          <a:p>
            <a:endParaRPr lang="tr-TR" sz="2800" dirty="0"/>
          </a:p>
        </p:txBody>
      </p:sp>
      <p:pic>
        <p:nvPicPr>
          <p:cNvPr id="4" name="Resim 3"/>
          <p:cNvPicPr>
            <a:picLocks noChangeAspect="1"/>
          </p:cNvPicPr>
          <p:nvPr/>
        </p:nvPicPr>
        <p:blipFill>
          <a:blip r:embed="rId2"/>
          <a:stretch>
            <a:fillRect/>
          </a:stretch>
        </p:blipFill>
        <p:spPr>
          <a:xfrm>
            <a:off x="6178142" y="1506389"/>
            <a:ext cx="5644663" cy="3864540"/>
          </a:xfrm>
          <a:prstGeom prst="rect">
            <a:avLst/>
          </a:prstGeom>
        </p:spPr>
      </p:pic>
    </p:spTree>
    <p:extLst>
      <p:ext uri="{BB962C8B-B14F-4D97-AF65-F5344CB8AC3E}">
        <p14:creationId xmlns:p14="http://schemas.microsoft.com/office/powerpoint/2010/main" val="3789554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662801" y="2603500"/>
            <a:ext cx="3810711" cy="3416300"/>
          </a:xfrm>
          <a:prstGeom prst="rect">
            <a:avLst/>
          </a:prstGeom>
        </p:spPr>
      </p:pic>
    </p:spTree>
    <p:extLst>
      <p:ext uri="{BB962C8B-B14F-4D97-AF65-F5344CB8AC3E}">
        <p14:creationId xmlns:p14="http://schemas.microsoft.com/office/powerpoint/2010/main" val="4048161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8034" y="2240923"/>
            <a:ext cx="11217498" cy="4082603"/>
          </a:xfrm>
          <a:solidFill>
            <a:srgbClr val="002060"/>
          </a:solidFill>
        </p:spPr>
        <p:txBody>
          <a:bodyPr>
            <a:normAutofit/>
          </a:bodyPr>
          <a:lstStyle/>
          <a:p>
            <a:pPr>
              <a:lnSpc>
                <a:spcPct val="150000"/>
              </a:lnSpc>
              <a:spcBef>
                <a:spcPts val="0"/>
              </a:spcBef>
            </a:pPr>
            <a:r>
              <a:rPr lang="tr-TR" sz="2800" dirty="0">
                <a:solidFill>
                  <a:schemeClr val="bg1"/>
                </a:solidFill>
              </a:rPr>
              <a:t>Tarih boyunca Türkler de değişik sebeplerle farklı </a:t>
            </a:r>
            <a:r>
              <a:rPr lang="tr-TR" sz="2800" dirty="0" smtClean="0">
                <a:solidFill>
                  <a:schemeClr val="bg1"/>
                </a:solidFill>
              </a:rPr>
              <a:t>bölgelere pek </a:t>
            </a:r>
            <a:r>
              <a:rPr lang="tr-TR" sz="2800" dirty="0">
                <a:solidFill>
                  <a:schemeClr val="bg1"/>
                </a:solidFill>
              </a:rPr>
              <a:t>çok kez göç etmiştir. Bu göçler içerisinde </a:t>
            </a:r>
            <a:r>
              <a:rPr lang="tr-TR" sz="2800" b="1" dirty="0">
                <a:solidFill>
                  <a:srgbClr val="FFFF00"/>
                </a:solidFill>
              </a:rPr>
              <a:t>Kavimler </a:t>
            </a:r>
            <a:r>
              <a:rPr lang="tr-TR" sz="2800" b="1" dirty="0" smtClean="0">
                <a:solidFill>
                  <a:srgbClr val="FFFF00"/>
                </a:solidFill>
              </a:rPr>
              <a:t>Göçü</a:t>
            </a:r>
            <a:r>
              <a:rPr lang="tr-TR" sz="2800" dirty="0" smtClean="0">
                <a:solidFill>
                  <a:schemeClr val="bg1"/>
                </a:solidFill>
              </a:rPr>
              <a:t>, gerek </a:t>
            </a:r>
            <a:r>
              <a:rPr lang="tr-TR" sz="2800" dirty="0">
                <a:solidFill>
                  <a:schemeClr val="bg1"/>
                </a:solidFill>
              </a:rPr>
              <a:t>sonuçları itibariyle geniş sahalardaki farklı </a:t>
            </a:r>
            <a:r>
              <a:rPr lang="tr-TR" sz="2800" dirty="0" smtClean="0">
                <a:solidFill>
                  <a:schemeClr val="bg1"/>
                </a:solidFill>
              </a:rPr>
              <a:t>medeniyetleri etkilemesi </a:t>
            </a:r>
            <a:r>
              <a:rPr lang="tr-TR" sz="2800" dirty="0">
                <a:solidFill>
                  <a:schemeClr val="bg1"/>
                </a:solidFill>
              </a:rPr>
              <a:t>gerekse etkisinin yüzyıllar boyu sürmesi </a:t>
            </a:r>
            <a:r>
              <a:rPr lang="tr-TR" sz="2800" dirty="0" smtClean="0">
                <a:solidFill>
                  <a:schemeClr val="bg1"/>
                </a:solidFill>
              </a:rPr>
              <a:t>nedeniyle ayrı </a:t>
            </a:r>
            <a:r>
              <a:rPr lang="tr-TR" sz="2800" dirty="0">
                <a:solidFill>
                  <a:schemeClr val="bg1"/>
                </a:solidFill>
              </a:rPr>
              <a:t>bir öneme sahiptir.</a:t>
            </a:r>
          </a:p>
        </p:txBody>
      </p:sp>
    </p:spTree>
    <p:extLst>
      <p:ext uri="{BB962C8B-B14F-4D97-AF65-F5344CB8AC3E}">
        <p14:creationId xmlns:p14="http://schemas.microsoft.com/office/powerpoint/2010/main" val="67009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276" y="2176529"/>
            <a:ext cx="11243256" cy="4301543"/>
          </a:xfrm>
          <a:solidFill>
            <a:srgbClr val="002060"/>
          </a:solidFill>
        </p:spPr>
        <p:txBody>
          <a:bodyPr>
            <a:normAutofit/>
          </a:bodyPr>
          <a:lstStyle/>
          <a:p>
            <a:pPr>
              <a:lnSpc>
                <a:spcPct val="150000"/>
              </a:lnSpc>
              <a:spcBef>
                <a:spcPts val="0"/>
              </a:spcBef>
            </a:pPr>
            <a:r>
              <a:rPr lang="tr-TR" sz="2800" dirty="0">
                <a:solidFill>
                  <a:schemeClr val="bg1"/>
                </a:solidFill>
              </a:rPr>
              <a:t>Asya Hun Devleti’nin zayıflaması ve yıkılış sürecine </a:t>
            </a:r>
            <a:r>
              <a:rPr lang="tr-TR" sz="2800" dirty="0" smtClean="0">
                <a:solidFill>
                  <a:schemeClr val="bg1"/>
                </a:solidFill>
              </a:rPr>
              <a:t>girmesiyle Orta </a:t>
            </a:r>
            <a:r>
              <a:rPr lang="tr-TR" sz="2800" dirty="0">
                <a:solidFill>
                  <a:schemeClr val="bg1"/>
                </a:solidFill>
              </a:rPr>
              <a:t>Asya’nın geniş bozkırlarında yaşayan bazı Türk </a:t>
            </a:r>
            <a:r>
              <a:rPr lang="tr-TR" sz="2800" dirty="0" smtClean="0">
                <a:solidFill>
                  <a:schemeClr val="bg1"/>
                </a:solidFill>
              </a:rPr>
              <a:t>boyları bağımsız </a:t>
            </a:r>
            <a:r>
              <a:rPr lang="tr-TR" sz="2800" dirty="0">
                <a:solidFill>
                  <a:schemeClr val="bg1"/>
                </a:solidFill>
              </a:rPr>
              <a:t>hareket etmeye başlamıştır. Zamanla nüfusu </a:t>
            </a:r>
            <a:r>
              <a:rPr lang="tr-TR" sz="2800" dirty="0" smtClean="0">
                <a:solidFill>
                  <a:schemeClr val="bg1"/>
                </a:solidFill>
              </a:rPr>
              <a:t>artan bu </a:t>
            </a:r>
            <a:r>
              <a:rPr lang="tr-TR" sz="2800" dirty="0">
                <a:solidFill>
                  <a:schemeClr val="bg1"/>
                </a:solidFill>
              </a:rPr>
              <a:t>boylar, çeşitli sebeplerle I. yüzyıldan itibaren batıya </a:t>
            </a:r>
            <a:r>
              <a:rPr lang="tr-TR" sz="2800" dirty="0" smtClean="0">
                <a:solidFill>
                  <a:schemeClr val="bg1"/>
                </a:solidFill>
              </a:rPr>
              <a:t>doğru göç </a:t>
            </a:r>
            <a:r>
              <a:rPr lang="tr-TR" sz="2800" dirty="0">
                <a:solidFill>
                  <a:schemeClr val="bg1"/>
                </a:solidFill>
              </a:rPr>
              <a:t>etmiştir</a:t>
            </a:r>
          </a:p>
        </p:txBody>
      </p:sp>
    </p:spTree>
    <p:extLst>
      <p:ext uri="{BB962C8B-B14F-4D97-AF65-F5344CB8AC3E}">
        <p14:creationId xmlns:p14="http://schemas.microsoft.com/office/powerpoint/2010/main" val="383934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8034" y="2112135"/>
            <a:ext cx="11191741" cy="3907665"/>
          </a:xfrm>
          <a:solidFill>
            <a:srgbClr val="002060"/>
          </a:solidFill>
        </p:spPr>
        <p:txBody>
          <a:bodyPr>
            <a:noAutofit/>
          </a:bodyPr>
          <a:lstStyle/>
          <a:p>
            <a:pPr indent="-180000">
              <a:lnSpc>
                <a:spcPct val="150000"/>
              </a:lnSpc>
              <a:spcBef>
                <a:spcPts val="0"/>
              </a:spcBef>
            </a:pPr>
            <a:r>
              <a:rPr lang="tr-TR" sz="2800" dirty="0">
                <a:solidFill>
                  <a:schemeClr val="bg1"/>
                </a:solidFill>
              </a:rPr>
              <a:t>IV. yüzyılın başlarında Roma İmparatorluğu’nun sınırları </a:t>
            </a:r>
            <a:r>
              <a:rPr lang="tr-TR" sz="2800" dirty="0" smtClean="0">
                <a:solidFill>
                  <a:schemeClr val="bg1"/>
                </a:solidFill>
              </a:rPr>
              <a:t>dışında yaşayan </a:t>
            </a:r>
            <a:r>
              <a:rPr lang="tr-TR" sz="2800" dirty="0">
                <a:solidFill>
                  <a:schemeClr val="bg1"/>
                </a:solidFill>
              </a:rPr>
              <a:t>Germen kavimleri, geçim kaynaklarının </a:t>
            </a:r>
            <a:r>
              <a:rPr lang="tr-TR" sz="2800" dirty="0" smtClean="0">
                <a:solidFill>
                  <a:schemeClr val="bg1"/>
                </a:solidFill>
              </a:rPr>
              <a:t>yetersizliği nedeniyle </a:t>
            </a:r>
            <a:r>
              <a:rPr lang="tr-TR" sz="2800" dirty="0">
                <a:solidFill>
                  <a:schemeClr val="bg1"/>
                </a:solidFill>
              </a:rPr>
              <a:t>güneye Roma İmparatorluğu’nun </a:t>
            </a:r>
            <a:r>
              <a:rPr lang="tr-TR" sz="2800" dirty="0" smtClean="0">
                <a:solidFill>
                  <a:srgbClr val="FFFF00"/>
                </a:solidFill>
              </a:rPr>
              <a:t>Ren-Tuna nehirleri </a:t>
            </a:r>
            <a:r>
              <a:rPr lang="tr-TR" sz="2800" dirty="0">
                <a:solidFill>
                  <a:schemeClr val="bg1"/>
                </a:solidFill>
              </a:rPr>
              <a:t>hattındaki sınırlarına yığılmıştır. Roma </a:t>
            </a:r>
            <a:r>
              <a:rPr lang="tr-TR" sz="2800" dirty="0" smtClean="0">
                <a:solidFill>
                  <a:schemeClr val="bg1"/>
                </a:solidFill>
              </a:rPr>
              <a:t>İmparatorluğu ise </a:t>
            </a:r>
            <a:r>
              <a:rPr lang="tr-TR" sz="2800" dirty="0">
                <a:solidFill>
                  <a:schemeClr val="bg1"/>
                </a:solidFill>
              </a:rPr>
              <a:t>sınırlarını bu kavimlerden korumak için siyasi ve </a:t>
            </a:r>
            <a:r>
              <a:rPr lang="tr-TR" sz="2800" dirty="0" smtClean="0">
                <a:solidFill>
                  <a:schemeClr val="bg1"/>
                </a:solidFill>
              </a:rPr>
              <a:t>askerî mücadeleye </a:t>
            </a:r>
            <a:r>
              <a:rPr lang="tr-TR" sz="2800" dirty="0">
                <a:solidFill>
                  <a:schemeClr val="bg1"/>
                </a:solidFill>
              </a:rPr>
              <a:t>başlamıştır. </a:t>
            </a:r>
          </a:p>
        </p:txBody>
      </p:sp>
    </p:spTree>
    <p:extLst>
      <p:ext uri="{BB962C8B-B14F-4D97-AF65-F5344CB8AC3E}">
        <p14:creationId xmlns:p14="http://schemas.microsoft.com/office/powerpoint/2010/main" val="1181092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8" y="2009104"/>
            <a:ext cx="11204620" cy="4533364"/>
          </a:xfrm>
          <a:solidFill>
            <a:srgbClr val="002060"/>
          </a:solidFill>
        </p:spPr>
        <p:txBody>
          <a:bodyPr>
            <a:normAutofit fontScale="92500" lnSpcReduction="10000"/>
          </a:bodyPr>
          <a:lstStyle/>
          <a:p>
            <a:pPr lvl="0" indent="-180000">
              <a:lnSpc>
                <a:spcPct val="150000"/>
              </a:lnSpc>
              <a:spcBef>
                <a:spcPts val="0"/>
              </a:spcBef>
              <a:buClr>
                <a:srgbClr val="B31166"/>
              </a:buClr>
            </a:pPr>
            <a:r>
              <a:rPr lang="tr-TR" sz="2800" dirty="0">
                <a:solidFill>
                  <a:prstClr val="white"/>
                </a:solidFill>
              </a:rPr>
              <a:t>Diğer taraftan Hun Türkleri batıya doğru harekete geçtiklerinde, önlerine çıkan ve Romalılarca barbar olarak nitelendirilen kavimleri (</a:t>
            </a:r>
            <a:r>
              <a:rPr lang="tr-TR" sz="2800" dirty="0">
                <a:solidFill>
                  <a:srgbClr val="FFFF00"/>
                </a:solidFill>
              </a:rPr>
              <a:t>Germenler, </a:t>
            </a:r>
            <a:r>
              <a:rPr lang="tr-TR" sz="2800" dirty="0" err="1">
                <a:solidFill>
                  <a:srgbClr val="FFFF00"/>
                </a:solidFill>
              </a:rPr>
              <a:t>Ostrogotlar</a:t>
            </a:r>
            <a:r>
              <a:rPr lang="tr-TR" sz="2800" dirty="0">
                <a:solidFill>
                  <a:srgbClr val="FFFF00"/>
                </a:solidFill>
              </a:rPr>
              <a:t>, </a:t>
            </a:r>
            <a:r>
              <a:rPr lang="tr-TR" sz="2800" dirty="0" err="1">
                <a:solidFill>
                  <a:srgbClr val="FFFF00"/>
                </a:solidFill>
              </a:rPr>
              <a:t>Vizigotlar</a:t>
            </a:r>
            <a:r>
              <a:rPr lang="tr-TR" sz="2800" dirty="0">
                <a:solidFill>
                  <a:srgbClr val="FFFF00"/>
                </a:solidFill>
              </a:rPr>
              <a:t> </a:t>
            </a:r>
            <a:r>
              <a:rPr lang="tr-TR" sz="2800" dirty="0">
                <a:solidFill>
                  <a:prstClr val="white"/>
                </a:solidFill>
              </a:rPr>
              <a:t>gibi) batıya doğru sürükleyerek yerlerinden etti. Hunlardan kaçan bu kavimler, Roma sınırlarına yığılmış başka kavimleri domino taşı etkisiyle itmiş ve bu topluluklar 376 yılında kitleler hâlinde Roma İmparatorluğu topraklarına girmiştir</a:t>
            </a:r>
            <a:r>
              <a:rPr lang="tr-TR" sz="2800" dirty="0" smtClean="0">
                <a:solidFill>
                  <a:prstClr val="white"/>
                </a:solidFill>
              </a:rPr>
              <a:t>. Tarihte </a:t>
            </a:r>
            <a:r>
              <a:rPr lang="tr-TR" sz="2800" dirty="0">
                <a:solidFill>
                  <a:prstClr val="white"/>
                </a:solidFill>
              </a:rPr>
              <a:t>bu büyük nüfus hareketine </a:t>
            </a:r>
            <a:r>
              <a:rPr lang="tr-TR" sz="2800" b="1" dirty="0">
                <a:solidFill>
                  <a:srgbClr val="FFFF00"/>
                </a:solidFill>
              </a:rPr>
              <a:t>Kavimler Göçü </a:t>
            </a:r>
            <a:r>
              <a:rPr lang="tr-TR" sz="2800" dirty="0">
                <a:solidFill>
                  <a:prstClr val="white"/>
                </a:solidFill>
              </a:rPr>
              <a:t>denilmektedir.</a:t>
            </a:r>
          </a:p>
          <a:p>
            <a:endParaRPr lang="tr-TR" dirty="0"/>
          </a:p>
        </p:txBody>
      </p:sp>
    </p:spTree>
    <p:extLst>
      <p:ext uri="{BB962C8B-B14F-4D97-AF65-F5344CB8AC3E}">
        <p14:creationId xmlns:p14="http://schemas.microsoft.com/office/powerpoint/2010/main" val="3245681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0761" y="333375"/>
            <a:ext cx="11281893" cy="6363264"/>
          </a:xfrm>
          <a:solidFill>
            <a:srgbClr val="002060"/>
          </a:solidFill>
        </p:spPr>
        <p:txBody>
          <a:bodyPr/>
          <a:lstStyle/>
          <a:p>
            <a:pPr>
              <a:lnSpc>
                <a:spcPct val="150000"/>
              </a:lnSpc>
              <a:spcBef>
                <a:spcPts val="0"/>
              </a:spcBef>
              <a:buNone/>
              <a:defRPr/>
            </a:pPr>
            <a:r>
              <a:rPr lang="tr-TR" sz="2400" dirty="0">
                <a:solidFill>
                  <a:srgbClr val="FF0000"/>
                </a:solidFill>
                <a:latin typeface="Times New Roman" pitchFamily="18" charset="0"/>
              </a:rPr>
              <a:t>    </a:t>
            </a:r>
            <a:r>
              <a:rPr lang="tr-TR" dirty="0" smtClean="0">
                <a:solidFill>
                  <a:srgbClr val="FFFF66"/>
                </a:solidFill>
                <a:latin typeface="Times New Roman" pitchFamily="18" charset="0"/>
                <a:cs typeface="Times New Roman" pitchFamily="18" charset="0"/>
              </a:rPr>
              <a:t>Sonuçları</a:t>
            </a:r>
            <a:endParaRPr lang="en-US" dirty="0" smtClean="0">
              <a:solidFill>
                <a:srgbClr val="FFFF66"/>
              </a:solidFill>
              <a:cs typeface="Times New Roman" pitchFamily="18" charset="0"/>
            </a:endParaRPr>
          </a:p>
          <a:p>
            <a:pPr>
              <a:lnSpc>
                <a:spcPct val="150000"/>
              </a:lnSpc>
              <a:spcBef>
                <a:spcPts val="0"/>
              </a:spcBef>
              <a:defRPr/>
            </a:pPr>
            <a:r>
              <a:rPr lang="tr-TR" sz="2400" dirty="0" smtClean="0">
                <a:solidFill>
                  <a:schemeClr val="bg1"/>
                </a:solidFill>
                <a:latin typeface="Times New Roman" pitchFamily="18" charset="0"/>
                <a:cs typeface="Times New Roman" pitchFamily="18" charset="0"/>
              </a:rPr>
              <a:t>Avrupa yüzyıl süren bir karışıklık ortamı yaşadı.</a:t>
            </a:r>
            <a:endParaRPr lang="en-US" sz="2400" dirty="0" smtClean="0">
              <a:solidFill>
                <a:schemeClr val="bg1"/>
              </a:solidFill>
              <a:latin typeface="Times New Roman" pitchFamily="18" charset="0"/>
              <a:cs typeface="Times New Roman" pitchFamily="18" charset="0"/>
            </a:endParaRPr>
          </a:p>
          <a:p>
            <a:pPr>
              <a:lnSpc>
                <a:spcPct val="150000"/>
              </a:lnSpc>
              <a:spcBef>
                <a:spcPts val="0"/>
              </a:spcBef>
              <a:defRPr/>
            </a:pPr>
            <a:r>
              <a:rPr lang="tr-TR" sz="2400" dirty="0" smtClean="0">
                <a:solidFill>
                  <a:schemeClr val="bg1"/>
                </a:solidFill>
                <a:latin typeface="Times New Roman" pitchFamily="18" charset="0"/>
                <a:cs typeface="Times New Roman" pitchFamily="18" charset="0"/>
              </a:rPr>
              <a:t>Roma imparatorluğu ikiye ayrıldı (395). Batı Roma İmparatorluğu yıkıldı (476)</a:t>
            </a:r>
            <a:endParaRPr lang="en-US" sz="2400" dirty="0" smtClean="0">
              <a:solidFill>
                <a:schemeClr val="bg1"/>
              </a:solidFill>
              <a:latin typeface="Times New Roman" pitchFamily="18" charset="0"/>
              <a:cs typeface="Times New Roman" pitchFamily="18" charset="0"/>
            </a:endParaRPr>
          </a:p>
          <a:p>
            <a:pPr>
              <a:lnSpc>
                <a:spcPct val="150000"/>
              </a:lnSpc>
              <a:spcBef>
                <a:spcPts val="0"/>
              </a:spcBef>
              <a:defRPr/>
            </a:pPr>
            <a:r>
              <a:rPr lang="tr-TR" sz="2400" dirty="0" smtClean="0">
                <a:solidFill>
                  <a:schemeClr val="bg1"/>
                </a:solidFill>
                <a:latin typeface="Times New Roman" pitchFamily="18" charset="0"/>
                <a:cs typeface="Times New Roman" pitchFamily="18" charset="0"/>
              </a:rPr>
              <a:t>Hunlar Avrupa Hun Devletini kurdular.</a:t>
            </a:r>
            <a:endParaRPr lang="en-US" sz="2400" dirty="0" smtClean="0">
              <a:solidFill>
                <a:schemeClr val="bg1"/>
              </a:solidFill>
              <a:latin typeface="Times New Roman" pitchFamily="18" charset="0"/>
              <a:cs typeface="Times New Roman" pitchFamily="18" charset="0"/>
            </a:endParaRPr>
          </a:p>
          <a:p>
            <a:pPr>
              <a:lnSpc>
                <a:spcPct val="150000"/>
              </a:lnSpc>
              <a:spcBef>
                <a:spcPts val="0"/>
              </a:spcBef>
              <a:defRPr/>
            </a:pPr>
            <a:r>
              <a:rPr lang="tr-TR" sz="2400" dirty="0" smtClean="0">
                <a:solidFill>
                  <a:schemeClr val="bg1"/>
                </a:solidFill>
                <a:latin typeface="Times New Roman" pitchFamily="18" charset="0"/>
                <a:cs typeface="Times New Roman" pitchFamily="18" charset="0"/>
              </a:rPr>
              <a:t>Derebeylik(Feodalite) rejimi ortaya çıktı.</a:t>
            </a:r>
            <a:endParaRPr lang="en-US" sz="2400" dirty="0" smtClean="0">
              <a:solidFill>
                <a:schemeClr val="bg1"/>
              </a:solidFill>
              <a:latin typeface="Times New Roman" pitchFamily="18" charset="0"/>
              <a:cs typeface="Times New Roman" pitchFamily="18" charset="0"/>
            </a:endParaRPr>
          </a:p>
          <a:p>
            <a:pPr>
              <a:lnSpc>
                <a:spcPct val="150000"/>
              </a:lnSpc>
              <a:spcBef>
                <a:spcPts val="0"/>
              </a:spcBef>
              <a:defRPr/>
            </a:pPr>
            <a:r>
              <a:rPr lang="tr-TR" sz="2400" dirty="0" smtClean="0">
                <a:solidFill>
                  <a:schemeClr val="bg1"/>
                </a:solidFill>
                <a:latin typeface="Times New Roman" pitchFamily="18" charset="0"/>
                <a:cs typeface="Times New Roman" pitchFamily="18" charset="0"/>
              </a:rPr>
              <a:t>Roma toprakları üzerinde birçok Germen devleti kuruldu.Bunların en önemlisi Frank Devleti’dir.</a:t>
            </a:r>
          </a:p>
          <a:p>
            <a:pPr>
              <a:lnSpc>
                <a:spcPct val="150000"/>
              </a:lnSpc>
              <a:spcBef>
                <a:spcPts val="0"/>
              </a:spcBef>
              <a:defRPr/>
            </a:pPr>
            <a:r>
              <a:rPr lang="tr-TR" sz="2400" dirty="0">
                <a:solidFill>
                  <a:schemeClr val="bg1"/>
                </a:solidFill>
                <a:latin typeface="Times New Roman" pitchFamily="18" charset="0"/>
                <a:cs typeface="Times New Roman" pitchFamily="18" charset="0"/>
              </a:rPr>
              <a:t>Germen kavimleri arasında </a:t>
            </a:r>
            <a:r>
              <a:rPr lang="tr-TR" sz="2400" dirty="0" err="1">
                <a:solidFill>
                  <a:schemeClr val="bg1"/>
                </a:solidFill>
                <a:latin typeface="Times New Roman" pitchFamily="18" charset="0"/>
                <a:cs typeface="Times New Roman" pitchFamily="18" charset="0"/>
              </a:rPr>
              <a:t>Hrıstiyanlık</a:t>
            </a:r>
            <a:r>
              <a:rPr lang="tr-TR" sz="2400" dirty="0">
                <a:solidFill>
                  <a:schemeClr val="bg1"/>
                </a:solidFill>
                <a:latin typeface="Times New Roman" pitchFamily="18" charset="0"/>
                <a:cs typeface="Times New Roman" pitchFamily="18" charset="0"/>
              </a:rPr>
              <a:t> yayıldı.</a:t>
            </a:r>
            <a:r>
              <a:rPr lang="tr-TR" sz="2400" dirty="0">
                <a:solidFill>
                  <a:schemeClr val="bg1"/>
                </a:solidFill>
                <a:latin typeface="Times New Roman" pitchFamily="18" charset="0"/>
              </a:rPr>
              <a:t> </a:t>
            </a:r>
            <a:r>
              <a:rPr lang="tr-TR" sz="2400" dirty="0">
                <a:solidFill>
                  <a:schemeClr val="bg1"/>
                </a:solidFill>
                <a:latin typeface="Times New Roman" pitchFamily="18" charset="0"/>
                <a:cs typeface="Times New Roman" pitchFamily="18" charset="0"/>
              </a:rPr>
              <a:t>Kilise ve Papalık güçlendi.</a:t>
            </a:r>
            <a:endParaRPr lang="en-US" sz="2400" dirty="0">
              <a:solidFill>
                <a:schemeClr val="bg1"/>
              </a:solidFill>
              <a:latin typeface="Times New Roman" pitchFamily="18" charset="0"/>
              <a:cs typeface="Times New Roman" pitchFamily="18" charset="0"/>
            </a:endParaRPr>
          </a:p>
          <a:p>
            <a:pPr>
              <a:lnSpc>
                <a:spcPct val="150000"/>
              </a:lnSpc>
              <a:spcBef>
                <a:spcPts val="0"/>
              </a:spcBef>
              <a:defRPr/>
            </a:pPr>
            <a:r>
              <a:rPr lang="tr-TR" sz="2400" dirty="0">
                <a:solidFill>
                  <a:schemeClr val="bg1"/>
                </a:solidFill>
                <a:latin typeface="Times New Roman" pitchFamily="18" charset="0"/>
                <a:cs typeface="Times New Roman" pitchFamily="18" charset="0"/>
              </a:rPr>
              <a:t>Avrupa’nın bugünkü etnik yapısı oluştu.</a:t>
            </a:r>
            <a:endParaRPr lang="en-US" sz="2400" dirty="0">
              <a:solidFill>
                <a:schemeClr val="bg1"/>
              </a:solidFill>
              <a:latin typeface="Times New Roman" pitchFamily="18" charset="0"/>
              <a:cs typeface="Times New Roman" pitchFamily="18" charset="0"/>
            </a:endParaRPr>
          </a:p>
          <a:p>
            <a:pPr>
              <a:lnSpc>
                <a:spcPct val="150000"/>
              </a:lnSpc>
              <a:spcBef>
                <a:spcPts val="0"/>
              </a:spcBef>
              <a:defRPr/>
            </a:pPr>
            <a:r>
              <a:rPr lang="tr-TR" sz="2400" dirty="0">
                <a:solidFill>
                  <a:schemeClr val="bg1"/>
                </a:solidFill>
                <a:latin typeface="Times New Roman" pitchFamily="18" charset="0"/>
                <a:cs typeface="Times New Roman" pitchFamily="18" charset="0"/>
              </a:rPr>
              <a:t>Bu olay, </a:t>
            </a:r>
            <a:r>
              <a:rPr lang="tr-TR" sz="2400" dirty="0" err="1">
                <a:solidFill>
                  <a:schemeClr val="bg1"/>
                </a:solidFill>
                <a:latin typeface="Times New Roman" pitchFamily="18" charset="0"/>
                <a:cs typeface="Times New Roman" pitchFamily="18" charset="0"/>
              </a:rPr>
              <a:t>İlkçağ’ın</a:t>
            </a:r>
            <a:r>
              <a:rPr lang="tr-TR" sz="2400" dirty="0">
                <a:solidFill>
                  <a:schemeClr val="bg1"/>
                </a:solidFill>
                <a:latin typeface="Times New Roman" pitchFamily="18" charset="0"/>
                <a:cs typeface="Times New Roman" pitchFamily="18" charset="0"/>
              </a:rPr>
              <a:t> sonu Ortaçağ’ın başlangıcı kabul edildi.</a:t>
            </a:r>
            <a:endParaRPr lang="en-US" sz="2400" dirty="0">
              <a:solidFill>
                <a:schemeClr val="bg1"/>
              </a:solidFill>
              <a:latin typeface="Times New Roman" pitchFamily="18" charset="0"/>
              <a:cs typeface="Times New Roman" pitchFamily="18" charset="0"/>
            </a:endParaRPr>
          </a:p>
          <a:p>
            <a:pPr>
              <a:lnSpc>
                <a:spcPct val="150000"/>
              </a:lnSpc>
              <a:spcBef>
                <a:spcPts val="0"/>
              </a:spcBef>
              <a:defRPr/>
            </a:pPr>
            <a:r>
              <a:rPr lang="tr-TR" sz="2400" dirty="0">
                <a:solidFill>
                  <a:schemeClr val="bg1"/>
                </a:solidFill>
                <a:latin typeface="Times New Roman" pitchFamily="18" charset="0"/>
                <a:cs typeface="Times New Roman" pitchFamily="18" charset="0"/>
              </a:rPr>
              <a:t>Hunlar, askeri ve kültürel alanda </a:t>
            </a:r>
            <a:r>
              <a:rPr lang="tr-TR" sz="2400" dirty="0" smtClean="0">
                <a:solidFill>
                  <a:schemeClr val="bg1"/>
                </a:solidFill>
                <a:latin typeface="Times New Roman" pitchFamily="18" charset="0"/>
                <a:cs typeface="Times New Roman" pitchFamily="18" charset="0"/>
              </a:rPr>
              <a:t>Avr</a:t>
            </a:r>
            <a:r>
              <a:rPr lang="tr-TR" sz="2400" dirty="0" smtClean="0">
                <a:solidFill>
                  <a:schemeClr val="bg1"/>
                </a:solidFill>
                <a:latin typeface="Times New Roman" pitchFamily="18" charset="0"/>
              </a:rPr>
              <a:t>u</a:t>
            </a:r>
            <a:r>
              <a:rPr lang="tr-TR" sz="2400" dirty="0" smtClean="0">
                <a:solidFill>
                  <a:schemeClr val="bg1"/>
                </a:solidFill>
                <a:latin typeface="Times New Roman" pitchFamily="18" charset="0"/>
                <a:cs typeface="Times New Roman" pitchFamily="18" charset="0"/>
              </a:rPr>
              <a:t>pa’yı</a:t>
            </a:r>
            <a:r>
              <a:rPr lang="tr-TR" sz="2400" dirty="0" smtClean="0">
                <a:solidFill>
                  <a:schemeClr val="bg1"/>
                </a:solidFill>
                <a:cs typeface="Times New Roman" pitchFamily="18" charset="0"/>
              </a:rPr>
              <a:t> </a:t>
            </a:r>
            <a:r>
              <a:rPr lang="tr-TR" sz="2400" dirty="0">
                <a:solidFill>
                  <a:schemeClr val="bg1"/>
                </a:solidFill>
                <a:latin typeface="Times New Roman" pitchFamily="18" charset="0"/>
                <a:cs typeface="Times New Roman" pitchFamily="18" charset="0"/>
              </a:rPr>
              <a:t>etkilemişlerdir. </a:t>
            </a:r>
            <a:endParaRPr lang="en-US" sz="2400" dirty="0">
              <a:solidFill>
                <a:schemeClr val="bg1"/>
              </a:solidFill>
              <a:latin typeface="Times New Roman" pitchFamily="18" charset="0"/>
              <a:cs typeface="Times New Roman" pitchFamily="18" charset="0"/>
            </a:endParaRPr>
          </a:p>
          <a:p>
            <a:pPr>
              <a:lnSpc>
                <a:spcPct val="150000"/>
              </a:lnSpc>
              <a:spcBef>
                <a:spcPts val="0"/>
              </a:spcBef>
              <a:defRPr/>
            </a:pPr>
            <a:endParaRPr lang="en-US" dirty="0" smtClean="0">
              <a:solidFill>
                <a:schemeClr val="bg1"/>
              </a:solidFill>
              <a:latin typeface="Times New Roman" pitchFamily="18" charset="0"/>
              <a:cs typeface="Times New Roman" pitchFamily="18" charset="0"/>
            </a:endParaRPr>
          </a:p>
          <a:p>
            <a:pPr>
              <a:lnSpc>
                <a:spcPct val="150000"/>
              </a:lnSpc>
              <a:spcBef>
                <a:spcPts val="0"/>
              </a:spcBef>
              <a:buNone/>
              <a:defRPr/>
            </a:pPr>
            <a:endParaRPr lang="tr-TR" dirty="0" smtClean="0"/>
          </a:p>
        </p:txBody>
      </p:sp>
      <p:sp>
        <p:nvSpPr>
          <p:cNvPr id="2" name="Altbilgi Yer Tutucusu 1"/>
          <p:cNvSpPr>
            <a:spLocks noGrp="1"/>
          </p:cNvSpPr>
          <p:nvPr>
            <p:ph type="ftr" sz="quarter" idx="11"/>
          </p:nvPr>
        </p:nvSpPr>
        <p:spPr/>
        <p:txBody>
          <a:bodyPr/>
          <a:lstStyle/>
          <a:p>
            <a:pPr>
              <a:defRPr/>
            </a:pPr>
            <a:r>
              <a:rPr lang="tr-TR">
                <a:solidFill>
                  <a:srgbClr val="FFFFFF"/>
                </a:solidFill>
              </a:rPr>
              <a:t>www.tariheglencesi.com</a:t>
            </a:r>
          </a:p>
        </p:txBody>
      </p:sp>
    </p:spTree>
    <p:extLst>
      <p:ext uri="{BB962C8B-B14F-4D97-AF65-F5344CB8AC3E}">
        <p14:creationId xmlns:p14="http://schemas.microsoft.com/office/powerpoint/2010/main" val="2768596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ox(out)">
                                      <p:cBhvr>
                                        <p:cTn id="7" dur="500"/>
                                        <p:tgtEl>
                                          <p:spTgt spid="2662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ox(out)">
                                      <p:cBhvr>
                                        <p:cTn id="12" dur="500"/>
                                        <p:tgtEl>
                                          <p:spTgt spid="2662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ox(out)">
                                      <p:cBhvr>
                                        <p:cTn id="17" dur="500"/>
                                        <p:tgtEl>
                                          <p:spTgt spid="2662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ox(out)">
                                      <p:cBhvr>
                                        <p:cTn id="22" dur="500"/>
                                        <p:tgtEl>
                                          <p:spTgt spid="2662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box(out)">
                                      <p:cBhvr>
                                        <p:cTn id="27" dur="500"/>
                                        <p:tgtEl>
                                          <p:spTgt spid="2662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box(out)">
                                      <p:cBhvr>
                                        <p:cTn id="32" dur="500"/>
                                        <p:tgtEl>
                                          <p:spTgt spid="2662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box(out)">
                                      <p:cBhvr>
                                        <p:cTn id="37" dur="500"/>
                                        <p:tgtEl>
                                          <p:spTgt spid="2662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box(out)">
                                      <p:cBhvr>
                                        <p:cTn id="42" dur="500"/>
                                        <p:tgtEl>
                                          <p:spTgt spid="2662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box(out)">
                                      <p:cBhvr>
                                        <p:cTn id="47" dur="500"/>
                                        <p:tgtEl>
                                          <p:spTgt spid="2662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6627">
                                            <p:txEl>
                                              <p:pRg st="9" end="9"/>
                                            </p:txEl>
                                          </p:spTgt>
                                        </p:tgtEl>
                                        <p:attrNameLst>
                                          <p:attrName>style.visibility</p:attrName>
                                        </p:attrNameLst>
                                      </p:cBhvr>
                                      <p:to>
                                        <p:strVal val="visible"/>
                                      </p:to>
                                    </p:set>
                                    <p:animEffect transition="in" filter="box(out)">
                                      <p:cBhvr>
                                        <p:cTn id="52" dur="500"/>
                                        <p:tgtEl>
                                          <p:spTgt spid="26627">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497</TotalTime>
  <Words>1487</Words>
  <Application>Microsoft Office PowerPoint</Application>
  <PresentationFormat>Geniş ekran</PresentationFormat>
  <Paragraphs>160</Paragraphs>
  <Slides>40</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40</vt:i4>
      </vt:variant>
    </vt:vector>
  </HeadingPairs>
  <TitlesOfParts>
    <vt:vector size="49" baseType="lpstr">
      <vt:lpstr>Arial</vt:lpstr>
      <vt:lpstr>Arial Narrow</vt:lpstr>
      <vt:lpstr>Calibri</vt:lpstr>
      <vt:lpstr>Century Gothic</vt:lpstr>
      <vt:lpstr>Times New Roman</vt:lpstr>
      <vt:lpstr>Verdana-Bold</vt:lpstr>
      <vt:lpstr>Wingdings</vt:lpstr>
      <vt:lpstr>Wingdings 3</vt:lpstr>
      <vt:lpstr>İyon Toplantı Odası</vt:lpstr>
      <vt:lpstr>TARİH 9</vt:lpstr>
      <vt:lpstr>TARİH 9</vt:lpstr>
      <vt:lpstr>4.4. KAVİMLER GÖÇÜ</vt:lpstr>
      <vt:lpstr>PowerPoint Sunusu</vt:lpstr>
      <vt:lpstr>PowerPoint Sunusu</vt:lpstr>
      <vt:lpstr>PowerPoint Sunusu</vt:lpstr>
      <vt:lpstr>PowerPoint Sunusu</vt:lpstr>
      <vt:lpstr>PowerPoint Sunusu</vt:lpstr>
      <vt:lpstr>PowerPoint Sunusu</vt:lpstr>
      <vt:lpstr>PowerPoint Sunusu</vt:lpstr>
      <vt:lpstr>PowerPoint Sunusu</vt:lpstr>
      <vt:lpstr> Avrupa Hun Devleti </vt:lpstr>
      <vt:lpstr>PowerPoint Sunusu</vt:lpstr>
      <vt:lpstr>PowerPoint Sunusu</vt:lpstr>
      <vt:lpstr>PowerPoint Sunusu</vt:lpstr>
      <vt:lpstr>PowerPoint Sunusu</vt:lpstr>
      <vt:lpstr>PowerPoint Sunusu</vt:lpstr>
      <vt:lpstr>PowerPoint Sunusu</vt:lpstr>
      <vt:lpstr>PowerPoint Sunusu</vt:lpstr>
      <vt:lpstr>PowerPoint Sunusu</vt:lpstr>
      <vt:lpstr>2012-LYS</vt:lpstr>
      <vt:lpstr>Orta Çağ’da Türk Devlet ve Toplulukları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2009-2</vt:lpstr>
      <vt:lpstr>PowerPoint Sunusu</vt:lpstr>
      <vt:lpstr>2012-LYS</vt:lpstr>
      <vt:lpstr>Böyle millet galip gelmez</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TARİH 9</dc:title>
  <dc:creator>toshiba</dc:creator>
  <cp:lastModifiedBy>toshiba</cp:lastModifiedBy>
  <cp:revision>38</cp:revision>
  <dcterms:created xsi:type="dcterms:W3CDTF">2017-11-27T13:01:14Z</dcterms:created>
  <dcterms:modified xsi:type="dcterms:W3CDTF">2018-12-08T11:55:51Z</dcterms:modified>
</cp:coreProperties>
</file>