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"/>
  </p:notesMasterIdLst>
  <p:sldIdLst>
    <p:sldId id="487" r:id="rId2"/>
    <p:sldId id="488" r:id="rId3"/>
    <p:sldId id="564" r:id="rId4"/>
    <p:sldId id="567" r:id="rId5"/>
    <p:sldId id="565" r:id="rId6"/>
    <p:sldId id="576" r:id="rId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CCFF66"/>
    <a:srgbClr val="FF99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70" d="100"/>
          <a:sy n="70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F296F4-D418-44C2-889A-527520DDC6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15CF32-D4C2-4074-98EF-A55377193C14}">
      <dgm:prSet phldrT="[Metin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1800" b="1" dirty="0" smtClean="0"/>
            <a:t>1923-1932 Yılları</a:t>
          </a:r>
          <a:endParaRPr lang="tr-TR" sz="1800" b="1" dirty="0"/>
        </a:p>
      </dgm:t>
    </dgm:pt>
    <dgm:pt modelId="{E726EFAD-5D4D-4007-BD72-1ADA9250448D}" type="parTrans" cxnId="{8419FE6C-A0C0-4073-938F-07A11F77214B}">
      <dgm:prSet/>
      <dgm:spPr/>
      <dgm:t>
        <a:bodyPr/>
        <a:lstStyle/>
        <a:p>
          <a:endParaRPr lang="tr-TR" sz="1400"/>
        </a:p>
      </dgm:t>
    </dgm:pt>
    <dgm:pt modelId="{8A44418C-3E33-4B3B-9FF0-C37BC9E3745E}" type="sibTrans" cxnId="{8419FE6C-A0C0-4073-938F-07A11F77214B}">
      <dgm:prSet/>
      <dgm:spPr/>
      <dgm:t>
        <a:bodyPr/>
        <a:lstStyle/>
        <a:p>
          <a:endParaRPr lang="tr-TR" sz="1400"/>
        </a:p>
      </dgm:t>
    </dgm:pt>
    <dgm:pt modelId="{A2B8789C-BD2F-4FB5-BA57-4A0991DC0916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tr-TR" sz="1600" b="1" dirty="0" smtClean="0"/>
            <a:t>Türkiye İngiltere İlişkileri</a:t>
          </a:r>
          <a:endParaRPr lang="tr-TR" sz="1600" b="1" dirty="0"/>
        </a:p>
      </dgm:t>
    </dgm:pt>
    <dgm:pt modelId="{F8955BCB-3E60-45F8-A011-82583F974BB1}" type="parTrans" cxnId="{A116258E-8B1F-42F7-B4FA-6BACEC02E113}">
      <dgm:prSet/>
      <dgm:spPr/>
      <dgm:t>
        <a:bodyPr/>
        <a:lstStyle/>
        <a:p>
          <a:endParaRPr lang="tr-TR" sz="1400"/>
        </a:p>
      </dgm:t>
    </dgm:pt>
    <dgm:pt modelId="{5A33D1A7-228C-48E8-B371-7DEF30B38C42}" type="sibTrans" cxnId="{A116258E-8B1F-42F7-B4FA-6BACEC02E113}">
      <dgm:prSet/>
      <dgm:spPr/>
      <dgm:t>
        <a:bodyPr/>
        <a:lstStyle/>
        <a:p>
          <a:endParaRPr lang="tr-TR" sz="1400"/>
        </a:p>
      </dgm:t>
    </dgm:pt>
    <dgm:pt modelId="{C6308E8D-2D16-4758-9CBA-6D886BC0A2AA}">
      <dgm:prSet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tr-TR" sz="1600" b="1" dirty="0" smtClean="0"/>
            <a:t>Türkiye Yunanistan İlişkileri</a:t>
          </a:r>
          <a:endParaRPr lang="tr-TR" sz="1600" b="1" dirty="0"/>
        </a:p>
      </dgm:t>
    </dgm:pt>
    <dgm:pt modelId="{E9F80308-91E4-4D73-8012-3BF0FB466457}" type="parTrans" cxnId="{B0375C82-CCBB-4ACB-AD65-4A52F82BDFD3}">
      <dgm:prSet/>
      <dgm:spPr/>
      <dgm:t>
        <a:bodyPr/>
        <a:lstStyle/>
        <a:p>
          <a:endParaRPr lang="tr-TR" sz="1400"/>
        </a:p>
      </dgm:t>
    </dgm:pt>
    <dgm:pt modelId="{60971E74-9006-43BC-A826-FF8D518659F9}" type="sibTrans" cxnId="{B0375C82-CCBB-4ACB-AD65-4A52F82BDFD3}">
      <dgm:prSet/>
      <dgm:spPr/>
      <dgm:t>
        <a:bodyPr/>
        <a:lstStyle/>
        <a:p>
          <a:endParaRPr lang="tr-TR" sz="1400"/>
        </a:p>
      </dgm:t>
    </dgm:pt>
    <dgm:pt modelId="{E8452174-1BF3-4BD3-ADEA-8B91EFF67C9A}">
      <dgm:prSet custT="1"/>
      <dgm:spPr>
        <a:solidFill>
          <a:srgbClr val="FFFF66">
            <a:alpha val="90000"/>
          </a:srgbClr>
        </a:solidFill>
      </dgm:spPr>
      <dgm:t>
        <a:bodyPr/>
        <a:lstStyle/>
        <a:p>
          <a:endParaRPr lang="tr-TR" sz="1800" dirty="0" smtClean="0"/>
        </a:p>
        <a:p>
          <a:r>
            <a:rPr lang="tr-TR" sz="1800" dirty="0" smtClean="0"/>
            <a:t>Nüfus Mübadelesi</a:t>
          </a:r>
        </a:p>
        <a:p>
          <a:endParaRPr lang="tr-TR" sz="1800" dirty="0" smtClean="0"/>
        </a:p>
        <a:p>
          <a:r>
            <a:rPr lang="tr-TR" sz="1800" dirty="0" smtClean="0"/>
            <a:t>10 Haziran 1930’da yapılan antlaşma ile sorun çözümlenmiştir . Kıbrıs meselesinin başlangıcı olan 1954 yılına kadar Türk-Yunan ilişkileri iyi gitmiştir. </a:t>
          </a:r>
        </a:p>
        <a:p>
          <a:endParaRPr lang="tr-TR" sz="1800" dirty="0" smtClean="0"/>
        </a:p>
      </dgm:t>
    </dgm:pt>
    <dgm:pt modelId="{A0628659-1BD5-4464-8008-0671A687833E}" type="parTrans" cxnId="{1AD2C9DF-5328-4176-A9D9-ED59869916A8}">
      <dgm:prSet/>
      <dgm:spPr/>
      <dgm:t>
        <a:bodyPr/>
        <a:lstStyle/>
        <a:p>
          <a:endParaRPr lang="tr-TR" sz="1400"/>
        </a:p>
      </dgm:t>
    </dgm:pt>
    <dgm:pt modelId="{7158D3BC-B169-456B-BDD1-B71B23D63293}" type="sibTrans" cxnId="{1AD2C9DF-5328-4176-A9D9-ED59869916A8}">
      <dgm:prSet/>
      <dgm:spPr/>
      <dgm:t>
        <a:bodyPr/>
        <a:lstStyle/>
        <a:p>
          <a:endParaRPr lang="tr-TR" sz="1400"/>
        </a:p>
      </dgm:t>
    </dgm:pt>
    <dgm:pt modelId="{D941AA4F-C67D-49DB-84BC-DC2D4829D87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600" b="1" dirty="0" smtClean="0"/>
            <a:t>Türkiye SSCB (Sovyetler Birliği) İlişkileri</a:t>
          </a:r>
          <a:endParaRPr lang="tr-TR" sz="1600" b="1" dirty="0"/>
        </a:p>
      </dgm:t>
    </dgm:pt>
    <dgm:pt modelId="{5A50373C-CC5F-4DF6-8158-474308FB0EE7}" type="parTrans" cxnId="{AFAC809E-08F7-46E2-8F52-09E0AD55E95F}">
      <dgm:prSet/>
      <dgm:spPr/>
      <dgm:t>
        <a:bodyPr/>
        <a:lstStyle/>
        <a:p>
          <a:endParaRPr lang="tr-TR"/>
        </a:p>
      </dgm:t>
    </dgm:pt>
    <dgm:pt modelId="{5B870B54-42F0-486D-8BC8-BF4A0F175850}" type="sibTrans" cxnId="{AFAC809E-08F7-46E2-8F52-09E0AD55E95F}">
      <dgm:prSet/>
      <dgm:spPr/>
      <dgm:t>
        <a:bodyPr/>
        <a:lstStyle/>
        <a:p>
          <a:endParaRPr lang="tr-TR"/>
        </a:p>
      </dgm:t>
    </dgm:pt>
    <dgm:pt modelId="{86991D2E-E572-442D-9A6F-216827DC74F3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600" b="1" dirty="0" smtClean="0"/>
            <a:t>Türkiye Fransa İlişkileri</a:t>
          </a:r>
          <a:endParaRPr lang="tr-TR" sz="1600" b="1" dirty="0"/>
        </a:p>
      </dgm:t>
    </dgm:pt>
    <dgm:pt modelId="{743E5D35-68D9-4A79-A72B-84917179C638}" type="parTrans" cxnId="{3C538FC4-4A77-4F4B-8965-2CA6E9E78AB5}">
      <dgm:prSet/>
      <dgm:spPr/>
      <dgm:t>
        <a:bodyPr/>
        <a:lstStyle/>
        <a:p>
          <a:endParaRPr lang="tr-TR"/>
        </a:p>
      </dgm:t>
    </dgm:pt>
    <dgm:pt modelId="{FF5556A8-21C1-4360-AC84-E26A2F6F3633}" type="sibTrans" cxnId="{3C538FC4-4A77-4F4B-8965-2CA6E9E78AB5}">
      <dgm:prSet/>
      <dgm:spPr/>
      <dgm:t>
        <a:bodyPr/>
        <a:lstStyle/>
        <a:p>
          <a:endParaRPr lang="tr-TR"/>
        </a:p>
      </dgm:t>
    </dgm:pt>
    <dgm:pt modelId="{7A5C0B63-F754-4DB6-A4D9-2353232E924C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sz="1600" b="1" dirty="0" smtClean="0"/>
            <a:t>ATATÜRK DEVRİ DIŞ POLİTİKASI</a:t>
          </a:r>
          <a:endParaRPr lang="tr-TR" sz="1600" dirty="0"/>
        </a:p>
      </dgm:t>
    </dgm:pt>
    <dgm:pt modelId="{9FE0FD5D-9E97-4F87-8CCA-5924F7C8E5CA}" type="parTrans" cxnId="{9332E970-2BA4-4C15-BD49-284A1126A6D4}">
      <dgm:prSet/>
      <dgm:spPr/>
      <dgm:t>
        <a:bodyPr/>
        <a:lstStyle/>
        <a:p>
          <a:endParaRPr lang="tr-TR"/>
        </a:p>
      </dgm:t>
    </dgm:pt>
    <dgm:pt modelId="{699120CD-C307-4905-8665-A972E79EEB28}" type="sibTrans" cxnId="{9332E970-2BA4-4C15-BD49-284A1126A6D4}">
      <dgm:prSet/>
      <dgm:spPr/>
      <dgm:t>
        <a:bodyPr/>
        <a:lstStyle/>
        <a:p>
          <a:endParaRPr lang="tr-TR"/>
        </a:p>
      </dgm:t>
    </dgm:pt>
    <dgm:pt modelId="{2B6E585E-D752-46F3-BEC1-B34B2B837D55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tr-TR" sz="1800" dirty="0" smtClean="0"/>
            <a:t>Irak Sınır ve Musul Sorunu </a:t>
          </a:r>
        </a:p>
        <a:p>
          <a:r>
            <a:rPr lang="tr-TR" sz="1800" dirty="0" smtClean="0"/>
            <a:t>Şeyh Sait İsyanı (1925)</a:t>
          </a:r>
        </a:p>
        <a:p>
          <a:r>
            <a:rPr lang="tr-TR" sz="1800" dirty="0" smtClean="0"/>
            <a:t>Ankara Antlaşması (1926)</a:t>
          </a:r>
          <a:endParaRPr lang="tr-TR" sz="1800" dirty="0"/>
        </a:p>
      </dgm:t>
    </dgm:pt>
    <dgm:pt modelId="{42E87364-C2AD-40FD-BC05-66B0E2DEE587}" type="parTrans" cxnId="{1F0A81D0-8D23-4586-BBE5-244D3F556ADA}">
      <dgm:prSet/>
      <dgm:spPr/>
      <dgm:t>
        <a:bodyPr/>
        <a:lstStyle/>
        <a:p>
          <a:endParaRPr lang="tr-TR"/>
        </a:p>
      </dgm:t>
    </dgm:pt>
    <dgm:pt modelId="{D98E1424-E8AD-417A-BB26-4F3A4AEF5E6D}" type="sibTrans" cxnId="{1F0A81D0-8D23-4586-BBE5-244D3F556ADA}">
      <dgm:prSet/>
      <dgm:spPr/>
      <dgm:t>
        <a:bodyPr/>
        <a:lstStyle/>
        <a:p>
          <a:endParaRPr lang="tr-TR"/>
        </a:p>
      </dgm:t>
    </dgm:pt>
    <dgm:pt modelId="{6CA3636D-DD26-4AF6-886E-25BC0FFA84D7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dirty="0" smtClean="0"/>
            <a:t>Tarafsızlık ve Saldırmazlık Antlaşması</a:t>
          </a:r>
        </a:p>
        <a:p>
          <a:r>
            <a:rPr lang="tr-TR" sz="1800" dirty="0" smtClean="0"/>
            <a:t> (1925)</a:t>
          </a:r>
          <a:endParaRPr lang="tr-TR" sz="1800" dirty="0"/>
        </a:p>
      </dgm:t>
    </dgm:pt>
    <dgm:pt modelId="{C8D88A2C-B7A0-4359-8B4C-3F687C5B46D5}" type="parTrans" cxnId="{5A3767F0-3D81-43F0-B530-C2B5EE6C8465}">
      <dgm:prSet/>
      <dgm:spPr/>
      <dgm:t>
        <a:bodyPr/>
        <a:lstStyle/>
        <a:p>
          <a:endParaRPr lang="tr-TR"/>
        </a:p>
      </dgm:t>
    </dgm:pt>
    <dgm:pt modelId="{5C38DD15-7603-4ECE-B2C0-80394A748C43}" type="sibTrans" cxnId="{5A3767F0-3D81-43F0-B530-C2B5EE6C8465}">
      <dgm:prSet/>
      <dgm:spPr/>
      <dgm:t>
        <a:bodyPr/>
        <a:lstStyle/>
        <a:p>
          <a:endParaRPr lang="tr-TR"/>
        </a:p>
      </dgm:t>
    </dgm:pt>
    <dgm:pt modelId="{8277BED9-38C7-413B-BE30-74CB17131270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800" dirty="0" smtClean="0"/>
            <a:t>1-Yabancı Okullar Sorunu</a:t>
          </a:r>
        </a:p>
        <a:p>
          <a:r>
            <a:rPr lang="tr-TR" sz="1800" dirty="0" smtClean="0"/>
            <a:t>2-Borçlar Sorunu</a:t>
          </a:r>
          <a:endParaRPr lang="tr-TR" sz="1800" dirty="0"/>
        </a:p>
      </dgm:t>
    </dgm:pt>
    <dgm:pt modelId="{244C6D8B-1224-41BB-8D83-53F237BDA5CA}" type="parTrans" cxnId="{588BB5B1-F0B0-4CDB-A50D-8A6DD24D3F10}">
      <dgm:prSet/>
      <dgm:spPr/>
      <dgm:t>
        <a:bodyPr/>
        <a:lstStyle/>
        <a:p>
          <a:endParaRPr lang="tr-TR"/>
        </a:p>
      </dgm:t>
    </dgm:pt>
    <dgm:pt modelId="{BD1A8D75-92D7-46E1-8579-DFFB8EF19A3C}" type="sibTrans" cxnId="{588BB5B1-F0B0-4CDB-A50D-8A6DD24D3F10}">
      <dgm:prSet/>
      <dgm:spPr/>
      <dgm:t>
        <a:bodyPr/>
        <a:lstStyle/>
        <a:p>
          <a:endParaRPr lang="tr-TR"/>
        </a:p>
      </dgm:t>
    </dgm:pt>
    <dgm:pt modelId="{050E7A1D-861A-490F-8AF7-3B1C556BFE41}" type="pres">
      <dgm:prSet presAssocID="{AEF296F4-D418-44C2-889A-527520DDC6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A02E61D-347D-4C5A-8349-EE1936F97F74}" type="pres">
      <dgm:prSet presAssocID="{7A5C0B63-F754-4DB6-A4D9-2353232E924C}" presName="hierRoot1" presStyleCnt="0"/>
      <dgm:spPr/>
    </dgm:pt>
    <dgm:pt modelId="{ABFDAA69-D29B-4A36-9D43-72AA9558BF05}" type="pres">
      <dgm:prSet presAssocID="{7A5C0B63-F754-4DB6-A4D9-2353232E924C}" presName="composite" presStyleCnt="0"/>
      <dgm:spPr/>
    </dgm:pt>
    <dgm:pt modelId="{9ECDBA3E-8AF7-441C-94B1-787BE4F7B421}" type="pres">
      <dgm:prSet presAssocID="{7A5C0B63-F754-4DB6-A4D9-2353232E924C}" presName="background" presStyleLbl="node0" presStyleIdx="0" presStyleCnt="1"/>
      <dgm:spPr/>
    </dgm:pt>
    <dgm:pt modelId="{25BFDD81-A98F-4EE5-A42A-F9E03A1FD562}" type="pres">
      <dgm:prSet presAssocID="{7A5C0B63-F754-4DB6-A4D9-2353232E924C}" presName="text" presStyleLbl="fgAcc0" presStyleIdx="0" presStyleCnt="1" custScaleX="2545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AFDCAE-F8E2-462C-8E9C-646ACDBB57CA}" type="pres">
      <dgm:prSet presAssocID="{7A5C0B63-F754-4DB6-A4D9-2353232E924C}" presName="hierChild2" presStyleCnt="0"/>
      <dgm:spPr/>
    </dgm:pt>
    <dgm:pt modelId="{EFFED4AB-4B75-450C-B76E-72C5AA795977}" type="pres">
      <dgm:prSet presAssocID="{E726EFAD-5D4D-4007-BD72-1ADA9250448D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C602EE9-1EEA-4D49-B1BF-18A34943F16B}" type="pres">
      <dgm:prSet presAssocID="{5515CF32-D4C2-4074-98EF-A55377193C14}" presName="hierRoot2" presStyleCnt="0"/>
      <dgm:spPr/>
    </dgm:pt>
    <dgm:pt modelId="{375BE403-B179-4B1A-A73D-4DA76FED7A44}" type="pres">
      <dgm:prSet presAssocID="{5515CF32-D4C2-4074-98EF-A55377193C14}" presName="composite2" presStyleCnt="0"/>
      <dgm:spPr/>
    </dgm:pt>
    <dgm:pt modelId="{402F5C05-4353-4B25-9EDE-71CC05262CEE}" type="pres">
      <dgm:prSet presAssocID="{5515CF32-D4C2-4074-98EF-A55377193C14}" presName="background2" presStyleLbl="node2" presStyleIdx="0" presStyleCnt="1"/>
      <dgm:spPr/>
    </dgm:pt>
    <dgm:pt modelId="{C785E42A-94EA-49AE-B1C6-9534F640F8CA}" type="pres">
      <dgm:prSet presAssocID="{5515CF32-D4C2-4074-98EF-A55377193C14}" presName="text2" presStyleLbl="fgAcc2" presStyleIdx="0" presStyleCnt="1" custScaleX="20659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410346-EDF2-4D93-9E1E-90E14F9FAC03}" type="pres">
      <dgm:prSet presAssocID="{5515CF32-D4C2-4074-98EF-A55377193C14}" presName="hierChild3" presStyleCnt="0"/>
      <dgm:spPr/>
    </dgm:pt>
    <dgm:pt modelId="{DF96A2F6-F063-4CF8-8633-709462EB972E}" type="pres">
      <dgm:prSet presAssocID="{F8955BCB-3E60-45F8-A011-82583F974BB1}" presName="Name17" presStyleLbl="parChTrans1D3" presStyleIdx="0" presStyleCnt="4"/>
      <dgm:spPr/>
      <dgm:t>
        <a:bodyPr/>
        <a:lstStyle/>
        <a:p>
          <a:endParaRPr lang="tr-TR"/>
        </a:p>
      </dgm:t>
    </dgm:pt>
    <dgm:pt modelId="{0D23F25F-6281-401B-9864-56B93796CC83}" type="pres">
      <dgm:prSet presAssocID="{A2B8789C-BD2F-4FB5-BA57-4A0991DC0916}" presName="hierRoot3" presStyleCnt="0"/>
      <dgm:spPr/>
    </dgm:pt>
    <dgm:pt modelId="{70CB1953-98CF-4E67-A3D0-46AEC028B438}" type="pres">
      <dgm:prSet presAssocID="{A2B8789C-BD2F-4FB5-BA57-4A0991DC0916}" presName="composite3" presStyleCnt="0"/>
      <dgm:spPr/>
    </dgm:pt>
    <dgm:pt modelId="{F59CADE7-1FE6-47F3-A904-97919A161B74}" type="pres">
      <dgm:prSet presAssocID="{A2B8789C-BD2F-4FB5-BA57-4A0991DC0916}" presName="background3" presStyleLbl="node3" presStyleIdx="0" presStyleCnt="4"/>
      <dgm:spPr/>
    </dgm:pt>
    <dgm:pt modelId="{C260BB3B-F173-4E19-892F-2C0F4497DC1A}" type="pres">
      <dgm:prSet presAssocID="{A2B8789C-BD2F-4FB5-BA57-4A0991DC0916}" presName="text3" presStyleLbl="fgAcc3" presStyleIdx="0" presStyleCnt="4" custScaleX="14045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760FAF-0908-4915-8CF3-E3E5BAA6A04F}" type="pres">
      <dgm:prSet presAssocID="{A2B8789C-BD2F-4FB5-BA57-4A0991DC0916}" presName="hierChild4" presStyleCnt="0"/>
      <dgm:spPr/>
    </dgm:pt>
    <dgm:pt modelId="{B9C1C703-3B3F-40C7-8B9D-8277A516DE77}" type="pres">
      <dgm:prSet presAssocID="{42E87364-C2AD-40FD-BC05-66B0E2DEE587}" presName="Name23" presStyleLbl="parChTrans1D4" presStyleIdx="0" presStyleCnt="4"/>
      <dgm:spPr/>
      <dgm:t>
        <a:bodyPr/>
        <a:lstStyle/>
        <a:p>
          <a:endParaRPr lang="tr-TR"/>
        </a:p>
      </dgm:t>
    </dgm:pt>
    <dgm:pt modelId="{A58CBC2F-22F0-439C-86A9-3E4702164D22}" type="pres">
      <dgm:prSet presAssocID="{2B6E585E-D752-46F3-BEC1-B34B2B837D55}" presName="hierRoot4" presStyleCnt="0"/>
      <dgm:spPr/>
    </dgm:pt>
    <dgm:pt modelId="{FC0E69E3-DE79-4F20-A36D-BCC76869561E}" type="pres">
      <dgm:prSet presAssocID="{2B6E585E-D752-46F3-BEC1-B34B2B837D55}" presName="composite4" presStyleCnt="0"/>
      <dgm:spPr/>
    </dgm:pt>
    <dgm:pt modelId="{F3FDF28D-FFB2-405A-A8ED-F3E6F2E7C49F}" type="pres">
      <dgm:prSet presAssocID="{2B6E585E-D752-46F3-BEC1-B34B2B837D55}" presName="background4" presStyleLbl="node4" presStyleIdx="0" presStyleCnt="4"/>
      <dgm:spPr/>
    </dgm:pt>
    <dgm:pt modelId="{CAE968BB-08D9-44EF-9A69-602B5BF18215}" type="pres">
      <dgm:prSet presAssocID="{2B6E585E-D752-46F3-BEC1-B34B2B837D55}" presName="text4" presStyleLbl="fgAcc4" presStyleIdx="0" presStyleCnt="4" custScaleX="126762" custScaleY="24138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502D95-6E12-4876-A252-27EAE9C81E12}" type="pres">
      <dgm:prSet presAssocID="{2B6E585E-D752-46F3-BEC1-B34B2B837D55}" presName="hierChild5" presStyleCnt="0"/>
      <dgm:spPr/>
    </dgm:pt>
    <dgm:pt modelId="{EB67DC0E-7634-4BBB-95D3-7659384F8C47}" type="pres">
      <dgm:prSet presAssocID="{E9F80308-91E4-4D73-8012-3BF0FB466457}" presName="Name17" presStyleLbl="parChTrans1D3" presStyleIdx="1" presStyleCnt="4"/>
      <dgm:spPr/>
      <dgm:t>
        <a:bodyPr/>
        <a:lstStyle/>
        <a:p>
          <a:endParaRPr lang="tr-TR"/>
        </a:p>
      </dgm:t>
    </dgm:pt>
    <dgm:pt modelId="{A2C9706E-A9EF-405C-B695-B1FAF26A1007}" type="pres">
      <dgm:prSet presAssocID="{C6308E8D-2D16-4758-9CBA-6D886BC0A2AA}" presName="hierRoot3" presStyleCnt="0"/>
      <dgm:spPr/>
    </dgm:pt>
    <dgm:pt modelId="{35C76AC9-899D-4855-AD17-EDA0E3B78065}" type="pres">
      <dgm:prSet presAssocID="{C6308E8D-2D16-4758-9CBA-6D886BC0A2AA}" presName="composite3" presStyleCnt="0"/>
      <dgm:spPr/>
    </dgm:pt>
    <dgm:pt modelId="{93FD044E-81EA-41BD-8B4D-DE88011DBD8B}" type="pres">
      <dgm:prSet presAssocID="{C6308E8D-2D16-4758-9CBA-6D886BC0A2AA}" presName="background3" presStyleLbl="node3" presStyleIdx="1" presStyleCnt="4"/>
      <dgm:spPr/>
    </dgm:pt>
    <dgm:pt modelId="{63448EB6-BC35-4E5D-9391-FEA9638BE828}" type="pres">
      <dgm:prSet presAssocID="{C6308E8D-2D16-4758-9CBA-6D886BC0A2AA}" presName="text3" presStyleLbl="fgAcc3" presStyleIdx="1" presStyleCnt="4" custScaleX="14368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8B6FBCB-6937-412E-A06E-689FAB1E92D2}" type="pres">
      <dgm:prSet presAssocID="{C6308E8D-2D16-4758-9CBA-6D886BC0A2AA}" presName="hierChild4" presStyleCnt="0"/>
      <dgm:spPr/>
    </dgm:pt>
    <dgm:pt modelId="{B789EE27-28D1-4777-8E03-E9ED2D2F6DDB}" type="pres">
      <dgm:prSet presAssocID="{A0628659-1BD5-4464-8008-0671A687833E}" presName="Name23" presStyleLbl="parChTrans1D4" presStyleIdx="1" presStyleCnt="4"/>
      <dgm:spPr/>
      <dgm:t>
        <a:bodyPr/>
        <a:lstStyle/>
        <a:p>
          <a:endParaRPr lang="tr-TR"/>
        </a:p>
      </dgm:t>
    </dgm:pt>
    <dgm:pt modelId="{15562B4A-6507-42AF-88A3-7E8EC429BDC2}" type="pres">
      <dgm:prSet presAssocID="{E8452174-1BF3-4BD3-ADEA-8B91EFF67C9A}" presName="hierRoot4" presStyleCnt="0"/>
      <dgm:spPr/>
    </dgm:pt>
    <dgm:pt modelId="{30FD2FD5-F424-406F-960D-E4EBF275A0AE}" type="pres">
      <dgm:prSet presAssocID="{E8452174-1BF3-4BD3-ADEA-8B91EFF67C9A}" presName="composite4" presStyleCnt="0"/>
      <dgm:spPr/>
    </dgm:pt>
    <dgm:pt modelId="{4B54B44D-D7A3-4C0C-8854-A91E940509B0}" type="pres">
      <dgm:prSet presAssocID="{E8452174-1BF3-4BD3-ADEA-8B91EFF67C9A}" presName="background4" presStyleLbl="node4" presStyleIdx="1" presStyleCnt="4"/>
      <dgm:spPr/>
    </dgm:pt>
    <dgm:pt modelId="{68AD1EC8-4128-4B73-9B38-03F06E259A55}" type="pres">
      <dgm:prSet presAssocID="{E8452174-1BF3-4BD3-ADEA-8B91EFF67C9A}" presName="text4" presStyleLbl="fgAcc4" presStyleIdx="1" presStyleCnt="4" custScaleX="154847" custScaleY="35727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378F730-4B30-4CC3-BDAE-F4C547450CD4}" type="pres">
      <dgm:prSet presAssocID="{E8452174-1BF3-4BD3-ADEA-8B91EFF67C9A}" presName="hierChild5" presStyleCnt="0"/>
      <dgm:spPr/>
    </dgm:pt>
    <dgm:pt modelId="{E266B9BD-700E-4ED6-AC0A-FBAF6B8DF7CF}" type="pres">
      <dgm:prSet presAssocID="{5A50373C-CC5F-4DF6-8158-474308FB0EE7}" presName="Name17" presStyleLbl="parChTrans1D3" presStyleIdx="2" presStyleCnt="4"/>
      <dgm:spPr/>
      <dgm:t>
        <a:bodyPr/>
        <a:lstStyle/>
        <a:p>
          <a:endParaRPr lang="tr-TR"/>
        </a:p>
      </dgm:t>
    </dgm:pt>
    <dgm:pt modelId="{42125F67-25EA-4F32-ABE1-4A5F8F94E03D}" type="pres">
      <dgm:prSet presAssocID="{D941AA4F-C67D-49DB-84BC-DC2D4829D878}" presName="hierRoot3" presStyleCnt="0"/>
      <dgm:spPr/>
    </dgm:pt>
    <dgm:pt modelId="{44257A99-B191-4980-A0B9-E76C3CF4EA6F}" type="pres">
      <dgm:prSet presAssocID="{D941AA4F-C67D-49DB-84BC-DC2D4829D878}" presName="composite3" presStyleCnt="0"/>
      <dgm:spPr/>
    </dgm:pt>
    <dgm:pt modelId="{300C04AA-2C80-4140-B060-33EFD46A7164}" type="pres">
      <dgm:prSet presAssocID="{D941AA4F-C67D-49DB-84BC-DC2D4829D878}" presName="background3" presStyleLbl="node3" presStyleIdx="2" presStyleCnt="4"/>
      <dgm:spPr/>
    </dgm:pt>
    <dgm:pt modelId="{64241AF1-B447-40ED-AFAD-EA35166D73D0}" type="pres">
      <dgm:prSet presAssocID="{D941AA4F-C67D-49DB-84BC-DC2D4829D878}" presName="text3" presStyleLbl="fgAcc3" presStyleIdx="2" presStyleCnt="4" custScaleX="14328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187783-45F0-40BD-827F-4BBB5FE6B88C}" type="pres">
      <dgm:prSet presAssocID="{D941AA4F-C67D-49DB-84BC-DC2D4829D878}" presName="hierChild4" presStyleCnt="0"/>
      <dgm:spPr/>
    </dgm:pt>
    <dgm:pt modelId="{E8B9416C-F566-4DB0-9189-EFC85AB4313D}" type="pres">
      <dgm:prSet presAssocID="{C8D88A2C-B7A0-4359-8B4C-3F687C5B46D5}" presName="Name23" presStyleLbl="parChTrans1D4" presStyleIdx="2" presStyleCnt="4"/>
      <dgm:spPr/>
      <dgm:t>
        <a:bodyPr/>
        <a:lstStyle/>
        <a:p>
          <a:endParaRPr lang="tr-TR"/>
        </a:p>
      </dgm:t>
    </dgm:pt>
    <dgm:pt modelId="{D30A0DEC-0B86-4CE9-8957-4F73D3E9F313}" type="pres">
      <dgm:prSet presAssocID="{6CA3636D-DD26-4AF6-886E-25BC0FFA84D7}" presName="hierRoot4" presStyleCnt="0"/>
      <dgm:spPr/>
    </dgm:pt>
    <dgm:pt modelId="{F80E79C0-62A3-4ED4-9270-FEC64FC08589}" type="pres">
      <dgm:prSet presAssocID="{6CA3636D-DD26-4AF6-886E-25BC0FFA84D7}" presName="composite4" presStyleCnt="0"/>
      <dgm:spPr/>
    </dgm:pt>
    <dgm:pt modelId="{DF0AA61F-C41B-417F-B845-F9B700E88FDC}" type="pres">
      <dgm:prSet presAssocID="{6CA3636D-DD26-4AF6-886E-25BC0FFA84D7}" presName="background4" presStyleLbl="node4" presStyleIdx="2" presStyleCnt="4"/>
      <dgm:spPr/>
    </dgm:pt>
    <dgm:pt modelId="{2381D223-C255-4817-B92A-2C0B5885741C}" type="pres">
      <dgm:prSet presAssocID="{6CA3636D-DD26-4AF6-886E-25BC0FFA84D7}" presName="text4" presStyleLbl="fgAcc4" presStyleIdx="2" presStyleCnt="4" custScaleX="137464" custScaleY="15640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4FD5D1C-8BF5-4064-86E7-2F83D94408A1}" type="pres">
      <dgm:prSet presAssocID="{6CA3636D-DD26-4AF6-886E-25BC0FFA84D7}" presName="hierChild5" presStyleCnt="0"/>
      <dgm:spPr/>
    </dgm:pt>
    <dgm:pt modelId="{F9401806-2260-471E-BB78-D55D72772649}" type="pres">
      <dgm:prSet presAssocID="{743E5D35-68D9-4A79-A72B-84917179C638}" presName="Name17" presStyleLbl="parChTrans1D3" presStyleIdx="3" presStyleCnt="4"/>
      <dgm:spPr/>
      <dgm:t>
        <a:bodyPr/>
        <a:lstStyle/>
        <a:p>
          <a:endParaRPr lang="tr-TR"/>
        </a:p>
      </dgm:t>
    </dgm:pt>
    <dgm:pt modelId="{0BE1BB03-9B1C-46E8-90D5-87BB4D592F54}" type="pres">
      <dgm:prSet presAssocID="{86991D2E-E572-442D-9A6F-216827DC74F3}" presName="hierRoot3" presStyleCnt="0"/>
      <dgm:spPr/>
    </dgm:pt>
    <dgm:pt modelId="{36EED39A-9D03-4D91-A7AE-17D1BD33A757}" type="pres">
      <dgm:prSet presAssocID="{86991D2E-E572-442D-9A6F-216827DC74F3}" presName="composite3" presStyleCnt="0"/>
      <dgm:spPr/>
    </dgm:pt>
    <dgm:pt modelId="{2674C923-CB11-46A6-9FD8-AF8337AC40EB}" type="pres">
      <dgm:prSet presAssocID="{86991D2E-E572-442D-9A6F-216827DC74F3}" presName="background3" presStyleLbl="node3" presStyleIdx="3" presStyleCnt="4"/>
      <dgm:spPr/>
    </dgm:pt>
    <dgm:pt modelId="{85AA6377-265C-4EEA-A44C-87FB5BAFE65D}" type="pres">
      <dgm:prSet presAssocID="{86991D2E-E572-442D-9A6F-216827DC74F3}" presName="text3" presStyleLbl="fgAcc3" presStyleIdx="3" presStyleCnt="4" custScaleX="13010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B9EB77-7DF7-4E55-BB38-4332E13024FE}" type="pres">
      <dgm:prSet presAssocID="{86991D2E-E572-442D-9A6F-216827DC74F3}" presName="hierChild4" presStyleCnt="0"/>
      <dgm:spPr/>
    </dgm:pt>
    <dgm:pt modelId="{1FE0CEC3-39F4-4E78-91F3-31B0C0143322}" type="pres">
      <dgm:prSet presAssocID="{244C6D8B-1224-41BB-8D83-53F237BDA5CA}" presName="Name23" presStyleLbl="parChTrans1D4" presStyleIdx="3" presStyleCnt="4"/>
      <dgm:spPr/>
      <dgm:t>
        <a:bodyPr/>
        <a:lstStyle/>
        <a:p>
          <a:endParaRPr lang="tr-TR"/>
        </a:p>
      </dgm:t>
    </dgm:pt>
    <dgm:pt modelId="{69F8CF58-F51A-4B79-8E5D-DB00D4130939}" type="pres">
      <dgm:prSet presAssocID="{8277BED9-38C7-413B-BE30-74CB17131270}" presName="hierRoot4" presStyleCnt="0"/>
      <dgm:spPr/>
    </dgm:pt>
    <dgm:pt modelId="{16974FA5-DDDE-4B4D-8470-AE39DFEFC68F}" type="pres">
      <dgm:prSet presAssocID="{8277BED9-38C7-413B-BE30-74CB17131270}" presName="composite4" presStyleCnt="0"/>
      <dgm:spPr/>
    </dgm:pt>
    <dgm:pt modelId="{6E19AC9E-FE6D-46EE-8ED2-FCA1CE563CAC}" type="pres">
      <dgm:prSet presAssocID="{8277BED9-38C7-413B-BE30-74CB17131270}" presName="background4" presStyleLbl="node4" presStyleIdx="3" presStyleCnt="4"/>
      <dgm:spPr/>
    </dgm:pt>
    <dgm:pt modelId="{BDC1B157-82EF-471E-AAEE-6F974DA52DC7}" type="pres">
      <dgm:prSet presAssocID="{8277BED9-38C7-413B-BE30-74CB17131270}" presName="text4" presStyleLbl="fgAcc4" presStyleIdx="3" presStyleCnt="4" custScaleX="141787" custScaleY="16059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C2062F6-B864-415D-9D1D-AC08A9A41AA6}" type="pres">
      <dgm:prSet presAssocID="{8277BED9-38C7-413B-BE30-74CB17131270}" presName="hierChild5" presStyleCnt="0"/>
      <dgm:spPr/>
    </dgm:pt>
  </dgm:ptLst>
  <dgm:cxnLst>
    <dgm:cxn modelId="{4D4A585B-ED40-48AE-8BB0-9A6AD9EDD169}" type="presOf" srcId="{86991D2E-E572-442D-9A6F-216827DC74F3}" destId="{85AA6377-265C-4EEA-A44C-87FB5BAFE65D}" srcOrd="0" destOrd="0" presId="urn:microsoft.com/office/officeart/2005/8/layout/hierarchy1"/>
    <dgm:cxn modelId="{A5D14FAE-13A3-4F9B-AB75-B10D82B25374}" type="presOf" srcId="{D941AA4F-C67D-49DB-84BC-DC2D4829D878}" destId="{64241AF1-B447-40ED-AFAD-EA35166D73D0}" srcOrd="0" destOrd="0" presId="urn:microsoft.com/office/officeart/2005/8/layout/hierarchy1"/>
    <dgm:cxn modelId="{5BA7F088-100F-414F-89DF-E9D3ADFA5910}" type="presOf" srcId="{C6308E8D-2D16-4758-9CBA-6D886BC0A2AA}" destId="{63448EB6-BC35-4E5D-9391-FEA9638BE828}" srcOrd="0" destOrd="0" presId="urn:microsoft.com/office/officeart/2005/8/layout/hierarchy1"/>
    <dgm:cxn modelId="{991A9CF8-702D-488A-AF60-B790042AC711}" type="presOf" srcId="{244C6D8B-1224-41BB-8D83-53F237BDA5CA}" destId="{1FE0CEC3-39F4-4E78-91F3-31B0C0143322}" srcOrd="0" destOrd="0" presId="urn:microsoft.com/office/officeart/2005/8/layout/hierarchy1"/>
    <dgm:cxn modelId="{9078F9C4-777B-4A47-A252-D75D195F6ECA}" type="presOf" srcId="{A2B8789C-BD2F-4FB5-BA57-4A0991DC0916}" destId="{C260BB3B-F173-4E19-892F-2C0F4497DC1A}" srcOrd="0" destOrd="0" presId="urn:microsoft.com/office/officeart/2005/8/layout/hierarchy1"/>
    <dgm:cxn modelId="{8419FE6C-A0C0-4073-938F-07A11F77214B}" srcId="{7A5C0B63-F754-4DB6-A4D9-2353232E924C}" destId="{5515CF32-D4C2-4074-98EF-A55377193C14}" srcOrd="0" destOrd="0" parTransId="{E726EFAD-5D4D-4007-BD72-1ADA9250448D}" sibTransId="{8A44418C-3E33-4B3B-9FF0-C37BC9E3745E}"/>
    <dgm:cxn modelId="{1F0A81D0-8D23-4586-BBE5-244D3F556ADA}" srcId="{A2B8789C-BD2F-4FB5-BA57-4A0991DC0916}" destId="{2B6E585E-D752-46F3-BEC1-B34B2B837D55}" srcOrd="0" destOrd="0" parTransId="{42E87364-C2AD-40FD-BC05-66B0E2DEE587}" sibTransId="{D98E1424-E8AD-417A-BB26-4F3A4AEF5E6D}"/>
    <dgm:cxn modelId="{D67B3B88-EDD2-49B7-BED4-83646A98362C}" type="presOf" srcId="{AEF296F4-D418-44C2-889A-527520DDC60E}" destId="{050E7A1D-861A-490F-8AF7-3B1C556BFE41}" srcOrd="0" destOrd="0" presId="urn:microsoft.com/office/officeart/2005/8/layout/hierarchy1"/>
    <dgm:cxn modelId="{2B23E042-E9A7-42D6-BBB2-1A5FD1A50612}" type="presOf" srcId="{E8452174-1BF3-4BD3-ADEA-8B91EFF67C9A}" destId="{68AD1EC8-4128-4B73-9B38-03F06E259A55}" srcOrd="0" destOrd="0" presId="urn:microsoft.com/office/officeart/2005/8/layout/hierarchy1"/>
    <dgm:cxn modelId="{8C45AF30-C266-4A03-8DD2-9320D6008C5C}" type="presOf" srcId="{6CA3636D-DD26-4AF6-886E-25BC0FFA84D7}" destId="{2381D223-C255-4817-B92A-2C0B5885741C}" srcOrd="0" destOrd="0" presId="urn:microsoft.com/office/officeart/2005/8/layout/hierarchy1"/>
    <dgm:cxn modelId="{9332E970-2BA4-4C15-BD49-284A1126A6D4}" srcId="{AEF296F4-D418-44C2-889A-527520DDC60E}" destId="{7A5C0B63-F754-4DB6-A4D9-2353232E924C}" srcOrd="0" destOrd="0" parTransId="{9FE0FD5D-9E97-4F87-8CCA-5924F7C8E5CA}" sibTransId="{699120CD-C307-4905-8665-A972E79EEB28}"/>
    <dgm:cxn modelId="{AFAC809E-08F7-46E2-8F52-09E0AD55E95F}" srcId="{5515CF32-D4C2-4074-98EF-A55377193C14}" destId="{D941AA4F-C67D-49DB-84BC-DC2D4829D878}" srcOrd="2" destOrd="0" parTransId="{5A50373C-CC5F-4DF6-8158-474308FB0EE7}" sibTransId="{5B870B54-42F0-486D-8BC8-BF4A0F175850}"/>
    <dgm:cxn modelId="{C5D6A5A4-FECF-4E3A-AF59-B0F886473952}" type="presOf" srcId="{5A50373C-CC5F-4DF6-8158-474308FB0EE7}" destId="{E266B9BD-700E-4ED6-AC0A-FBAF6B8DF7CF}" srcOrd="0" destOrd="0" presId="urn:microsoft.com/office/officeart/2005/8/layout/hierarchy1"/>
    <dgm:cxn modelId="{2BCBBDC3-8887-44CB-8B03-6860FE59765C}" type="presOf" srcId="{A0628659-1BD5-4464-8008-0671A687833E}" destId="{B789EE27-28D1-4777-8E03-E9ED2D2F6DDB}" srcOrd="0" destOrd="0" presId="urn:microsoft.com/office/officeart/2005/8/layout/hierarchy1"/>
    <dgm:cxn modelId="{5A3767F0-3D81-43F0-B530-C2B5EE6C8465}" srcId="{D941AA4F-C67D-49DB-84BC-DC2D4829D878}" destId="{6CA3636D-DD26-4AF6-886E-25BC0FFA84D7}" srcOrd="0" destOrd="0" parTransId="{C8D88A2C-B7A0-4359-8B4C-3F687C5B46D5}" sibTransId="{5C38DD15-7603-4ECE-B2C0-80394A748C43}"/>
    <dgm:cxn modelId="{B0375C82-CCBB-4ACB-AD65-4A52F82BDFD3}" srcId="{5515CF32-D4C2-4074-98EF-A55377193C14}" destId="{C6308E8D-2D16-4758-9CBA-6D886BC0A2AA}" srcOrd="1" destOrd="0" parTransId="{E9F80308-91E4-4D73-8012-3BF0FB466457}" sibTransId="{60971E74-9006-43BC-A826-FF8D518659F9}"/>
    <dgm:cxn modelId="{588BB5B1-F0B0-4CDB-A50D-8A6DD24D3F10}" srcId="{86991D2E-E572-442D-9A6F-216827DC74F3}" destId="{8277BED9-38C7-413B-BE30-74CB17131270}" srcOrd="0" destOrd="0" parTransId="{244C6D8B-1224-41BB-8D83-53F237BDA5CA}" sibTransId="{BD1A8D75-92D7-46E1-8579-DFFB8EF19A3C}"/>
    <dgm:cxn modelId="{45950336-A6E9-4E98-92F6-EF976FFB8370}" type="presOf" srcId="{7A5C0B63-F754-4DB6-A4D9-2353232E924C}" destId="{25BFDD81-A98F-4EE5-A42A-F9E03A1FD562}" srcOrd="0" destOrd="0" presId="urn:microsoft.com/office/officeart/2005/8/layout/hierarchy1"/>
    <dgm:cxn modelId="{E04DB70C-B4D8-4B9E-A028-F0023CBEF89D}" type="presOf" srcId="{2B6E585E-D752-46F3-BEC1-B34B2B837D55}" destId="{CAE968BB-08D9-44EF-9A69-602B5BF18215}" srcOrd="0" destOrd="0" presId="urn:microsoft.com/office/officeart/2005/8/layout/hierarchy1"/>
    <dgm:cxn modelId="{DF55E2BE-3A31-4FAB-A9E0-26A9E8ADE84A}" type="presOf" srcId="{5515CF32-D4C2-4074-98EF-A55377193C14}" destId="{C785E42A-94EA-49AE-B1C6-9534F640F8CA}" srcOrd="0" destOrd="0" presId="urn:microsoft.com/office/officeart/2005/8/layout/hierarchy1"/>
    <dgm:cxn modelId="{48B020CC-799F-4CBA-AA1C-9F7F2676C6B2}" type="presOf" srcId="{743E5D35-68D9-4A79-A72B-84917179C638}" destId="{F9401806-2260-471E-BB78-D55D72772649}" srcOrd="0" destOrd="0" presId="urn:microsoft.com/office/officeart/2005/8/layout/hierarchy1"/>
    <dgm:cxn modelId="{4B0F8EBA-FE6F-4326-9D81-4E3EDCA04360}" type="presOf" srcId="{F8955BCB-3E60-45F8-A011-82583F974BB1}" destId="{DF96A2F6-F063-4CF8-8633-709462EB972E}" srcOrd="0" destOrd="0" presId="urn:microsoft.com/office/officeart/2005/8/layout/hierarchy1"/>
    <dgm:cxn modelId="{84C756CA-C461-40F8-8F06-A29DAD0B2E9D}" type="presOf" srcId="{C8D88A2C-B7A0-4359-8B4C-3F687C5B46D5}" destId="{E8B9416C-F566-4DB0-9189-EFC85AB4313D}" srcOrd="0" destOrd="0" presId="urn:microsoft.com/office/officeart/2005/8/layout/hierarchy1"/>
    <dgm:cxn modelId="{23C4A298-7D89-4B93-96FD-1248F4B117BC}" type="presOf" srcId="{42E87364-C2AD-40FD-BC05-66B0E2DEE587}" destId="{B9C1C703-3B3F-40C7-8B9D-8277A516DE77}" srcOrd="0" destOrd="0" presId="urn:microsoft.com/office/officeart/2005/8/layout/hierarchy1"/>
    <dgm:cxn modelId="{1AD2C9DF-5328-4176-A9D9-ED59869916A8}" srcId="{C6308E8D-2D16-4758-9CBA-6D886BC0A2AA}" destId="{E8452174-1BF3-4BD3-ADEA-8B91EFF67C9A}" srcOrd="0" destOrd="0" parTransId="{A0628659-1BD5-4464-8008-0671A687833E}" sibTransId="{7158D3BC-B169-456B-BDD1-B71B23D63293}"/>
    <dgm:cxn modelId="{A116258E-8B1F-42F7-B4FA-6BACEC02E113}" srcId="{5515CF32-D4C2-4074-98EF-A55377193C14}" destId="{A2B8789C-BD2F-4FB5-BA57-4A0991DC0916}" srcOrd="0" destOrd="0" parTransId="{F8955BCB-3E60-45F8-A011-82583F974BB1}" sibTransId="{5A33D1A7-228C-48E8-B371-7DEF30B38C42}"/>
    <dgm:cxn modelId="{97812F3B-B8BA-433E-9D5E-01A63167A690}" type="presOf" srcId="{E9F80308-91E4-4D73-8012-3BF0FB466457}" destId="{EB67DC0E-7634-4BBB-95D3-7659384F8C47}" srcOrd="0" destOrd="0" presId="urn:microsoft.com/office/officeart/2005/8/layout/hierarchy1"/>
    <dgm:cxn modelId="{69AC45D2-4ACF-495C-AD4B-D3CC8CA4A968}" type="presOf" srcId="{E726EFAD-5D4D-4007-BD72-1ADA9250448D}" destId="{EFFED4AB-4B75-450C-B76E-72C5AA795977}" srcOrd="0" destOrd="0" presId="urn:microsoft.com/office/officeart/2005/8/layout/hierarchy1"/>
    <dgm:cxn modelId="{1EDA1B71-97C3-410B-BF44-B9E196D0CBCA}" type="presOf" srcId="{8277BED9-38C7-413B-BE30-74CB17131270}" destId="{BDC1B157-82EF-471E-AAEE-6F974DA52DC7}" srcOrd="0" destOrd="0" presId="urn:microsoft.com/office/officeart/2005/8/layout/hierarchy1"/>
    <dgm:cxn modelId="{3C538FC4-4A77-4F4B-8965-2CA6E9E78AB5}" srcId="{5515CF32-D4C2-4074-98EF-A55377193C14}" destId="{86991D2E-E572-442D-9A6F-216827DC74F3}" srcOrd="3" destOrd="0" parTransId="{743E5D35-68D9-4A79-A72B-84917179C638}" sibTransId="{FF5556A8-21C1-4360-AC84-E26A2F6F3633}"/>
    <dgm:cxn modelId="{2755B3D7-8EBE-4F30-AC1D-32433C8E3BF2}" type="presParOf" srcId="{050E7A1D-861A-490F-8AF7-3B1C556BFE41}" destId="{2A02E61D-347D-4C5A-8349-EE1936F97F74}" srcOrd="0" destOrd="0" presId="urn:microsoft.com/office/officeart/2005/8/layout/hierarchy1"/>
    <dgm:cxn modelId="{3DC0C0C3-687E-442D-8356-BE01754F0AB5}" type="presParOf" srcId="{2A02E61D-347D-4C5A-8349-EE1936F97F74}" destId="{ABFDAA69-D29B-4A36-9D43-72AA9558BF05}" srcOrd="0" destOrd="0" presId="urn:microsoft.com/office/officeart/2005/8/layout/hierarchy1"/>
    <dgm:cxn modelId="{FFACE97B-2297-4BFB-9E17-58BF580213BA}" type="presParOf" srcId="{ABFDAA69-D29B-4A36-9D43-72AA9558BF05}" destId="{9ECDBA3E-8AF7-441C-94B1-787BE4F7B421}" srcOrd="0" destOrd="0" presId="urn:microsoft.com/office/officeart/2005/8/layout/hierarchy1"/>
    <dgm:cxn modelId="{7BAFFE37-4FE4-4371-8B88-22DC1790E947}" type="presParOf" srcId="{ABFDAA69-D29B-4A36-9D43-72AA9558BF05}" destId="{25BFDD81-A98F-4EE5-A42A-F9E03A1FD562}" srcOrd="1" destOrd="0" presId="urn:microsoft.com/office/officeart/2005/8/layout/hierarchy1"/>
    <dgm:cxn modelId="{9FA22E41-9F9F-4E4B-B50F-E3BBA078280F}" type="presParOf" srcId="{2A02E61D-347D-4C5A-8349-EE1936F97F74}" destId="{4CAFDCAE-F8E2-462C-8E9C-646ACDBB57CA}" srcOrd="1" destOrd="0" presId="urn:microsoft.com/office/officeart/2005/8/layout/hierarchy1"/>
    <dgm:cxn modelId="{4E895873-AC25-42B4-A2F4-AA80D575918E}" type="presParOf" srcId="{4CAFDCAE-F8E2-462C-8E9C-646ACDBB57CA}" destId="{EFFED4AB-4B75-450C-B76E-72C5AA795977}" srcOrd="0" destOrd="0" presId="urn:microsoft.com/office/officeart/2005/8/layout/hierarchy1"/>
    <dgm:cxn modelId="{5D79BCAF-3D40-424F-8B9D-CA739C1E875B}" type="presParOf" srcId="{4CAFDCAE-F8E2-462C-8E9C-646ACDBB57CA}" destId="{3C602EE9-1EEA-4D49-B1BF-18A34943F16B}" srcOrd="1" destOrd="0" presId="urn:microsoft.com/office/officeart/2005/8/layout/hierarchy1"/>
    <dgm:cxn modelId="{C38B711A-648E-4436-A4EF-7A54F3B873FF}" type="presParOf" srcId="{3C602EE9-1EEA-4D49-B1BF-18A34943F16B}" destId="{375BE403-B179-4B1A-A73D-4DA76FED7A44}" srcOrd="0" destOrd="0" presId="urn:microsoft.com/office/officeart/2005/8/layout/hierarchy1"/>
    <dgm:cxn modelId="{52425550-E5C9-4A46-AFFF-83BA7EC8B438}" type="presParOf" srcId="{375BE403-B179-4B1A-A73D-4DA76FED7A44}" destId="{402F5C05-4353-4B25-9EDE-71CC05262CEE}" srcOrd="0" destOrd="0" presId="urn:microsoft.com/office/officeart/2005/8/layout/hierarchy1"/>
    <dgm:cxn modelId="{7038BA8C-04D4-4DE8-8788-82F0B7597DF0}" type="presParOf" srcId="{375BE403-B179-4B1A-A73D-4DA76FED7A44}" destId="{C785E42A-94EA-49AE-B1C6-9534F640F8CA}" srcOrd="1" destOrd="0" presId="urn:microsoft.com/office/officeart/2005/8/layout/hierarchy1"/>
    <dgm:cxn modelId="{E42E2505-590F-4D1E-9038-EBA4895DA34E}" type="presParOf" srcId="{3C602EE9-1EEA-4D49-B1BF-18A34943F16B}" destId="{6D410346-EDF2-4D93-9E1E-90E14F9FAC03}" srcOrd="1" destOrd="0" presId="urn:microsoft.com/office/officeart/2005/8/layout/hierarchy1"/>
    <dgm:cxn modelId="{B5F44CAF-779E-42AE-BAE4-32951B10094E}" type="presParOf" srcId="{6D410346-EDF2-4D93-9E1E-90E14F9FAC03}" destId="{DF96A2F6-F063-4CF8-8633-709462EB972E}" srcOrd="0" destOrd="0" presId="urn:microsoft.com/office/officeart/2005/8/layout/hierarchy1"/>
    <dgm:cxn modelId="{0C1FE3EB-98CF-498B-BB2C-71B29692901A}" type="presParOf" srcId="{6D410346-EDF2-4D93-9E1E-90E14F9FAC03}" destId="{0D23F25F-6281-401B-9864-56B93796CC83}" srcOrd="1" destOrd="0" presId="urn:microsoft.com/office/officeart/2005/8/layout/hierarchy1"/>
    <dgm:cxn modelId="{FC4989F8-31E7-40E2-8C88-5A8C3C946F90}" type="presParOf" srcId="{0D23F25F-6281-401B-9864-56B93796CC83}" destId="{70CB1953-98CF-4E67-A3D0-46AEC028B438}" srcOrd="0" destOrd="0" presId="urn:microsoft.com/office/officeart/2005/8/layout/hierarchy1"/>
    <dgm:cxn modelId="{A9F1AA79-5CB0-4084-8525-0EB20BE918C0}" type="presParOf" srcId="{70CB1953-98CF-4E67-A3D0-46AEC028B438}" destId="{F59CADE7-1FE6-47F3-A904-97919A161B74}" srcOrd="0" destOrd="0" presId="urn:microsoft.com/office/officeart/2005/8/layout/hierarchy1"/>
    <dgm:cxn modelId="{1F2BE3E8-4C6B-4F72-BE14-63A4228411BD}" type="presParOf" srcId="{70CB1953-98CF-4E67-A3D0-46AEC028B438}" destId="{C260BB3B-F173-4E19-892F-2C0F4497DC1A}" srcOrd="1" destOrd="0" presId="urn:microsoft.com/office/officeart/2005/8/layout/hierarchy1"/>
    <dgm:cxn modelId="{853DE98D-3F72-4880-A8F2-B77A2947BB87}" type="presParOf" srcId="{0D23F25F-6281-401B-9864-56B93796CC83}" destId="{33760FAF-0908-4915-8CF3-E3E5BAA6A04F}" srcOrd="1" destOrd="0" presId="urn:microsoft.com/office/officeart/2005/8/layout/hierarchy1"/>
    <dgm:cxn modelId="{1878300F-3D7B-468D-B742-D60036EBD06B}" type="presParOf" srcId="{33760FAF-0908-4915-8CF3-E3E5BAA6A04F}" destId="{B9C1C703-3B3F-40C7-8B9D-8277A516DE77}" srcOrd="0" destOrd="0" presId="urn:microsoft.com/office/officeart/2005/8/layout/hierarchy1"/>
    <dgm:cxn modelId="{7E67408A-6DC9-474E-96AA-E8A5B5C36562}" type="presParOf" srcId="{33760FAF-0908-4915-8CF3-E3E5BAA6A04F}" destId="{A58CBC2F-22F0-439C-86A9-3E4702164D22}" srcOrd="1" destOrd="0" presId="urn:microsoft.com/office/officeart/2005/8/layout/hierarchy1"/>
    <dgm:cxn modelId="{7A04E42D-F6A9-404D-A661-AA1CE1F70AB8}" type="presParOf" srcId="{A58CBC2F-22F0-439C-86A9-3E4702164D22}" destId="{FC0E69E3-DE79-4F20-A36D-BCC76869561E}" srcOrd="0" destOrd="0" presId="urn:microsoft.com/office/officeart/2005/8/layout/hierarchy1"/>
    <dgm:cxn modelId="{91B794CC-4B34-44F9-A626-13452A984D61}" type="presParOf" srcId="{FC0E69E3-DE79-4F20-A36D-BCC76869561E}" destId="{F3FDF28D-FFB2-405A-A8ED-F3E6F2E7C49F}" srcOrd="0" destOrd="0" presId="urn:microsoft.com/office/officeart/2005/8/layout/hierarchy1"/>
    <dgm:cxn modelId="{E843442D-4A53-4426-AAEA-0CA4309AB8E7}" type="presParOf" srcId="{FC0E69E3-DE79-4F20-A36D-BCC76869561E}" destId="{CAE968BB-08D9-44EF-9A69-602B5BF18215}" srcOrd="1" destOrd="0" presId="urn:microsoft.com/office/officeart/2005/8/layout/hierarchy1"/>
    <dgm:cxn modelId="{4B06FFE6-D751-4BCB-85AB-26E2BAF3A3C9}" type="presParOf" srcId="{A58CBC2F-22F0-439C-86A9-3E4702164D22}" destId="{F0502D95-6E12-4876-A252-27EAE9C81E12}" srcOrd="1" destOrd="0" presId="urn:microsoft.com/office/officeart/2005/8/layout/hierarchy1"/>
    <dgm:cxn modelId="{A40CFEBF-A07B-453B-BF0B-A2215BC8263E}" type="presParOf" srcId="{6D410346-EDF2-4D93-9E1E-90E14F9FAC03}" destId="{EB67DC0E-7634-4BBB-95D3-7659384F8C47}" srcOrd="2" destOrd="0" presId="urn:microsoft.com/office/officeart/2005/8/layout/hierarchy1"/>
    <dgm:cxn modelId="{161690F7-5EBF-4D0B-9325-72062EB2564B}" type="presParOf" srcId="{6D410346-EDF2-4D93-9E1E-90E14F9FAC03}" destId="{A2C9706E-A9EF-405C-B695-B1FAF26A1007}" srcOrd="3" destOrd="0" presId="urn:microsoft.com/office/officeart/2005/8/layout/hierarchy1"/>
    <dgm:cxn modelId="{83D9C40C-A463-45AD-A7DE-ADB8E4331AE8}" type="presParOf" srcId="{A2C9706E-A9EF-405C-B695-B1FAF26A1007}" destId="{35C76AC9-899D-4855-AD17-EDA0E3B78065}" srcOrd="0" destOrd="0" presId="urn:microsoft.com/office/officeart/2005/8/layout/hierarchy1"/>
    <dgm:cxn modelId="{5C51F846-337B-4DFA-997A-9C3E788AAF19}" type="presParOf" srcId="{35C76AC9-899D-4855-AD17-EDA0E3B78065}" destId="{93FD044E-81EA-41BD-8B4D-DE88011DBD8B}" srcOrd="0" destOrd="0" presId="urn:microsoft.com/office/officeart/2005/8/layout/hierarchy1"/>
    <dgm:cxn modelId="{7B1E6F69-D45B-44DE-BE63-E793895CA226}" type="presParOf" srcId="{35C76AC9-899D-4855-AD17-EDA0E3B78065}" destId="{63448EB6-BC35-4E5D-9391-FEA9638BE828}" srcOrd="1" destOrd="0" presId="urn:microsoft.com/office/officeart/2005/8/layout/hierarchy1"/>
    <dgm:cxn modelId="{D957A653-8AF0-4B8A-BDBF-FD302CCAEC2E}" type="presParOf" srcId="{A2C9706E-A9EF-405C-B695-B1FAF26A1007}" destId="{28B6FBCB-6937-412E-A06E-689FAB1E92D2}" srcOrd="1" destOrd="0" presId="urn:microsoft.com/office/officeart/2005/8/layout/hierarchy1"/>
    <dgm:cxn modelId="{69521954-192F-4544-A99E-48C8F653EADC}" type="presParOf" srcId="{28B6FBCB-6937-412E-A06E-689FAB1E92D2}" destId="{B789EE27-28D1-4777-8E03-E9ED2D2F6DDB}" srcOrd="0" destOrd="0" presId="urn:microsoft.com/office/officeart/2005/8/layout/hierarchy1"/>
    <dgm:cxn modelId="{9D13CD84-B44B-4CB1-A5F9-EFAA426221AC}" type="presParOf" srcId="{28B6FBCB-6937-412E-A06E-689FAB1E92D2}" destId="{15562B4A-6507-42AF-88A3-7E8EC429BDC2}" srcOrd="1" destOrd="0" presId="urn:microsoft.com/office/officeart/2005/8/layout/hierarchy1"/>
    <dgm:cxn modelId="{75164369-D741-49C3-94B5-22C20E60D8B9}" type="presParOf" srcId="{15562B4A-6507-42AF-88A3-7E8EC429BDC2}" destId="{30FD2FD5-F424-406F-960D-E4EBF275A0AE}" srcOrd="0" destOrd="0" presId="urn:microsoft.com/office/officeart/2005/8/layout/hierarchy1"/>
    <dgm:cxn modelId="{2488BADA-56D5-42FC-8FB1-E1967DC7AC53}" type="presParOf" srcId="{30FD2FD5-F424-406F-960D-E4EBF275A0AE}" destId="{4B54B44D-D7A3-4C0C-8854-A91E940509B0}" srcOrd="0" destOrd="0" presId="urn:microsoft.com/office/officeart/2005/8/layout/hierarchy1"/>
    <dgm:cxn modelId="{FA147FC0-B7E8-4D91-BF0B-81C1B2FB7353}" type="presParOf" srcId="{30FD2FD5-F424-406F-960D-E4EBF275A0AE}" destId="{68AD1EC8-4128-4B73-9B38-03F06E259A55}" srcOrd="1" destOrd="0" presId="urn:microsoft.com/office/officeart/2005/8/layout/hierarchy1"/>
    <dgm:cxn modelId="{021855A9-8B6E-42B3-9832-01CEC73B3BE7}" type="presParOf" srcId="{15562B4A-6507-42AF-88A3-7E8EC429BDC2}" destId="{7378F730-4B30-4CC3-BDAE-F4C547450CD4}" srcOrd="1" destOrd="0" presId="urn:microsoft.com/office/officeart/2005/8/layout/hierarchy1"/>
    <dgm:cxn modelId="{32B9F209-7A0C-40F9-B554-671BE59C5B3F}" type="presParOf" srcId="{6D410346-EDF2-4D93-9E1E-90E14F9FAC03}" destId="{E266B9BD-700E-4ED6-AC0A-FBAF6B8DF7CF}" srcOrd="4" destOrd="0" presId="urn:microsoft.com/office/officeart/2005/8/layout/hierarchy1"/>
    <dgm:cxn modelId="{4E6098C9-755B-4F33-93D8-8C7683CF9E56}" type="presParOf" srcId="{6D410346-EDF2-4D93-9E1E-90E14F9FAC03}" destId="{42125F67-25EA-4F32-ABE1-4A5F8F94E03D}" srcOrd="5" destOrd="0" presId="urn:microsoft.com/office/officeart/2005/8/layout/hierarchy1"/>
    <dgm:cxn modelId="{DA744628-60B5-4A94-A63C-1D7CFDF70C88}" type="presParOf" srcId="{42125F67-25EA-4F32-ABE1-4A5F8F94E03D}" destId="{44257A99-B191-4980-A0B9-E76C3CF4EA6F}" srcOrd="0" destOrd="0" presId="urn:microsoft.com/office/officeart/2005/8/layout/hierarchy1"/>
    <dgm:cxn modelId="{A69F494B-50B1-4574-B950-C7BA4383E203}" type="presParOf" srcId="{44257A99-B191-4980-A0B9-E76C3CF4EA6F}" destId="{300C04AA-2C80-4140-B060-33EFD46A7164}" srcOrd="0" destOrd="0" presId="urn:microsoft.com/office/officeart/2005/8/layout/hierarchy1"/>
    <dgm:cxn modelId="{1F1328B5-85EE-4FB0-ABFC-36D1EBAFB400}" type="presParOf" srcId="{44257A99-B191-4980-A0B9-E76C3CF4EA6F}" destId="{64241AF1-B447-40ED-AFAD-EA35166D73D0}" srcOrd="1" destOrd="0" presId="urn:microsoft.com/office/officeart/2005/8/layout/hierarchy1"/>
    <dgm:cxn modelId="{7B9EA3B7-BCF3-4F17-ADCD-5F962A689E3F}" type="presParOf" srcId="{42125F67-25EA-4F32-ABE1-4A5F8F94E03D}" destId="{C7187783-45F0-40BD-827F-4BBB5FE6B88C}" srcOrd="1" destOrd="0" presId="urn:microsoft.com/office/officeart/2005/8/layout/hierarchy1"/>
    <dgm:cxn modelId="{EB18D68C-8223-4394-B9F0-3A87BA1F8F22}" type="presParOf" srcId="{C7187783-45F0-40BD-827F-4BBB5FE6B88C}" destId="{E8B9416C-F566-4DB0-9189-EFC85AB4313D}" srcOrd="0" destOrd="0" presId="urn:microsoft.com/office/officeart/2005/8/layout/hierarchy1"/>
    <dgm:cxn modelId="{2EFDD23D-7E5E-42A0-ADB8-CD71A129EA44}" type="presParOf" srcId="{C7187783-45F0-40BD-827F-4BBB5FE6B88C}" destId="{D30A0DEC-0B86-4CE9-8957-4F73D3E9F313}" srcOrd="1" destOrd="0" presId="urn:microsoft.com/office/officeart/2005/8/layout/hierarchy1"/>
    <dgm:cxn modelId="{805A490A-BB2A-46BF-8871-01DEFE270B84}" type="presParOf" srcId="{D30A0DEC-0B86-4CE9-8957-4F73D3E9F313}" destId="{F80E79C0-62A3-4ED4-9270-FEC64FC08589}" srcOrd="0" destOrd="0" presId="urn:microsoft.com/office/officeart/2005/8/layout/hierarchy1"/>
    <dgm:cxn modelId="{A9A9693D-FB1E-41EF-89C4-3A5877BA8333}" type="presParOf" srcId="{F80E79C0-62A3-4ED4-9270-FEC64FC08589}" destId="{DF0AA61F-C41B-417F-B845-F9B700E88FDC}" srcOrd="0" destOrd="0" presId="urn:microsoft.com/office/officeart/2005/8/layout/hierarchy1"/>
    <dgm:cxn modelId="{ADF98C30-2CD2-49E9-BC62-A59CB65349FC}" type="presParOf" srcId="{F80E79C0-62A3-4ED4-9270-FEC64FC08589}" destId="{2381D223-C255-4817-B92A-2C0B5885741C}" srcOrd="1" destOrd="0" presId="urn:microsoft.com/office/officeart/2005/8/layout/hierarchy1"/>
    <dgm:cxn modelId="{5FFCC1DA-3430-4346-9BBC-59570625FB14}" type="presParOf" srcId="{D30A0DEC-0B86-4CE9-8957-4F73D3E9F313}" destId="{B4FD5D1C-8BF5-4064-86E7-2F83D94408A1}" srcOrd="1" destOrd="0" presId="urn:microsoft.com/office/officeart/2005/8/layout/hierarchy1"/>
    <dgm:cxn modelId="{3DD924CE-C1F5-430E-A394-9494CAB33C23}" type="presParOf" srcId="{6D410346-EDF2-4D93-9E1E-90E14F9FAC03}" destId="{F9401806-2260-471E-BB78-D55D72772649}" srcOrd="6" destOrd="0" presId="urn:microsoft.com/office/officeart/2005/8/layout/hierarchy1"/>
    <dgm:cxn modelId="{CF2B509A-F63F-45C1-9858-71A6AEC600BA}" type="presParOf" srcId="{6D410346-EDF2-4D93-9E1E-90E14F9FAC03}" destId="{0BE1BB03-9B1C-46E8-90D5-87BB4D592F54}" srcOrd="7" destOrd="0" presId="urn:microsoft.com/office/officeart/2005/8/layout/hierarchy1"/>
    <dgm:cxn modelId="{1A93638F-F4A3-4BD2-A636-640258995BFB}" type="presParOf" srcId="{0BE1BB03-9B1C-46E8-90D5-87BB4D592F54}" destId="{36EED39A-9D03-4D91-A7AE-17D1BD33A757}" srcOrd="0" destOrd="0" presId="urn:microsoft.com/office/officeart/2005/8/layout/hierarchy1"/>
    <dgm:cxn modelId="{AAE77231-6BEF-4651-95C3-56485D3055CB}" type="presParOf" srcId="{36EED39A-9D03-4D91-A7AE-17D1BD33A757}" destId="{2674C923-CB11-46A6-9FD8-AF8337AC40EB}" srcOrd="0" destOrd="0" presId="urn:microsoft.com/office/officeart/2005/8/layout/hierarchy1"/>
    <dgm:cxn modelId="{0FEA99BC-C153-4264-BA34-050D4A00869B}" type="presParOf" srcId="{36EED39A-9D03-4D91-A7AE-17D1BD33A757}" destId="{85AA6377-265C-4EEA-A44C-87FB5BAFE65D}" srcOrd="1" destOrd="0" presId="urn:microsoft.com/office/officeart/2005/8/layout/hierarchy1"/>
    <dgm:cxn modelId="{4E1786A7-DAD7-4873-9791-BE1A72FA7CD6}" type="presParOf" srcId="{0BE1BB03-9B1C-46E8-90D5-87BB4D592F54}" destId="{62B9EB77-7DF7-4E55-BB38-4332E13024FE}" srcOrd="1" destOrd="0" presId="urn:microsoft.com/office/officeart/2005/8/layout/hierarchy1"/>
    <dgm:cxn modelId="{E45086A6-11A2-449F-B722-C56549D94E37}" type="presParOf" srcId="{62B9EB77-7DF7-4E55-BB38-4332E13024FE}" destId="{1FE0CEC3-39F4-4E78-91F3-31B0C0143322}" srcOrd="0" destOrd="0" presId="urn:microsoft.com/office/officeart/2005/8/layout/hierarchy1"/>
    <dgm:cxn modelId="{3D14E4FC-DE21-4D74-AFAC-1CFBC5EEACFF}" type="presParOf" srcId="{62B9EB77-7DF7-4E55-BB38-4332E13024FE}" destId="{69F8CF58-F51A-4B79-8E5D-DB00D4130939}" srcOrd="1" destOrd="0" presId="urn:microsoft.com/office/officeart/2005/8/layout/hierarchy1"/>
    <dgm:cxn modelId="{49E6876F-8A2E-40A9-B670-FDBCDFA797ED}" type="presParOf" srcId="{69F8CF58-F51A-4B79-8E5D-DB00D4130939}" destId="{16974FA5-DDDE-4B4D-8470-AE39DFEFC68F}" srcOrd="0" destOrd="0" presId="urn:microsoft.com/office/officeart/2005/8/layout/hierarchy1"/>
    <dgm:cxn modelId="{D4BA347F-C983-4E44-B6C6-8587C7CD2CB7}" type="presParOf" srcId="{16974FA5-DDDE-4B4D-8470-AE39DFEFC68F}" destId="{6E19AC9E-FE6D-46EE-8ED2-FCA1CE563CAC}" srcOrd="0" destOrd="0" presId="urn:microsoft.com/office/officeart/2005/8/layout/hierarchy1"/>
    <dgm:cxn modelId="{C9D5039A-3FEC-4D9C-8492-812FBC2057EF}" type="presParOf" srcId="{16974FA5-DDDE-4B4D-8470-AE39DFEFC68F}" destId="{BDC1B157-82EF-471E-AAEE-6F974DA52DC7}" srcOrd="1" destOrd="0" presId="urn:microsoft.com/office/officeart/2005/8/layout/hierarchy1"/>
    <dgm:cxn modelId="{2F1607F5-079C-497B-9FD7-DFB17887BA7F}" type="presParOf" srcId="{69F8CF58-F51A-4B79-8E5D-DB00D4130939}" destId="{8C2062F6-B864-415D-9D1D-AC08A9A41AA6}" srcOrd="1" destOrd="0" presId="urn:microsoft.com/office/officeart/2005/8/layout/hierarchy1"/>
  </dgm:cxnLst>
  <dgm:bg>
    <a:solidFill>
      <a:schemeClr val="bg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F296F4-D418-44C2-889A-527520DDC6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515CF32-D4C2-4074-98EF-A55377193C14}">
      <dgm:prSet phldrT="[Metin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tr-TR" sz="2000" b="1" dirty="0" smtClean="0"/>
            <a:t>1932-1939 Yılları</a:t>
          </a:r>
          <a:endParaRPr lang="tr-TR" sz="2000" b="1" dirty="0"/>
        </a:p>
      </dgm:t>
    </dgm:pt>
    <dgm:pt modelId="{E726EFAD-5D4D-4007-BD72-1ADA9250448D}" type="parTrans" cxnId="{8419FE6C-A0C0-4073-938F-07A11F77214B}">
      <dgm:prSet/>
      <dgm:spPr/>
      <dgm:t>
        <a:bodyPr/>
        <a:lstStyle/>
        <a:p>
          <a:endParaRPr lang="tr-TR" sz="1400"/>
        </a:p>
      </dgm:t>
    </dgm:pt>
    <dgm:pt modelId="{8A44418C-3E33-4B3B-9FF0-C37BC9E3745E}" type="sibTrans" cxnId="{8419FE6C-A0C0-4073-938F-07A11F77214B}">
      <dgm:prSet/>
      <dgm:spPr/>
      <dgm:t>
        <a:bodyPr/>
        <a:lstStyle/>
        <a:p>
          <a:endParaRPr lang="tr-TR" sz="1400"/>
        </a:p>
      </dgm:t>
    </dgm:pt>
    <dgm:pt modelId="{A2B8789C-BD2F-4FB5-BA57-4A0991DC0916}">
      <dgm:prSet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tr-TR" sz="1800" b="1" dirty="0" smtClean="0"/>
            <a:t>Türkiye’nin Milletler Cemiyetine Üye Olması </a:t>
          </a:r>
        </a:p>
        <a:p>
          <a:r>
            <a:rPr lang="tr-TR" sz="1800" b="1" dirty="0" smtClean="0"/>
            <a:t>(1932)</a:t>
          </a:r>
          <a:endParaRPr lang="tr-TR" sz="1800" b="1" dirty="0"/>
        </a:p>
      </dgm:t>
    </dgm:pt>
    <dgm:pt modelId="{F8955BCB-3E60-45F8-A011-82583F974BB1}" type="parTrans" cxnId="{A116258E-8B1F-42F7-B4FA-6BACEC02E113}">
      <dgm:prSet/>
      <dgm:spPr/>
      <dgm:t>
        <a:bodyPr/>
        <a:lstStyle/>
        <a:p>
          <a:endParaRPr lang="tr-TR" sz="1400"/>
        </a:p>
      </dgm:t>
    </dgm:pt>
    <dgm:pt modelId="{5A33D1A7-228C-48E8-B371-7DEF30B38C42}" type="sibTrans" cxnId="{A116258E-8B1F-42F7-B4FA-6BACEC02E113}">
      <dgm:prSet/>
      <dgm:spPr/>
      <dgm:t>
        <a:bodyPr/>
        <a:lstStyle/>
        <a:p>
          <a:endParaRPr lang="tr-TR" sz="1400"/>
        </a:p>
      </dgm:t>
    </dgm:pt>
    <dgm:pt modelId="{C6308E8D-2D16-4758-9CBA-6D886BC0A2AA}">
      <dgm:prSet custT="1"/>
      <dgm:spPr>
        <a:solidFill>
          <a:srgbClr val="FFFF66">
            <a:alpha val="89804"/>
          </a:srgbClr>
        </a:solidFill>
      </dgm:spPr>
      <dgm:t>
        <a:bodyPr/>
        <a:lstStyle/>
        <a:p>
          <a:r>
            <a:rPr lang="tr-TR" sz="1800" b="1" dirty="0" smtClean="0"/>
            <a:t>Balkan Antantı</a:t>
          </a:r>
        </a:p>
        <a:p>
          <a:r>
            <a:rPr lang="tr-TR" sz="1800" b="1" dirty="0" smtClean="0"/>
            <a:t>(1934)</a:t>
          </a:r>
          <a:endParaRPr lang="tr-TR" sz="1800" b="1" dirty="0"/>
        </a:p>
      </dgm:t>
    </dgm:pt>
    <dgm:pt modelId="{E9F80308-91E4-4D73-8012-3BF0FB466457}" type="parTrans" cxnId="{B0375C82-CCBB-4ACB-AD65-4A52F82BDFD3}">
      <dgm:prSet/>
      <dgm:spPr/>
      <dgm:t>
        <a:bodyPr/>
        <a:lstStyle/>
        <a:p>
          <a:endParaRPr lang="tr-TR" sz="1400"/>
        </a:p>
      </dgm:t>
    </dgm:pt>
    <dgm:pt modelId="{60971E74-9006-43BC-A826-FF8D518659F9}" type="sibTrans" cxnId="{B0375C82-CCBB-4ACB-AD65-4A52F82BDFD3}">
      <dgm:prSet/>
      <dgm:spPr/>
      <dgm:t>
        <a:bodyPr/>
        <a:lstStyle/>
        <a:p>
          <a:endParaRPr lang="tr-TR" sz="1400"/>
        </a:p>
      </dgm:t>
    </dgm:pt>
    <dgm:pt modelId="{D941AA4F-C67D-49DB-84BC-DC2D4829D87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800" b="1" dirty="0" smtClean="0"/>
            <a:t>Boğazlar Sorunu ve Montrö Boğazlar Sözleşmesi</a:t>
          </a:r>
        </a:p>
        <a:p>
          <a:r>
            <a:rPr lang="tr-TR" sz="1800" b="1" dirty="0" smtClean="0"/>
            <a:t>(1936)</a:t>
          </a:r>
          <a:endParaRPr lang="tr-TR" sz="1800" b="1" dirty="0"/>
        </a:p>
      </dgm:t>
    </dgm:pt>
    <dgm:pt modelId="{5A50373C-CC5F-4DF6-8158-474308FB0EE7}" type="parTrans" cxnId="{AFAC809E-08F7-46E2-8F52-09E0AD55E95F}">
      <dgm:prSet/>
      <dgm:spPr/>
      <dgm:t>
        <a:bodyPr/>
        <a:lstStyle/>
        <a:p>
          <a:endParaRPr lang="tr-TR"/>
        </a:p>
      </dgm:t>
    </dgm:pt>
    <dgm:pt modelId="{5B870B54-42F0-486D-8BC8-BF4A0F175850}" type="sibTrans" cxnId="{AFAC809E-08F7-46E2-8F52-09E0AD55E95F}">
      <dgm:prSet/>
      <dgm:spPr/>
      <dgm:t>
        <a:bodyPr/>
        <a:lstStyle/>
        <a:p>
          <a:endParaRPr lang="tr-TR"/>
        </a:p>
      </dgm:t>
    </dgm:pt>
    <dgm:pt modelId="{86991D2E-E572-442D-9A6F-216827DC74F3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Sadabat Paktı 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tr-TR" sz="1800" b="1" dirty="0" smtClean="0"/>
            <a:t> (1937)</a:t>
          </a:r>
          <a:endParaRPr lang="tr-TR" sz="1800" b="1" dirty="0"/>
        </a:p>
      </dgm:t>
    </dgm:pt>
    <dgm:pt modelId="{743E5D35-68D9-4A79-A72B-84917179C638}" type="parTrans" cxnId="{3C538FC4-4A77-4F4B-8965-2CA6E9E78AB5}">
      <dgm:prSet/>
      <dgm:spPr/>
      <dgm:t>
        <a:bodyPr/>
        <a:lstStyle/>
        <a:p>
          <a:endParaRPr lang="tr-TR"/>
        </a:p>
      </dgm:t>
    </dgm:pt>
    <dgm:pt modelId="{FF5556A8-21C1-4360-AC84-E26A2F6F3633}" type="sibTrans" cxnId="{3C538FC4-4A77-4F4B-8965-2CA6E9E78AB5}">
      <dgm:prSet/>
      <dgm:spPr/>
      <dgm:t>
        <a:bodyPr/>
        <a:lstStyle/>
        <a:p>
          <a:endParaRPr lang="tr-TR"/>
        </a:p>
      </dgm:t>
    </dgm:pt>
    <dgm:pt modelId="{7A5C0B63-F754-4DB6-A4D9-2353232E924C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sz="2400" b="1" dirty="0" smtClean="0"/>
            <a:t>ATATÜRK DEVRİ DIŞ POLİTİKASI</a:t>
          </a:r>
          <a:endParaRPr lang="tr-TR" sz="2400" dirty="0"/>
        </a:p>
      </dgm:t>
    </dgm:pt>
    <dgm:pt modelId="{9FE0FD5D-9E97-4F87-8CCA-5924F7C8E5CA}" type="parTrans" cxnId="{9332E970-2BA4-4C15-BD49-284A1126A6D4}">
      <dgm:prSet/>
      <dgm:spPr/>
      <dgm:t>
        <a:bodyPr/>
        <a:lstStyle/>
        <a:p>
          <a:endParaRPr lang="tr-TR"/>
        </a:p>
      </dgm:t>
    </dgm:pt>
    <dgm:pt modelId="{699120CD-C307-4905-8665-A972E79EEB28}" type="sibTrans" cxnId="{9332E970-2BA4-4C15-BD49-284A1126A6D4}">
      <dgm:prSet/>
      <dgm:spPr/>
      <dgm:t>
        <a:bodyPr/>
        <a:lstStyle/>
        <a:p>
          <a:endParaRPr lang="tr-TR"/>
        </a:p>
      </dgm:t>
    </dgm:pt>
    <dgm:pt modelId="{3811DF52-99B4-49FD-A4EA-1745914EF0FF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800" b="1" dirty="0" smtClean="0"/>
            <a:t>Hatay’ın Anavatana Katılması</a:t>
          </a:r>
        </a:p>
        <a:p>
          <a:r>
            <a:rPr lang="tr-TR" sz="1800" b="1" dirty="0" smtClean="0"/>
            <a:t>(1939)</a:t>
          </a:r>
          <a:endParaRPr lang="tr-TR" sz="1800" b="1" dirty="0"/>
        </a:p>
      </dgm:t>
    </dgm:pt>
    <dgm:pt modelId="{C9CF9A0F-A074-4AEE-91E5-319A4B164AEA}" type="parTrans" cxnId="{82713C13-30E7-44DD-9648-988B72AF9B22}">
      <dgm:prSet/>
      <dgm:spPr/>
      <dgm:t>
        <a:bodyPr/>
        <a:lstStyle/>
        <a:p>
          <a:endParaRPr lang="tr-TR"/>
        </a:p>
      </dgm:t>
    </dgm:pt>
    <dgm:pt modelId="{668EB963-7A42-4FA7-A5CD-4E2A9E7AC111}" type="sibTrans" cxnId="{82713C13-30E7-44DD-9648-988B72AF9B22}">
      <dgm:prSet/>
      <dgm:spPr/>
      <dgm:t>
        <a:bodyPr/>
        <a:lstStyle/>
        <a:p>
          <a:endParaRPr lang="tr-TR"/>
        </a:p>
      </dgm:t>
    </dgm:pt>
    <dgm:pt modelId="{E8BF8514-B550-40D0-88C2-FFE158681A2C}">
      <dgm:prSet custT="1"/>
      <dgm:spPr>
        <a:solidFill>
          <a:srgbClr val="FFFF66">
            <a:alpha val="90000"/>
          </a:srgbClr>
        </a:solidFill>
      </dgm:spPr>
      <dgm:t>
        <a:bodyPr/>
        <a:lstStyle/>
        <a:p>
          <a:r>
            <a:rPr lang="tr-TR" sz="1400" b="1" dirty="0" smtClean="0"/>
            <a:t>9 Şubat 1934 Türkiye,</a:t>
          </a:r>
        </a:p>
        <a:p>
          <a:r>
            <a:rPr lang="tr-TR" sz="1400" b="1" dirty="0" smtClean="0"/>
            <a:t>Yunanistan,</a:t>
          </a:r>
        </a:p>
        <a:p>
          <a:r>
            <a:rPr lang="tr-TR" sz="1400" b="1" dirty="0" smtClean="0"/>
            <a:t>Yugoslavya </a:t>
          </a:r>
        </a:p>
        <a:p>
          <a:r>
            <a:rPr lang="tr-TR" sz="1400" b="1" dirty="0" smtClean="0"/>
            <a:t>Romanya</a:t>
          </a:r>
          <a:endParaRPr lang="tr-TR" sz="1400" b="1" dirty="0"/>
        </a:p>
      </dgm:t>
    </dgm:pt>
    <dgm:pt modelId="{9F3FE987-02BB-41AD-A209-83BA3BA169C8}" type="parTrans" cxnId="{A7291BAD-AFB0-423C-824D-181323C9C1E4}">
      <dgm:prSet/>
      <dgm:spPr/>
      <dgm:t>
        <a:bodyPr/>
        <a:lstStyle/>
        <a:p>
          <a:endParaRPr lang="tr-TR"/>
        </a:p>
      </dgm:t>
    </dgm:pt>
    <dgm:pt modelId="{4E83A57C-62A3-413F-9613-DA702A71D7B0}" type="sibTrans" cxnId="{A7291BAD-AFB0-423C-824D-181323C9C1E4}">
      <dgm:prSet/>
      <dgm:spPr/>
      <dgm:t>
        <a:bodyPr/>
        <a:lstStyle/>
        <a:p>
          <a:endParaRPr lang="tr-TR"/>
        </a:p>
      </dgm:t>
    </dgm:pt>
    <dgm:pt modelId="{8ED902FD-4EB9-4BF2-A10E-7D801797F669}">
      <dgm:prSet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b="1" dirty="0" smtClean="0"/>
            <a:t>8 Temmuz 1937</a:t>
          </a:r>
        </a:p>
        <a:p>
          <a:r>
            <a:rPr lang="tr-TR" b="1" dirty="0" smtClean="0"/>
            <a:t>Türkiye, İran, Irak ve Afganistan </a:t>
          </a:r>
          <a:endParaRPr lang="tr-TR" b="1" dirty="0"/>
        </a:p>
      </dgm:t>
    </dgm:pt>
    <dgm:pt modelId="{13C1A5CB-E83B-4E35-9ED2-D8AC26AB51AB}" type="parTrans" cxnId="{EC02D0FC-9256-4F73-ACAC-1EDB0336562D}">
      <dgm:prSet/>
      <dgm:spPr/>
      <dgm:t>
        <a:bodyPr/>
        <a:lstStyle/>
        <a:p>
          <a:endParaRPr lang="tr-TR"/>
        </a:p>
      </dgm:t>
    </dgm:pt>
    <dgm:pt modelId="{3C2C68BB-3E80-40C0-9B0B-852B06ACEADF}" type="sibTrans" cxnId="{EC02D0FC-9256-4F73-ACAC-1EDB0336562D}">
      <dgm:prSet/>
      <dgm:spPr/>
      <dgm:t>
        <a:bodyPr/>
        <a:lstStyle/>
        <a:p>
          <a:endParaRPr lang="tr-TR"/>
        </a:p>
      </dgm:t>
    </dgm:pt>
    <dgm:pt modelId="{C7B755F8-2A94-445A-AAA3-89EC75B7F0A2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800" b="1" dirty="0" smtClean="0"/>
            <a:t>Fransa ile </a:t>
          </a:r>
          <a:endParaRPr lang="tr-TR" sz="1800" b="1" dirty="0"/>
        </a:p>
      </dgm:t>
    </dgm:pt>
    <dgm:pt modelId="{EF04764A-BFE8-4007-B0E9-168210F58AA3}" type="parTrans" cxnId="{C6AA88CF-AE97-47FE-B039-008B06AA38D3}">
      <dgm:prSet/>
      <dgm:spPr/>
      <dgm:t>
        <a:bodyPr/>
        <a:lstStyle/>
        <a:p>
          <a:endParaRPr lang="tr-TR"/>
        </a:p>
      </dgm:t>
    </dgm:pt>
    <dgm:pt modelId="{3B9C70C9-D43E-42AE-9BBA-B88D7B845876}" type="sibTrans" cxnId="{C6AA88CF-AE97-47FE-B039-008B06AA38D3}">
      <dgm:prSet/>
      <dgm:spPr/>
      <dgm:t>
        <a:bodyPr/>
        <a:lstStyle/>
        <a:p>
          <a:endParaRPr lang="tr-TR"/>
        </a:p>
      </dgm:t>
    </dgm:pt>
    <dgm:pt modelId="{050E7A1D-861A-490F-8AF7-3B1C556BFE41}" type="pres">
      <dgm:prSet presAssocID="{AEF296F4-D418-44C2-889A-527520DDC6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A02E61D-347D-4C5A-8349-EE1936F97F74}" type="pres">
      <dgm:prSet presAssocID="{7A5C0B63-F754-4DB6-A4D9-2353232E924C}" presName="hierRoot1" presStyleCnt="0"/>
      <dgm:spPr/>
    </dgm:pt>
    <dgm:pt modelId="{ABFDAA69-D29B-4A36-9D43-72AA9558BF05}" type="pres">
      <dgm:prSet presAssocID="{7A5C0B63-F754-4DB6-A4D9-2353232E924C}" presName="composite" presStyleCnt="0"/>
      <dgm:spPr/>
    </dgm:pt>
    <dgm:pt modelId="{9ECDBA3E-8AF7-441C-94B1-787BE4F7B421}" type="pres">
      <dgm:prSet presAssocID="{7A5C0B63-F754-4DB6-A4D9-2353232E924C}" presName="background" presStyleLbl="node0" presStyleIdx="0" presStyleCnt="1"/>
      <dgm:spPr/>
    </dgm:pt>
    <dgm:pt modelId="{25BFDD81-A98F-4EE5-A42A-F9E03A1FD562}" type="pres">
      <dgm:prSet presAssocID="{7A5C0B63-F754-4DB6-A4D9-2353232E924C}" presName="text" presStyleLbl="fgAcc0" presStyleIdx="0" presStyleCnt="1" custScaleX="28203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AFDCAE-F8E2-462C-8E9C-646ACDBB57CA}" type="pres">
      <dgm:prSet presAssocID="{7A5C0B63-F754-4DB6-A4D9-2353232E924C}" presName="hierChild2" presStyleCnt="0"/>
      <dgm:spPr/>
    </dgm:pt>
    <dgm:pt modelId="{EFFED4AB-4B75-450C-B76E-72C5AA795977}" type="pres">
      <dgm:prSet presAssocID="{E726EFAD-5D4D-4007-BD72-1ADA9250448D}" presName="Name10" presStyleLbl="parChTrans1D2" presStyleIdx="0" presStyleCnt="1"/>
      <dgm:spPr/>
      <dgm:t>
        <a:bodyPr/>
        <a:lstStyle/>
        <a:p>
          <a:endParaRPr lang="tr-TR"/>
        </a:p>
      </dgm:t>
    </dgm:pt>
    <dgm:pt modelId="{3C602EE9-1EEA-4D49-B1BF-18A34943F16B}" type="pres">
      <dgm:prSet presAssocID="{5515CF32-D4C2-4074-98EF-A55377193C14}" presName="hierRoot2" presStyleCnt="0"/>
      <dgm:spPr/>
    </dgm:pt>
    <dgm:pt modelId="{375BE403-B179-4B1A-A73D-4DA76FED7A44}" type="pres">
      <dgm:prSet presAssocID="{5515CF32-D4C2-4074-98EF-A55377193C14}" presName="composite2" presStyleCnt="0"/>
      <dgm:spPr/>
    </dgm:pt>
    <dgm:pt modelId="{402F5C05-4353-4B25-9EDE-71CC05262CEE}" type="pres">
      <dgm:prSet presAssocID="{5515CF32-D4C2-4074-98EF-A55377193C14}" presName="background2" presStyleLbl="node2" presStyleIdx="0" presStyleCnt="1"/>
      <dgm:spPr/>
    </dgm:pt>
    <dgm:pt modelId="{C785E42A-94EA-49AE-B1C6-9534F640F8CA}" type="pres">
      <dgm:prSet presAssocID="{5515CF32-D4C2-4074-98EF-A55377193C14}" presName="text2" presStyleLbl="fgAcc2" presStyleIdx="0" presStyleCnt="1" custScaleX="1695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410346-EDF2-4D93-9E1E-90E14F9FAC03}" type="pres">
      <dgm:prSet presAssocID="{5515CF32-D4C2-4074-98EF-A55377193C14}" presName="hierChild3" presStyleCnt="0"/>
      <dgm:spPr/>
    </dgm:pt>
    <dgm:pt modelId="{DF96A2F6-F063-4CF8-8633-709462EB972E}" type="pres">
      <dgm:prSet presAssocID="{F8955BCB-3E60-45F8-A011-82583F974BB1}" presName="Name17" presStyleLbl="parChTrans1D3" presStyleIdx="0" presStyleCnt="5"/>
      <dgm:spPr/>
      <dgm:t>
        <a:bodyPr/>
        <a:lstStyle/>
        <a:p>
          <a:endParaRPr lang="tr-TR"/>
        </a:p>
      </dgm:t>
    </dgm:pt>
    <dgm:pt modelId="{0D23F25F-6281-401B-9864-56B93796CC83}" type="pres">
      <dgm:prSet presAssocID="{A2B8789C-BD2F-4FB5-BA57-4A0991DC0916}" presName="hierRoot3" presStyleCnt="0"/>
      <dgm:spPr/>
    </dgm:pt>
    <dgm:pt modelId="{70CB1953-98CF-4E67-A3D0-46AEC028B438}" type="pres">
      <dgm:prSet presAssocID="{A2B8789C-BD2F-4FB5-BA57-4A0991DC0916}" presName="composite3" presStyleCnt="0"/>
      <dgm:spPr/>
    </dgm:pt>
    <dgm:pt modelId="{F59CADE7-1FE6-47F3-A904-97919A161B74}" type="pres">
      <dgm:prSet presAssocID="{A2B8789C-BD2F-4FB5-BA57-4A0991DC0916}" presName="background3" presStyleLbl="node3" presStyleIdx="0" presStyleCnt="5"/>
      <dgm:spPr/>
    </dgm:pt>
    <dgm:pt modelId="{C260BB3B-F173-4E19-892F-2C0F4497DC1A}" type="pres">
      <dgm:prSet presAssocID="{A2B8789C-BD2F-4FB5-BA57-4A0991DC0916}" presName="text3" presStyleLbl="fgAcc3" presStyleIdx="0" presStyleCnt="5" custScaleY="163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3760FAF-0908-4915-8CF3-E3E5BAA6A04F}" type="pres">
      <dgm:prSet presAssocID="{A2B8789C-BD2F-4FB5-BA57-4A0991DC0916}" presName="hierChild4" presStyleCnt="0"/>
      <dgm:spPr/>
    </dgm:pt>
    <dgm:pt modelId="{EB67DC0E-7634-4BBB-95D3-7659384F8C47}" type="pres">
      <dgm:prSet presAssocID="{E9F80308-91E4-4D73-8012-3BF0FB466457}" presName="Name17" presStyleLbl="parChTrans1D3" presStyleIdx="1" presStyleCnt="5"/>
      <dgm:spPr/>
      <dgm:t>
        <a:bodyPr/>
        <a:lstStyle/>
        <a:p>
          <a:endParaRPr lang="tr-TR"/>
        </a:p>
      </dgm:t>
    </dgm:pt>
    <dgm:pt modelId="{A2C9706E-A9EF-405C-B695-B1FAF26A1007}" type="pres">
      <dgm:prSet presAssocID="{C6308E8D-2D16-4758-9CBA-6D886BC0A2AA}" presName="hierRoot3" presStyleCnt="0"/>
      <dgm:spPr/>
    </dgm:pt>
    <dgm:pt modelId="{35C76AC9-899D-4855-AD17-EDA0E3B78065}" type="pres">
      <dgm:prSet presAssocID="{C6308E8D-2D16-4758-9CBA-6D886BC0A2AA}" presName="composite3" presStyleCnt="0"/>
      <dgm:spPr/>
    </dgm:pt>
    <dgm:pt modelId="{93FD044E-81EA-41BD-8B4D-DE88011DBD8B}" type="pres">
      <dgm:prSet presAssocID="{C6308E8D-2D16-4758-9CBA-6D886BC0A2AA}" presName="background3" presStyleLbl="node3" presStyleIdx="1" presStyleCnt="5"/>
      <dgm:spPr/>
    </dgm:pt>
    <dgm:pt modelId="{63448EB6-BC35-4E5D-9391-FEA9638BE828}" type="pres">
      <dgm:prSet presAssocID="{C6308E8D-2D16-4758-9CBA-6D886BC0A2AA}" presName="text3" presStyleLbl="fgAcc3" presStyleIdx="1" presStyleCnt="5" custScaleY="163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8B6FBCB-6937-412E-A06E-689FAB1E92D2}" type="pres">
      <dgm:prSet presAssocID="{C6308E8D-2D16-4758-9CBA-6D886BC0A2AA}" presName="hierChild4" presStyleCnt="0"/>
      <dgm:spPr/>
    </dgm:pt>
    <dgm:pt modelId="{52F09D2E-8304-4A6E-853D-591AB048E580}" type="pres">
      <dgm:prSet presAssocID="{9F3FE987-02BB-41AD-A209-83BA3BA169C8}" presName="Name23" presStyleLbl="parChTrans1D4" presStyleIdx="0" presStyleCnt="3"/>
      <dgm:spPr/>
      <dgm:t>
        <a:bodyPr/>
        <a:lstStyle/>
        <a:p>
          <a:endParaRPr lang="tr-TR"/>
        </a:p>
      </dgm:t>
    </dgm:pt>
    <dgm:pt modelId="{16844FBF-D7E4-421D-9783-4B92579EB568}" type="pres">
      <dgm:prSet presAssocID="{E8BF8514-B550-40D0-88C2-FFE158681A2C}" presName="hierRoot4" presStyleCnt="0"/>
      <dgm:spPr/>
    </dgm:pt>
    <dgm:pt modelId="{B0B59723-D591-4CA0-B5E7-D429A420F6A4}" type="pres">
      <dgm:prSet presAssocID="{E8BF8514-B550-40D0-88C2-FFE158681A2C}" presName="composite4" presStyleCnt="0"/>
      <dgm:spPr/>
    </dgm:pt>
    <dgm:pt modelId="{69FBAB98-60FF-4BFA-86C0-04E9B8A1243C}" type="pres">
      <dgm:prSet presAssocID="{E8BF8514-B550-40D0-88C2-FFE158681A2C}" presName="background4" presStyleLbl="node4" presStyleIdx="0" presStyleCnt="3"/>
      <dgm:spPr/>
    </dgm:pt>
    <dgm:pt modelId="{DE6A4202-52A3-4457-BECA-3318537A7620}" type="pres">
      <dgm:prSet presAssocID="{E8BF8514-B550-40D0-88C2-FFE158681A2C}" presName="text4" presStyleLbl="fgAcc4" presStyleIdx="0" presStyleCnt="3" custScaleY="13742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19746CA-B1EC-4162-A8C1-12D56A1A6410}" type="pres">
      <dgm:prSet presAssocID="{E8BF8514-B550-40D0-88C2-FFE158681A2C}" presName="hierChild5" presStyleCnt="0"/>
      <dgm:spPr/>
    </dgm:pt>
    <dgm:pt modelId="{E266B9BD-700E-4ED6-AC0A-FBAF6B8DF7CF}" type="pres">
      <dgm:prSet presAssocID="{5A50373C-CC5F-4DF6-8158-474308FB0EE7}" presName="Name17" presStyleLbl="parChTrans1D3" presStyleIdx="2" presStyleCnt="5"/>
      <dgm:spPr/>
      <dgm:t>
        <a:bodyPr/>
        <a:lstStyle/>
        <a:p>
          <a:endParaRPr lang="tr-TR"/>
        </a:p>
      </dgm:t>
    </dgm:pt>
    <dgm:pt modelId="{42125F67-25EA-4F32-ABE1-4A5F8F94E03D}" type="pres">
      <dgm:prSet presAssocID="{D941AA4F-C67D-49DB-84BC-DC2D4829D878}" presName="hierRoot3" presStyleCnt="0"/>
      <dgm:spPr/>
    </dgm:pt>
    <dgm:pt modelId="{44257A99-B191-4980-A0B9-E76C3CF4EA6F}" type="pres">
      <dgm:prSet presAssocID="{D941AA4F-C67D-49DB-84BC-DC2D4829D878}" presName="composite3" presStyleCnt="0"/>
      <dgm:spPr/>
    </dgm:pt>
    <dgm:pt modelId="{300C04AA-2C80-4140-B060-33EFD46A7164}" type="pres">
      <dgm:prSet presAssocID="{D941AA4F-C67D-49DB-84BC-DC2D4829D878}" presName="background3" presStyleLbl="node3" presStyleIdx="2" presStyleCnt="5"/>
      <dgm:spPr/>
    </dgm:pt>
    <dgm:pt modelId="{64241AF1-B447-40ED-AFAD-EA35166D73D0}" type="pres">
      <dgm:prSet presAssocID="{D941AA4F-C67D-49DB-84BC-DC2D4829D878}" presName="text3" presStyleLbl="fgAcc3" presStyleIdx="2" presStyleCnt="5" custScaleY="163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7187783-45F0-40BD-827F-4BBB5FE6B88C}" type="pres">
      <dgm:prSet presAssocID="{D941AA4F-C67D-49DB-84BC-DC2D4829D878}" presName="hierChild4" presStyleCnt="0"/>
      <dgm:spPr/>
    </dgm:pt>
    <dgm:pt modelId="{F9401806-2260-471E-BB78-D55D72772649}" type="pres">
      <dgm:prSet presAssocID="{743E5D35-68D9-4A79-A72B-84917179C638}" presName="Name17" presStyleLbl="parChTrans1D3" presStyleIdx="3" presStyleCnt="5"/>
      <dgm:spPr/>
      <dgm:t>
        <a:bodyPr/>
        <a:lstStyle/>
        <a:p>
          <a:endParaRPr lang="tr-TR"/>
        </a:p>
      </dgm:t>
    </dgm:pt>
    <dgm:pt modelId="{0BE1BB03-9B1C-46E8-90D5-87BB4D592F54}" type="pres">
      <dgm:prSet presAssocID="{86991D2E-E572-442D-9A6F-216827DC74F3}" presName="hierRoot3" presStyleCnt="0"/>
      <dgm:spPr/>
    </dgm:pt>
    <dgm:pt modelId="{36EED39A-9D03-4D91-A7AE-17D1BD33A757}" type="pres">
      <dgm:prSet presAssocID="{86991D2E-E572-442D-9A6F-216827DC74F3}" presName="composite3" presStyleCnt="0"/>
      <dgm:spPr/>
    </dgm:pt>
    <dgm:pt modelId="{2674C923-CB11-46A6-9FD8-AF8337AC40EB}" type="pres">
      <dgm:prSet presAssocID="{86991D2E-E572-442D-9A6F-216827DC74F3}" presName="background3" presStyleLbl="node3" presStyleIdx="3" presStyleCnt="5"/>
      <dgm:spPr/>
    </dgm:pt>
    <dgm:pt modelId="{85AA6377-265C-4EEA-A44C-87FB5BAFE65D}" type="pres">
      <dgm:prSet presAssocID="{86991D2E-E572-442D-9A6F-216827DC74F3}" presName="text3" presStyleLbl="fgAcc3" presStyleIdx="3" presStyleCnt="5" custScaleY="163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2B9EB77-7DF7-4E55-BB38-4332E13024FE}" type="pres">
      <dgm:prSet presAssocID="{86991D2E-E572-442D-9A6F-216827DC74F3}" presName="hierChild4" presStyleCnt="0"/>
      <dgm:spPr/>
    </dgm:pt>
    <dgm:pt modelId="{E31B2E3A-30EF-4722-ADC8-7CE73E002AF9}" type="pres">
      <dgm:prSet presAssocID="{13C1A5CB-E83B-4E35-9ED2-D8AC26AB51AB}" presName="Name23" presStyleLbl="parChTrans1D4" presStyleIdx="1" presStyleCnt="3"/>
      <dgm:spPr/>
      <dgm:t>
        <a:bodyPr/>
        <a:lstStyle/>
        <a:p>
          <a:endParaRPr lang="tr-TR"/>
        </a:p>
      </dgm:t>
    </dgm:pt>
    <dgm:pt modelId="{5B436AC4-EF7E-426D-B9E5-EB058B1D40C9}" type="pres">
      <dgm:prSet presAssocID="{8ED902FD-4EB9-4BF2-A10E-7D801797F669}" presName="hierRoot4" presStyleCnt="0"/>
      <dgm:spPr/>
    </dgm:pt>
    <dgm:pt modelId="{145AD89F-BB4D-49CF-9110-67DF05851769}" type="pres">
      <dgm:prSet presAssocID="{8ED902FD-4EB9-4BF2-A10E-7D801797F669}" presName="composite4" presStyleCnt="0"/>
      <dgm:spPr/>
    </dgm:pt>
    <dgm:pt modelId="{CFFF18DC-AAE5-4E95-B3B8-4654F2FA308D}" type="pres">
      <dgm:prSet presAssocID="{8ED902FD-4EB9-4BF2-A10E-7D801797F669}" presName="background4" presStyleLbl="node4" presStyleIdx="1" presStyleCnt="3"/>
      <dgm:spPr/>
    </dgm:pt>
    <dgm:pt modelId="{790A606B-252C-4313-A3D0-1D9475436F1B}" type="pres">
      <dgm:prSet presAssocID="{8ED902FD-4EB9-4BF2-A10E-7D801797F669}" presName="text4" presStyleLbl="fgAcc4" presStyleIdx="1" presStyleCnt="3" custScaleY="1301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4297020-D86D-4108-B922-0E52E0313530}" type="pres">
      <dgm:prSet presAssocID="{8ED902FD-4EB9-4BF2-A10E-7D801797F669}" presName="hierChild5" presStyleCnt="0"/>
      <dgm:spPr/>
    </dgm:pt>
    <dgm:pt modelId="{513A39F3-AEF8-4A79-9E6B-9D4383DF9774}" type="pres">
      <dgm:prSet presAssocID="{C9CF9A0F-A074-4AEE-91E5-319A4B164AEA}" presName="Name17" presStyleLbl="parChTrans1D3" presStyleIdx="4" presStyleCnt="5"/>
      <dgm:spPr/>
      <dgm:t>
        <a:bodyPr/>
        <a:lstStyle/>
        <a:p>
          <a:endParaRPr lang="tr-TR"/>
        </a:p>
      </dgm:t>
    </dgm:pt>
    <dgm:pt modelId="{C63E6B50-4F08-408F-A62D-66D5DDC5FDEC}" type="pres">
      <dgm:prSet presAssocID="{3811DF52-99B4-49FD-A4EA-1745914EF0FF}" presName="hierRoot3" presStyleCnt="0"/>
      <dgm:spPr/>
    </dgm:pt>
    <dgm:pt modelId="{FFF2805F-9637-4161-B89B-DAEB83050485}" type="pres">
      <dgm:prSet presAssocID="{3811DF52-99B4-49FD-A4EA-1745914EF0FF}" presName="composite3" presStyleCnt="0"/>
      <dgm:spPr/>
    </dgm:pt>
    <dgm:pt modelId="{A7567318-828B-45AD-A83D-1E8B5DD3D2CF}" type="pres">
      <dgm:prSet presAssocID="{3811DF52-99B4-49FD-A4EA-1745914EF0FF}" presName="background3" presStyleLbl="node3" presStyleIdx="4" presStyleCnt="5"/>
      <dgm:spPr/>
    </dgm:pt>
    <dgm:pt modelId="{38ADDBFC-FBFD-4824-BA46-47628B5AAB12}" type="pres">
      <dgm:prSet presAssocID="{3811DF52-99B4-49FD-A4EA-1745914EF0FF}" presName="text3" presStyleLbl="fgAcc3" presStyleIdx="4" presStyleCnt="5" custScaleY="163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7E1514B-CB3B-4997-80FB-7803AC185D1A}" type="pres">
      <dgm:prSet presAssocID="{3811DF52-99B4-49FD-A4EA-1745914EF0FF}" presName="hierChild4" presStyleCnt="0"/>
      <dgm:spPr/>
    </dgm:pt>
    <dgm:pt modelId="{CFCD73B1-617A-4BC4-995D-3373E52C3084}" type="pres">
      <dgm:prSet presAssocID="{EF04764A-BFE8-4007-B0E9-168210F58AA3}" presName="Name23" presStyleLbl="parChTrans1D4" presStyleIdx="2" presStyleCnt="3"/>
      <dgm:spPr/>
      <dgm:t>
        <a:bodyPr/>
        <a:lstStyle/>
        <a:p>
          <a:endParaRPr lang="tr-TR"/>
        </a:p>
      </dgm:t>
    </dgm:pt>
    <dgm:pt modelId="{2940BB0A-5ACE-4FE7-A8E3-9185668A8A8D}" type="pres">
      <dgm:prSet presAssocID="{C7B755F8-2A94-445A-AAA3-89EC75B7F0A2}" presName="hierRoot4" presStyleCnt="0"/>
      <dgm:spPr/>
    </dgm:pt>
    <dgm:pt modelId="{DFC42A8F-AF19-4DD8-B37E-863F449E1EB9}" type="pres">
      <dgm:prSet presAssocID="{C7B755F8-2A94-445A-AAA3-89EC75B7F0A2}" presName="composite4" presStyleCnt="0"/>
      <dgm:spPr/>
    </dgm:pt>
    <dgm:pt modelId="{BBB4079C-77AD-4DF4-BD07-934033A87813}" type="pres">
      <dgm:prSet presAssocID="{C7B755F8-2A94-445A-AAA3-89EC75B7F0A2}" presName="background4" presStyleLbl="node4" presStyleIdx="2" presStyleCnt="3"/>
      <dgm:spPr/>
    </dgm:pt>
    <dgm:pt modelId="{3E9D981A-F3C7-4416-AD50-17B996711D4D}" type="pres">
      <dgm:prSet presAssocID="{C7B755F8-2A94-445A-AAA3-89EC75B7F0A2}" presName="text4" presStyleLbl="fgAcc4" presStyleIdx="2" presStyleCnt="3" custScaleY="130176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87C91A-1E1A-4F27-B5BB-A2BE14D4AAB8}" type="pres">
      <dgm:prSet presAssocID="{C7B755F8-2A94-445A-AAA3-89EC75B7F0A2}" presName="hierChild5" presStyleCnt="0"/>
      <dgm:spPr/>
    </dgm:pt>
  </dgm:ptLst>
  <dgm:cxnLst>
    <dgm:cxn modelId="{2DE76F38-291F-4B4C-B37B-6DD836A22F11}" type="presOf" srcId="{5515CF32-D4C2-4074-98EF-A55377193C14}" destId="{C785E42A-94EA-49AE-B1C6-9534F640F8CA}" srcOrd="0" destOrd="0" presId="urn:microsoft.com/office/officeart/2005/8/layout/hierarchy1"/>
    <dgm:cxn modelId="{8517717A-FECB-4BFF-A4DB-DA3FD1396A5D}" type="presOf" srcId="{3811DF52-99B4-49FD-A4EA-1745914EF0FF}" destId="{38ADDBFC-FBFD-4824-BA46-47628B5AAB12}" srcOrd="0" destOrd="0" presId="urn:microsoft.com/office/officeart/2005/8/layout/hierarchy1"/>
    <dgm:cxn modelId="{82713C13-30E7-44DD-9648-988B72AF9B22}" srcId="{5515CF32-D4C2-4074-98EF-A55377193C14}" destId="{3811DF52-99B4-49FD-A4EA-1745914EF0FF}" srcOrd="4" destOrd="0" parTransId="{C9CF9A0F-A074-4AEE-91E5-319A4B164AEA}" sibTransId="{668EB963-7A42-4FA7-A5CD-4E2A9E7AC111}"/>
    <dgm:cxn modelId="{3C538FC4-4A77-4F4B-8965-2CA6E9E78AB5}" srcId="{5515CF32-D4C2-4074-98EF-A55377193C14}" destId="{86991D2E-E572-442D-9A6F-216827DC74F3}" srcOrd="3" destOrd="0" parTransId="{743E5D35-68D9-4A79-A72B-84917179C638}" sibTransId="{FF5556A8-21C1-4360-AC84-E26A2F6F3633}"/>
    <dgm:cxn modelId="{0FA4FA39-D478-41C7-8561-C0115B0F5496}" type="presOf" srcId="{F8955BCB-3E60-45F8-A011-82583F974BB1}" destId="{DF96A2F6-F063-4CF8-8633-709462EB972E}" srcOrd="0" destOrd="0" presId="urn:microsoft.com/office/officeart/2005/8/layout/hierarchy1"/>
    <dgm:cxn modelId="{85B00838-7E24-4FFD-943F-C0963DFD3034}" type="presOf" srcId="{C6308E8D-2D16-4758-9CBA-6D886BC0A2AA}" destId="{63448EB6-BC35-4E5D-9391-FEA9638BE828}" srcOrd="0" destOrd="0" presId="urn:microsoft.com/office/officeart/2005/8/layout/hierarchy1"/>
    <dgm:cxn modelId="{9CEBC4ED-E845-40E4-A13D-506DD3B1D7D6}" type="presOf" srcId="{E9F80308-91E4-4D73-8012-3BF0FB466457}" destId="{EB67DC0E-7634-4BBB-95D3-7659384F8C47}" srcOrd="0" destOrd="0" presId="urn:microsoft.com/office/officeart/2005/8/layout/hierarchy1"/>
    <dgm:cxn modelId="{AC73E660-827D-4447-9D2E-BCFD0889CAC2}" type="presOf" srcId="{E8BF8514-B550-40D0-88C2-FFE158681A2C}" destId="{DE6A4202-52A3-4457-BECA-3318537A7620}" srcOrd="0" destOrd="0" presId="urn:microsoft.com/office/officeart/2005/8/layout/hierarchy1"/>
    <dgm:cxn modelId="{E0FF53EF-6900-4C24-A33C-208932B78D85}" type="presOf" srcId="{9F3FE987-02BB-41AD-A209-83BA3BA169C8}" destId="{52F09D2E-8304-4A6E-853D-591AB048E580}" srcOrd="0" destOrd="0" presId="urn:microsoft.com/office/officeart/2005/8/layout/hierarchy1"/>
    <dgm:cxn modelId="{8419FE6C-A0C0-4073-938F-07A11F77214B}" srcId="{7A5C0B63-F754-4DB6-A4D9-2353232E924C}" destId="{5515CF32-D4C2-4074-98EF-A55377193C14}" srcOrd="0" destOrd="0" parTransId="{E726EFAD-5D4D-4007-BD72-1ADA9250448D}" sibTransId="{8A44418C-3E33-4B3B-9FF0-C37BC9E3745E}"/>
    <dgm:cxn modelId="{A116258E-8B1F-42F7-B4FA-6BACEC02E113}" srcId="{5515CF32-D4C2-4074-98EF-A55377193C14}" destId="{A2B8789C-BD2F-4FB5-BA57-4A0991DC0916}" srcOrd="0" destOrd="0" parTransId="{F8955BCB-3E60-45F8-A011-82583F974BB1}" sibTransId="{5A33D1A7-228C-48E8-B371-7DEF30B38C42}"/>
    <dgm:cxn modelId="{D084D364-621A-4D25-BEA4-A47FA5F83713}" type="presOf" srcId="{EF04764A-BFE8-4007-B0E9-168210F58AA3}" destId="{CFCD73B1-617A-4BC4-995D-3373E52C3084}" srcOrd="0" destOrd="0" presId="urn:microsoft.com/office/officeart/2005/8/layout/hierarchy1"/>
    <dgm:cxn modelId="{0C01B9EA-8F63-4B25-A613-3CD5413D79B9}" type="presOf" srcId="{86991D2E-E572-442D-9A6F-216827DC74F3}" destId="{85AA6377-265C-4EEA-A44C-87FB5BAFE65D}" srcOrd="0" destOrd="0" presId="urn:microsoft.com/office/officeart/2005/8/layout/hierarchy1"/>
    <dgm:cxn modelId="{43B15D10-1F0D-451F-B437-73874FE3FACD}" type="presOf" srcId="{C9CF9A0F-A074-4AEE-91E5-319A4B164AEA}" destId="{513A39F3-AEF8-4A79-9E6B-9D4383DF9774}" srcOrd="0" destOrd="0" presId="urn:microsoft.com/office/officeart/2005/8/layout/hierarchy1"/>
    <dgm:cxn modelId="{AFAC809E-08F7-46E2-8F52-09E0AD55E95F}" srcId="{5515CF32-D4C2-4074-98EF-A55377193C14}" destId="{D941AA4F-C67D-49DB-84BC-DC2D4829D878}" srcOrd="2" destOrd="0" parTransId="{5A50373C-CC5F-4DF6-8158-474308FB0EE7}" sibTransId="{5B870B54-42F0-486D-8BC8-BF4A0F175850}"/>
    <dgm:cxn modelId="{808DD87E-53DF-4372-87E3-486C3BEBC953}" type="presOf" srcId="{D941AA4F-C67D-49DB-84BC-DC2D4829D878}" destId="{64241AF1-B447-40ED-AFAD-EA35166D73D0}" srcOrd="0" destOrd="0" presId="urn:microsoft.com/office/officeart/2005/8/layout/hierarchy1"/>
    <dgm:cxn modelId="{7EE08969-1BCC-413D-900D-53E8A0DB69CB}" type="presOf" srcId="{A2B8789C-BD2F-4FB5-BA57-4A0991DC0916}" destId="{C260BB3B-F173-4E19-892F-2C0F4497DC1A}" srcOrd="0" destOrd="0" presId="urn:microsoft.com/office/officeart/2005/8/layout/hierarchy1"/>
    <dgm:cxn modelId="{C6AA88CF-AE97-47FE-B039-008B06AA38D3}" srcId="{3811DF52-99B4-49FD-A4EA-1745914EF0FF}" destId="{C7B755F8-2A94-445A-AAA3-89EC75B7F0A2}" srcOrd="0" destOrd="0" parTransId="{EF04764A-BFE8-4007-B0E9-168210F58AA3}" sibTransId="{3B9C70C9-D43E-42AE-9BBA-B88D7B845876}"/>
    <dgm:cxn modelId="{0FC62B14-4CDF-422C-AE04-AA230F141772}" type="presOf" srcId="{7A5C0B63-F754-4DB6-A4D9-2353232E924C}" destId="{25BFDD81-A98F-4EE5-A42A-F9E03A1FD562}" srcOrd="0" destOrd="0" presId="urn:microsoft.com/office/officeart/2005/8/layout/hierarchy1"/>
    <dgm:cxn modelId="{E1D58328-7EC0-406E-9D16-C88B699FC0E9}" type="presOf" srcId="{743E5D35-68D9-4A79-A72B-84917179C638}" destId="{F9401806-2260-471E-BB78-D55D72772649}" srcOrd="0" destOrd="0" presId="urn:microsoft.com/office/officeart/2005/8/layout/hierarchy1"/>
    <dgm:cxn modelId="{8141BC0A-58E2-4A6E-87E5-61004484E9DA}" type="presOf" srcId="{8ED902FD-4EB9-4BF2-A10E-7D801797F669}" destId="{790A606B-252C-4313-A3D0-1D9475436F1B}" srcOrd="0" destOrd="0" presId="urn:microsoft.com/office/officeart/2005/8/layout/hierarchy1"/>
    <dgm:cxn modelId="{D3E0C8B8-60C1-46C2-B02D-9E6B9D20DEBB}" type="presOf" srcId="{E726EFAD-5D4D-4007-BD72-1ADA9250448D}" destId="{EFFED4AB-4B75-450C-B76E-72C5AA795977}" srcOrd="0" destOrd="0" presId="urn:microsoft.com/office/officeart/2005/8/layout/hierarchy1"/>
    <dgm:cxn modelId="{B0375C82-CCBB-4ACB-AD65-4A52F82BDFD3}" srcId="{5515CF32-D4C2-4074-98EF-A55377193C14}" destId="{C6308E8D-2D16-4758-9CBA-6D886BC0A2AA}" srcOrd="1" destOrd="0" parTransId="{E9F80308-91E4-4D73-8012-3BF0FB466457}" sibTransId="{60971E74-9006-43BC-A826-FF8D518659F9}"/>
    <dgm:cxn modelId="{EC02D0FC-9256-4F73-ACAC-1EDB0336562D}" srcId="{86991D2E-E572-442D-9A6F-216827DC74F3}" destId="{8ED902FD-4EB9-4BF2-A10E-7D801797F669}" srcOrd="0" destOrd="0" parTransId="{13C1A5CB-E83B-4E35-9ED2-D8AC26AB51AB}" sibTransId="{3C2C68BB-3E80-40C0-9B0B-852B06ACEADF}"/>
    <dgm:cxn modelId="{E4157148-9621-49B5-9A50-37EE7B6179C9}" type="presOf" srcId="{C7B755F8-2A94-445A-AAA3-89EC75B7F0A2}" destId="{3E9D981A-F3C7-4416-AD50-17B996711D4D}" srcOrd="0" destOrd="0" presId="urn:microsoft.com/office/officeart/2005/8/layout/hierarchy1"/>
    <dgm:cxn modelId="{D895050B-E618-4C66-8DFA-553F3C0CDEF9}" type="presOf" srcId="{5A50373C-CC5F-4DF6-8158-474308FB0EE7}" destId="{E266B9BD-700E-4ED6-AC0A-FBAF6B8DF7CF}" srcOrd="0" destOrd="0" presId="urn:microsoft.com/office/officeart/2005/8/layout/hierarchy1"/>
    <dgm:cxn modelId="{7BA27D6C-17D1-40AA-831A-ACAC86454928}" type="presOf" srcId="{13C1A5CB-E83B-4E35-9ED2-D8AC26AB51AB}" destId="{E31B2E3A-30EF-4722-ADC8-7CE73E002AF9}" srcOrd="0" destOrd="0" presId="urn:microsoft.com/office/officeart/2005/8/layout/hierarchy1"/>
    <dgm:cxn modelId="{A7291BAD-AFB0-423C-824D-181323C9C1E4}" srcId="{C6308E8D-2D16-4758-9CBA-6D886BC0A2AA}" destId="{E8BF8514-B550-40D0-88C2-FFE158681A2C}" srcOrd="0" destOrd="0" parTransId="{9F3FE987-02BB-41AD-A209-83BA3BA169C8}" sibTransId="{4E83A57C-62A3-413F-9613-DA702A71D7B0}"/>
    <dgm:cxn modelId="{F8BDC1C3-3D09-4839-B752-D4D0F12CFDD8}" type="presOf" srcId="{AEF296F4-D418-44C2-889A-527520DDC60E}" destId="{050E7A1D-861A-490F-8AF7-3B1C556BFE41}" srcOrd="0" destOrd="0" presId="urn:microsoft.com/office/officeart/2005/8/layout/hierarchy1"/>
    <dgm:cxn modelId="{9332E970-2BA4-4C15-BD49-284A1126A6D4}" srcId="{AEF296F4-D418-44C2-889A-527520DDC60E}" destId="{7A5C0B63-F754-4DB6-A4D9-2353232E924C}" srcOrd="0" destOrd="0" parTransId="{9FE0FD5D-9E97-4F87-8CCA-5924F7C8E5CA}" sibTransId="{699120CD-C307-4905-8665-A972E79EEB28}"/>
    <dgm:cxn modelId="{F2C771B5-EA55-452B-909E-9FB5E9AF6556}" type="presParOf" srcId="{050E7A1D-861A-490F-8AF7-3B1C556BFE41}" destId="{2A02E61D-347D-4C5A-8349-EE1936F97F74}" srcOrd="0" destOrd="0" presId="urn:microsoft.com/office/officeart/2005/8/layout/hierarchy1"/>
    <dgm:cxn modelId="{59B7C868-157C-4B5C-B1ED-07FD5F764465}" type="presParOf" srcId="{2A02E61D-347D-4C5A-8349-EE1936F97F74}" destId="{ABFDAA69-D29B-4A36-9D43-72AA9558BF05}" srcOrd="0" destOrd="0" presId="urn:microsoft.com/office/officeart/2005/8/layout/hierarchy1"/>
    <dgm:cxn modelId="{14FA884B-0406-4B07-908B-989A120EBDC9}" type="presParOf" srcId="{ABFDAA69-D29B-4A36-9D43-72AA9558BF05}" destId="{9ECDBA3E-8AF7-441C-94B1-787BE4F7B421}" srcOrd="0" destOrd="0" presId="urn:microsoft.com/office/officeart/2005/8/layout/hierarchy1"/>
    <dgm:cxn modelId="{0655C38D-B2FB-4AA4-B45A-0C3D5C08C392}" type="presParOf" srcId="{ABFDAA69-D29B-4A36-9D43-72AA9558BF05}" destId="{25BFDD81-A98F-4EE5-A42A-F9E03A1FD562}" srcOrd="1" destOrd="0" presId="urn:microsoft.com/office/officeart/2005/8/layout/hierarchy1"/>
    <dgm:cxn modelId="{708A27C7-6312-4657-90FE-69C24FF4B959}" type="presParOf" srcId="{2A02E61D-347D-4C5A-8349-EE1936F97F74}" destId="{4CAFDCAE-F8E2-462C-8E9C-646ACDBB57CA}" srcOrd="1" destOrd="0" presId="urn:microsoft.com/office/officeart/2005/8/layout/hierarchy1"/>
    <dgm:cxn modelId="{3E5577CC-D50B-412A-A7DA-F430EB236777}" type="presParOf" srcId="{4CAFDCAE-F8E2-462C-8E9C-646ACDBB57CA}" destId="{EFFED4AB-4B75-450C-B76E-72C5AA795977}" srcOrd="0" destOrd="0" presId="urn:microsoft.com/office/officeart/2005/8/layout/hierarchy1"/>
    <dgm:cxn modelId="{B3B43C2E-750E-4522-ACB7-3197FEC5A3E1}" type="presParOf" srcId="{4CAFDCAE-F8E2-462C-8E9C-646ACDBB57CA}" destId="{3C602EE9-1EEA-4D49-B1BF-18A34943F16B}" srcOrd="1" destOrd="0" presId="urn:microsoft.com/office/officeart/2005/8/layout/hierarchy1"/>
    <dgm:cxn modelId="{180ED82D-6C6B-4749-9CCD-0F66EDF8A1F7}" type="presParOf" srcId="{3C602EE9-1EEA-4D49-B1BF-18A34943F16B}" destId="{375BE403-B179-4B1A-A73D-4DA76FED7A44}" srcOrd="0" destOrd="0" presId="urn:microsoft.com/office/officeart/2005/8/layout/hierarchy1"/>
    <dgm:cxn modelId="{83288A9C-4141-4BA3-93DF-1FCF4352CC01}" type="presParOf" srcId="{375BE403-B179-4B1A-A73D-4DA76FED7A44}" destId="{402F5C05-4353-4B25-9EDE-71CC05262CEE}" srcOrd="0" destOrd="0" presId="urn:microsoft.com/office/officeart/2005/8/layout/hierarchy1"/>
    <dgm:cxn modelId="{87B6A0B0-C209-4051-B799-5D61658A8272}" type="presParOf" srcId="{375BE403-B179-4B1A-A73D-4DA76FED7A44}" destId="{C785E42A-94EA-49AE-B1C6-9534F640F8CA}" srcOrd="1" destOrd="0" presId="urn:microsoft.com/office/officeart/2005/8/layout/hierarchy1"/>
    <dgm:cxn modelId="{6864D59E-A397-4875-9F87-C2EAED6CC32C}" type="presParOf" srcId="{3C602EE9-1EEA-4D49-B1BF-18A34943F16B}" destId="{6D410346-EDF2-4D93-9E1E-90E14F9FAC03}" srcOrd="1" destOrd="0" presId="urn:microsoft.com/office/officeart/2005/8/layout/hierarchy1"/>
    <dgm:cxn modelId="{5942FDCC-8173-4519-80C9-43AE33A707FA}" type="presParOf" srcId="{6D410346-EDF2-4D93-9E1E-90E14F9FAC03}" destId="{DF96A2F6-F063-4CF8-8633-709462EB972E}" srcOrd="0" destOrd="0" presId="urn:microsoft.com/office/officeart/2005/8/layout/hierarchy1"/>
    <dgm:cxn modelId="{66BDF821-C5E9-40CD-BC25-1593DAD57B07}" type="presParOf" srcId="{6D410346-EDF2-4D93-9E1E-90E14F9FAC03}" destId="{0D23F25F-6281-401B-9864-56B93796CC83}" srcOrd="1" destOrd="0" presId="urn:microsoft.com/office/officeart/2005/8/layout/hierarchy1"/>
    <dgm:cxn modelId="{E7F5CD06-E70F-4EF2-93D0-65D47C5CCF4C}" type="presParOf" srcId="{0D23F25F-6281-401B-9864-56B93796CC83}" destId="{70CB1953-98CF-4E67-A3D0-46AEC028B438}" srcOrd="0" destOrd="0" presId="urn:microsoft.com/office/officeart/2005/8/layout/hierarchy1"/>
    <dgm:cxn modelId="{0005CEEE-DBF1-4E5B-B592-85E4820C3642}" type="presParOf" srcId="{70CB1953-98CF-4E67-A3D0-46AEC028B438}" destId="{F59CADE7-1FE6-47F3-A904-97919A161B74}" srcOrd="0" destOrd="0" presId="urn:microsoft.com/office/officeart/2005/8/layout/hierarchy1"/>
    <dgm:cxn modelId="{14DAE5B3-8D87-4A15-A78F-9D3689E7BDB3}" type="presParOf" srcId="{70CB1953-98CF-4E67-A3D0-46AEC028B438}" destId="{C260BB3B-F173-4E19-892F-2C0F4497DC1A}" srcOrd="1" destOrd="0" presId="urn:microsoft.com/office/officeart/2005/8/layout/hierarchy1"/>
    <dgm:cxn modelId="{8936C64E-3630-4CF6-8471-23BE9AEEE029}" type="presParOf" srcId="{0D23F25F-6281-401B-9864-56B93796CC83}" destId="{33760FAF-0908-4915-8CF3-E3E5BAA6A04F}" srcOrd="1" destOrd="0" presId="urn:microsoft.com/office/officeart/2005/8/layout/hierarchy1"/>
    <dgm:cxn modelId="{F960F8C6-4948-475A-B465-E163155A2A18}" type="presParOf" srcId="{6D410346-EDF2-4D93-9E1E-90E14F9FAC03}" destId="{EB67DC0E-7634-4BBB-95D3-7659384F8C47}" srcOrd="2" destOrd="0" presId="urn:microsoft.com/office/officeart/2005/8/layout/hierarchy1"/>
    <dgm:cxn modelId="{1C8E5161-5E1E-4CC1-B6C5-9F74D7E5B6AB}" type="presParOf" srcId="{6D410346-EDF2-4D93-9E1E-90E14F9FAC03}" destId="{A2C9706E-A9EF-405C-B695-B1FAF26A1007}" srcOrd="3" destOrd="0" presId="urn:microsoft.com/office/officeart/2005/8/layout/hierarchy1"/>
    <dgm:cxn modelId="{D4AEB01A-1432-4EC0-AB5D-F34060455401}" type="presParOf" srcId="{A2C9706E-A9EF-405C-B695-B1FAF26A1007}" destId="{35C76AC9-899D-4855-AD17-EDA0E3B78065}" srcOrd="0" destOrd="0" presId="urn:microsoft.com/office/officeart/2005/8/layout/hierarchy1"/>
    <dgm:cxn modelId="{4B9BE7AF-3DAC-496C-97DE-0295E9B35D56}" type="presParOf" srcId="{35C76AC9-899D-4855-AD17-EDA0E3B78065}" destId="{93FD044E-81EA-41BD-8B4D-DE88011DBD8B}" srcOrd="0" destOrd="0" presId="urn:microsoft.com/office/officeart/2005/8/layout/hierarchy1"/>
    <dgm:cxn modelId="{C496C9FE-BD61-4BD8-9D26-2ACDF9D44111}" type="presParOf" srcId="{35C76AC9-899D-4855-AD17-EDA0E3B78065}" destId="{63448EB6-BC35-4E5D-9391-FEA9638BE828}" srcOrd="1" destOrd="0" presId="urn:microsoft.com/office/officeart/2005/8/layout/hierarchy1"/>
    <dgm:cxn modelId="{0BD1EAFC-32E3-4D9A-979E-0B07DB847D8F}" type="presParOf" srcId="{A2C9706E-A9EF-405C-B695-B1FAF26A1007}" destId="{28B6FBCB-6937-412E-A06E-689FAB1E92D2}" srcOrd="1" destOrd="0" presId="urn:microsoft.com/office/officeart/2005/8/layout/hierarchy1"/>
    <dgm:cxn modelId="{68E98C99-E967-405D-9F16-C6B44402ED5E}" type="presParOf" srcId="{28B6FBCB-6937-412E-A06E-689FAB1E92D2}" destId="{52F09D2E-8304-4A6E-853D-591AB048E580}" srcOrd="0" destOrd="0" presId="urn:microsoft.com/office/officeart/2005/8/layout/hierarchy1"/>
    <dgm:cxn modelId="{110DB9E0-4612-4C60-B3FC-D4B0948667CF}" type="presParOf" srcId="{28B6FBCB-6937-412E-A06E-689FAB1E92D2}" destId="{16844FBF-D7E4-421D-9783-4B92579EB568}" srcOrd="1" destOrd="0" presId="urn:microsoft.com/office/officeart/2005/8/layout/hierarchy1"/>
    <dgm:cxn modelId="{3A4BFE5D-683D-4D18-B289-D4FD7DFFDEFE}" type="presParOf" srcId="{16844FBF-D7E4-421D-9783-4B92579EB568}" destId="{B0B59723-D591-4CA0-B5E7-D429A420F6A4}" srcOrd="0" destOrd="0" presId="urn:microsoft.com/office/officeart/2005/8/layout/hierarchy1"/>
    <dgm:cxn modelId="{61CB0CB0-B86B-49FF-A2AC-87684BC09661}" type="presParOf" srcId="{B0B59723-D591-4CA0-B5E7-D429A420F6A4}" destId="{69FBAB98-60FF-4BFA-86C0-04E9B8A1243C}" srcOrd="0" destOrd="0" presId="urn:microsoft.com/office/officeart/2005/8/layout/hierarchy1"/>
    <dgm:cxn modelId="{A619526B-035A-4AAD-8FE0-EEF88495762B}" type="presParOf" srcId="{B0B59723-D591-4CA0-B5E7-D429A420F6A4}" destId="{DE6A4202-52A3-4457-BECA-3318537A7620}" srcOrd="1" destOrd="0" presId="urn:microsoft.com/office/officeart/2005/8/layout/hierarchy1"/>
    <dgm:cxn modelId="{93A8E5FD-7BD1-420D-8261-2B820AE1E625}" type="presParOf" srcId="{16844FBF-D7E4-421D-9783-4B92579EB568}" destId="{019746CA-B1EC-4162-A8C1-12D56A1A6410}" srcOrd="1" destOrd="0" presId="urn:microsoft.com/office/officeart/2005/8/layout/hierarchy1"/>
    <dgm:cxn modelId="{81AC2768-0D35-42B7-A69B-A273C83AF59B}" type="presParOf" srcId="{6D410346-EDF2-4D93-9E1E-90E14F9FAC03}" destId="{E266B9BD-700E-4ED6-AC0A-FBAF6B8DF7CF}" srcOrd="4" destOrd="0" presId="urn:microsoft.com/office/officeart/2005/8/layout/hierarchy1"/>
    <dgm:cxn modelId="{604B7C37-C379-43C7-9165-AB9357B7D5FD}" type="presParOf" srcId="{6D410346-EDF2-4D93-9E1E-90E14F9FAC03}" destId="{42125F67-25EA-4F32-ABE1-4A5F8F94E03D}" srcOrd="5" destOrd="0" presId="urn:microsoft.com/office/officeart/2005/8/layout/hierarchy1"/>
    <dgm:cxn modelId="{ADD91A25-6C9B-4981-8273-350C40D140B8}" type="presParOf" srcId="{42125F67-25EA-4F32-ABE1-4A5F8F94E03D}" destId="{44257A99-B191-4980-A0B9-E76C3CF4EA6F}" srcOrd="0" destOrd="0" presId="urn:microsoft.com/office/officeart/2005/8/layout/hierarchy1"/>
    <dgm:cxn modelId="{BE19AC35-7461-4207-8BA3-E0F96716870F}" type="presParOf" srcId="{44257A99-B191-4980-A0B9-E76C3CF4EA6F}" destId="{300C04AA-2C80-4140-B060-33EFD46A7164}" srcOrd="0" destOrd="0" presId="urn:microsoft.com/office/officeart/2005/8/layout/hierarchy1"/>
    <dgm:cxn modelId="{4A41CB75-028C-456E-874F-1EF01AAC4E64}" type="presParOf" srcId="{44257A99-B191-4980-A0B9-E76C3CF4EA6F}" destId="{64241AF1-B447-40ED-AFAD-EA35166D73D0}" srcOrd="1" destOrd="0" presId="urn:microsoft.com/office/officeart/2005/8/layout/hierarchy1"/>
    <dgm:cxn modelId="{8295D615-C698-4314-885E-9EEB0F1FEC26}" type="presParOf" srcId="{42125F67-25EA-4F32-ABE1-4A5F8F94E03D}" destId="{C7187783-45F0-40BD-827F-4BBB5FE6B88C}" srcOrd="1" destOrd="0" presId="urn:microsoft.com/office/officeart/2005/8/layout/hierarchy1"/>
    <dgm:cxn modelId="{D71D2588-FBCC-48D7-AB5D-9740345B4BD3}" type="presParOf" srcId="{6D410346-EDF2-4D93-9E1E-90E14F9FAC03}" destId="{F9401806-2260-471E-BB78-D55D72772649}" srcOrd="6" destOrd="0" presId="urn:microsoft.com/office/officeart/2005/8/layout/hierarchy1"/>
    <dgm:cxn modelId="{E6FD1123-7A61-4BA8-AA08-E2BA4631028B}" type="presParOf" srcId="{6D410346-EDF2-4D93-9E1E-90E14F9FAC03}" destId="{0BE1BB03-9B1C-46E8-90D5-87BB4D592F54}" srcOrd="7" destOrd="0" presId="urn:microsoft.com/office/officeart/2005/8/layout/hierarchy1"/>
    <dgm:cxn modelId="{FBCC0B21-2184-45E4-A231-1DB5F4A68A91}" type="presParOf" srcId="{0BE1BB03-9B1C-46E8-90D5-87BB4D592F54}" destId="{36EED39A-9D03-4D91-A7AE-17D1BD33A757}" srcOrd="0" destOrd="0" presId="urn:microsoft.com/office/officeart/2005/8/layout/hierarchy1"/>
    <dgm:cxn modelId="{0D42501C-6052-4D57-B748-9A0B74C6C0E8}" type="presParOf" srcId="{36EED39A-9D03-4D91-A7AE-17D1BD33A757}" destId="{2674C923-CB11-46A6-9FD8-AF8337AC40EB}" srcOrd="0" destOrd="0" presId="urn:microsoft.com/office/officeart/2005/8/layout/hierarchy1"/>
    <dgm:cxn modelId="{340600D0-03B4-4E99-A3BF-DB46AAB56CA9}" type="presParOf" srcId="{36EED39A-9D03-4D91-A7AE-17D1BD33A757}" destId="{85AA6377-265C-4EEA-A44C-87FB5BAFE65D}" srcOrd="1" destOrd="0" presId="urn:microsoft.com/office/officeart/2005/8/layout/hierarchy1"/>
    <dgm:cxn modelId="{14E7E6E4-B803-47DC-84FC-F19EDD01FB68}" type="presParOf" srcId="{0BE1BB03-9B1C-46E8-90D5-87BB4D592F54}" destId="{62B9EB77-7DF7-4E55-BB38-4332E13024FE}" srcOrd="1" destOrd="0" presId="urn:microsoft.com/office/officeart/2005/8/layout/hierarchy1"/>
    <dgm:cxn modelId="{5DD0D06F-DA2B-4FBC-A1C5-3C5974761DEE}" type="presParOf" srcId="{62B9EB77-7DF7-4E55-BB38-4332E13024FE}" destId="{E31B2E3A-30EF-4722-ADC8-7CE73E002AF9}" srcOrd="0" destOrd="0" presId="urn:microsoft.com/office/officeart/2005/8/layout/hierarchy1"/>
    <dgm:cxn modelId="{6EFD37D4-08A2-4FE3-8340-1BE5F29AAD0D}" type="presParOf" srcId="{62B9EB77-7DF7-4E55-BB38-4332E13024FE}" destId="{5B436AC4-EF7E-426D-B9E5-EB058B1D40C9}" srcOrd="1" destOrd="0" presId="urn:microsoft.com/office/officeart/2005/8/layout/hierarchy1"/>
    <dgm:cxn modelId="{7D896518-E0FA-4A07-BC9F-B12484A52428}" type="presParOf" srcId="{5B436AC4-EF7E-426D-B9E5-EB058B1D40C9}" destId="{145AD89F-BB4D-49CF-9110-67DF05851769}" srcOrd="0" destOrd="0" presId="urn:microsoft.com/office/officeart/2005/8/layout/hierarchy1"/>
    <dgm:cxn modelId="{658B1DFC-FD2F-4C76-8DEB-944F3C79310D}" type="presParOf" srcId="{145AD89F-BB4D-49CF-9110-67DF05851769}" destId="{CFFF18DC-AAE5-4E95-B3B8-4654F2FA308D}" srcOrd="0" destOrd="0" presId="urn:microsoft.com/office/officeart/2005/8/layout/hierarchy1"/>
    <dgm:cxn modelId="{F2F93378-A278-4298-88EE-BD029EEC7415}" type="presParOf" srcId="{145AD89F-BB4D-49CF-9110-67DF05851769}" destId="{790A606B-252C-4313-A3D0-1D9475436F1B}" srcOrd="1" destOrd="0" presId="urn:microsoft.com/office/officeart/2005/8/layout/hierarchy1"/>
    <dgm:cxn modelId="{71B08C22-21E0-47A6-B7CD-D25B1FF0A5A1}" type="presParOf" srcId="{5B436AC4-EF7E-426D-B9E5-EB058B1D40C9}" destId="{84297020-D86D-4108-B922-0E52E0313530}" srcOrd="1" destOrd="0" presId="urn:microsoft.com/office/officeart/2005/8/layout/hierarchy1"/>
    <dgm:cxn modelId="{BD058662-837E-4A69-BE93-1D57FE9AE92A}" type="presParOf" srcId="{6D410346-EDF2-4D93-9E1E-90E14F9FAC03}" destId="{513A39F3-AEF8-4A79-9E6B-9D4383DF9774}" srcOrd="8" destOrd="0" presId="urn:microsoft.com/office/officeart/2005/8/layout/hierarchy1"/>
    <dgm:cxn modelId="{467B9432-3B8E-4A47-BFE1-32BE49273D8E}" type="presParOf" srcId="{6D410346-EDF2-4D93-9E1E-90E14F9FAC03}" destId="{C63E6B50-4F08-408F-A62D-66D5DDC5FDEC}" srcOrd="9" destOrd="0" presId="urn:microsoft.com/office/officeart/2005/8/layout/hierarchy1"/>
    <dgm:cxn modelId="{775FBC5A-814F-4A70-AAF3-A6A2FE51BD32}" type="presParOf" srcId="{C63E6B50-4F08-408F-A62D-66D5DDC5FDEC}" destId="{FFF2805F-9637-4161-B89B-DAEB83050485}" srcOrd="0" destOrd="0" presId="urn:microsoft.com/office/officeart/2005/8/layout/hierarchy1"/>
    <dgm:cxn modelId="{18E5C312-B892-48C6-9123-26B8605F0EE8}" type="presParOf" srcId="{FFF2805F-9637-4161-B89B-DAEB83050485}" destId="{A7567318-828B-45AD-A83D-1E8B5DD3D2CF}" srcOrd="0" destOrd="0" presId="urn:microsoft.com/office/officeart/2005/8/layout/hierarchy1"/>
    <dgm:cxn modelId="{FF895109-DB8D-414A-B265-68C1FD23D11C}" type="presParOf" srcId="{FFF2805F-9637-4161-B89B-DAEB83050485}" destId="{38ADDBFC-FBFD-4824-BA46-47628B5AAB12}" srcOrd="1" destOrd="0" presId="urn:microsoft.com/office/officeart/2005/8/layout/hierarchy1"/>
    <dgm:cxn modelId="{D5BDE713-52AB-4EB1-AB58-A51C1DB94B0D}" type="presParOf" srcId="{C63E6B50-4F08-408F-A62D-66D5DDC5FDEC}" destId="{57E1514B-CB3B-4997-80FB-7803AC185D1A}" srcOrd="1" destOrd="0" presId="urn:microsoft.com/office/officeart/2005/8/layout/hierarchy1"/>
    <dgm:cxn modelId="{9F5EFDD8-2DBC-4631-A167-5BEAE3CED7AD}" type="presParOf" srcId="{57E1514B-CB3B-4997-80FB-7803AC185D1A}" destId="{CFCD73B1-617A-4BC4-995D-3373E52C3084}" srcOrd="0" destOrd="0" presId="urn:microsoft.com/office/officeart/2005/8/layout/hierarchy1"/>
    <dgm:cxn modelId="{49C78B84-1702-49CD-9256-337420FC457C}" type="presParOf" srcId="{57E1514B-CB3B-4997-80FB-7803AC185D1A}" destId="{2940BB0A-5ACE-4FE7-A8E3-9185668A8A8D}" srcOrd="1" destOrd="0" presId="urn:microsoft.com/office/officeart/2005/8/layout/hierarchy1"/>
    <dgm:cxn modelId="{13EDFBA6-3ECD-43AC-BA6C-ED86E4DAD6BE}" type="presParOf" srcId="{2940BB0A-5ACE-4FE7-A8E3-9185668A8A8D}" destId="{DFC42A8F-AF19-4DD8-B37E-863F449E1EB9}" srcOrd="0" destOrd="0" presId="urn:microsoft.com/office/officeart/2005/8/layout/hierarchy1"/>
    <dgm:cxn modelId="{EF31C3EE-FFCD-4058-9E66-4055A7B7E3DC}" type="presParOf" srcId="{DFC42A8F-AF19-4DD8-B37E-863F449E1EB9}" destId="{BBB4079C-77AD-4DF4-BD07-934033A87813}" srcOrd="0" destOrd="0" presId="urn:microsoft.com/office/officeart/2005/8/layout/hierarchy1"/>
    <dgm:cxn modelId="{758B000A-2108-4344-95CF-1C328EE08E64}" type="presParOf" srcId="{DFC42A8F-AF19-4DD8-B37E-863F449E1EB9}" destId="{3E9D981A-F3C7-4416-AD50-17B996711D4D}" srcOrd="1" destOrd="0" presId="urn:microsoft.com/office/officeart/2005/8/layout/hierarchy1"/>
    <dgm:cxn modelId="{DE2BB1F3-AB86-4503-BBBB-C54C2217FFE8}" type="presParOf" srcId="{2940BB0A-5ACE-4FE7-A8E3-9185668A8A8D}" destId="{8887C91A-1E1A-4F27-B5BB-A2BE14D4AAB8}" srcOrd="1" destOrd="0" presId="urn:microsoft.com/office/officeart/2005/8/layout/hierarchy1"/>
  </dgm:cxnLst>
  <dgm:bg>
    <a:solidFill>
      <a:schemeClr val="bg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F296F4-D418-44C2-889A-527520DDC60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941AA4F-C67D-49DB-84BC-DC2D4829D878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tr-TR" sz="1400" b="1" dirty="0" smtClean="0"/>
            <a:t>Atatürk, Cumhuriyet Bayramı törenlerine olduğu gibi TBMM’nin 1 Kasım 1938’deki yasama yılı açılışına</a:t>
          </a:r>
        </a:p>
        <a:p>
          <a:r>
            <a:rPr lang="tr-TR" sz="1400" b="1" dirty="0" smtClean="0"/>
            <a:t>da katılamadı. Bu nedenle onun Meclisi açış nutku Başbakan Celal Bayar tarafından </a:t>
          </a:r>
          <a:r>
            <a:rPr lang="tr-TR" sz="1400" b="1" dirty="0" err="1" smtClean="0"/>
            <a:t>okundu.Atatürk</a:t>
          </a:r>
          <a:r>
            <a:rPr lang="tr-TR" sz="1400" b="1" dirty="0" smtClean="0"/>
            <a:t>, 6 Kasım günü yatağından son kez kalkabildi. Ancak ayakta fazla duramadı ve ertesi gün derin bir</a:t>
          </a:r>
        </a:p>
        <a:p>
          <a:r>
            <a:rPr lang="tr-TR" sz="1400" b="1" dirty="0" smtClean="0"/>
            <a:t>komaya girdi. 10 Kasım 1938 günü saat 09.05’te de Dolmabahçe Sarayı’nda hayata veda etti.</a:t>
          </a:r>
          <a:endParaRPr lang="tr-TR" sz="1400" b="1" dirty="0"/>
        </a:p>
      </dgm:t>
    </dgm:pt>
    <dgm:pt modelId="{5A50373C-CC5F-4DF6-8158-474308FB0EE7}" type="parTrans" cxnId="{AFAC809E-08F7-46E2-8F52-09E0AD55E95F}">
      <dgm:prSet/>
      <dgm:spPr/>
      <dgm:t>
        <a:bodyPr/>
        <a:lstStyle/>
        <a:p>
          <a:endParaRPr lang="tr-TR"/>
        </a:p>
      </dgm:t>
    </dgm:pt>
    <dgm:pt modelId="{5B870B54-42F0-486D-8BC8-BF4A0F175850}" type="sibTrans" cxnId="{AFAC809E-08F7-46E2-8F52-09E0AD55E95F}">
      <dgm:prSet/>
      <dgm:spPr/>
      <dgm:t>
        <a:bodyPr/>
        <a:lstStyle/>
        <a:p>
          <a:endParaRPr lang="tr-TR"/>
        </a:p>
      </dgm:t>
    </dgm:pt>
    <dgm:pt modelId="{7A5C0B63-F754-4DB6-A4D9-2353232E924C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sz="1600" b="1" dirty="0" smtClean="0"/>
            <a:t>ATATÜRK’ÜN SON GÜNLERİ VE ÖLÜMÜ</a:t>
          </a:r>
          <a:endParaRPr lang="tr-TR" sz="1600" dirty="0"/>
        </a:p>
      </dgm:t>
    </dgm:pt>
    <dgm:pt modelId="{9FE0FD5D-9E97-4F87-8CCA-5924F7C8E5CA}" type="parTrans" cxnId="{9332E970-2BA4-4C15-BD49-284A1126A6D4}">
      <dgm:prSet/>
      <dgm:spPr/>
      <dgm:t>
        <a:bodyPr/>
        <a:lstStyle/>
        <a:p>
          <a:endParaRPr lang="tr-TR"/>
        </a:p>
      </dgm:t>
    </dgm:pt>
    <dgm:pt modelId="{699120CD-C307-4905-8665-A972E79EEB28}" type="sibTrans" cxnId="{9332E970-2BA4-4C15-BD49-284A1126A6D4}">
      <dgm:prSet/>
      <dgm:spPr/>
      <dgm:t>
        <a:bodyPr/>
        <a:lstStyle/>
        <a:p>
          <a:endParaRPr lang="tr-TR"/>
        </a:p>
      </dgm:t>
    </dgm:pt>
    <dgm:pt modelId="{DC2619C1-9431-48F5-9BE4-E73D9DEFA428}">
      <dgm:prSet custT="1"/>
      <dgm:spPr>
        <a:solidFill>
          <a:srgbClr val="FFCC99">
            <a:alpha val="90000"/>
          </a:srgbClr>
        </a:solidFill>
      </dgm:spPr>
      <dgm:t>
        <a:bodyPr/>
        <a:lstStyle/>
        <a:p>
          <a:r>
            <a:rPr lang="tr-TR" sz="1400" dirty="0" smtClean="0"/>
            <a:t>11 Kasım 1938’de cumhurbaşkanı seçilen İsmet İnönü, Türk milletinin Atatürk’e olan bağlılığını ve minnet</a:t>
          </a:r>
        </a:p>
        <a:p>
          <a:r>
            <a:rPr lang="tr-TR" sz="1400" dirty="0" smtClean="0"/>
            <a:t>duygusunu ifade eden bir bildiri yayımlandı. 21 Kasım tarihli bu bildiride şu sözler yer alıyordu:</a:t>
          </a:r>
        </a:p>
        <a:p>
          <a:r>
            <a:rPr lang="tr-TR" sz="1400" dirty="0" smtClean="0"/>
            <a:t>“Devletimizin kurucusu ve milletimizin fedakâr sadık hadimi, insanlık idealinin âşık ve seçkin siması,</a:t>
          </a:r>
        </a:p>
        <a:p>
          <a:r>
            <a:rPr lang="tr-TR" sz="1400" dirty="0" smtClean="0"/>
            <a:t>Eşsiz Kahraman Atatürk!</a:t>
          </a:r>
        </a:p>
        <a:p>
          <a:r>
            <a:rPr lang="tr-TR" sz="1400" dirty="0" smtClean="0"/>
            <a:t>Vatan sana minnettardır.</a:t>
          </a:r>
          <a:endParaRPr lang="tr-TR" sz="1400" dirty="0"/>
        </a:p>
      </dgm:t>
    </dgm:pt>
    <dgm:pt modelId="{AE4277DF-56FD-4CFD-8785-DC150CB02157}" type="parTrans" cxnId="{C482C332-6B8F-442D-9B2A-1F8C1547C941}">
      <dgm:prSet/>
      <dgm:spPr/>
      <dgm:t>
        <a:bodyPr/>
        <a:lstStyle/>
        <a:p>
          <a:endParaRPr lang="tr-TR"/>
        </a:p>
      </dgm:t>
    </dgm:pt>
    <dgm:pt modelId="{3B2764E3-5717-4602-AB05-CB2AEA27C700}" type="sibTrans" cxnId="{C482C332-6B8F-442D-9B2A-1F8C1547C941}">
      <dgm:prSet/>
      <dgm:spPr/>
      <dgm:t>
        <a:bodyPr/>
        <a:lstStyle/>
        <a:p>
          <a:endParaRPr lang="tr-TR"/>
        </a:p>
      </dgm:t>
    </dgm:pt>
    <dgm:pt modelId="{2DF7380A-DE2E-46DC-9D6C-07701B2A6515}">
      <dgm:prSet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tr-TR" sz="1600" dirty="0" smtClean="0"/>
            <a:t>Macar, </a:t>
          </a:r>
          <a:r>
            <a:rPr lang="tr-TR" sz="1600" dirty="0" err="1" smtClean="0"/>
            <a:t>Pester</a:t>
          </a:r>
          <a:r>
            <a:rPr lang="tr-TR" sz="1600" dirty="0" smtClean="0"/>
            <a:t> </a:t>
          </a:r>
          <a:r>
            <a:rPr lang="tr-TR" sz="1600" dirty="0" err="1" smtClean="0"/>
            <a:t>llyod</a:t>
          </a:r>
          <a:r>
            <a:rPr lang="tr-TR" sz="1600" dirty="0" smtClean="0"/>
            <a:t> gazetesi ise “Dünya, bu harp ve barış kahramanı büyük adamın ölümü ile yoksul</a:t>
          </a:r>
        </a:p>
        <a:p>
          <a:r>
            <a:rPr lang="tr-TR" sz="1600" dirty="0" smtClean="0"/>
            <a:t>düşmüştür. Gücü, zorlukları yenme kararı ve yiğitliği ile aman bilmeyen galiplerin uygulamaya kalkıştıkları</a:t>
          </a:r>
        </a:p>
        <a:p>
          <a:r>
            <a:rPr lang="tr-TR" sz="1600" dirty="0" smtClean="0"/>
            <a:t>pranga siyasetini ilk kıran Atatürk’tür.”</a:t>
          </a:r>
          <a:endParaRPr lang="tr-TR" sz="1600" dirty="0"/>
        </a:p>
      </dgm:t>
    </dgm:pt>
    <dgm:pt modelId="{D686A9FC-82E4-4E46-A747-83976F9D258A}" type="parTrans" cxnId="{7227BA16-8E62-4FC9-B1D9-B6077F906032}">
      <dgm:prSet/>
      <dgm:spPr/>
      <dgm:t>
        <a:bodyPr/>
        <a:lstStyle/>
        <a:p>
          <a:endParaRPr lang="tr-TR"/>
        </a:p>
      </dgm:t>
    </dgm:pt>
    <dgm:pt modelId="{4D04CAA7-3DE1-44B4-8E2D-91EECED60FCF}" type="sibTrans" cxnId="{7227BA16-8E62-4FC9-B1D9-B6077F906032}">
      <dgm:prSet/>
      <dgm:spPr/>
      <dgm:t>
        <a:bodyPr/>
        <a:lstStyle/>
        <a:p>
          <a:endParaRPr lang="tr-TR"/>
        </a:p>
      </dgm:t>
    </dgm:pt>
    <dgm:pt modelId="{FB8F9FE0-3A5B-4C25-AE1B-A0319C7A5559}">
      <dgm:prSet custT="1"/>
      <dgm:spPr>
        <a:solidFill>
          <a:srgbClr val="FF99FF">
            <a:alpha val="90000"/>
          </a:srgbClr>
        </a:solidFill>
      </dgm:spPr>
      <dgm:t>
        <a:bodyPr/>
        <a:lstStyle/>
        <a:p>
          <a:r>
            <a:rPr lang="tr-TR" sz="1400" dirty="0" smtClean="0"/>
            <a:t>Pakistan Devleti’nin kurucusu Muhammed Ali </a:t>
          </a:r>
          <a:r>
            <a:rPr lang="tr-TR" sz="1400" dirty="0" err="1" smtClean="0"/>
            <a:t>Cinnah</a:t>
          </a:r>
          <a:r>
            <a:rPr lang="tr-TR" sz="1400" dirty="0" smtClean="0"/>
            <a:t>, Atatürk için şunları söylemiştir: “Çağdaş İslam</a:t>
          </a:r>
        </a:p>
        <a:p>
          <a:r>
            <a:rPr lang="tr-TR" sz="1400" dirty="0" smtClean="0"/>
            <a:t>dünyasındaki en büyük Müslüman’dı ve kuşkusuz tüm İslam dünyası onun ölümüne derin yas tutacaktır. Mustafa</a:t>
          </a:r>
        </a:p>
        <a:p>
          <a:r>
            <a:rPr lang="tr-TR" sz="1400" dirty="0" smtClean="0"/>
            <a:t>Kemal’in kişiliği, halk kitlelerinin ayaklanması ve halk mücadelelerinin ölçüsü olmuştur. Bu mücadeleler</a:t>
          </a:r>
        </a:p>
        <a:p>
          <a:r>
            <a:rPr lang="tr-TR" sz="1400" dirty="0" smtClean="0"/>
            <a:t>onun ölümünden sonra genişlemiştir. Doğu ve Batı blokları arasındaki üçüncü dünyaya da yayılmış ve onu</a:t>
          </a:r>
        </a:p>
        <a:p>
          <a:r>
            <a:rPr lang="tr-TR" sz="1400" dirty="0" smtClean="0"/>
            <a:t>sömürge baskısından kurtarmıştır.”</a:t>
          </a:r>
          <a:endParaRPr lang="tr-TR" sz="1400" dirty="0"/>
        </a:p>
      </dgm:t>
    </dgm:pt>
    <dgm:pt modelId="{4A724FDF-D384-4791-863D-41750A25B5C8}" type="parTrans" cxnId="{CB5BF9CB-2ACE-480C-82FC-F1D438B937D5}">
      <dgm:prSet/>
      <dgm:spPr/>
      <dgm:t>
        <a:bodyPr/>
        <a:lstStyle/>
        <a:p>
          <a:endParaRPr lang="tr-TR"/>
        </a:p>
      </dgm:t>
    </dgm:pt>
    <dgm:pt modelId="{73A06944-8A43-4844-8F37-9D867DF08EDD}" type="sibTrans" cxnId="{CB5BF9CB-2ACE-480C-82FC-F1D438B937D5}">
      <dgm:prSet/>
      <dgm:spPr/>
      <dgm:t>
        <a:bodyPr/>
        <a:lstStyle/>
        <a:p>
          <a:endParaRPr lang="tr-TR"/>
        </a:p>
      </dgm:t>
    </dgm:pt>
    <dgm:pt modelId="{050E7A1D-861A-490F-8AF7-3B1C556BFE41}" type="pres">
      <dgm:prSet presAssocID="{AEF296F4-D418-44C2-889A-527520DDC60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A02E61D-347D-4C5A-8349-EE1936F97F74}" type="pres">
      <dgm:prSet presAssocID="{7A5C0B63-F754-4DB6-A4D9-2353232E924C}" presName="hierRoot1" presStyleCnt="0"/>
      <dgm:spPr/>
    </dgm:pt>
    <dgm:pt modelId="{ABFDAA69-D29B-4A36-9D43-72AA9558BF05}" type="pres">
      <dgm:prSet presAssocID="{7A5C0B63-F754-4DB6-A4D9-2353232E924C}" presName="composite" presStyleCnt="0"/>
      <dgm:spPr/>
    </dgm:pt>
    <dgm:pt modelId="{9ECDBA3E-8AF7-441C-94B1-787BE4F7B421}" type="pres">
      <dgm:prSet presAssocID="{7A5C0B63-F754-4DB6-A4D9-2353232E924C}" presName="background" presStyleLbl="node0" presStyleIdx="0" presStyleCnt="1"/>
      <dgm:spPr/>
    </dgm:pt>
    <dgm:pt modelId="{25BFDD81-A98F-4EE5-A42A-F9E03A1FD562}" type="pres">
      <dgm:prSet presAssocID="{7A5C0B63-F754-4DB6-A4D9-2353232E924C}" presName="text" presStyleLbl="fgAcc0" presStyleIdx="0" presStyleCnt="1" custScaleX="252929" custScaleY="755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CAFDCAE-F8E2-462C-8E9C-646ACDBB57CA}" type="pres">
      <dgm:prSet presAssocID="{7A5C0B63-F754-4DB6-A4D9-2353232E924C}" presName="hierChild2" presStyleCnt="0"/>
      <dgm:spPr/>
    </dgm:pt>
    <dgm:pt modelId="{DE513040-9AA5-4B1D-B9D5-0B88F64BB40D}" type="pres">
      <dgm:prSet presAssocID="{5A50373C-CC5F-4DF6-8158-474308FB0EE7}" presName="Name10" presStyleLbl="parChTrans1D2" presStyleIdx="0" presStyleCnt="4"/>
      <dgm:spPr/>
      <dgm:t>
        <a:bodyPr/>
        <a:lstStyle/>
        <a:p>
          <a:endParaRPr lang="tr-TR"/>
        </a:p>
      </dgm:t>
    </dgm:pt>
    <dgm:pt modelId="{1EDAE709-5A77-4E96-B2F7-82602F04EB6D}" type="pres">
      <dgm:prSet presAssocID="{D941AA4F-C67D-49DB-84BC-DC2D4829D878}" presName="hierRoot2" presStyleCnt="0"/>
      <dgm:spPr/>
    </dgm:pt>
    <dgm:pt modelId="{730D2757-328F-400A-9E65-7B7BB30AFA25}" type="pres">
      <dgm:prSet presAssocID="{D941AA4F-C67D-49DB-84BC-DC2D4829D878}" presName="composite2" presStyleCnt="0"/>
      <dgm:spPr/>
    </dgm:pt>
    <dgm:pt modelId="{0B817B80-C8FC-4682-A6B1-E4ADC8FE090C}" type="pres">
      <dgm:prSet presAssocID="{D941AA4F-C67D-49DB-84BC-DC2D4829D878}" presName="background2" presStyleLbl="node2" presStyleIdx="0" presStyleCnt="4"/>
      <dgm:spPr/>
    </dgm:pt>
    <dgm:pt modelId="{2E9963CB-F44B-4871-92ED-C7BEFD843189}" type="pres">
      <dgm:prSet presAssocID="{D941AA4F-C67D-49DB-84BC-DC2D4829D878}" presName="text2" presStyleLbl="fgAcc2" presStyleIdx="0" presStyleCnt="4" custScaleX="114887" custScaleY="4279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C829D53-0710-4AE7-8A86-CCFF2F81D98D}" type="pres">
      <dgm:prSet presAssocID="{D941AA4F-C67D-49DB-84BC-DC2D4829D878}" presName="hierChild3" presStyleCnt="0"/>
      <dgm:spPr/>
    </dgm:pt>
    <dgm:pt modelId="{CA7B52C7-0A7A-4430-9551-B32D22A2CBA0}" type="pres">
      <dgm:prSet presAssocID="{AE4277DF-56FD-4CFD-8785-DC150CB02157}" presName="Name10" presStyleLbl="parChTrans1D2" presStyleIdx="1" presStyleCnt="4"/>
      <dgm:spPr/>
      <dgm:t>
        <a:bodyPr/>
        <a:lstStyle/>
        <a:p>
          <a:endParaRPr lang="tr-TR"/>
        </a:p>
      </dgm:t>
    </dgm:pt>
    <dgm:pt modelId="{437B5A21-30D6-4948-A40B-142A79567AD0}" type="pres">
      <dgm:prSet presAssocID="{DC2619C1-9431-48F5-9BE4-E73D9DEFA428}" presName="hierRoot2" presStyleCnt="0"/>
      <dgm:spPr/>
    </dgm:pt>
    <dgm:pt modelId="{4D6E1651-ED9A-4084-94B7-8969288C7D74}" type="pres">
      <dgm:prSet presAssocID="{DC2619C1-9431-48F5-9BE4-E73D9DEFA428}" presName="composite2" presStyleCnt="0"/>
      <dgm:spPr/>
    </dgm:pt>
    <dgm:pt modelId="{4B35A6E1-6408-48ED-8824-998482AD3CEA}" type="pres">
      <dgm:prSet presAssocID="{DC2619C1-9431-48F5-9BE4-E73D9DEFA428}" presName="background2" presStyleLbl="node2" presStyleIdx="1" presStyleCnt="4"/>
      <dgm:spPr/>
    </dgm:pt>
    <dgm:pt modelId="{57F66103-D224-49E0-9E4D-9A2E122AB9C7}" type="pres">
      <dgm:prSet presAssocID="{DC2619C1-9431-48F5-9BE4-E73D9DEFA428}" presName="text2" presStyleLbl="fgAcc2" presStyleIdx="1" presStyleCnt="4" custScaleY="4279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C89C887-1859-42D3-9C48-9D1930B3307D}" type="pres">
      <dgm:prSet presAssocID="{DC2619C1-9431-48F5-9BE4-E73D9DEFA428}" presName="hierChild3" presStyleCnt="0"/>
      <dgm:spPr/>
    </dgm:pt>
    <dgm:pt modelId="{AD884C4E-118D-4426-9218-E102E6795507}" type="pres">
      <dgm:prSet presAssocID="{D686A9FC-82E4-4E46-A747-83976F9D258A}" presName="Name10" presStyleLbl="parChTrans1D2" presStyleIdx="2" presStyleCnt="4"/>
      <dgm:spPr/>
      <dgm:t>
        <a:bodyPr/>
        <a:lstStyle/>
        <a:p>
          <a:endParaRPr lang="tr-TR"/>
        </a:p>
      </dgm:t>
    </dgm:pt>
    <dgm:pt modelId="{98C50735-7485-4855-9BBE-CD05B4867D06}" type="pres">
      <dgm:prSet presAssocID="{2DF7380A-DE2E-46DC-9D6C-07701B2A6515}" presName="hierRoot2" presStyleCnt="0"/>
      <dgm:spPr/>
    </dgm:pt>
    <dgm:pt modelId="{2EC62521-7025-4CB6-A9D0-2B46F6007607}" type="pres">
      <dgm:prSet presAssocID="{2DF7380A-DE2E-46DC-9D6C-07701B2A6515}" presName="composite2" presStyleCnt="0"/>
      <dgm:spPr/>
    </dgm:pt>
    <dgm:pt modelId="{2C207BEE-950C-48BA-9DC1-CE0DBEA06822}" type="pres">
      <dgm:prSet presAssocID="{2DF7380A-DE2E-46DC-9D6C-07701B2A6515}" presName="background2" presStyleLbl="node2" presStyleIdx="2" presStyleCnt="4"/>
      <dgm:spPr/>
    </dgm:pt>
    <dgm:pt modelId="{2A17E93B-DDD2-41F3-AD82-4E7D5E3C73FD}" type="pres">
      <dgm:prSet presAssocID="{2DF7380A-DE2E-46DC-9D6C-07701B2A6515}" presName="text2" presStyleLbl="fgAcc2" presStyleIdx="2" presStyleCnt="4" custScaleY="4279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A1FA0B-373A-4FE5-AE01-14A0F17C7282}" type="pres">
      <dgm:prSet presAssocID="{2DF7380A-DE2E-46DC-9D6C-07701B2A6515}" presName="hierChild3" presStyleCnt="0"/>
      <dgm:spPr/>
    </dgm:pt>
    <dgm:pt modelId="{E5962D51-759A-45B6-95D4-099191D08D8E}" type="pres">
      <dgm:prSet presAssocID="{4A724FDF-D384-4791-863D-41750A25B5C8}" presName="Name10" presStyleLbl="parChTrans1D2" presStyleIdx="3" presStyleCnt="4"/>
      <dgm:spPr/>
      <dgm:t>
        <a:bodyPr/>
        <a:lstStyle/>
        <a:p>
          <a:endParaRPr lang="tr-TR"/>
        </a:p>
      </dgm:t>
    </dgm:pt>
    <dgm:pt modelId="{FCC74EEE-5BE6-4035-BA71-31B62568FA06}" type="pres">
      <dgm:prSet presAssocID="{FB8F9FE0-3A5B-4C25-AE1B-A0319C7A5559}" presName="hierRoot2" presStyleCnt="0"/>
      <dgm:spPr/>
    </dgm:pt>
    <dgm:pt modelId="{B7CCD087-1676-4CD4-A83D-BCE847BD9648}" type="pres">
      <dgm:prSet presAssocID="{FB8F9FE0-3A5B-4C25-AE1B-A0319C7A5559}" presName="composite2" presStyleCnt="0"/>
      <dgm:spPr/>
    </dgm:pt>
    <dgm:pt modelId="{349CE67C-7F55-496C-B9BA-416AED52C686}" type="pres">
      <dgm:prSet presAssocID="{FB8F9FE0-3A5B-4C25-AE1B-A0319C7A5559}" presName="background2" presStyleLbl="node2" presStyleIdx="3" presStyleCnt="4"/>
      <dgm:spPr/>
    </dgm:pt>
    <dgm:pt modelId="{CEA0D0AA-5CF0-4AA2-A074-37EB184654E4}" type="pres">
      <dgm:prSet presAssocID="{FB8F9FE0-3A5B-4C25-AE1B-A0319C7A5559}" presName="text2" presStyleLbl="fgAcc2" presStyleIdx="3" presStyleCnt="4" custScaleY="42799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C6E5CF1-3829-4698-ABA8-49D5D422DD4D}" type="pres">
      <dgm:prSet presAssocID="{FB8F9FE0-3A5B-4C25-AE1B-A0319C7A5559}" presName="hierChild3" presStyleCnt="0"/>
      <dgm:spPr/>
    </dgm:pt>
  </dgm:ptLst>
  <dgm:cxnLst>
    <dgm:cxn modelId="{1CA348D0-0CE2-4CEF-9B0C-37FE63FE9D89}" type="presOf" srcId="{4A724FDF-D384-4791-863D-41750A25B5C8}" destId="{E5962D51-759A-45B6-95D4-099191D08D8E}" srcOrd="0" destOrd="0" presId="urn:microsoft.com/office/officeart/2005/8/layout/hierarchy1"/>
    <dgm:cxn modelId="{7186B5C1-5D7A-4933-AF2F-05E1DCC9DBED}" type="presOf" srcId="{DC2619C1-9431-48F5-9BE4-E73D9DEFA428}" destId="{57F66103-D224-49E0-9E4D-9A2E122AB9C7}" srcOrd="0" destOrd="0" presId="urn:microsoft.com/office/officeart/2005/8/layout/hierarchy1"/>
    <dgm:cxn modelId="{EE033531-ABF9-4E24-A697-BBD136BEDA3C}" type="presOf" srcId="{AEF296F4-D418-44C2-889A-527520DDC60E}" destId="{050E7A1D-861A-490F-8AF7-3B1C556BFE41}" srcOrd="0" destOrd="0" presId="urn:microsoft.com/office/officeart/2005/8/layout/hierarchy1"/>
    <dgm:cxn modelId="{CB5BF9CB-2ACE-480C-82FC-F1D438B937D5}" srcId="{7A5C0B63-F754-4DB6-A4D9-2353232E924C}" destId="{FB8F9FE0-3A5B-4C25-AE1B-A0319C7A5559}" srcOrd="3" destOrd="0" parTransId="{4A724FDF-D384-4791-863D-41750A25B5C8}" sibTransId="{73A06944-8A43-4844-8F37-9D867DF08EDD}"/>
    <dgm:cxn modelId="{12ECAE15-8921-4ED5-9870-C229697E5183}" type="presOf" srcId="{FB8F9FE0-3A5B-4C25-AE1B-A0319C7A5559}" destId="{CEA0D0AA-5CF0-4AA2-A074-37EB184654E4}" srcOrd="0" destOrd="0" presId="urn:microsoft.com/office/officeart/2005/8/layout/hierarchy1"/>
    <dgm:cxn modelId="{C482C332-6B8F-442D-9B2A-1F8C1547C941}" srcId="{7A5C0B63-F754-4DB6-A4D9-2353232E924C}" destId="{DC2619C1-9431-48F5-9BE4-E73D9DEFA428}" srcOrd="1" destOrd="0" parTransId="{AE4277DF-56FD-4CFD-8785-DC150CB02157}" sibTransId="{3B2764E3-5717-4602-AB05-CB2AEA27C700}"/>
    <dgm:cxn modelId="{D5E7F5ED-D76E-44D4-B91A-C6AC355BB804}" type="presOf" srcId="{D941AA4F-C67D-49DB-84BC-DC2D4829D878}" destId="{2E9963CB-F44B-4871-92ED-C7BEFD843189}" srcOrd="0" destOrd="0" presId="urn:microsoft.com/office/officeart/2005/8/layout/hierarchy1"/>
    <dgm:cxn modelId="{24E60254-B7A5-48DF-8932-28F7DD2B17B3}" type="presOf" srcId="{D686A9FC-82E4-4E46-A747-83976F9D258A}" destId="{AD884C4E-118D-4426-9218-E102E6795507}" srcOrd="0" destOrd="0" presId="urn:microsoft.com/office/officeart/2005/8/layout/hierarchy1"/>
    <dgm:cxn modelId="{C912EFCB-1D4B-4990-8DA1-B4CAB2D42AB1}" type="presOf" srcId="{AE4277DF-56FD-4CFD-8785-DC150CB02157}" destId="{CA7B52C7-0A7A-4430-9551-B32D22A2CBA0}" srcOrd="0" destOrd="0" presId="urn:microsoft.com/office/officeart/2005/8/layout/hierarchy1"/>
    <dgm:cxn modelId="{8CCF962B-8110-453D-91EC-F9A42195DE68}" type="presOf" srcId="{5A50373C-CC5F-4DF6-8158-474308FB0EE7}" destId="{DE513040-9AA5-4B1D-B9D5-0B88F64BB40D}" srcOrd="0" destOrd="0" presId="urn:microsoft.com/office/officeart/2005/8/layout/hierarchy1"/>
    <dgm:cxn modelId="{EBED4DD4-7823-46A3-B570-E38218850433}" type="presOf" srcId="{2DF7380A-DE2E-46DC-9D6C-07701B2A6515}" destId="{2A17E93B-DDD2-41F3-AD82-4E7D5E3C73FD}" srcOrd="0" destOrd="0" presId="urn:microsoft.com/office/officeart/2005/8/layout/hierarchy1"/>
    <dgm:cxn modelId="{7227BA16-8E62-4FC9-B1D9-B6077F906032}" srcId="{7A5C0B63-F754-4DB6-A4D9-2353232E924C}" destId="{2DF7380A-DE2E-46DC-9D6C-07701B2A6515}" srcOrd="2" destOrd="0" parTransId="{D686A9FC-82E4-4E46-A747-83976F9D258A}" sibTransId="{4D04CAA7-3DE1-44B4-8E2D-91EECED60FCF}"/>
    <dgm:cxn modelId="{FD2EC391-CF88-42A5-A016-BA34B364746C}" type="presOf" srcId="{7A5C0B63-F754-4DB6-A4D9-2353232E924C}" destId="{25BFDD81-A98F-4EE5-A42A-F9E03A1FD562}" srcOrd="0" destOrd="0" presId="urn:microsoft.com/office/officeart/2005/8/layout/hierarchy1"/>
    <dgm:cxn modelId="{9332E970-2BA4-4C15-BD49-284A1126A6D4}" srcId="{AEF296F4-D418-44C2-889A-527520DDC60E}" destId="{7A5C0B63-F754-4DB6-A4D9-2353232E924C}" srcOrd="0" destOrd="0" parTransId="{9FE0FD5D-9E97-4F87-8CCA-5924F7C8E5CA}" sibTransId="{699120CD-C307-4905-8665-A972E79EEB28}"/>
    <dgm:cxn modelId="{AFAC809E-08F7-46E2-8F52-09E0AD55E95F}" srcId="{7A5C0B63-F754-4DB6-A4D9-2353232E924C}" destId="{D941AA4F-C67D-49DB-84BC-DC2D4829D878}" srcOrd="0" destOrd="0" parTransId="{5A50373C-CC5F-4DF6-8158-474308FB0EE7}" sibTransId="{5B870B54-42F0-486D-8BC8-BF4A0F175850}"/>
    <dgm:cxn modelId="{231AB293-3353-4D69-87CC-0FC7E284ABED}" type="presParOf" srcId="{050E7A1D-861A-490F-8AF7-3B1C556BFE41}" destId="{2A02E61D-347D-4C5A-8349-EE1936F97F74}" srcOrd="0" destOrd="0" presId="urn:microsoft.com/office/officeart/2005/8/layout/hierarchy1"/>
    <dgm:cxn modelId="{63ABAAAB-76EE-43F3-8828-B1B6533197DD}" type="presParOf" srcId="{2A02E61D-347D-4C5A-8349-EE1936F97F74}" destId="{ABFDAA69-D29B-4A36-9D43-72AA9558BF05}" srcOrd="0" destOrd="0" presId="urn:microsoft.com/office/officeart/2005/8/layout/hierarchy1"/>
    <dgm:cxn modelId="{81373CCE-EF9C-4A00-A919-26F7611F9440}" type="presParOf" srcId="{ABFDAA69-D29B-4A36-9D43-72AA9558BF05}" destId="{9ECDBA3E-8AF7-441C-94B1-787BE4F7B421}" srcOrd="0" destOrd="0" presId="urn:microsoft.com/office/officeart/2005/8/layout/hierarchy1"/>
    <dgm:cxn modelId="{E5096B42-2F5B-4F1A-8304-2F078D30781B}" type="presParOf" srcId="{ABFDAA69-D29B-4A36-9D43-72AA9558BF05}" destId="{25BFDD81-A98F-4EE5-A42A-F9E03A1FD562}" srcOrd="1" destOrd="0" presId="urn:microsoft.com/office/officeart/2005/8/layout/hierarchy1"/>
    <dgm:cxn modelId="{88FA3E59-2597-495B-B020-75DC0BDE4292}" type="presParOf" srcId="{2A02E61D-347D-4C5A-8349-EE1936F97F74}" destId="{4CAFDCAE-F8E2-462C-8E9C-646ACDBB57CA}" srcOrd="1" destOrd="0" presId="urn:microsoft.com/office/officeart/2005/8/layout/hierarchy1"/>
    <dgm:cxn modelId="{AA2E869E-C55C-44C4-ADF9-BC06EB9CB2EC}" type="presParOf" srcId="{4CAFDCAE-F8E2-462C-8E9C-646ACDBB57CA}" destId="{DE513040-9AA5-4B1D-B9D5-0B88F64BB40D}" srcOrd="0" destOrd="0" presId="urn:microsoft.com/office/officeart/2005/8/layout/hierarchy1"/>
    <dgm:cxn modelId="{57C28E01-CB72-4FBF-A39C-5D52EBF260AC}" type="presParOf" srcId="{4CAFDCAE-F8E2-462C-8E9C-646ACDBB57CA}" destId="{1EDAE709-5A77-4E96-B2F7-82602F04EB6D}" srcOrd="1" destOrd="0" presId="urn:microsoft.com/office/officeart/2005/8/layout/hierarchy1"/>
    <dgm:cxn modelId="{62C2A79C-EF9A-426A-ABD7-42C752D4A68F}" type="presParOf" srcId="{1EDAE709-5A77-4E96-B2F7-82602F04EB6D}" destId="{730D2757-328F-400A-9E65-7B7BB30AFA25}" srcOrd="0" destOrd="0" presId="urn:microsoft.com/office/officeart/2005/8/layout/hierarchy1"/>
    <dgm:cxn modelId="{57CCB121-312B-4768-82C1-8DCE480BFD11}" type="presParOf" srcId="{730D2757-328F-400A-9E65-7B7BB30AFA25}" destId="{0B817B80-C8FC-4682-A6B1-E4ADC8FE090C}" srcOrd="0" destOrd="0" presId="urn:microsoft.com/office/officeart/2005/8/layout/hierarchy1"/>
    <dgm:cxn modelId="{8B585827-1CA9-4FE3-A32E-03058ABE7332}" type="presParOf" srcId="{730D2757-328F-400A-9E65-7B7BB30AFA25}" destId="{2E9963CB-F44B-4871-92ED-C7BEFD843189}" srcOrd="1" destOrd="0" presId="urn:microsoft.com/office/officeart/2005/8/layout/hierarchy1"/>
    <dgm:cxn modelId="{6325BF7A-C7A2-4A9D-952A-29FF3CA76E8C}" type="presParOf" srcId="{1EDAE709-5A77-4E96-B2F7-82602F04EB6D}" destId="{8C829D53-0710-4AE7-8A86-CCFF2F81D98D}" srcOrd="1" destOrd="0" presId="urn:microsoft.com/office/officeart/2005/8/layout/hierarchy1"/>
    <dgm:cxn modelId="{5836D2B7-34BE-405D-8A44-73A2079C6D2D}" type="presParOf" srcId="{4CAFDCAE-F8E2-462C-8E9C-646ACDBB57CA}" destId="{CA7B52C7-0A7A-4430-9551-B32D22A2CBA0}" srcOrd="2" destOrd="0" presId="urn:microsoft.com/office/officeart/2005/8/layout/hierarchy1"/>
    <dgm:cxn modelId="{0C76601B-CFA5-41FE-B771-2C1C87F58BA9}" type="presParOf" srcId="{4CAFDCAE-F8E2-462C-8E9C-646ACDBB57CA}" destId="{437B5A21-30D6-4948-A40B-142A79567AD0}" srcOrd="3" destOrd="0" presId="urn:microsoft.com/office/officeart/2005/8/layout/hierarchy1"/>
    <dgm:cxn modelId="{3B07E28E-BE0B-40D2-B016-B079ABEC435A}" type="presParOf" srcId="{437B5A21-30D6-4948-A40B-142A79567AD0}" destId="{4D6E1651-ED9A-4084-94B7-8969288C7D74}" srcOrd="0" destOrd="0" presId="urn:microsoft.com/office/officeart/2005/8/layout/hierarchy1"/>
    <dgm:cxn modelId="{6A7F92EF-7340-4BB2-A970-856717ED0A33}" type="presParOf" srcId="{4D6E1651-ED9A-4084-94B7-8969288C7D74}" destId="{4B35A6E1-6408-48ED-8824-998482AD3CEA}" srcOrd="0" destOrd="0" presId="urn:microsoft.com/office/officeart/2005/8/layout/hierarchy1"/>
    <dgm:cxn modelId="{239DCAE5-8193-4492-BC2A-3DDFAC641279}" type="presParOf" srcId="{4D6E1651-ED9A-4084-94B7-8969288C7D74}" destId="{57F66103-D224-49E0-9E4D-9A2E122AB9C7}" srcOrd="1" destOrd="0" presId="urn:microsoft.com/office/officeart/2005/8/layout/hierarchy1"/>
    <dgm:cxn modelId="{518FA7DA-9B7A-4D94-9440-F0C92DE821EC}" type="presParOf" srcId="{437B5A21-30D6-4948-A40B-142A79567AD0}" destId="{1C89C887-1859-42D3-9C48-9D1930B3307D}" srcOrd="1" destOrd="0" presId="urn:microsoft.com/office/officeart/2005/8/layout/hierarchy1"/>
    <dgm:cxn modelId="{D7D37E97-53B2-4FF8-856F-159D1FD85A30}" type="presParOf" srcId="{4CAFDCAE-F8E2-462C-8E9C-646ACDBB57CA}" destId="{AD884C4E-118D-4426-9218-E102E6795507}" srcOrd="4" destOrd="0" presId="urn:microsoft.com/office/officeart/2005/8/layout/hierarchy1"/>
    <dgm:cxn modelId="{FDBEF9A1-3EFA-4459-9560-35B12F2987D6}" type="presParOf" srcId="{4CAFDCAE-F8E2-462C-8E9C-646ACDBB57CA}" destId="{98C50735-7485-4855-9BBE-CD05B4867D06}" srcOrd="5" destOrd="0" presId="urn:microsoft.com/office/officeart/2005/8/layout/hierarchy1"/>
    <dgm:cxn modelId="{4F204F90-44E8-4A04-830E-FB4E7D5AFE2C}" type="presParOf" srcId="{98C50735-7485-4855-9BBE-CD05B4867D06}" destId="{2EC62521-7025-4CB6-A9D0-2B46F6007607}" srcOrd="0" destOrd="0" presId="urn:microsoft.com/office/officeart/2005/8/layout/hierarchy1"/>
    <dgm:cxn modelId="{49C5C606-3563-4943-A1BB-D4C3925543EF}" type="presParOf" srcId="{2EC62521-7025-4CB6-A9D0-2B46F6007607}" destId="{2C207BEE-950C-48BA-9DC1-CE0DBEA06822}" srcOrd="0" destOrd="0" presId="urn:microsoft.com/office/officeart/2005/8/layout/hierarchy1"/>
    <dgm:cxn modelId="{86462CF1-8A59-4893-99E2-F63F9DFCCA08}" type="presParOf" srcId="{2EC62521-7025-4CB6-A9D0-2B46F6007607}" destId="{2A17E93B-DDD2-41F3-AD82-4E7D5E3C73FD}" srcOrd="1" destOrd="0" presId="urn:microsoft.com/office/officeart/2005/8/layout/hierarchy1"/>
    <dgm:cxn modelId="{13CF4DF6-5237-4D89-876A-C7036F838FD2}" type="presParOf" srcId="{98C50735-7485-4855-9BBE-CD05B4867D06}" destId="{D9A1FA0B-373A-4FE5-AE01-14A0F17C7282}" srcOrd="1" destOrd="0" presId="urn:microsoft.com/office/officeart/2005/8/layout/hierarchy1"/>
    <dgm:cxn modelId="{E04FE5F3-6B18-4FD3-852D-106EE1DA3A27}" type="presParOf" srcId="{4CAFDCAE-F8E2-462C-8E9C-646ACDBB57CA}" destId="{E5962D51-759A-45B6-95D4-099191D08D8E}" srcOrd="6" destOrd="0" presId="urn:microsoft.com/office/officeart/2005/8/layout/hierarchy1"/>
    <dgm:cxn modelId="{24D69FB3-A22E-4719-B439-6AB0DB109F23}" type="presParOf" srcId="{4CAFDCAE-F8E2-462C-8E9C-646ACDBB57CA}" destId="{FCC74EEE-5BE6-4035-BA71-31B62568FA06}" srcOrd="7" destOrd="0" presId="urn:microsoft.com/office/officeart/2005/8/layout/hierarchy1"/>
    <dgm:cxn modelId="{C4E67792-1BF5-4C61-84BA-7F3AA3C254A2}" type="presParOf" srcId="{FCC74EEE-5BE6-4035-BA71-31B62568FA06}" destId="{B7CCD087-1676-4CD4-A83D-BCE847BD9648}" srcOrd="0" destOrd="0" presId="urn:microsoft.com/office/officeart/2005/8/layout/hierarchy1"/>
    <dgm:cxn modelId="{439A9111-18C3-4B6B-A44A-45825EEF8CD8}" type="presParOf" srcId="{B7CCD087-1676-4CD4-A83D-BCE847BD9648}" destId="{349CE67C-7F55-496C-B9BA-416AED52C686}" srcOrd="0" destOrd="0" presId="urn:microsoft.com/office/officeart/2005/8/layout/hierarchy1"/>
    <dgm:cxn modelId="{75FF2F00-4607-4E80-A38B-3CAFB0B4F1FC}" type="presParOf" srcId="{B7CCD087-1676-4CD4-A83D-BCE847BD9648}" destId="{CEA0D0AA-5CF0-4AA2-A074-37EB184654E4}" srcOrd="1" destOrd="0" presId="urn:microsoft.com/office/officeart/2005/8/layout/hierarchy1"/>
    <dgm:cxn modelId="{42588878-207C-4462-88B8-BB374EFF2370}" type="presParOf" srcId="{FCC74EEE-5BE6-4035-BA71-31B62568FA06}" destId="{FC6E5CF1-3829-4698-ABA8-49D5D422DD4D}" srcOrd="1" destOrd="0" presId="urn:microsoft.com/office/officeart/2005/8/layout/hierarchy1"/>
  </dgm:cxnLst>
  <dgm:bg>
    <a:solidFill>
      <a:schemeClr val="bg1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0CEC3-39F4-4E78-91F3-31B0C0143322}">
      <dsp:nvSpPr>
        <dsp:cNvPr id="0" name=""/>
        <dsp:cNvSpPr/>
      </dsp:nvSpPr>
      <dsp:spPr>
        <a:xfrm>
          <a:off x="7736673" y="3310365"/>
          <a:ext cx="91440" cy="386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01806-2260-471E-BB78-D55D72772649}">
      <dsp:nvSpPr>
        <dsp:cNvPr id="0" name=""/>
        <dsp:cNvSpPr/>
      </dsp:nvSpPr>
      <dsp:spPr>
        <a:xfrm>
          <a:off x="4459268" y="2078936"/>
          <a:ext cx="3323125" cy="38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13"/>
              </a:lnTo>
              <a:lnTo>
                <a:pt x="3323125" y="263613"/>
              </a:lnTo>
              <a:lnTo>
                <a:pt x="3323125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B9416C-F566-4DB0-9189-EFC85AB4313D}">
      <dsp:nvSpPr>
        <dsp:cNvPr id="0" name=""/>
        <dsp:cNvSpPr/>
      </dsp:nvSpPr>
      <dsp:spPr>
        <a:xfrm>
          <a:off x="5583974" y="3310365"/>
          <a:ext cx="91440" cy="386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6B9BD-700E-4ED6-AC0A-FBAF6B8DF7CF}">
      <dsp:nvSpPr>
        <dsp:cNvPr id="0" name=""/>
        <dsp:cNvSpPr/>
      </dsp:nvSpPr>
      <dsp:spPr>
        <a:xfrm>
          <a:off x="4459268" y="2078936"/>
          <a:ext cx="1170425" cy="386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613"/>
              </a:lnTo>
              <a:lnTo>
                <a:pt x="1170425" y="263613"/>
              </a:lnTo>
              <a:lnTo>
                <a:pt x="1170425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9EE27-28D1-4777-8E03-E9ED2D2F6DDB}">
      <dsp:nvSpPr>
        <dsp:cNvPr id="0" name=""/>
        <dsp:cNvSpPr/>
      </dsp:nvSpPr>
      <dsp:spPr>
        <a:xfrm>
          <a:off x="3344421" y="3310365"/>
          <a:ext cx="91440" cy="386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7DC0E-7634-4BBB-95D3-7659384F8C47}">
      <dsp:nvSpPr>
        <dsp:cNvPr id="0" name=""/>
        <dsp:cNvSpPr/>
      </dsp:nvSpPr>
      <dsp:spPr>
        <a:xfrm>
          <a:off x="3390141" y="2078936"/>
          <a:ext cx="1069127" cy="386830"/>
        </a:xfrm>
        <a:custGeom>
          <a:avLst/>
          <a:gdLst/>
          <a:ahLst/>
          <a:cxnLst/>
          <a:rect l="0" t="0" r="0" b="0"/>
          <a:pathLst>
            <a:path>
              <a:moveTo>
                <a:pt x="1069127" y="0"/>
              </a:moveTo>
              <a:lnTo>
                <a:pt x="1069127" y="263613"/>
              </a:lnTo>
              <a:lnTo>
                <a:pt x="0" y="263613"/>
              </a:lnTo>
              <a:lnTo>
                <a:pt x="0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C1C703-3B3F-40C7-8B9D-8277A516DE77}">
      <dsp:nvSpPr>
        <dsp:cNvPr id="0" name=""/>
        <dsp:cNvSpPr/>
      </dsp:nvSpPr>
      <dsp:spPr>
        <a:xfrm>
          <a:off x="1159214" y="3310365"/>
          <a:ext cx="91440" cy="386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6A2F6-F063-4CF8-8633-709462EB972E}">
      <dsp:nvSpPr>
        <dsp:cNvPr id="0" name=""/>
        <dsp:cNvSpPr/>
      </dsp:nvSpPr>
      <dsp:spPr>
        <a:xfrm>
          <a:off x="1204934" y="2078936"/>
          <a:ext cx="3254333" cy="386830"/>
        </a:xfrm>
        <a:custGeom>
          <a:avLst/>
          <a:gdLst/>
          <a:ahLst/>
          <a:cxnLst/>
          <a:rect l="0" t="0" r="0" b="0"/>
          <a:pathLst>
            <a:path>
              <a:moveTo>
                <a:pt x="3254333" y="0"/>
              </a:moveTo>
              <a:lnTo>
                <a:pt x="3254333" y="263613"/>
              </a:lnTo>
              <a:lnTo>
                <a:pt x="0" y="263613"/>
              </a:lnTo>
              <a:lnTo>
                <a:pt x="0" y="386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ED4AB-4B75-450C-B76E-72C5AA795977}">
      <dsp:nvSpPr>
        <dsp:cNvPr id="0" name=""/>
        <dsp:cNvSpPr/>
      </dsp:nvSpPr>
      <dsp:spPr>
        <a:xfrm>
          <a:off x="4413548" y="847506"/>
          <a:ext cx="91440" cy="3868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DBA3E-8AF7-441C-94B1-787BE4F7B421}">
      <dsp:nvSpPr>
        <dsp:cNvPr id="0" name=""/>
        <dsp:cNvSpPr/>
      </dsp:nvSpPr>
      <dsp:spPr>
        <a:xfrm>
          <a:off x="2766127" y="2907"/>
          <a:ext cx="3386282" cy="844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DD81-A98F-4EE5-A42A-F9E03A1FD562}">
      <dsp:nvSpPr>
        <dsp:cNvPr id="0" name=""/>
        <dsp:cNvSpPr/>
      </dsp:nvSpPr>
      <dsp:spPr>
        <a:xfrm>
          <a:off x="2913913" y="143304"/>
          <a:ext cx="3386282" cy="844598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ATATÜRK DEVRİ DIŞ POLİTİKASI</a:t>
          </a:r>
          <a:endParaRPr lang="tr-TR" sz="1600" kern="1200" dirty="0"/>
        </a:p>
      </dsp:txBody>
      <dsp:txXfrm>
        <a:off x="2938650" y="168041"/>
        <a:ext cx="3336808" cy="795124"/>
      </dsp:txXfrm>
    </dsp:sp>
    <dsp:sp modelId="{402F5C05-4353-4B25-9EDE-71CC05262CEE}">
      <dsp:nvSpPr>
        <dsp:cNvPr id="0" name=""/>
        <dsp:cNvSpPr/>
      </dsp:nvSpPr>
      <dsp:spPr>
        <a:xfrm>
          <a:off x="3085358" y="1234337"/>
          <a:ext cx="2747819" cy="844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5E42A-94EA-49AE-B1C6-9534F640F8CA}">
      <dsp:nvSpPr>
        <dsp:cNvPr id="0" name=""/>
        <dsp:cNvSpPr/>
      </dsp:nvSpPr>
      <dsp:spPr>
        <a:xfrm>
          <a:off x="3233145" y="1374734"/>
          <a:ext cx="2747819" cy="84459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1923-1932 Yılları</a:t>
          </a:r>
          <a:endParaRPr lang="tr-TR" sz="1800" b="1" kern="1200" dirty="0"/>
        </a:p>
      </dsp:txBody>
      <dsp:txXfrm>
        <a:off x="3257882" y="1399471"/>
        <a:ext cx="2698345" cy="795124"/>
      </dsp:txXfrm>
    </dsp:sp>
    <dsp:sp modelId="{F59CADE7-1FE6-47F3-A904-97919A161B74}">
      <dsp:nvSpPr>
        <dsp:cNvPr id="0" name=""/>
        <dsp:cNvSpPr/>
      </dsp:nvSpPr>
      <dsp:spPr>
        <a:xfrm>
          <a:off x="270881" y="2465767"/>
          <a:ext cx="1868106" cy="844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0BB3B-F173-4E19-892F-2C0F4497DC1A}">
      <dsp:nvSpPr>
        <dsp:cNvPr id="0" name=""/>
        <dsp:cNvSpPr/>
      </dsp:nvSpPr>
      <dsp:spPr>
        <a:xfrm>
          <a:off x="418668" y="2606164"/>
          <a:ext cx="1868106" cy="844598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Türkiye İngiltere İlişkileri</a:t>
          </a:r>
          <a:endParaRPr lang="tr-TR" sz="1600" b="1" kern="1200" dirty="0"/>
        </a:p>
      </dsp:txBody>
      <dsp:txXfrm>
        <a:off x="443405" y="2630901"/>
        <a:ext cx="1818632" cy="795124"/>
      </dsp:txXfrm>
    </dsp:sp>
    <dsp:sp modelId="{F3FDF28D-FFB2-405A-A8ED-F3E6F2E7C49F}">
      <dsp:nvSpPr>
        <dsp:cNvPr id="0" name=""/>
        <dsp:cNvSpPr/>
      </dsp:nvSpPr>
      <dsp:spPr>
        <a:xfrm>
          <a:off x="361918" y="3697196"/>
          <a:ext cx="1686032" cy="20386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968BB-08D9-44EF-9A69-602B5BF18215}">
      <dsp:nvSpPr>
        <dsp:cNvPr id="0" name=""/>
        <dsp:cNvSpPr/>
      </dsp:nvSpPr>
      <dsp:spPr>
        <a:xfrm>
          <a:off x="509705" y="3837593"/>
          <a:ext cx="1686032" cy="2038692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Irak Sınır ve Musul Sorunu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Şeyh Sait İsyanı (1925)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Ankara Antlaşması (1926)</a:t>
          </a:r>
          <a:endParaRPr lang="tr-TR" sz="1800" kern="1200" dirty="0"/>
        </a:p>
      </dsp:txBody>
      <dsp:txXfrm>
        <a:off x="559087" y="3886975"/>
        <a:ext cx="1587268" cy="1939928"/>
      </dsp:txXfrm>
    </dsp:sp>
    <dsp:sp modelId="{93FD044E-81EA-41BD-8B4D-DE88011DBD8B}">
      <dsp:nvSpPr>
        <dsp:cNvPr id="0" name=""/>
        <dsp:cNvSpPr/>
      </dsp:nvSpPr>
      <dsp:spPr>
        <a:xfrm>
          <a:off x="2434560" y="2465767"/>
          <a:ext cx="1911160" cy="844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48EB6-BC35-4E5D-9391-FEA9638BE828}">
      <dsp:nvSpPr>
        <dsp:cNvPr id="0" name=""/>
        <dsp:cNvSpPr/>
      </dsp:nvSpPr>
      <dsp:spPr>
        <a:xfrm>
          <a:off x="2582347" y="2606164"/>
          <a:ext cx="1911160" cy="844598"/>
        </a:xfrm>
        <a:prstGeom prst="roundRect">
          <a:avLst>
            <a:gd name="adj" fmla="val 10000"/>
          </a:avLst>
        </a:prstGeom>
        <a:solidFill>
          <a:srgbClr val="FFFF66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Türkiye Yunanistan İlişkileri</a:t>
          </a:r>
          <a:endParaRPr lang="tr-TR" sz="1600" b="1" kern="1200" dirty="0"/>
        </a:p>
      </dsp:txBody>
      <dsp:txXfrm>
        <a:off x="2607084" y="2630901"/>
        <a:ext cx="1861686" cy="795124"/>
      </dsp:txXfrm>
    </dsp:sp>
    <dsp:sp modelId="{4B54B44D-D7A3-4C0C-8854-A91E940509B0}">
      <dsp:nvSpPr>
        <dsp:cNvPr id="0" name=""/>
        <dsp:cNvSpPr/>
      </dsp:nvSpPr>
      <dsp:spPr>
        <a:xfrm>
          <a:off x="2360349" y="3697196"/>
          <a:ext cx="2059584" cy="30174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D1EC8-4128-4B73-9B38-03F06E259A55}">
      <dsp:nvSpPr>
        <dsp:cNvPr id="0" name=""/>
        <dsp:cNvSpPr/>
      </dsp:nvSpPr>
      <dsp:spPr>
        <a:xfrm>
          <a:off x="2508135" y="3837593"/>
          <a:ext cx="2059584" cy="3017498"/>
        </a:xfrm>
        <a:prstGeom prst="roundRect">
          <a:avLst>
            <a:gd name="adj" fmla="val 10000"/>
          </a:avLst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Nüfus Mübadelesi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10 Haziran 1930’da yapılan antlaşma ile sorun çözümlenmiştir . Kıbrıs meselesinin başlangıcı olan 1954 yılına kadar Türk-Yunan ilişkileri iyi gitmiştir.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 smtClean="0"/>
        </a:p>
      </dsp:txBody>
      <dsp:txXfrm>
        <a:off x="2568458" y="3897916"/>
        <a:ext cx="1938938" cy="2896852"/>
      </dsp:txXfrm>
    </dsp:sp>
    <dsp:sp modelId="{300C04AA-2C80-4140-B060-33EFD46A7164}">
      <dsp:nvSpPr>
        <dsp:cNvPr id="0" name=""/>
        <dsp:cNvSpPr/>
      </dsp:nvSpPr>
      <dsp:spPr>
        <a:xfrm>
          <a:off x="4676780" y="2465767"/>
          <a:ext cx="1905827" cy="844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41AF1-B447-40ED-AFAD-EA35166D73D0}">
      <dsp:nvSpPr>
        <dsp:cNvPr id="0" name=""/>
        <dsp:cNvSpPr/>
      </dsp:nvSpPr>
      <dsp:spPr>
        <a:xfrm>
          <a:off x="4824567" y="2606164"/>
          <a:ext cx="1905827" cy="84459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Türkiye SSCB (Sovyetler Birliği) İlişkileri</a:t>
          </a:r>
          <a:endParaRPr lang="tr-TR" sz="1600" b="1" kern="1200" dirty="0"/>
        </a:p>
      </dsp:txBody>
      <dsp:txXfrm>
        <a:off x="4849304" y="2630901"/>
        <a:ext cx="1856353" cy="795124"/>
      </dsp:txXfrm>
    </dsp:sp>
    <dsp:sp modelId="{DF0AA61F-C41B-417F-B845-F9B700E88FDC}">
      <dsp:nvSpPr>
        <dsp:cNvPr id="0" name=""/>
        <dsp:cNvSpPr/>
      </dsp:nvSpPr>
      <dsp:spPr>
        <a:xfrm>
          <a:off x="4715506" y="3697196"/>
          <a:ext cx="1828376" cy="13209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81D223-C255-4817-B92A-2C0B5885741C}">
      <dsp:nvSpPr>
        <dsp:cNvPr id="0" name=""/>
        <dsp:cNvSpPr/>
      </dsp:nvSpPr>
      <dsp:spPr>
        <a:xfrm>
          <a:off x="4863292" y="3837593"/>
          <a:ext cx="1828376" cy="132096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Tarafsızlık ve Saldırmazlık Antlaşması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 (1925)</a:t>
          </a:r>
          <a:endParaRPr lang="tr-TR" sz="1800" kern="1200" dirty="0"/>
        </a:p>
      </dsp:txBody>
      <dsp:txXfrm>
        <a:off x="4901982" y="3876283"/>
        <a:ext cx="1750996" cy="1243589"/>
      </dsp:txXfrm>
    </dsp:sp>
    <dsp:sp modelId="{2674C923-CB11-46A6-9FD8-AF8337AC40EB}">
      <dsp:nvSpPr>
        <dsp:cNvPr id="0" name=""/>
        <dsp:cNvSpPr/>
      </dsp:nvSpPr>
      <dsp:spPr>
        <a:xfrm>
          <a:off x="6917132" y="2465767"/>
          <a:ext cx="1730523" cy="84459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A6377-265C-4EEA-A44C-87FB5BAFE65D}">
      <dsp:nvSpPr>
        <dsp:cNvPr id="0" name=""/>
        <dsp:cNvSpPr/>
      </dsp:nvSpPr>
      <dsp:spPr>
        <a:xfrm>
          <a:off x="7064918" y="2606164"/>
          <a:ext cx="1730523" cy="844598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Türkiye Fransa İlişkileri</a:t>
          </a:r>
          <a:endParaRPr lang="tr-TR" sz="1600" b="1" kern="1200" dirty="0"/>
        </a:p>
      </dsp:txBody>
      <dsp:txXfrm>
        <a:off x="7089655" y="2630901"/>
        <a:ext cx="1681049" cy="795124"/>
      </dsp:txXfrm>
    </dsp:sp>
    <dsp:sp modelId="{6E19AC9E-FE6D-46EE-8ED2-FCA1CE563CAC}">
      <dsp:nvSpPr>
        <dsp:cNvPr id="0" name=""/>
        <dsp:cNvSpPr/>
      </dsp:nvSpPr>
      <dsp:spPr>
        <a:xfrm>
          <a:off x="6839455" y="3697196"/>
          <a:ext cx="1885876" cy="13563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C1B157-82EF-471E-AAEE-6F974DA52DC7}">
      <dsp:nvSpPr>
        <dsp:cNvPr id="0" name=""/>
        <dsp:cNvSpPr/>
      </dsp:nvSpPr>
      <dsp:spPr>
        <a:xfrm>
          <a:off x="6987242" y="3837593"/>
          <a:ext cx="1885876" cy="135639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1-Yabancı Okullar Sorunu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2-Borçlar Sorunu</a:t>
          </a:r>
          <a:endParaRPr lang="tr-TR" sz="1800" kern="1200" dirty="0"/>
        </a:p>
      </dsp:txBody>
      <dsp:txXfrm>
        <a:off x="7026969" y="3877320"/>
        <a:ext cx="1806422" cy="1276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D73B1-617A-4BC4-995D-3373E52C3084}">
      <dsp:nvSpPr>
        <dsp:cNvPr id="0" name=""/>
        <dsp:cNvSpPr/>
      </dsp:nvSpPr>
      <dsp:spPr>
        <a:xfrm>
          <a:off x="8164457" y="4664653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A39F3-AEF8-4A79-9E6B-9D4383DF9774}">
      <dsp:nvSpPr>
        <dsp:cNvPr id="0" name=""/>
        <dsp:cNvSpPr/>
      </dsp:nvSpPr>
      <dsp:spPr>
        <a:xfrm>
          <a:off x="4487391" y="2637729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3722786" y="301841"/>
              </a:lnTo>
              <a:lnTo>
                <a:pt x="3722786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B2E3A-30EF-4722-ADC8-7CE73E002AF9}">
      <dsp:nvSpPr>
        <dsp:cNvPr id="0" name=""/>
        <dsp:cNvSpPr/>
      </dsp:nvSpPr>
      <dsp:spPr>
        <a:xfrm>
          <a:off x="6303064" y="4664653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401806-2260-471E-BB78-D55D72772649}">
      <dsp:nvSpPr>
        <dsp:cNvPr id="0" name=""/>
        <dsp:cNvSpPr/>
      </dsp:nvSpPr>
      <dsp:spPr>
        <a:xfrm>
          <a:off x="4487391" y="2637729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6B9BD-700E-4ED6-AC0A-FBAF6B8DF7CF}">
      <dsp:nvSpPr>
        <dsp:cNvPr id="0" name=""/>
        <dsp:cNvSpPr/>
      </dsp:nvSpPr>
      <dsp:spPr>
        <a:xfrm>
          <a:off x="4441671" y="2637729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F09D2E-8304-4A6E-853D-591AB048E580}">
      <dsp:nvSpPr>
        <dsp:cNvPr id="0" name=""/>
        <dsp:cNvSpPr/>
      </dsp:nvSpPr>
      <dsp:spPr>
        <a:xfrm>
          <a:off x="2580277" y="4664653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7DC0E-7634-4BBB-95D3-7659384F8C47}">
      <dsp:nvSpPr>
        <dsp:cNvPr id="0" name=""/>
        <dsp:cNvSpPr/>
      </dsp:nvSpPr>
      <dsp:spPr>
        <a:xfrm>
          <a:off x="2625997" y="2637729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6A2F6-F063-4CF8-8633-709462EB972E}">
      <dsp:nvSpPr>
        <dsp:cNvPr id="0" name=""/>
        <dsp:cNvSpPr/>
      </dsp:nvSpPr>
      <dsp:spPr>
        <a:xfrm>
          <a:off x="764604" y="2637729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3722786" y="0"/>
              </a:moveTo>
              <a:lnTo>
                <a:pt x="372278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FED4AB-4B75-450C-B76E-72C5AA795977}">
      <dsp:nvSpPr>
        <dsp:cNvPr id="0" name=""/>
        <dsp:cNvSpPr/>
      </dsp:nvSpPr>
      <dsp:spPr>
        <a:xfrm>
          <a:off x="4441671" y="1227723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DBA3E-8AF7-441C-94B1-787BE4F7B421}">
      <dsp:nvSpPr>
        <dsp:cNvPr id="0" name=""/>
        <dsp:cNvSpPr/>
      </dsp:nvSpPr>
      <dsp:spPr>
        <a:xfrm>
          <a:off x="2339753" y="260645"/>
          <a:ext cx="4295275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DD81-A98F-4EE5-A42A-F9E03A1FD562}">
      <dsp:nvSpPr>
        <dsp:cNvPr id="0" name=""/>
        <dsp:cNvSpPr/>
      </dsp:nvSpPr>
      <dsp:spPr>
        <a:xfrm>
          <a:off x="2508971" y="421402"/>
          <a:ext cx="4295275" cy="967078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ATATÜRK DEVRİ DIŞ POLİTİKASI</a:t>
          </a:r>
          <a:endParaRPr lang="tr-TR" sz="2400" kern="1200" dirty="0"/>
        </a:p>
      </dsp:txBody>
      <dsp:txXfrm>
        <a:off x="2537296" y="449727"/>
        <a:ext cx="4238625" cy="910428"/>
      </dsp:txXfrm>
    </dsp:sp>
    <dsp:sp modelId="{402F5C05-4353-4B25-9EDE-71CC05262CEE}">
      <dsp:nvSpPr>
        <dsp:cNvPr id="0" name=""/>
        <dsp:cNvSpPr/>
      </dsp:nvSpPr>
      <dsp:spPr>
        <a:xfrm>
          <a:off x="3195983" y="1670650"/>
          <a:ext cx="2582815" cy="967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85E42A-94EA-49AE-B1C6-9534F640F8CA}">
      <dsp:nvSpPr>
        <dsp:cNvPr id="0" name=""/>
        <dsp:cNvSpPr/>
      </dsp:nvSpPr>
      <dsp:spPr>
        <a:xfrm>
          <a:off x="3365201" y="1831407"/>
          <a:ext cx="2582815" cy="96707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kern="1200" dirty="0" smtClean="0"/>
            <a:t>1932-1939 Yılları</a:t>
          </a:r>
          <a:endParaRPr lang="tr-TR" sz="2000" b="1" kern="1200" dirty="0"/>
        </a:p>
      </dsp:txBody>
      <dsp:txXfrm>
        <a:off x="3393526" y="1859732"/>
        <a:ext cx="2526165" cy="910428"/>
      </dsp:txXfrm>
    </dsp:sp>
    <dsp:sp modelId="{F59CADE7-1FE6-47F3-A904-97919A161B74}">
      <dsp:nvSpPr>
        <dsp:cNvPr id="0" name=""/>
        <dsp:cNvSpPr/>
      </dsp:nvSpPr>
      <dsp:spPr>
        <a:xfrm>
          <a:off x="3125" y="3080656"/>
          <a:ext cx="1522958" cy="158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60BB3B-F173-4E19-892F-2C0F4497DC1A}">
      <dsp:nvSpPr>
        <dsp:cNvPr id="0" name=""/>
        <dsp:cNvSpPr/>
      </dsp:nvSpPr>
      <dsp:spPr>
        <a:xfrm>
          <a:off x="172342" y="3241413"/>
          <a:ext cx="1522958" cy="158399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Türkiye’nin Milletler Cemiyetine Üye Olması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(1932)</a:t>
          </a:r>
          <a:endParaRPr lang="tr-TR" sz="1800" b="1" kern="1200" dirty="0"/>
        </a:p>
      </dsp:txBody>
      <dsp:txXfrm>
        <a:off x="216948" y="3286019"/>
        <a:ext cx="1433746" cy="1494785"/>
      </dsp:txXfrm>
    </dsp:sp>
    <dsp:sp modelId="{93FD044E-81EA-41BD-8B4D-DE88011DBD8B}">
      <dsp:nvSpPr>
        <dsp:cNvPr id="0" name=""/>
        <dsp:cNvSpPr/>
      </dsp:nvSpPr>
      <dsp:spPr>
        <a:xfrm>
          <a:off x="1864518" y="3080656"/>
          <a:ext cx="1522958" cy="158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48EB6-BC35-4E5D-9391-FEA9638BE828}">
      <dsp:nvSpPr>
        <dsp:cNvPr id="0" name=""/>
        <dsp:cNvSpPr/>
      </dsp:nvSpPr>
      <dsp:spPr>
        <a:xfrm>
          <a:off x="2033736" y="3241413"/>
          <a:ext cx="1522958" cy="1583997"/>
        </a:xfrm>
        <a:prstGeom prst="roundRect">
          <a:avLst>
            <a:gd name="adj" fmla="val 10000"/>
          </a:avLst>
        </a:prstGeom>
        <a:solidFill>
          <a:srgbClr val="FFFF66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Balkan Antantı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(1934)</a:t>
          </a:r>
          <a:endParaRPr lang="tr-TR" sz="1800" b="1" kern="1200" dirty="0"/>
        </a:p>
      </dsp:txBody>
      <dsp:txXfrm>
        <a:off x="2078342" y="3286019"/>
        <a:ext cx="1433746" cy="1494785"/>
      </dsp:txXfrm>
    </dsp:sp>
    <dsp:sp modelId="{69FBAB98-60FF-4BFA-86C0-04E9B8A1243C}">
      <dsp:nvSpPr>
        <dsp:cNvPr id="0" name=""/>
        <dsp:cNvSpPr/>
      </dsp:nvSpPr>
      <dsp:spPr>
        <a:xfrm>
          <a:off x="1864518" y="5107580"/>
          <a:ext cx="1522958" cy="13290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6A4202-52A3-4457-BECA-3318537A7620}">
      <dsp:nvSpPr>
        <dsp:cNvPr id="0" name=""/>
        <dsp:cNvSpPr/>
      </dsp:nvSpPr>
      <dsp:spPr>
        <a:xfrm>
          <a:off x="2033736" y="5268337"/>
          <a:ext cx="1522958" cy="1329017"/>
        </a:xfrm>
        <a:prstGeom prst="roundRect">
          <a:avLst>
            <a:gd name="adj" fmla="val 10000"/>
          </a:avLst>
        </a:prstGeom>
        <a:solidFill>
          <a:srgbClr val="FFFF66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9 Şubat 1934 Türkiye,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Yunanistan,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Yugoslavya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Romanya</a:t>
          </a:r>
          <a:endParaRPr lang="tr-TR" sz="1400" b="1" kern="1200" dirty="0"/>
        </a:p>
      </dsp:txBody>
      <dsp:txXfrm>
        <a:off x="2072662" y="5307263"/>
        <a:ext cx="1445106" cy="1251165"/>
      </dsp:txXfrm>
    </dsp:sp>
    <dsp:sp modelId="{300C04AA-2C80-4140-B060-33EFD46A7164}">
      <dsp:nvSpPr>
        <dsp:cNvPr id="0" name=""/>
        <dsp:cNvSpPr/>
      </dsp:nvSpPr>
      <dsp:spPr>
        <a:xfrm>
          <a:off x="3725912" y="3080656"/>
          <a:ext cx="1522958" cy="158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41AF1-B447-40ED-AFAD-EA35166D73D0}">
      <dsp:nvSpPr>
        <dsp:cNvPr id="0" name=""/>
        <dsp:cNvSpPr/>
      </dsp:nvSpPr>
      <dsp:spPr>
        <a:xfrm>
          <a:off x="3895129" y="3241413"/>
          <a:ext cx="1522958" cy="1583997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Boğazlar Sorunu ve Montrö Boğazlar Sözleşmesi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(1936)</a:t>
          </a:r>
          <a:endParaRPr lang="tr-TR" sz="1800" b="1" kern="1200" dirty="0"/>
        </a:p>
      </dsp:txBody>
      <dsp:txXfrm>
        <a:off x="3939735" y="3286019"/>
        <a:ext cx="1433746" cy="1494785"/>
      </dsp:txXfrm>
    </dsp:sp>
    <dsp:sp modelId="{2674C923-CB11-46A6-9FD8-AF8337AC40EB}">
      <dsp:nvSpPr>
        <dsp:cNvPr id="0" name=""/>
        <dsp:cNvSpPr/>
      </dsp:nvSpPr>
      <dsp:spPr>
        <a:xfrm>
          <a:off x="5587305" y="3080656"/>
          <a:ext cx="1522958" cy="158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A6377-265C-4EEA-A44C-87FB5BAFE65D}">
      <dsp:nvSpPr>
        <dsp:cNvPr id="0" name=""/>
        <dsp:cNvSpPr/>
      </dsp:nvSpPr>
      <dsp:spPr>
        <a:xfrm>
          <a:off x="5756523" y="3241413"/>
          <a:ext cx="1522958" cy="1583997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Sadabat Paktı </a:t>
          </a:r>
        </a:p>
        <a:p>
          <a:pPr lvl="0" algn="ctr" defTabSz="80010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tr-TR" sz="1800" b="1" kern="1200" dirty="0" smtClean="0"/>
            <a:t> (1937)</a:t>
          </a:r>
          <a:endParaRPr lang="tr-TR" sz="1800" b="1" kern="1200" dirty="0"/>
        </a:p>
      </dsp:txBody>
      <dsp:txXfrm>
        <a:off x="5801129" y="3286019"/>
        <a:ext cx="1433746" cy="1494785"/>
      </dsp:txXfrm>
    </dsp:sp>
    <dsp:sp modelId="{CFFF18DC-AAE5-4E95-B3B8-4654F2FA308D}">
      <dsp:nvSpPr>
        <dsp:cNvPr id="0" name=""/>
        <dsp:cNvSpPr/>
      </dsp:nvSpPr>
      <dsp:spPr>
        <a:xfrm>
          <a:off x="5587305" y="5107580"/>
          <a:ext cx="1522958" cy="125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0A606B-252C-4313-A3D0-1D9475436F1B}">
      <dsp:nvSpPr>
        <dsp:cNvPr id="0" name=""/>
        <dsp:cNvSpPr/>
      </dsp:nvSpPr>
      <dsp:spPr>
        <a:xfrm>
          <a:off x="5756523" y="5268337"/>
          <a:ext cx="1522958" cy="1258904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8 Temmuz 1937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b="1" kern="1200" dirty="0" smtClean="0"/>
            <a:t>Türkiye, İran, Irak ve Afganistan </a:t>
          </a:r>
          <a:endParaRPr lang="tr-TR" sz="1500" b="1" kern="1200" dirty="0"/>
        </a:p>
      </dsp:txBody>
      <dsp:txXfrm>
        <a:off x="5793395" y="5305209"/>
        <a:ext cx="1449214" cy="1185160"/>
      </dsp:txXfrm>
    </dsp:sp>
    <dsp:sp modelId="{A7567318-828B-45AD-A83D-1E8B5DD3D2CF}">
      <dsp:nvSpPr>
        <dsp:cNvPr id="0" name=""/>
        <dsp:cNvSpPr/>
      </dsp:nvSpPr>
      <dsp:spPr>
        <a:xfrm>
          <a:off x="7448698" y="3080656"/>
          <a:ext cx="1522958" cy="15839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ADDBFC-FBFD-4824-BA46-47628B5AAB12}">
      <dsp:nvSpPr>
        <dsp:cNvPr id="0" name=""/>
        <dsp:cNvSpPr/>
      </dsp:nvSpPr>
      <dsp:spPr>
        <a:xfrm>
          <a:off x="7617916" y="3241413"/>
          <a:ext cx="1522958" cy="1583997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Hatay’ın Anavatana Katılması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(1939)</a:t>
          </a:r>
          <a:endParaRPr lang="tr-TR" sz="1800" b="1" kern="1200" dirty="0"/>
        </a:p>
      </dsp:txBody>
      <dsp:txXfrm>
        <a:off x="7662522" y="3286019"/>
        <a:ext cx="1433746" cy="1494785"/>
      </dsp:txXfrm>
    </dsp:sp>
    <dsp:sp modelId="{BBB4079C-77AD-4DF4-BD07-934033A87813}">
      <dsp:nvSpPr>
        <dsp:cNvPr id="0" name=""/>
        <dsp:cNvSpPr/>
      </dsp:nvSpPr>
      <dsp:spPr>
        <a:xfrm>
          <a:off x="7448698" y="5107580"/>
          <a:ext cx="1522958" cy="12589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D981A-F3C7-4416-AD50-17B996711D4D}">
      <dsp:nvSpPr>
        <dsp:cNvPr id="0" name=""/>
        <dsp:cNvSpPr/>
      </dsp:nvSpPr>
      <dsp:spPr>
        <a:xfrm>
          <a:off x="7617916" y="5268337"/>
          <a:ext cx="1522958" cy="125890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/>
            <a:t>Fransa ile </a:t>
          </a:r>
          <a:endParaRPr lang="tr-TR" sz="1800" b="1" kern="1200" dirty="0"/>
        </a:p>
      </dsp:txBody>
      <dsp:txXfrm>
        <a:off x="7654788" y="5305209"/>
        <a:ext cx="1449214" cy="11851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62D51-759A-45B6-95D4-099191D08D8E}">
      <dsp:nvSpPr>
        <dsp:cNvPr id="0" name=""/>
        <dsp:cNvSpPr/>
      </dsp:nvSpPr>
      <dsp:spPr>
        <a:xfrm>
          <a:off x="4468973" y="986062"/>
          <a:ext cx="3537904" cy="539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46"/>
              </a:lnTo>
              <a:lnTo>
                <a:pt x="3537904" y="367546"/>
              </a:lnTo>
              <a:lnTo>
                <a:pt x="3537904" y="539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884C4E-118D-4426-9218-E102E6795507}">
      <dsp:nvSpPr>
        <dsp:cNvPr id="0" name=""/>
        <dsp:cNvSpPr/>
      </dsp:nvSpPr>
      <dsp:spPr>
        <a:xfrm>
          <a:off x="4468973" y="986062"/>
          <a:ext cx="1271326" cy="539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546"/>
              </a:lnTo>
              <a:lnTo>
                <a:pt x="1271326" y="367546"/>
              </a:lnTo>
              <a:lnTo>
                <a:pt x="1271326" y="539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B52C7-0A7A-4430-9551-B32D22A2CBA0}">
      <dsp:nvSpPr>
        <dsp:cNvPr id="0" name=""/>
        <dsp:cNvSpPr/>
      </dsp:nvSpPr>
      <dsp:spPr>
        <a:xfrm>
          <a:off x="3473722" y="986062"/>
          <a:ext cx="995251" cy="539342"/>
        </a:xfrm>
        <a:custGeom>
          <a:avLst/>
          <a:gdLst/>
          <a:ahLst/>
          <a:cxnLst/>
          <a:rect l="0" t="0" r="0" b="0"/>
          <a:pathLst>
            <a:path>
              <a:moveTo>
                <a:pt x="995251" y="0"/>
              </a:moveTo>
              <a:lnTo>
                <a:pt x="995251" y="367546"/>
              </a:lnTo>
              <a:lnTo>
                <a:pt x="0" y="367546"/>
              </a:lnTo>
              <a:lnTo>
                <a:pt x="0" y="539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13040-9AA5-4B1D-B9D5-0B88F64BB40D}">
      <dsp:nvSpPr>
        <dsp:cNvPr id="0" name=""/>
        <dsp:cNvSpPr/>
      </dsp:nvSpPr>
      <dsp:spPr>
        <a:xfrm>
          <a:off x="1069106" y="986062"/>
          <a:ext cx="3399866" cy="539342"/>
        </a:xfrm>
        <a:custGeom>
          <a:avLst/>
          <a:gdLst/>
          <a:ahLst/>
          <a:cxnLst/>
          <a:rect l="0" t="0" r="0" b="0"/>
          <a:pathLst>
            <a:path>
              <a:moveTo>
                <a:pt x="3399866" y="0"/>
              </a:moveTo>
              <a:lnTo>
                <a:pt x="3399866" y="367546"/>
              </a:lnTo>
              <a:lnTo>
                <a:pt x="0" y="367546"/>
              </a:lnTo>
              <a:lnTo>
                <a:pt x="0" y="5393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DBA3E-8AF7-441C-94B1-787BE4F7B421}">
      <dsp:nvSpPr>
        <dsp:cNvPr id="0" name=""/>
        <dsp:cNvSpPr/>
      </dsp:nvSpPr>
      <dsp:spPr>
        <a:xfrm>
          <a:off x="2123723" y="96840"/>
          <a:ext cx="4690499" cy="8892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FDD81-A98F-4EE5-A42A-F9E03A1FD562}">
      <dsp:nvSpPr>
        <dsp:cNvPr id="0" name=""/>
        <dsp:cNvSpPr/>
      </dsp:nvSpPr>
      <dsp:spPr>
        <a:xfrm>
          <a:off x="2329776" y="292590"/>
          <a:ext cx="4690499" cy="889221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ATATÜRK’ÜN SON GÜNLERİ VE ÖLÜMÜ</a:t>
          </a:r>
          <a:endParaRPr lang="tr-TR" sz="1600" kern="1200" dirty="0"/>
        </a:p>
      </dsp:txBody>
      <dsp:txXfrm>
        <a:off x="2355820" y="318634"/>
        <a:ext cx="4638411" cy="837133"/>
      </dsp:txXfrm>
    </dsp:sp>
    <dsp:sp modelId="{0B817B80-C8FC-4682-A6B1-E4ADC8FE090C}">
      <dsp:nvSpPr>
        <dsp:cNvPr id="0" name=""/>
        <dsp:cNvSpPr/>
      </dsp:nvSpPr>
      <dsp:spPr>
        <a:xfrm>
          <a:off x="3832" y="1525405"/>
          <a:ext cx="2130548" cy="504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963CB-F44B-4871-92ED-C7BEFD843189}">
      <dsp:nvSpPr>
        <dsp:cNvPr id="0" name=""/>
        <dsp:cNvSpPr/>
      </dsp:nvSpPr>
      <dsp:spPr>
        <a:xfrm>
          <a:off x="209885" y="1721155"/>
          <a:ext cx="2130548" cy="5040003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Atatürk, Cumhuriyet Bayramı törenlerine olduğu gibi TBMM’nin 1 Kasım 1938’deki yasama yılı açılışına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da katılamadı. Bu nedenle onun Meclisi açış nutku Başbakan Celal Bayar tarafından </a:t>
          </a:r>
          <a:r>
            <a:rPr lang="tr-TR" sz="1400" b="1" kern="1200" dirty="0" err="1" smtClean="0"/>
            <a:t>okundu.Atatürk</a:t>
          </a:r>
          <a:r>
            <a:rPr lang="tr-TR" sz="1400" b="1" kern="1200" dirty="0" smtClean="0"/>
            <a:t>, 6 Kasım günü yatağından son kez kalkabildi. Ancak ayakta fazla duramadı ve ertesi gün derin bir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/>
            <a:t>komaya girdi. 10 Kasım 1938 günü saat 09.05’te de Dolmabahçe Sarayı’nda hayata veda etti.</a:t>
          </a:r>
          <a:endParaRPr lang="tr-TR" sz="1400" b="1" kern="1200" dirty="0"/>
        </a:p>
      </dsp:txBody>
      <dsp:txXfrm>
        <a:off x="272287" y="1783557"/>
        <a:ext cx="2005744" cy="4915199"/>
      </dsp:txXfrm>
    </dsp:sp>
    <dsp:sp modelId="{4B35A6E1-6408-48ED-8824-998482AD3CEA}">
      <dsp:nvSpPr>
        <dsp:cNvPr id="0" name=""/>
        <dsp:cNvSpPr/>
      </dsp:nvSpPr>
      <dsp:spPr>
        <a:xfrm>
          <a:off x="2546486" y="1525405"/>
          <a:ext cx="1854472" cy="504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F66103-D224-49E0-9E4D-9A2E122AB9C7}">
      <dsp:nvSpPr>
        <dsp:cNvPr id="0" name=""/>
        <dsp:cNvSpPr/>
      </dsp:nvSpPr>
      <dsp:spPr>
        <a:xfrm>
          <a:off x="2752538" y="1721155"/>
          <a:ext cx="1854472" cy="5040003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11 Kasım 1938’de cumhurbaşkanı seçilen İsmet İnönü, Türk milletinin Atatürk’e olan bağlılığını ve minnet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duygusunu ifade eden bir bildiri yayımlandı. 21 Kasım tarihli bu bildiride şu sözler yer alıyordu: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“Devletimizin kurucusu ve milletimizin fedakâr sadık hadimi, insanlık idealinin âşık ve seçkin siması,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Eşsiz Kahraman Atatürk!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Vatan sana minnettardır.</a:t>
          </a:r>
          <a:endParaRPr lang="tr-TR" sz="1400" kern="1200" dirty="0"/>
        </a:p>
      </dsp:txBody>
      <dsp:txXfrm>
        <a:off x="2806854" y="1775471"/>
        <a:ext cx="1745840" cy="4931371"/>
      </dsp:txXfrm>
    </dsp:sp>
    <dsp:sp modelId="{2C207BEE-950C-48BA-9DC1-CE0DBEA06822}">
      <dsp:nvSpPr>
        <dsp:cNvPr id="0" name=""/>
        <dsp:cNvSpPr/>
      </dsp:nvSpPr>
      <dsp:spPr>
        <a:xfrm>
          <a:off x="4813063" y="1525405"/>
          <a:ext cx="1854472" cy="504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7E93B-DDD2-41F3-AD82-4E7D5E3C73FD}">
      <dsp:nvSpPr>
        <dsp:cNvPr id="0" name=""/>
        <dsp:cNvSpPr/>
      </dsp:nvSpPr>
      <dsp:spPr>
        <a:xfrm>
          <a:off x="5019116" y="1721155"/>
          <a:ext cx="1854472" cy="504000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Macar, </a:t>
          </a:r>
          <a:r>
            <a:rPr lang="tr-TR" sz="1600" kern="1200" dirty="0" err="1" smtClean="0"/>
            <a:t>Pester</a:t>
          </a:r>
          <a:r>
            <a:rPr lang="tr-TR" sz="1600" kern="1200" dirty="0" smtClean="0"/>
            <a:t> </a:t>
          </a:r>
          <a:r>
            <a:rPr lang="tr-TR" sz="1600" kern="1200" dirty="0" err="1" smtClean="0"/>
            <a:t>llyod</a:t>
          </a:r>
          <a:r>
            <a:rPr lang="tr-TR" sz="1600" kern="1200" dirty="0" smtClean="0"/>
            <a:t> gazetesi ise “Dünya, bu harp ve barış kahramanı büyük adamın ölümü ile yoksul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düşmüştür. Gücü, zorlukları yenme kararı ve yiğitliği ile aman bilmeyen galiplerin uygulamaya kalkıştıkları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pranga siyasetini ilk kıran Atatürk’tür.”</a:t>
          </a:r>
          <a:endParaRPr lang="tr-TR" sz="1600" kern="1200" dirty="0"/>
        </a:p>
      </dsp:txBody>
      <dsp:txXfrm>
        <a:off x="5073432" y="1775471"/>
        <a:ext cx="1745840" cy="4931371"/>
      </dsp:txXfrm>
    </dsp:sp>
    <dsp:sp modelId="{349CE67C-7F55-496C-B9BA-416AED52C686}">
      <dsp:nvSpPr>
        <dsp:cNvPr id="0" name=""/>
        <dsp:cNvSpPr/>
      </dsp:nvSpPr>
      <dsp:spPr>
        <a:xfrm>
          <a:off x="7079641" y="1525405"/>
          <a:ext cx="1854472" cy="50400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A0D0AA-5CF0-4AA2-A074-37EB184654E4}">
      <dsp:nvSpPr>
        <dsp:cNvPr id="0" name=""/>
        <dsp:cNvSpPr/>
      </dsp:nvSpPr>
      <dsp:spPr>
        <a:xfrm>
          <a:off x="7285694" y="1721155"/>
          <a:ext cx="1854472" cy="5040003"/>
        </a:xfrm>
        <a:prstGeom prst="roundRect">
          <a:avLst>
            <a:gd name="adj" fmla="val 10000"/>
          </a:avLst>
        </a:prstGeom>
        <a:solidFill>
          <a:srgbClr val="FF99FF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Pakistan Devleti’nin kurucusu Muhammed Ali </a:t>
          </a:r>
          <a:r>
            <a:rPr lang="tr-TR" sz="1400" kern="1200" dirty="0" err="1" smtClean="0"/>
            <a:t>Cinnah</a:t>
          </a:r>
          <a:r>
            <a:rPr lang="tr-TR" sz="1400" kern="1200" dirty="0" smtClean="0"/>
            <a:t>, Atatürk için şunları söylemiştir: “Çağdaş İslam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dünyasındaki en büyük Müslüman’dı ve kuşkusuz tüm İslam dünyası onun ölümüne derin yas tutacaktır. Mustafa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Kemal’in kişiliği, halk kitlelerinin ayaklanması ve halk mücadelelerinin ölçüsü olmuştur. Bu mücadeleler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onun ölümünden sonra genişlemiştir. Doğu ve Batı blokları arasındaki üçüncü dünyaya da yayılmış ve onu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sömürge baskısından kurtarmıştır.”</a:t>
          </a:r>
          <a:endParaRPr lang="tr-TR" sz="1400" kern="1200" dirty="0"/>
        </a:p>
      </dsp:txBody>
      <dsp:txXfrm>
        <a:off x="7340010" y="1775471"/>
        <a:ext cx="1745840" cy="493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2719A-9342-4073-95EB-9190B8F85322}" type="datetimeFigureOut">
              <a:rPr lang="tr-TR" smtClean="0"/>
              <a:pPr/>
              <a:t>30.04.2020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569A-B318-4E9C-88DB-BE8E87E60F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7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fld id="{B9F73DD7-6F9C-438C-85E4-52BB8FE4C423}" type="slidenum">
              <a:rPr lang="tr-TR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tr-TR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3921759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765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66766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630A7-B737-44B6-9BC7-349F716BEA78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1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E4B8E-1F41-4264-8BEE-694F2DDB69B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899180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E4B02-45D6-4573-9981-51024977598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64298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Başlık, Küçük Resim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Küçük Resim Yer Tutucusu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A5A71-8DED-48FB-80F6-3577A70F67D0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3962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7EE85-7294-481C-9CC4-F391C9CCFB3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5277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05905-07AF-4A1D-9796-A6C40B28577C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09620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8929-E362-48FE-885C-5EF25A2B2C4E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901821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1B560-EA50-428A-85C7-03257BA12689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4194332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59AFB-2E1E-4CD0-B553-5B4476BD271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867257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5A076-5545-4773-B417-58877A9CD98B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601968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9B0B8-EE2B-4D51-8F65-E74130DF23B3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144086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0A9F-41BE-474B-B81C-C9D471DCB2A4}" type="slidenum">
              <a:rPr 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98263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8F908B-346A-4860-9396-1FB0742D345F}" type="slidenum">
              <a:rPr lang="tr-T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6630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1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2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666634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r-TR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66635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r-TR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666637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6666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>
                <a:solidFill>
                  <a:srgbClr val="FFFFFF"/>
                </a:solidFill>
              </a:rPr>
              <a:t>www.tariheglencesi.com</a:t>
            </a:r>
          </a:p>
        </p:txBody>
      </p:sp>
      <p:sp>
        <p:nvSpPr>
          <p:cNvPr id="6666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42891884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3568" y="404665"/>
            <a:ext cx="8098482" cy="3252936"/>
          </a:xfrm>
          <a:solidFill>
            <a:schemeClr val="accent4">
              <a:lumMod val="1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T.C İnkılap Tarihi Ve Atatürkçülük</a:t>
            </a:r>
            <a:br>
              <a:rPr lang="tr-TR" dirty="0" smtClean="0"/>
            </a:br>
            <a:r>
              <a:rPr lang="tr-TR" dirty="0" smtClean="0">
                <a:solidFill>
                  <a:srgbClr val="FFFF00"/>
                </a:solidFill>
              </a:rPr>
              <a:t>Özet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92600"/>
            <a:ext cx="6400800" cy="720725"/>
          </a:xfrm>
          <a:solidFill>
            <a:srgbClr val="00B050"/>
          </a:solidFill>
        </p:spPr>
        <p:txBody>
          <a:bodyPr/>
          <a:lstStyle/>
          <a:p>
            <a:pPr eaLnBrk="1" hangingPunct="1">
              <a:defRPr/>
            </a:pPr>
            <a:r>
              <a:rPr lang="tr-TR" dirty="0" smtClean="0"/>
              <a:t>Arif ÖZBEYLİ</a:t>
            </a:r>
          </a:p>
        </p:txBody>
      </p:sp>
      <p:sp>
        <p:nvSpPr>
          <p:cNvPr id="3076" name="Altbilgi Yer Tutucusu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  <p:pic>
        <p:nvPicPr>
          <p:cNvPr id="2" name="4- Mehmet Toprak Oldu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82050" y="6423025"/>
            <a:ext cx="304800" cy="30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210328"/>
      </p:ext>
    </p:extLst>
  </p:cSld>
  <p:clrMapOvr>
    <a:masterClrMapping/>
  </p:clrMapOvr>
  <p:transition advTm="9547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075" grpId="0" build="p" autoUpdateAnimBg="0"/>
    </p:bldLst>
  </p:timing>
  <p:extLst>
    <p:ext uri="{E180D4A7-C9FB-4DFB-919C-405C955672EB}">
      <p14:showEvtLst xmlns:p14="http://schemas.microsoft.com/office/powerpoint/2010/main">
        <p14:playEvt time="311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tr-TR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pPr eaLnBrk="1" hangingPunct="1">
              <a:defRPr/>
            </a:pPr>
            <a:r>
              <a:rPr lang="tr-TR" smtClean="0"/>
              <a:t> </a:t>
            </a:r>
          </a:p>
        </p:txBody>
      </p:sp>
      <p:pic>
        <p:nvPicPr>
          <p:cNvPr id="4100" name="Picture 4" descr="ata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ltbilgi Yer Tutucusu 1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tr-TR" smtClean="0">
                <a:solidFill>
                  <a:srgbClr val="FFFFFF"/>
                </a:solidFill>
                <a:latin typeface="Arial" charset="0"/>
              </a:rPr>
              <a:t>www.tariheglencesi.com</a:t>
            </a:r>
          </a:p>
        </p:txBody>
      </p:sp>
    </p:spTree>
    <p:extLst>
      <p:ext uri="{BB962C8B-B14F-4D97-AF65-F5344CB8AC3E}">
        <p14:creationId xmlns:p14="http://schemas.microsoft.com/office/powerpoint/2010/main" val="2029428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49"/>
    </mc:Choice>
    <mc:Fallback>
      <p:transition spd="slow" advTm="544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46234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5" name="Picture 2" descr="C:\Users\arif\Desktop\Dıs politika foto\MÜBADEL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2429803" cy="147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96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272"/>
    </mc:Choice>
    <mc:Fallback>
      <p:transition spd="slow" advTm="3027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2906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6256" y="1412776"/>
            <a:ext cx="2170001" cy="137609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504" y="188640"/>
            <a:ext cx="1969140" cy="14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71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441"/>
    </mc:Choice>
    <mc:Fallback>
      <p:transition spd="slow" advTm="3044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İçerik Yer Tutucus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0617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ltbilgi Yer Tutucusu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smtClean="0">
                <a:solidFill>
                  <a:srgbClr val="FFFFFF"/>
                </a:solidFill>
              </a:rPr>
              <a:t>www.tariheglencesi.com</a:t>
            </a:r>
            <a:endParaRPr lang="tr-TR">
              <a:solidFill>
                <a:srgbClr val="FFFFFF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116632"/>
            <a:ext cx="1584176" cy="11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4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189"/>
    </mc:Choice>
    <mc:Fallback>
      <p:transition spd="slow" advTm="771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8892" r="31177" b="62302"/>
          <a:stretch/>
        </p:blipFill>
        <p:spPr>
          <a:xfrm>
            <a:off x="467544" y="3068959"/>
            <a:ext cx="8243015" cy="2088232"/>
          </a:xfrm>
        </p:spPr>
      </p:pic>
      <p:sp>
        <p:nvSpPr>
          <p:cNvPr id="2" name="Metin kutusu 1"/>
          <p:cNvSpPr txBox="1"/>
          <p:nvPr/>
        </p:nvSpPr>
        <p:spPr>
          <a:xfrm>
            <a:off x="4355976" y="378991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prstClr val="white"/>
                </a:solidFill>
              </a:rPr>
              <a:t>tariheglencesi</a:t>
            </a:r>
            <a:endParaRPr lang="tr-TR" sz="3600" b="1" dirty="0">
              <a:solidFill>
                <a:prstClr val="white"/>
              </a:solidFill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4" y="5373216"/>
            <a:ext cx="824301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Kanalımıza abone olup, destek olabilirsiniz.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184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722">
        <p15:prstTrans prst="peelOff"/>
      </p:transition>
    </mc:Choice>
    <mc:Fallback>
      <p:transition spd="slow" advTm="972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İMİNG" val="|3.1"/>
</p:tagLst>
</file>

<file path=ppt/theme/theme1.xml><?xml version="1.0" encoding="utf-8"?>
<a:theme xmlns:a="http://schemas.openxmlformats.org/drawingml/2006/main" name="Dere">
  <a:themeElements>
    <a:clrScheme name="Dere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Der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re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re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r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2359</TotalTime>
  <Words>385</Words>
  <Application>Microsoft Office PowerPoint</Application>
  <PresentationFormat>Ekran Gösterisi (4:3)</PresentationFormat>
  <Paragraphs>64</Paragraphs>
  <Slides>6</Slides>
  <Notes>1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1" baseType="lpstr">
      <vt:lpstr>Arial</vt:lpstr>
      <vt:lpstr>Calibri</vt:lpstr>
      <vt:lpstr>Garamond</vt:lpstr>
      <vt:lpstr>Wingdings</vt:lpstr>
      <vt:lpstr>Dere</vt:lpstr>
      <vt:lpstr>T.C İnkılap Tarihi Ve Atatürkçülük Özet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XIX. YÜZYIL BAŞLARINDA ASYA VE AVRUPA</dc:title>
  <dc:creator>TOSHIBA</dc:creator>
  <cp:lastModifiedBy>toshiba</cp:lastModifiedBy>
  <cp:revision>206</cp:revision>
  <dcterms:created xsi:type="dcterms:W3CDTF">2011-04-28T18:08:03Z</dcterms:created>
  <dcterms:modified xsi:type="dcterms:W3CDTF">2020-04-30T19:10:25Z</dcterms:modified>
</cp:coreProperties>
</file>