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
  </p:notesMasterIdLst>
  <p:sldIdLst>
    <p:sldId id="487" r:id="rId2"/>
    <p:sldId id="488" r:id="rId3"/>
    <p:sldId id="563" r:id="rId4"/>
    <p:sldId id="577" r:id="rId5"/>
    <p:sldId id="576" r:id="rId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FF66"/>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0" d="100"/>
          <a:sy n="70" d="100"/>
        </p:scale>
        <p:origin x="57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941AA4F-C67D-49DB-84BC-DC2D4829D878}">
      <dgm:prSet custT="1"/>
      <dgm:spPr>
        <a:solidFill>
          <a:schemeClr val="accent6">
            <a:lumMod val="40000"/>
            <a:lumOff val="60000"/>
            <a:alpha val="90000"/>
          </a:schemeClr>
        </a:solidFill>
      </dgm:spPr>
      <dgm:t>
        <a:bodyPr/>
        <a:lstStyle/>
        <a:p>
          <a:r>
            <a:rPr lang="tr-TR" sz="1800" b="1" dirty="0" smtClean="0"/>
            <a:t>Milliyetçilik</a:t>
          </a:r>
          <a:endParaRPr lang="tr-TR" sz="1800" b="1" dirty="0"/>
        </a:p>
      </dgm:t>
    </dgm:pt>
    <dgm:pt modelId="{5A50373C-CC5F-4DF6-8158-474308FB0EE7}" type="parTrans" cxnId="{AFAC809E-08F7-46E2-8F52-09E0AD55E95F}">
      <dgm:prSet/>
      <dgm:spPr/>
      <dgm:t>
        <a:bodyPr/>
        <a:lstStyle/>
        <a:p>
          <a:endParaRPr lang="tr-TR"/>
        </a:p>
      </dgm:t>
    </dgm:pt>
    <dgm:pt modelId="{5B870B54-42F0-486D-8BC8-BF4A0F175850}" type="sibTrans" cxnId="{AFAC809E-08F7-46E2-8F52-09E0AD55E95F}">
      <dgm:prSet/>
      <dgm:spPr/>
      <dgm:t>
        <a:bodyPr/>
        <a:lstStyle/>
        <a:p>
          <a:endParaRPr lang="tr-TR"/>
        </a:p>
      </dgm:t>
    </dgm:pt>
    <dgm:pt modelId="{86991D2E-E572-442D-9A6F-216827DC74F3}">
      <dgm:prSet custT="1"/>
      <dgm:spPr>
        <a:solidFill>
          <a:srgbClr val="92D050">
            <a:alpha val="90000"/>
          </a:srgbClr>
        </a:solidFill>
      </dgm:spPr>
      <dgm:t>
        <a:bodyPr/>
        <a:lstStyle/>
        <a:p>
          <a:r>
            <a:rPr lang="tr-TR" sz="1800" b="1" dirty="0" smtClean="0"/>
            <a:t>Halkçılık</a:t>
          </a:r>
          <a:endParaRPr lang="tr-TR" sz="1800" b="1" dirty="0"/>
        </a:p>
      </dgm:t>
    </dgm:pt>
    <dgm:pt modelId="{743E5D35-68D9-4A79-A72B-84917179C638}" type="parTrans" cxnId="{3C538FC4-4A77-4F4B-8965-2CA6E9E78AB5}">
      <dgm:prSet/>
      <dgm:spPr/>
      <dgm:t>
        <a:bodyPr/>
        <a:lstStyle/>
        <a:p>
          <a:endParaRPr lang="tr-TR"/>
        </a:p>
      </dgm:t>
    </dgm:pt>
    <dgm:pt modelId="{FF5556A8-21C1-4360-AC84-E26A2F6F3633}" type="sibTrans" cxnId="{3C538FC4-4A77-4F4B-8965-2CA6E9E78AB5}">
      <dgm:prSet/>
      <dgm:spPr/>
      <dgm:t>
        <a:bodyPr/>
        <a:lstStyle/>
        <a:p>
          <a:endParaRPr lang="tr-TR"/>
        </a:p>
      </dgm:t>
    </dgm:pt>
    <dgm:pt modelId="{6CA3636D-DD26-4AF6-886E-25BC0FFA84D7}">
      <dgm:prSet custT="1"/>
      <dgm:spPr>
        <a:solidFill>
          <a:schemeClr val="accent6">
            <a:lumMod val="40000"/>
            <a:lumOff val="60000"/>
            <a:alpha val="90000"/>
          </a:schemeClr>
        </a:solidFill>
      </dgm:spPr>
      <dgm:t>
        <a:bodyPr/>
        <a:lstStyle/>
        <a:p>
          <a:pPr>
            <a:lnSpc>
              <a:spcPct val="150000"/>
            </a:lnSpc>
            <a:spcAft>
              <a:spcPts val="0"/>
            </a:spcAft>
          </a:pPr>
          <a:r>
            <a:rPr lang="tr-TR" sz="1600" dirty="0" smtClean="0"/>
            <a:t>Atatürk milliyetçiliği, milletin kendi öz kültürüne, geleneklerine ve milli ülküsüne bağlı kalarak, gücünü ve varlığını her şeyin üstünde tutarak, mutlu, güvenli ve haysiyetli bir şekilde yaşaması gerektiğine inanan sosyal, siyasi, kültürel bütünleşmeyi hedefleyen bir milliyetçiliktir.</a:t>
          </a:r>
        </a:p>
      </dgm:t>
    </dgm:pt>
    <dgm:pt modelId="{C8D88A2C-B7A0-4359-8B4C-3F687C5B46D5}" type="parTrans" cxnId="{5A3767F0-3D81-43F0-B530-C2B5EE6C8465}">
      <dgm:prSet/>
      <dgm:spPr/>
      <dgm:t>
        <a:bodyPr/>
        <a:lstStyle/>
        <a:p>
          <a:endParaRPr lang="tr-TR"/>
        </a:p>
      </dgm:t>
    </dgm:pt>
    <dgm:pt modelId="{5C38DD15-7603-4ECE-B2C0-80394A748C43}" type="sibTrans" cxnId="{5A3767F0-3D81-43F0-B530-C2B5EE6C8465}">
      <dgm:prSet/>
      <dgm:spPr/>
      <dgm:t>
        <a:bodyPr/>
        <a:lstStyle/>
        <a:p>
          <a:endParaRPr lang="tr-TR"/>
        </a:p>
      </dgm:t>
    </dgm:pt>
    <dgm:pt modelId="{8277BED9-38C7-413B-BE30-74CB17131270}">
      <dgm:prSet custT="1"/>
      <dgm:spPr>
        <a:solidFill>
          <a:srgbClr val="92D050">
            <a:alpha val="90000"/>
          </a:srgbClr>
        </a:solidFill>
      </dgm:spPr>
      <dgm:t>
        <a:bodyPr/>
        <a:lstStyle/>
        <a:p>
          <a:pPr>
            <a:lnSpc>
              <a:spcPct val="150000"/>
            </a:lnSpc>
            <a:spcAft>
              <a:spcPts val="0"/>
            </a:spcAft>
          </a:pPr>
          <a:r>
            <a:rPr lang="tr-TR" sz="1600" dirty="0" smtClean="0"/>
            <a:t>Milliyetçilik ve Cumhuriyetçilik ilkelerinin tabii bir sonucudur. Halkçılık, imtiyazsız ve sınıfsız bir millet hedeflemektedir.</a:t>
          </a:r>
        </a:p>
        <a:p>
          <a:pPr>
            <a:lnSpc>
              <a:spcPct val="150000"/>
            </a:lnSpc>
            <a:spcAft>
              <a:spcPts val="0"/>
            </a:spcAft>
          </a:pPr>
          <a:r>
            <a:rPr lang="tr-TR" sz="1600" b="1" dirty="0" smtClean="0"/>
            <a:t>Halkçılık birbirini tamamlayıcı nitelikteki üç unsurdan meydana gelir:</a:t>
          </a:r>
        </a:p>
        <a:p>
          <a:pPr>
            <a:lnSpc>
              <a:spcPct val="150000"/>
            </a:lnSpc>
            <a:spcAft>
              <a:spcPts val="0"/>
            </a:spcAft>
          </a:pPr>
          <a:r>
            <a:rPr lang="tr-TR" sz="1600" dirty="0" smtClean="0"/>
            <a:t>   -Kanun önünde herkesin eşitliği</a:t>
          </a:r>
        </a:p>
        <a:p>
          <a:pPr>
            <a:lnSpc>
              <a:spcPct val="150000"/>
            </a:lnSpc>
            <a:spcAft>
              <a:spcPts val="0"/>
            </a:spcAft>
          </a:pPr>
          <a:r>
            <a:rPr lang="tr-TR" sz="1600" dirty="0" smtClean="0"/>
            <a:t>   -</a:t>
          </a:r>
          <a:r>
            <a:rPr lang="tr-TR" sz="1600" b="1" dirty="0" smtClean="0">
              <a:solidFill>
                <a:schemeClr val="bg2"/>
              </a:solidFill>
            </a:rPr>
            <a:t>Siyasi demokrasi</a:t>
          </a:r>
        </a:p>
        <a:p>
          <a:pPr>
            <a:lnSpc>
              <a:spcPct val="150000"/>
            </a:lnSpc>
            <a:spcAft>
              <a:spcPts val="0"/>
            </a:spcAft>
          </a:pPr>
          <a:r>
            <a:rPr lang="tr-TR" sz="1600" b="1" dirty="0" smtClean="0">
              <a:solidFill>
                <a:schemeClr val="bg2"/>
              </a:solidFill>
            </a:rPr>
            <a:t>   -Sınıf </a:t>
          </a:r>
          <a:r>
            <a:rPr lang="tr-TR" sz="1600" dirty="0" smtClean="0"/>
            <a:t>mücadelesinin reddi ve sosyal dayanışma</a:t>
          </a:r>
        </a:p>
        <a:p>
          <a:pPr>
            <a:lnSpc>
              <a:spcPct val="90000"/>
            </a:lnSpc>
            <a:spcAft>
              <a:spcPct val="35000"/>
            </a:spcAft>
          </a:pPr>
          <a:endParaRPr lang="tr-TR" sz="1800" dirty="0"/>
        </a:p>
      </dgm:t>
    </dgm:pt>
    <dgm:pt modelId="{244C6D8B-1224-41BB-8D83-53F237BDA5CA}" type="parTrans" cxnId="{588BB5B1-F0B0-4CDB-A50D-8A6DD24D3F10}">
      <dgm:prSet/>
      <dgm:spPr/>
      <dgm:t>
        <a:bodyPr/>
        <a:lstStyle/>
        <a:p>
          <a:endParaRPr lang="tr-TR"/>
        </a:p>
      </dgm:t>
    </dgm:pt>
    <dgm:pt modelId="{BD1A8D75-92D7-46E1-8579-DFFB8EF19A3C}" type="sibTrans" cxnId="{588BB5B1-F0B0-4CDB-A50D-8A6DD24D3F10}">
      <dgm:prSet/>
      <dgm:spPr/>
      <dgm:t>
        <a:bodyPr/>
        <a:lstStyle/>
        <a:p>
          <a:endParaRPr lang="tr-TR"/>
        </a:p>
      </dgm:t>
    </dgm:pt>
    <dgm:pt modelId="{76C95BBD-475F-4CD9-8288-1397A624793A}">
      <dgm:prSet custT="1"/>
      <dgm:spPr>
        <a:solidFill>
          <a:srgbClr val="FF99FF">
            <a:alpha val="90000"/>
          </a:srgbClr>
        </a:solidFill>
      </dgm:spPr>
      <dgm:t>
        <a:bodyPr/>
        <a:lstStyle/>
        <a:p>
          <a:endParaRPr lang="tr-TR" sz="1400" dirty="0" smtClean="0"/>
        </a:p>
        <a:p>
          <a:r>
            <a:rPr lang="tr-TR" sz="1600" b="1" dirty="0" smtClean="0"/>
            <a:t>ATATÜRKÇÜLÜK VE ATATÜRK İLKELERİ</a:t>
          </a:r>
        </a:p>
        <a:p>
          <a:r>
            <a:rPr lang="tr-TR" sz="1600" dirty="0" smtClean="0"/>
            <a:t>Türk  milletinin bugün ve gelecekte tam bağımsızlığa, huzur ve refaha sahip olması, devletin millet egemenliği esasına dayandırılması, aklın ve ilmim rehberliğinde Türk kültürünün çağdaş uygarlık düzeyi üzerine çıkarılması amacı ile temel esasları yine Atatürk tarafından belirtilen devlet hayatına, fikir hayatına ve ekonomik hayata, toplumun temel kurumlarına ilişkin gerçekçi fikirlere ve ilkelere </a:t>
          </a:r>
          <a:r>
            <a:rPr lang="tr-TR" sz="1600" b="1" dirty="0" smtClean="0"/>
            <a:t>Atatürkçülük denir.</a:t>
          </a:r>
        </a:p>
        <a:p>
          <a:endParaRPr lang="tr-TR" sz="1400" dirty="0" smtClean="0"/>
        </a:p>
      </dgm:t>
    </dgm:pt>
    <dgm:pt modelId="{E5EF89C2-BCDF-436D-81BA-A79FDF6ACE9A}" type="parTrans" cxnId="{1E8ACF5A-50C5-4287-B345-7076DDAF3F74}">
      <dgm:prSet/>
      <dgm:spPr/>
      <dgm:t>
        <a:bodyPr/>
        <a:lstStyle/>
        <a:p>
          <a:endParaRPr lang="tr-TR"/>
        </a:p>
      </dgm:t>
    </dgm:pt>
    <dgm:pt modelId="{B4D004AA-70AC-421B-93B2-BB2046C6D249}" type="sibTrans" cxnId="{1E8ACF5A-50C5-4287-B345-7076DDAF3F74}">
      <dgm:prSet/>
      <dgm:spPr/>
      <dgm:t>
        <a:bodyPr/>
        <a:lstStyle/>
        <a:p>
          <a:endParaRPr lang="tr-TR"/>
        </a:p>
      </dgm:t>
    </dgm:pt>
    <dgm:pt modelId="{C6308E8D-2D16-4758-9CBA-6D886BC0A2AA}">
      <dgm:prSet custT="1"/>
      <dgm:spPr>
        <a:solidFill>
          <a:srgbClr val="FFFF66">
            <a:alpha val="89804"/>
          </a:srgbClr>
        </a:solidFill>
      </dgm:spPr>
      <dgm:t>
        <a:bodyPr/>
        <a:lstStyle/>
        <a:p>
          <a:r>
            <a:rPr lang="tr-TR" sz="1800" b="1" dirty="0" smtClean="0"/>
            <a:t>Cumhuriyetçilik</a:t>
          </a:r>
          <a:endParaRPr lang="tr-TR" sz="1800" b="1" dirty="0"/>
        </a:p>
      </dgm:t>
    </dgm:pt>
    <dgm:pt modelId="{60971E74-9006-43BC-A826-FF8D518659F9}" type="sibTrans" cxnId="{B0375C82-CCBB-4ACB-AD65-4A52F82BDFD3}">
      <dgm:prSet/>
      <dgm:spPr/>
      <dgm:t>
        <a:bodyPr/>
        <a:lstStyle/>
        <a:p>
          <a:endParaRPr lang="tr-TR" sz="1400"/>
        </a:p>
      </dgm:t>
    </dgm:pt>
    <dgm:pt modelId="{E9F80308-91E4-4D73-8012-3BF0FB466457}" type="parTrans" cxnId="{B0375C82-CCBB-4ACB-AD65-4A52F82BDFD3}">
      <dgm:prSet/>
      <dgm:spPr/>
      <dgm:t>
        <a:bodyPr/>
        <a:lstStyle/>
        <a:p>
          <a:endParaRPr lang="tr-TR" sz="1400"/>
        </a:p>
      </dgm:t>
    </dgm:pt>
    <dgm:pt modelId="{5515CF32-D4C2-4074-98EF-A55377193C14}">
      <dgm:prSet phldrT="[Metin]" custT="1"/>
      <dgm:spPr>
        <a:solidFill>
          <a:srgbClr val="FFFF66">
            <a:alpha val="90000"/>
          </a:srgbClr>
        </a:solidFill>
      </dgm:spPr>
      <dgm:t>
        <a:bodyPr/>
        <a:lstStyle/>
        <a:p>
          <a:r>
            <a:rPr lang="tr-TR" sz="1800" b="1" dirty="0" smtClean="0"/>
            <a:t>Atatürk İlkeleri</a:t>
          </a:r>
          <a:endParaRPr lang="tr-TR" sz="1800" b="1" dirty="0"/>
        </a:p>
      </dgm:t>
    </dgm:pt>
    <dgm:pt modelId="{8A44418C-3E33-4B3B-9FF0-C37BC9E3745E}" type="sibTrans" cxnId="{8419FE6C-A0C0-4073-938F-07A11F77214B}">
      <dgm:prSet/>
      <dgm:spPr/>
      <dgm:t>
        <a:bodyPr/>
        <a:lstStyle/>
        <a:p>
          <a:endParaRPr lang="tr-TR" sz="1400"/>
        </a:p>
      </dgm:t>
    </dgm:pt>
    <dgm:pt modelId="{E726EFAD-5D4D-4007-BD72-1ADA9250448D}" type="parTrans" cxnId="{8419FE6C-A0C0-4073-938F-07A11F77214B}">
      <dgm:prSet/>
      <dgm:spPr/>
      <dgm:t>
        <a:bodyPr/>
        <a:lstStyle/>
        <a:p>
          <a:endParaRPr lang="tr-TR" sz="1400"/>
        </a:p>
      </dgm:t>
    </dgm:pt>
    <dgm:pt modelId="{E8452174-1BF3-4BD3-ADEA-8B91EFF67C9A}">
      <dgm:prSet custT="1"/>
      <dgm:spPr>
        <a:solidFill>
          <a:srgbClr val="FFFF66">
            <a:alpha val="90000"/>
          </a:srgbClr>
        </a:solidFill>
      </dgm:spPr>
      <dgm:t>
        <a:bodyPr/>
        <a:lstStyle/>
        <a:p>
          <a:pPr>
            <a:lnSpc>
              <a:spcPct val="150000"/>
            </a:lnSpc>
            <a:spcAft>
              <a:spcPts val="0"/>
            </a:spcAft>
          </a:pPr>
          <a:r>
            <a:rPr lang="tr-TR" sz="1800" dirty="0" smtClean="0"/>
            <a:t>Halkın kendisini doğrudan doğruya yönetmesi gerektiğine inanan Atatürk, demokrasinin en güzel uygulandığı yönetim şekli olarak cumhuriyeti görmüştür.</a:t>
          </a:r>
        </a:p>
      </dgm:t>
    </dgm:pt>
    <dgm:pt modelId="{7158D3BC-B169-456B-BDD1-B71B23D63293}" type="sibTrans" cxnId="{1AD2C9DF-5328-4176-A9D9-ED59869916A8}">
      <dgm:prSet/>
      <dgm:spPr/>
      <dgm:t>
        <a:bodyPr/>
        <a:lstStyle/>
        <a:p>
          <a:endParaRPr lang="tr-TR" sz="1400"/>
        </a:p>
      </dgm:t>
    </dgm:pt>
    <dgm:pt modelId="{A0628659-1BD5-4464-8008-0671A687833E}" type="parTrans" cxnId="{1AD2C9DF-5328-4176-A9D9-ED59869916A8}">
      <dgm:prSet/>
      <dgm:spPr/>
      <dgm:t>
        <a:bodyPr/>
        <a:lstStyle/>
        <a:p>
          <a:endParaRPr lang="tr-TR" sz="1400"/>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1C3F098A-5A2D-4799-AA3F-D454D51371E8}" type="pres">
      <dgm:prSet presAssocID="{76C95BBD-475F-4CD9-8288-1397A624793A}" presName="hierRoot1" presStyleCnt="0"/>
      <dgm:spPr/>
    </dgm:pt>
    <dgm:pt modelId="{7142A6A0-8D9D-407A-BFF0-F03C0E4C26C0}" type="pres">
      <dgm:prSet presAssocID="{76C95BBD-475F-4CD9-8288-1397A624793A}" presName="composite" presStyleCnt="0"/>
      <dgm:spPr/>
    </dgm:pt>
    <dgm:pt modelId="{D9050AA0-F6A6-4E75-9B16-1E4B3F9716CE}" type="pres">
      <dgm:prSet presAssocID="{76C95BBD-475F-4CD9-8288-1397A624793A}" presName="background" presStyleLbl="node0" presStyleIdx="0" presStyleCnt="1"/>
      <dgm:spPr/>
    </dgm:pt>
    <dgm:pt modelId="{F20F1599-2DA5-446F-A69B-6E44AAA12125}" type="pres">
      <dgm:prSet presAssocID="{76C95BBD-475F-4CD9-8288-1397A624793A}" presName="text" presStyleLbl="fgAcc0" presStyleIdx="0" presStyleCnt="1" custScaleX="1226715" custScaleY="265471" custLinFactY="-49257" custLinFactNeighborX="74973" custLinFactNeighborY="-100000">
        <dgm:presLayoutVars>
          <dgm:chPref val="3"/>
        </dgm:presLayoutVars>
      </dgm:prSet>
      <dgm:spPr/>
      <dgm:t>
        <a:bodyPr/>
        <a:lstStyle/>
        <a:p>
          <a:endParaRPr lang="tr-TR"/>
        </a:p>
      </dgm:t>
    </dgm:pt>
    <dgm:pt modelId="{678536C7-61C1-40E6-9486-9ED4BD8D2841}" type="pres">
      <dgm:prSet presAssocID="{76C95BBD-475F-4CD9-8288-1397A624793A}" presName="hierChild2" presStyleCnt="0"/>
      <dgm:spPr/>
    </dgm:pt>
    <dgm:pt modelId="{FC4C9D16-1AB4-458D-9203-544C994D3AA5}" type="pres">
      <dgm:prSet presAssocID="{E726EFAD-5D4D-4007-BD72-1ADA9250448D}" presName="Name10" presStyleLbl="parChTrans1D2" presStyleIdx="0" presStyleCnt="1"/>
      <dgm:spPr/>
      <dgm:t>
        <a:bodyPr/>
        <a:lstStyle/>
        <a:p>
          <a:endParaRPr lang="tr-TR"/>
        </a:p>
      </dgm:t>
    </dgm:pt>
    <dgm:pt modelId="{0A891EC2-B355-4D49-A3DA-75BA6DA576B9}" type="pres">
      <dgm:prSet presAssocID="{5515CF32-D4C2-4074-98EF-A55377193C14}" presName="hierRoot2" presStyleCnt="0"/>
      <dgm:spPr/>
    </dgm:pt>
    <dgm:pt modelId="{4B0A894A-CC46-4289-BC52-55276E91E9D6}" type="pres">
      <dgm:prSet presAssocID="{5515CF32-D4C2-4074-98EF-A55377193C14}" presName="composite2" presStyleCnt="0"/>
      <dgm:spPr/>
    </dgm:pt>
    <dgm:pt modelId="{B8AEE1E7-FA9C-463C-AC6C-78352CD931BA}" type="pres">
      <dgm:prSet presAssocID="{5515CF32-D4C2-4074-98EF-A55377193C14}" presName="background2" presStyleLbl="node2" presStyleIdx="0" presStyleCnt="1"/>
      <dgm:spPr/>
    </dgm:pt>
    <dgm:pt modelId="{D3768CD2-57F9-4F09-8B8B-8DA442DFB484}" type="pres">
      <dgm:prSet presAssocID="{5515CF32-D4C2-4074-98EF-A55377193C14}" presName="text2" presStyleLbl="fgAcc2" presStyleIdx="0" presStyleCnt="1" custScaleX="511305" custLinFactNeighborX="74236" custLinFactNeighborY="-3768">
        <dgm:presLayoutVars>
          <dgm:chPref val="3"/>
        </dgm:presLayoutVars>
      </dgm:prSet>
      <dgm:spPr/>
      <dgm:t>
        <a:bodyPr/>
        <a:lstStyle/>
        <a:p>
          <a:endParaRPr lang="tr-TR"/>
        </a:p>
      </dgm:t>
    </dgm:pt>
    <dgm:pt modelId="{C0A596C9-3938-4BAD-AAB6-7F09EFBFFE2A}" type="pres">
      <dgm:prSet presAssocID="{5515CF32-D4C2-4074-98EF-A55377193C14}" presName="hierChild3" presStyleCnt="0"/>
      <dgm:spPr/>
    </dgm:pt>
    <dgm:pt modelId="{887F2370-0B58-4CCD-A7CF-DD5D513F9C95}" type="pres">
      <dgm:prSet presAssocID="{E9F80308-91E4-4D73-8012-3BF0FB466457}" presName="Name17" presStyleLbl="parChTrans1D3" presStyleIdx="0" presStyleCnt="3"/>
      <dgm:spPr/>
      <dgm:t>
        <a:bodyPr/>
        <a:lstStyle/>
        <a:p>
          <a:endParaRPr lang="tr-TR"/>
        </a:p>
      </dgm:t>
    </dgm:pt>
    <dgm:pt modelId="{90C6A94F-2567-4385-8BC1-5314246FCE62}" type="pres">
      <dgm:prSet presAssocID="{C6308E8D-2D16-4758-9CBA-6D886BC0A2AA}" presName="hierRoot3" presStyleCnt="0"/>
      <dgm:spPr/>
    </dgm:pt>
    <dgm:pt modelId="{A6FFAD65-3BF8-4B3D-AD16-2FB1580A1CFD}" type="pres">
      <dgm:prSet presAssocID="{C6308E8D-2D16-4758-9CBA-6D886BC0A2AA}" presName="composite3" presStyleCnt="0"/>
      <dgm:spPr/>
    </dgm:pt>
    <dgm:pt modelId="{7370304F-87C1-4F58-8720-94C46604AEB7}" type="pres">
      <dgm:prSet presAssocID="{C6308E8D-2D16-4758-9CBA-6D886BC0A2AA}" presName="background3" presStyleLbl="node3" presStyleIdx="0" presStyleCnt="3"/>
      <dgm:spPr/>
    </dgm:pt>
    <dgm:pt modelId="{39460FE9-B848-4336-AE12-1E0283A45FF0}" type="pres">
      <dgm:prSet presAssocID="{C6308E8D-2D16-4758-9CBA-6D886BC0A2AA}" presName="text3" presStyleLbl="fgAcc3" presStyleIdx="0" presStyleCnt="3" custScaleX="241978">
        <dgm:presLayoutVars>
          <dgm:chPref val="3"/>
        </dgm:presLayoutVars>
      </dgm:prSet>
      <dgm:spPr/>
      <dgm:t>
        <a:bodyPr/>
        <a:lstStyle/>
        <a:p>
          <a:endParaRPr lang="tr-TR"/>
        </a:p>
      </dgm:t>
    </dgm:pt>
    <dgm:pt modelId="{A4E10B3C-1E88-4F0F-A159-AD47BCBD9D1F}" type="pres">
      <dgm:prSet presAssocID="{C6308E8D-2D16-4758-9CBA-6D886BC0A2AA}" presName="hierChild4" presStyleCnt="0"/>
      <dgm:spPr/>
    </dgm:pt>
    <dgm:pt modelId="{9B1AA680-F046-4C85-B314-16CBC77A97A8}" type="pres">
      <dgm:prSet presAssocID="{A0628659-1BD5-4464-8008-0671A687833E}" presName="Name23" presStyleLbl="parChTrans1D4" presStyleIdx="0" presStyleCnt="3"/>
      <dgm:spPr/>
      <dgm:t>
        <a:bodyPr/>
        <a:lstStyle/>
        <a:p>
          <a:endParaRPr lang="tr-TR"/>
        </a:p>
      </dgm:t>
    </dgm:pt>
    <dgm:pt modelId="{CCD2CDB0-EBCA-45BF-AB50-C96687045AF9}" type="pres">
      <dgm:prSet presAssocID="{E8452174-1BF3-4BD3-ADEA-8B91EFF67C9A}" presName="hierRoot4" presStyleCnt="0"/>
      <dgm:spPr/>
    </dgm:pt>
    <dgm:pt modelId="{14F5A74E-8F4E-41C6-A4E8-329536D6111D}" type="pres">
      <dgm:prSet presAssocID="{E8452174-1BF3-4BD3-ADEA-8B91EFF67C9A}" presName="composite4" presStyleCnt="0"/>
      <dgm:spPr/>
    </dgm:pt>
    <dgm:pt modelId="{02344D21-0283-4F9C-9D21-758E8E78E0E8}" type="pres">
      <dgm:prSet presAssocID="{E8452174-1BF3-4BD3-ADEA-8B91EFF67C9A}" presName="background4" presStyleLbl="node4" presStyleIdx="0" presStyleCnt="3"/>
      <dgm:spPr/>
    </dgm:pt>
    <dgm:pt modelId="{A554DC67-C899-42D9-81CD-F37ED992CD29}" type="pres">
      <dgm:prSet presAssocID="{E8452174-1BF3-4BD3-ADEA-8B91EFF67C9A}" presName="text4" presStyleLbl="fgAcc4" presStyleIdx="0" presStyleCnt="3" custScaleX="315751" custScaleY="791808">
        <dgm:presLayoutVars>
          <dgm:chPref val="3"/>
        </dgm:presLayoutVars>
      </dgm:prSet>
      <dgm:spPr/>
      <dgm:t>
        <a:bodyPr/>
        <a:lstStyle/>
        <a:p>
          <a:endParaRPr lang="tr-TR"/>
        </a:p>
      </dgm:t>
    </dgm:pt>
    <dgm:pt modelId="{75E54EA2-94C0-4A6D-BDE2-02AD2707F65E}" type="pres">
      <dgm:prSet presAssocID="{E8452174-1BF3-4BD3-ADEA-8B91EFF67C9A}" presName="hierChild5" presStyleCnt="0"/>
      <dgm:spPr/>
    </dgm:pt>
    <dgm:pt modelId="{480E58F3-939D-40E2-A6B8-0B133A2BCDFD}" type="pres">
      <dgm:prSet presAssocID="{5A50373C-CC5F-4DF6-8158-474308FB0EE7}" presName="Name17" presStyleLbl="parChTrans1D3" presStyleIdx="1" presStyleCnt="3"/>
      <dgm:spPr/>
      <dgm:t>
        <a:bodyPr/>
        <a:lstStyle/>
        <a:p>
          <a:endParaRPr lang="tr-TR"/>
        </a:p>
      </dgm:t>
    </dgm:pt>
    <dgm:pt modelId="{93C4296B-4012-4B2E-80AA-E3293A37012B}" type="pres">
      <dgm:prSet presAssocID="{D941AA4F-C67D-49DB-84BC-DC2D4829D878}" presName="hierRoot3" presStyleCnt="0"/>
      <dgm:spPr/>
    </dgm:pt>
    <dgm:pt modelId="{01559879-1C6E-48C5-9A2B-EA1A1629B83E}" type="pres">
      <dgm:prSet presAssocID="{D941AA4F-C67D-49DB-84BC-DC2D4829D878}" presName="composite3" presStyleCnt="0"/>
      <dgm:spPr/>
    </dgm:pt>
    <dgm:pt modelId="{A3AFA693-28EB-4133-99FB-20F4C8B2517C}" type="pres">
      <dgm:prSet presAssocID="{D941AA4F-C67D-49DB-84BC-DC2D4829D878}" presName="background3" presStyleLbl="node3" presStyleIdx="1" presStyleCnt="3"/>
      <dgm:spPr/>
    </dgm:pt>
    <dgm:pt modelId="{8E5CFBF9-809A-4878-AF7F-E2A046C0A22E}" type="pres">
      <dgm:prSet presAssocID="{D941AA4F-C67D-49DB-84BC-DC2D4829D878}" presName="text3" presStyleLbl="fgAcc3" presStyleIdx="1" presStyleCnt="3" custScaleX="194582">
        <dgm:presLayoutVars>
          <dgm:chPref val="3"/>
        </dgm:presLayoutVars>
      </dgm:prSet>
      <dgm:spPr/>
      <dgm:t>
        <a:bodyPr/>
        <a:lstStyle/>
        <a:p>
          <a:endParaRPr lang="tr-TR"/>
        </a:p>
      </dgm:t>
    </dgm:pt>
    <dgm:pt modelId="{3F7674F3-4034-4B8C-98B8-7AE63943EE01}" type="pres">
      <dgm:prSet presAssocID="{D941AA4F-C67D-49DB-84BC-DC2D4829D878}" presName="hierChild4" presStyleCnt="0"/>
      <dgm:spPr/>
    </dgm:pt>
    <dgm:pt modelId="{2EBC8E82-2CE0-4B00-BE37-082BE8B0C98A}" type="pres">
      <dgm:prSet presAssocID="{C8D88A2C-B7A0-4359-8B4C-3F687C5B46D5}" presName="Name23" presStyleLbl="parChTrans1D4" presStyleIdx="1" presStyleCnt="3"/>
      <dgm:spPr/>
      <dgm:t>
        <a:bodyPr/>
        <a:lstStyle/>
        <a:p>
          <a:endParaRPr lang="tr-TR"/>
        </a:p>
      </dgm:t>
    </dgm:pt>
    <dgm:pt modelId="{44686CF1-5F30-48C8-AC83-2454BF1923A4}" type="pres">
      <dgm:prSet presAssocID="{6CA3636D-DD26-4AF6-886E-25BC0FFA84D7}" presName="hierRoot4" presStyleCnt="0"/>
      <dgm:spPr/>
    </dgm:pt>
    <dgm:pt modelId="{EBB68C89-7F6A-45A7-B350-00165F80815E}" type="pres">
      <dgm:prSet presAssocID="{6CA3636D-DD26-4AF6-886E-25BC0FFA84D7}" presName="composite4" presStyleCnt="0"/>
      <dgm:spPr/>
    </dgm:pt>
    <dgm:pt modelId="{0BB03CC2-1973-4AA0-9EFA-70EB5233F2B7}" type="pres">
      <dgm:prSet presAssocID="{6CA3636D-DD26-4AF6-886E-25BC0FFA84D7}" presName="background4" presStyleLbl="node4" presStyleIdx="1" presStyleCnt="3"/>
      <dgm:spPr/>
    </dgm:pt>
    <dgm:pt modelId="{24E35C6A-9858-488D-B9C0-CE96607F46A7}" type="pres">
      <dgm:prSet presAssocID="{6CA3636D-DD26-4AF6-886E-25BC0FFA84D7}" presName="text4" presStyleLbl="fgAcc4" presStyleIdx="1" presStyleCnt="3" custScaleX="342619" custScaleY="809727">
        <dgm:presLayoutVars>
          <dgm:chPref val="3"/>
        </dgm:presLayoutVars>
      </dgm:prSet>
      <dgm:spPr/>
      <dgm:t>
        <a:bodyPr/>
        <a:lstStyle/>
        <a:p>
          <a:endParaRPr lang="tr-TR"/>
        </a:p>
      </dgm:t>
    </dgm:pt>
    <dgm:pt modelId="{A156241F-C595-4081-90D5-6599E0DFDB8F}" type="pres">
      <dgm:prSet presAssocID="{6CA3636D-DD26-4AF6-886E-25BC0FFA84D7}" presName="hierChild5" presStyleCnt="0"/>
      <dgm:spPr/>
    </dgm:pt>
    <dgm:pt modelId="{AF6F20E6-65DD-4E18-BE68-D1D30C3AF335}" type="pres">
      <dgm:prSet presAssocID="{743E5D35-68D9-4A79-A72B-84917179C638}" presName="Name17" presStyleLbl="parChTrans1D3" presStyleIdx="2" presStyleCnt="3"/>
      <dgm:spPr/>
      <dgm:t>
        <a:bodyPr/>
        <a:lstStyle/>
        <a:p>
          <a:endParaRPr lang="tr-TR"/>
        </a:p>
      </dgm:t>
    </dgm:pt>
    <dgm:pt modelId="{D17E6CF2-F6F4-47A9-B576-B151AC7A5F75}" type="pres">
      <dgm:prSet presAssocID="{86991D2E-E572-442D-9A6F-216827DC74F3}" presName="hierRoot3" presStyleCnt="0"/>
      <dgm:spPr/>
    </dgm:pt>
    <dgm:pt modelId="{7BF669AA-6397-4A20-A7F7-A9F2822FDD1B}" type="pres">
      <dgm:prSet presAssocID="{86991D2E-E572-442D-9A6F-216827DC74F3}" presName="composite3" presStyleCnt="0"/>
      <dgm:spPr/>
    </dgm:pt>
    <dgm:pt modelId="{59AF56D3-6A00-4CC9-A169-02B11F6C8D8C}" type="pres">
      <dgm:prSet presAssocID="{86991D2E-E572-442D-9A6F-216827DC74F3}" presName="background3" presStyleLbl="node3" presStyleIdx="2" presStyleCnt="3"/>
      <dgm:spPr/>
    </dgm:pt>
    <dgm:pt modelId="{17B52970-41F5-476D-A688-AA833EA20E53}" type="pres">
      <dgm:prSet presAssocID="{86991D2E-E572-442D-9A6F-216827DC74F3}" presName="text3" presStyleLbl="fgAcc3" presStyleIdx="2" presStyleCnt="3" custScaleX="256086">
        <dgm:presLayoutVars>
          <dgm:chPref val="3"/>
        </dgm:presLayoutVars>
      </dgm:prSet>
      <dgm:spPr/>
      <dgm:t>
        <a:bodyPr/>
        <a:lstStyle/>
        <a:p>
          <a:endParaRPr lang="tr-TR"/>
        </a:p>
      </dgm:t>
    </dgm:pt>
    <dgm:pt modelId="{2791C8F5-7D40-4923-99D7-8A7434787825}" type="pres">
      <dgm:prSet presAssocID="{86991D2E-E572-442D-9A6F-216827DC74F3}" presName="hierChild4" presStyleCnt="0"/>
      <dgm:spPr/>
    </dgm:pt>
    <dgm:pt modelId="{76510E51-ACA7-44D5-9952-D87F219C4E8C}" type="pres">
      <dgm:prSet presAssocID="{244C6D8B-1224-41BB-8D83-53F237BDA5CA}" presName="Name23" presStyleLbl="parChTrans1D4" presStyleIdx="2" presStyleCnt="3"/>
      <dgm:spPr/>
      <dgm:t>
        <a:bodyPr/>
        <a:lstStyle/>
        <a:p>
          <a:endParaRPr lang="tr-TR"/>
        </a:p>
      </dgm:t>
    </dgm:pt>
    <dgm:pt modelId="{9D920934-AADA-45AE-B423-D075CBB64E6B}" type="pres">
      <dgm:prSet presAssocID="{8277BED9-38C7-413B-BE30-74CB17131270}" presName="hierRoot4" presStyleCnt="0"/>
      <dgm:spPr/>
    </dgm:pt>
    <dgm:pt modelId="{6383CDB6-5ACF-46B2-99A4-1C449C065D98}" type="pres">
      <dgm:prSet presAssocID="{8277BED9-38C7-413B-BE30-74CB17131270}" presName="composite4" presStyleCnt="0"/>
      <dgm:spPr/>
    </dgm:pt>
    <dgm:pt modelId="{2AADF4A5-233C-4FFA-B858-C785CBF922E2}" type="pres">
      <dgm:prSet presAssocID="{8277BED9-38C7-413B-BE30-74CB17131270}" presName="background4" presStyleLbl="node4" presStyleIdx="2" presStyleCnt="3"/>
      <dgm:spPr/>
    </dgm:pt>
    <dgm:pt modelId="{B4D1C7CC-3CDA-430F-8239-0495A0A7618B}" type="pres">
      <dgm:prSet presAssocID="{8277BED9-38C7-413B-BE30-74CB17131270}" presName="text4" presStyleLbl="fgAcc4" presStyleIdx="2" presStyleCnt="3" custScaleX="446811" custScaleY="816497">
        <dgm:presLayoutVars>
          <dgm:chPref val="3"/>
        </dgm:presLayoutVars>
      </dgm:prSet>
      <dgm:spPr/>
      <dgm:t>
        <a:bodyPr/>
        <a:lstStyle/>
        <a:p>
          <a:endParaRPr lang="tr-TR"/>
        </a:p>
      </dgm:t>
    </dgm:pt>
    <dgm:pt modelId="{EB22C541-985C-41F7-B7FA-86E9232DB0F7}" type="pres">
      <dgm:prSet presAssocID="{8277BED9-38C7-413B-BE30-74CB17131270}" presName="hierChild5" presStyleCnt="0"/>
      <dgm:spPr/>
    </dgm:pt>
  </dgm:ptLst>
  <dgm:cxnLst>
    <dgm:cxn modelId="{1E8ACF5A-50C5-4287-B345-7076DDAF3F74}" srcId="{AEF296F4-D418-44C2-889A-527520DDC60E}" destId="{76C95BBD-475F-4CD9-8288-1397A624793A}" srcOrd="0" destOrd="0" parTransId="{E5EF89C2-BCDF-436D-81BA-A79FDF6ACE9A}" sibTransId="{B4D004AA-70AC-421B-93B2-BB2046C6D249}"/>
    <dgm:cxn modelId="{A91942D0-3E2A-4820-8A9A-1DEAD9971C09}" type="presOf" srcId="{244C6D8B-1224-41BB-8D83-53F237BDA5CA}" destId="{76510E51-ACA7-44D5-9952-D87F219C4E8C}" srcOrd="0" destOrd="0" presId="urn:microsoft.com/office/officeart/2005/8/layout/hierarchy1"/>
    <dgm:cxn modelId="{240174AA-8486-4C87-AEA0-334CE2D06078}" type="presOf" srcId="{743E5D35-68D9-4A79-A72B-84917179C638}" destId="{AF6F20E6-65DD-4E18-BE68-D1D30C3AF335}" srcOrd="0" destOrd="0" presId="urn:microsoft.com/office/officeart/2005/8/layout/hierarchy1"/>
    <dgm:cxn modelId="{3C538FC4-4A77-4F4B-8965-2CA6E9E78AB5}" srcId="{5515CF32-D4C2-4074-98EF-A55377193C14}" destId="{86991D2E-E572-442D-9A6F-216827DC74F3}" srcOrd="2" destOrd="0" parTransId="{743E5D35-68D9-4A79-A72B-84917179C638}" sibTransId="{FF5556A8-21C1-4360-AC84-E26A2F6F3633}"/>
    <dgm:cxn modelId="{3134D2F8-C3D5-4A62-9C11-AB76EBD15FA1}" type="presOf" srcId="{8277BED9-38C7-413B-BE30-74CB17131270}" destId="{B4D1C7CC-3CDA-430F-8239-0495A0A7618B}" srcOrd="0" destOrd="0" presId="urn:microsoft.com/office/officeart/2005/8/layout/hierarchy1"/>
    <dgm:cxn modelId="{824D135B-8EA7-4333-B991-9CF553F8B289}" type="presOf" srcId="{6CA3636D-DD26-4AF6-886E-25BC0FFA84D7}" destId="{24E35C6A-9858-488D-B9C0-CE96607F46A7}" srcOrd="0" destOrd="0" presId="urn:microsoft.com/office/officeart/2005/8/layout/hierarchy1"/>
    <dgm:cxn modelId="{4DB6D876-7325-40F8-8DF2-935E610E8BDF}" type="presOf" srcId="{E726EFAD-5D4D-4007-BD72-1ADA9250448D}" destId="{FC4C9D16-1AB4-458D-9203-544C994D3AA5}" srcOrd="0" destOrd="0" presId="urn:microsoft.com/office/officeart/2005/8/layout/hierarchy1"/>
    <dgm:cxn modelId="{007220C4-4D1A-4A59-8F0B-A8D24CC2D84D}" type="presOf" srcId="{D941AA4F-C67D-49DB-84BC-DC2D4829D878}" destId="{8E5CFBF9-809A-4878-AF7F-E2A046C0A22E}" srcOrd="0" destOrd="0" presId="urn:microsoft.com/office/officeart/2005/8/layout/hierarchy1"/>
    <dgm:cxn modelId="{588BB5B1-F0B0-4CDB-A50D-8A6DD24D3F10}" srcId="{86991D2E-E572-442D-9A6F-216827DC74F3}" destId="{8277BED9-38C7-413B-BE30-74CB17131270}" srcOrd="0" destOrd="0" parTransId="{244C6D8B-1224-41BB-8D83-53F237BDA5CA}" sibTransId="{BD1A8D75-92D7-46E1-8579-DFFB8EF19A3C}"/>
    <dgm:cxn modelId="{E3282B96-4A00-421C-A2FE-AB213839099A}" type="presOf" srcId="{E9F80308-91E4-4D73-8012-3BF0FB466457}" destId="{887F2370-0B58-4CCD-A7CF-DD5D513F9C95}" srcOrd="0" destOrd="0" presId="urn:microsoft.com/office/officeart/2005/8/layout/hierarchy1"/>
    <dgm:cxn modelId="{1AD2C9DF-5328-4176-A9D9-ED59869916A8}" srcId="{C6308E8D-2D16-4758-9CBA-6D886BC0A2AA}" destId="{E8452174-1BF3-4BD3-ADEA-8B91EFF67C9A}" srcOrd="0" destOrd="0" parTransId="{A0628659-1BD5-4464-8008-0671A687833E}" sibTransId="{7158D3BC-B169-456B-BDD1-B71B23D63293}"/>
    <dgm:cxn modelId="{23319EFF-CF45-4871-936F-C8E182660A57}" type="presOf" srcId="{86991D2E-E572-442D-9A6F-216827DC74F3}" destId="{17B52970-41F5-476D-A688-AA833EA20E53}" srcOrd="0" destOrd="0" presId="urn:microsoft.com/office/officeart/2005/8/layout/hierarchy1"/>
    <dgm:cxn modelId="{8419FE6C-A0C0-4073-938F-07A11F77214B}" srcId="{76C95BBD-475F-4CD9-8288-1397A624793A}" destId="{5515CF32-D4C2-4074-98EF-A55377193C14}" srcOrd="0" destOrd="0" parTransId="{E726EFAD-5D4D-4007-BD72-1ADA9250448D}" sibTransId="{8A44418C-3E33-4B3B-9FF0-C37BC9E3745E}"/>
    <dgm:cxn modelId="{AFAC809E-08F7-46E2-8F52-09E0AD55E95F}" srcId="{5515CF32-D4C2-4074-98EF-A55377193C14}" destId="{D941AA4F-C67D-49DB-84BC-DC2D4829D878}" srcOrd="1" destOrd="0" parTransId="{5A50373C-CC5F-4DF6-8158-474308FB0EE7}" sibTransId="{5B870B54-42F0-486D-8BC8-BF4A0F175850}"/>
    <dgm:cxn modelId="{6309C234-3DDC-47E6-9598-301D16B01772}" type="presOf" srcId="{C8D88A2C-B7A0-4359-8B4C-3F687C5B46D5}" destId="{2EBC8E82-2CE0-4B00-BE37-082BE8B0C98A}" srcOrd="0" destOrd="0" presId="urn:microsoft.com/office/officeart/2005/8/layout/hierarchy1"/>
    <dgm:cxn modelId="{298A2189-B40F-4235-B953-EB365E760B36}" type="presOf" srcId="{A0628659-1BD5-4464-8008-0671A687833E}" destId="{9B1AA680-F046-4C85-B314-16CBC77A97A8}" srcOrd="0" destOrd="0" presId="urn:microsoft.com/office/officeart/2005/8/layout/hierarchy1"/>
    <dgm:cxn modelId="{B0375C82-CCBB-4ACB-AD65-4A52F82BDFD3}" srcId="{5515CF32-D4C2-4074-98EF-A55377193C14}" destId="{C6308E8D-2D16-4758-9CBA-6D886BC0A2AA}" srcOrd="0" destOrd="0" parTransId="{E9F80308-91E4-4D73-8012-3BF0FB466457}" sibTransId="{60971E74-9006-43BC-A826-FF8D518659F9}"/>
    <dgm:cxn modelId="{E1EDE837-102F-475B-B4A8-A599996B992C}" type="presOf" srcId="{E8452174-1BF3-4BD3-ADEA-8B91EFF67C9A}" destId="{A554DC67-C899-42D9-81CD-F37ED992CD29}" srcOrd="0" destOrd="0" presId="urn:microsoft.com/office/officeart/2005/8/layout/hierarchy1"/>
    <dgm:cxn modelId="{7397E76D-970D-4B59-90A2-38F4E5CAE5D7}" type="presOf" srcId="{5A50373C-CC5F-4DF6-8158-474308FB0EE7}" destId="{480E58F3-939D-40E2-A6B8-0B133A2BCDFD}" srcOrd="0" destOrd="0" presId="urn:microsoft.com/office/officeart/2005/8/layout/hierarchy1"/>
    <dgm:cxn modelId="{BCA5171D-3E00-4E8B-9EAA-C05E76A6C815}" type="presOf" srcId="{5515CF32-D4C2-4074-98EF-A55377193C14}" destId="{D3768CD2-57F9-4F09-8B8B-8DA442DFB484}" srcOrd="0" destOrd="0" presId="urn:microsoft.com/office/officeart/2005/8/layout/hierarchy1"/>
    <dgm:cxn modelId="{CD76C931-1C0C-4886-822E-3B623C12DF9C}" type="presOf" srcId="{C6308E8D-2D16-4758-9CBA-6D886BC0A2AA}" destId="{39460FE9-B848-4336-AE12-1E0283A45FF0}" srcOrd="0" destOrd="0" presId="urn:microsoft.com/office/officeart/2005/8/layout/hierarchy1"/>
    <dgm:cxn modelId="{5A3767F0-3D81-43F0-B530-C2B5EE6C8465}" srcId="{D941AA4F-C67D-49DB-84BC-DC2D4829D878}" destId="{6CA3636D-DD26-4AF6-886E-25BC0FFA84D7}" srcOrd="0" destOrd="0" parTransId="{C8D88A2C-B7A0-4359-8B4C-3F687C5B46D5}" sibTransId="{5C38DD15-7603-4ECE-B2C0-80394A748C43}"/>
    <dgm:cxn modelId="{2007EF52-083D-4506-B32F-15A24D6B3226}" type="presOf" srcId="{76C95BBD-475F-4CD9-8288-1397A624793A}" destId="{F20F1599-2DA5-446F-A69B-6E44AAA12125}" srcOrd="0" destOrd="0" presId="urn:microsoft.com/office/officeart/2005/8/layout/hierarchy1"/>
    <dgm:cxn modelId="{2535220E-BBA7-447B-B571-9620E3544120}" type="presOf" srcId="{AEF296F4-D418-44C2-889A-527520DDC60E}" destId="{050E7A1D-861A-490F-8AF7-3B1C556BFE41}" srcOrd="0" destOrd="0" presId="urn:microsoft.com/office/officeart/2005/8/layout/hierarchy1"/>
    <dgm:cxn modelId="{E5D6CD00-C459-4AF7-92A6-647D8FF21129}" type="presParOf" srcId="{050E7A1D-861A-490F-8AF7-3B1C556BFE41}" destId="{1C3F098A-5A2D-4799-AA3F-D454D51371E8}" srcOrd="0" destOrd="0" presId="urn:microsoft.com/office/officeart/2005/8/layout/hierarchy1"/>
    <dgm:cxn modelId="{42ED4AA4-94FF-4FCD-92DF-D23E52147951}" type="presParOf" srcId="{1C3F098A-5A2D-4799-AA3F-D454D51371E8}" destId="{7142A6A0-8D9D-407A-BFF0-F03C0E4C26C0}" srcOrd="0" destOrd="0" presId="urn:microsoft.com/office/officeart/2005/8/layout/hierarchy1"/>
    <dgm:cxn modelId="{098BFFD8-3C13-49B9-BFEB-8DDAD751CF44}" type="presParOf" srcId="{7142A6A0-8D9D-407A-BFF0-F03C0E4C26C0}" destId="{D9050AA0-F6A6-4E75-9B16-1E4B3F9716CE}" srcOrd="0" destOrd="0" presId="urn:microsoft.com/office/officeart/2005/8/layout/hierarchy1"/>
    <dgm:cxn modelId="{0C53A221-319C-4976-B96F-643C943E28B1}" type="presParOf" srcId="{7142A6A0-8D9D-407A-BFF0-F03C0E4C26C0}" destId="{F20F1599-2DA5-446F-A69B-6E44AAA12125}" srcOrd="1" destOrd="0" presId="urn:microsoft.com/office/officeart/2005/8/layout/hierarchy1"/>
    <dgm:cxn modelId="{E149B00B-A305-4C4E-924D-EE5348B24003}" type="presParOf" srcId="{1C3F098A-5A2D-4799-AA3F-D454D51371E8}" destId="{678536C7-61C1-40E6-9486-9ED4BD8D2841}" srcOrd="1" destOrd="0" presId="urn:microsoft.com/office/officeart/2005/8/layout/hierarchy1"/>
    <dgm:cxn modelId="{BB4C4DAC-11A1-4F45-83B8-F1938FE00B55}" type="presParOf" srcId="{678536C7-61C1-40E6-9486-9ED4BD8D2841}" destId="{FC4C9D16-1AB4-458D-9203-544C994D3AA5}" srcOrd="0" destOrd="0" presId="urn:microsoft.com/office/officeart/2005/8/layout/hierarchy1"/>
    <dgm:cxn modelId="{9704DB3A-7B41-4C15-AB0F-A19DCC26182C}" type="presParOf" srcId="{678536C7-61C1-40E6-9486-9ED4BD8D2841}" destId="{0A891EC2-B355-4D49-A3DA-75BA6DA576B9}" srcOrd="1" destOrd="0" presId="urn:microsoft.com/office/officeart/2005/8/layout/hierarchy1"/>
    <dgm:cxn modelId="{BDB50E41-FBD6-439E-9535-84EB365AC2E4}" type="presParOf" srcId="{0A891EC2-B355-4D49-A3DA-75BA6DA576B9}" destId="{4B0A894A-CC46-4289-BC52-55276E91E9D6}" srcOrd="0" destOrd="0" presId="urn:microsoft.com/office/officeart/2005/8/layout/hierarchy1"/>
    <dgm:cxn modelId="{672DCF81-88BD-4692-93AD-3385B210CAD3}" type="presParOf" srcId="{4B0A894A-CC46-4289-BC52-55276E91E9D6}" destId="{B8AEE1E7-FA9C-463C-AC6C-78352CD931BA}" srcOrd="0" destOrd="0" presId="urn:microsoft.com/office/officeart/2005/8/layout/hierarchy1"/>
    <dgm:cxn modelId="{D3544FFA-AAC8-4BEE-BF10-856A32A940EC}" type="presParOf" srcId="{4B0A894A-CC46-4289-BC52-55276E91E9D6}" destId="{D3768CD2-57F9-4F09-8B8B-8DA442DFB484}" srcOrd="1" destOrd="0" presId="urn:microsoft.com/office/officeart/2005/8/layout/hierarchy1"/>
    <dgm:cxn modelId="{D8DCAD76-619D-4506-B66A-286C9E88534B}" type="presParOf" srcId="{0A891EC2-B355-4D49-A3DA-75BA6DA576B9}" destId="{C0A596C9-3938-4BAD-AAB6-7F09EFBFFE2A}" srcOrd="1" destOrd="0" presId="urn:microsoft.com/office/officeart/2005/8/layout/hierarchy1"/>
    <dgm:cxn modelId="{4F430338-7CB5-4D2B-A947-9270A44C1A5C}" type="presParOf" srcId="{C0A596C9-3938-4BAD-AAB6-7F09EFBFFE2A}" destId="{887F2370-0B58-4CCD-A7CF-DD5D513F9C95}" srcOrd="0" destOrd="0" presId="urn:microsoft.com/office/officeart/2005/8/layout/hierarchy1"/>
    <dgm:cxn modelId="{F8A554FB-D250-4631-9FE5-7B916C2B8971}" type="presParOf" srcId="{C0A596C9-3938-4BAD-AAB6-7F09EFBFFE2A}" destId="{90C6A94F-2567-4385-8BC1-5314246FCE62}" srcOrd="1" destOrd="0" presId="urn:microsoft.com/office/officeart/2005/8/layout/hierarchy1"/>
    <dgm:cxn modelId="{AB337711-AEAF-4AC3-BBE3-A3461EB8AB12}" type="presParOf" srcId="{90C6A94F-2567-4385-8BC1-5314246FCE62}" destId="{A6FFAD65-3BF8-4B3D-AD16-2FB1580A1CFD}" srcOrd="0" destOrd="0" presId="urn:microsoft.com/office/officeart/2005/8/layout/hierarchy1"/>
    <dgm:cxn modelId="{E7E3C50E-8638-462B-BB87-7AA2681BF558}" type="presParOf" srcId="{A6FFAD65-3BF8-4B3D-AD16-2FB1580A1CFD}" destId="{7370304F-87C1-4F58-8720-94C46604AEB7}" srcOrd="0" destOrd="0" presId="urn:microsoft.com/office/officeart/2005/8/layout/hierarchy1"/>
    <dgm:cxn modelId="{DD551CA5-7A96-4AF4-8AAE-CE8CDA0E3A25}" type="presParOf" srcId="{A6FFAD65-3BF8-4B3D-AD16-2FB1580A1CFD}" destId="{39460FE9-B848-4336-AE12-1E0283A45FF0}" srcOrd="1" destOrd="0" presId="urn:microsoft.com/office/officeart/2005/8/layout/hierarchy1"/>
    <dgm:cxn modelId="{478D3CDF-542B-42D9-B70A-615E533A56DD}" type="presParOf" srcId="{90C6A94F-2567-4385-8BC1-5314246FCE62}" destId="{A4E10B3C-1E88-4F0F-A159-AD47BCBD9D1F}" srcOrd="1" destOrd="0" presId="urn:microsoft.com/office/officeart/2005/8/layout/hierarchy1"/>
    <dgm:cxn modelId="{3B834828-611D-4B18-9A06-CF47FC43D966}" type="presParOf" srcId="{A4E10B3C-1E88-4F0F-A159-AD47BCBD9D1F}" destId="{9B1AA680-F046-4C85-B314-16CBC77A97A8}" srcOrd="0" destOrd="0" presId="urn:microsoft.com/office/officeart/2005/8/layout/hierarchy1"/>
    <dgm:cxn modelId="{F0A89673-EB21-463B-818F-3F2B710B1487}" type="presParOf" srcId="{A4E10B3C-1E88-4F0F-A159-AD47BCBD9D1F}" destId="{CCD2CDB0-EBCA-45BF-AB50-C96687045AF9}" srcOrd="1" destOrd="0" presId="urn:microsoft.com/office/officeart/2005/8/layout/hierarchy1"/>
    <dgm:cxn modelId="{97C62C14-0F36-49D9-9D46-C39F5FE36F5F}" type="presParOf" srcId="{CCD2CDB0-EBCA-45BF-AB50-C96687045AF9}" destId="{14F5A74E-8F4E-41C6-A4E8-329536D6111D}" srcOrd="0" destOrd="0" presId="urn:microsoft.com/office/officeart/2005/8/layout/hierarchy1"/>
    <dgm:cxn modelId="{AFD8F954-7F22-469C-9E3C-644A37D188D8}" type="presParOf" srcId="{14F5A74E-8F4E-41C6-A4E8-329536D6111D}" destId="{02344D21-0283-4F9C-9D21-758E8E78E0E8}" srcOrd="0" destOrd="0" presId="urn:microsoft.com/office/officeart/2005/8/layout/hierarchy1"/>
    <dgm:cxn modelId="{411860CE-EC97-41FE-BCBC-1172A7EB5A79}" type="presParOf" srcId="{14F5A74E-8F4E-41C6-A4E8-329536D6111D}" destId="{A554DC67-C899-42D9-81CD-F37ED992CD29}" srcOrd="1" destOrd="0" presId="urn:microsoft.com/office/officeart/2005/8/layout/hierarchy1"/>
    <dgm:cxn modelId="{BF7D51C6-7B54-4D93-9CE0-C94699BA932A}" type="presParOf" srcId="{CCD2CDB0-EBCA-45BF-AB50-C96687045AF9}" destId="{75E54EA2-94C0-4A6D-BDE2-02AD2707F65E}" srcOrd="1" destOrd="0" presId="urn:microsoft.com/office/officeart/2005/8/layout/hierarchy1"/>
    <dgm:cxn modelId="{46FA5C7E-2847-4840-A9CE-F664A49BA5AC}" type="presParOf" srcId="{C0A596C9-3938-4BAD-AAB6-7F09EFBFFE2A}" destId="{480E58F3-939D-40E2-A6B8-0B133A2BCDFD}" srcOrd="2" destOrd="0" presId="urn:microsoft.com/office/officeart/2005/8/layout/hierarchy1"/>
    <dgm:cxn modelId="{D5DD7F6D-37E1-44BC-931B-1F27986A7A54}" type="presParOf" srcId="{C0A596C9-3938-4BAD-AAB6-7F09EFBFFE2A}" destId="{93C4296B-4012-4B2E-80AA-E3293A37012B}" srcOrd="3" destOrd="0" presId="urn:microsoft.com/office/officeart/2005/8/layout/hierarchy1"/>
    <dgm:cxn modelId="{E7A67E4C-EE25-4191-AD6C-7278D645B221}" type="presParOf" srcId="{93C4296B-4012-4B2E-80AA-E3293A37012B}" destId="{01559879-1C6E-48C5-9A2B-EA1A1629B83E}" srcOrd="0" destOrd="0" presId="urn:microsoft.com/office/officeart/2005/8/layout/hierarchy1"/>
    <dgm:cxn modelId="{2474EBD3-BEDE-4049-A91C-5223BB5B8A99}" type="presParOf" srcId="{01559879-1C6E-48C5-9A2B-EA1A1629B83E}" destId="{A3AFA693-28EB-4133-99FB-20F4C8B2517C}" srcOrd="0" destOrd="0" presId="urn:microsoft.com/office/officeart/2005/8/layout/hierarchy1"/>
    <dgm:cxn modelId="{3B1259CC-EED5-42E6-B612-3BB4464F9733}" type="presParOf" srcId="{01559879-1C6E-48C5-9A2B-EA1A1629B83E}" destId="{8E5CFBF9-809A-4878-AF7F-E2A046C0A22E}" srcOrd="1" destOrd="0" presId="urn:microsoft.com/office/officeart/2005/8/layout/hierarchy1"/>
    <dgm:cxn modelId="{5D8ABE24-7FAA-47A0-A424-127036E2542A}" type="presParOf" srcId="{93C4296B-4012-4B2E-80AA-E3293A37012B}" destId="{3F7674F3-4034-4B8C-98B8-7AE63943EE01}" srcOrd="1" destOrd="0" presId="urn:microsoft.com/office/officeart/2005/8/layout/hierarchy1"/>
    <dgm:cxn modelId="{FDD75507-611B-4213-87D2-33F3879DA31A}" type="presParOf" srcId="{3F7674F3-4034-4B8C-98B8-7AE63943EE01}" destId="{2EBC8E82-2CE0-4B00-BE37-082BE8B0C98A}" srcOrd="0" destOrd="0" presId="urn:microsoft.com/office/officeart/2005/8/layout/hierarchy1"/>
    <dgm:cxn modelId="{B6AA9326-FF95-456A-A339-969D9C131C66}" type="presParOf" srcId="{3F7674F3-4034-4B8C-98B8-7AE63943EE01}" destId="{44686CF1-5F30-48C8-AC83-2454BF1923A4}" srcOrd="1" destOrd="0" presId="urn:microsoft.com/office/officeart/2005/8/layout/hierarchy1"/>
    <dgm:cxn modelId="{55DDD233-4CAC-4B99-9055-9C0188DED63C}" type="presParOf" srcId="{44686CF1-5F30-48C8-AC83-2454BF1923A4}" destId="{EBB68C89-7F6A-45A7-B350-00165F80815E}" srcOrd="0" destOrd="0" presId="urn:microsoft.com/office/officeart/2005/8/layout/hierarchy1"/>
    <dgm:cxn modelId="{CDA58977-7DED-44A9-B009-D9219BA8115B}" type="presParOf" srcId="{EBB68C89-7F6A-45A7-B350-00165F80815E}" destId="{0BB03CC2-1973-4AA0-9EFA-70EB5233F2B7}" srcOrd="0" destOrd="0" presId="urn:microsoft.com/office/officeart/2005/8/layout/hierarchy1"/>
    <dgm:cxn modelId="{D1137251-ED94-4BE9-9ADB-B10444B81001}" type="presParOf" srcId="{EBB68C89-7F6A-45A7-B350-00165F80815E}" destId="{24E35C6A-9858-488D-B9C0-CE96607F46A7}" srcOrd="1" destOrd="0" presId="urn:microsoft.com/office/officeart/2005/8/layout/hierarchy1"/>
    <dgm:cxn modelId="{AC204A7D-F51B-44FC-92B7-6E3BE85F4DE4}" type="presParOf" srcId="{44686CF1-5F30-48C8-AC83-2454BF1923A4}" destId="{A156241F-C595-4081-90D5-6599E0DFDB8F}" srcOrd="1" destOrd="0" presId="urn:microsoft.com/office/officeart/2005/8/layout/hierarchy1"/>
    <dgm:cxn modelId="{82985283-070B-4D6F-AA4B-8CD092AC5377}" type="presParOf" srcId="{C0A596C9-3938-4BAD-AAB6-7F09EFBFFE2A}" destId="{AF6F20E6-65DD-4E18-BE68-D1D30C3AF335}" srcOrd="4" destOrd="0" presId="urn:microsoft.com/office/officeart/2005/8/layout/hierarchy1"/>
    <dgm:cxn modelId="{EBF975C8-3F54-464D-9D19-CE00981FCEB7}" type="presParOf" srcId="{C0A596C9-3938-4BAD-AAB6-7F09EFBFFE2A}" destId="{D17E6CF2-F6F4-47A9-B576-B151AC7A5F75}" srcOrd="5" destOrd="0" presId="urn:microsoft.com/office/officeart/2005/8/layout/hierarchy1"/>
    <dgm:cxn modelId="{E11A4CC1-5AE8-492B-A6EC-C0162A50EDEA}" type="presParOf" srcId="{D17E6CF2-F6F4-47A9-B576-B151AC7A5F75}" destId="{7BF669AA-6397-4A20-A7F7-A9F2822FDD1B}" srcOrd="0" destOrd="0" presId="urn:microsoft.com/office/officeart/2005/8/layout/hierarchy1"/>
    <dgm:cxn modelId="{CD08B96B-6153-4F20-8D7D-AED6B2D6F0FF}" type="presParOf" srcId="{7BF669AA-6397-4A20-A7F7-A9F2822FDD1B}" destId="{59AF56D3-6A00-4CC9-A169-02B11F6C8D8C}" srcOrd="0" destOrd="0" presId="urn:microsoft.com/office/officeart/2005/8/layout/hierarchy1"/>
    <dgm:cxn modelId="{13B191E0-FA76-4DEB-BD28-1A12B45833E8}" type="presParOf" srcId="{7BF669AA-6397-4A20-A7F7-A9F2822FDD1B}" destId="{17B52970-41F5-476D-A688-AA833EA20E53}" srcOrd="1" destOrd="0" presId="urn:microsoft.com/office/officeart/2005/8/layout/hierarchy1"/>
    <dgm:cxn modelId="{FC5DA1DF-4CE2-4A19-8B75-C5031BD5546E}" type="presParOf" srcId="{D17E6CF2-F6F4-47A9-B576-B151AC7A5F75}" destId="{2791C8F5-7D40-4923-99D7-8A7434787825}" srcOrd="1" destOrd="0" presId="urn:microsoft.com/office/officeart/2005/8/layout/hierarchy1"/>
    <dgm:cxn modelId="{1C312CC3-D5F9-4AC5-9DB5-E2CB1DB15048}" type="presParOf" srcId="{2791C8F5-7D40-4923-99D7-8A7434787825}" destId="{76510E51-ACA7-44D5-9952-D87F219C4E8C}" srcOrd="0" destOrd="0" presId="urn:microsoft.com/office/officeart/2005/8/layout/hierarchy1"/>
    <dgm:cxn modelId="{E38C8447-3DF4-41E2-92AD-1DBCE485A3A7}" type="presParOf" srcId="{2791C8F5-7D40-4923-99D7-8A7434787825}" destId="{9D920934-AADA-45AE-B423-D075CBB64E6B}" srcOrd="1" destOrd="0" presId="urn:microsoft.com/office/officeart/2005/8/layout/hierarchy1"/>
    <dgm:cxn modelId="{30AA2072-5A70-46D1-8A71-D202B3A68F99}" type="presParOf" srcId="{9D920934-AADA-45AE-B423-D075CBB64E6B}" destId="{6383CDB6-5ACF-46B2-99A4-1C449C065D98}" srcOrd="0" destOrd="0" presId="urn:microsoft.com/office/officeart/2005/8/layout/hierarchy1"/>
    <dgm:cxn modelId="{3A5D80CF-34FA-402E-9EF7-56C7E60E0C37}" type="presParOf" srcId="{6383CDB6-5ACF-46B2-99A4-1C449C065D98}" destId="{2AADF4A5-233C-4FFA-B858-C785CBF922E2}" srcOrd="0" destOrd="0" presId="urn:microsoft.com/office/officeart/2005/8/layout/hierarchy1"/>
    <dgm:cxn modelId="{C6F2CD84-AECD-4F01-9E74-D3AD975CAFDE}" type="presParOf" srcId="{6383CDB6-5ACF-46B2-99A4-1C449C065D98}" destId="{B4D1C7CC-3CDA-430F-8239-0495A0A7618B}" srcOrd="1" destOrd="0" presId="urn:microsoft.com/office/officeart/2005/8/layout/hierarchy1"/>
    <dgm:cxn modelId="{EC9FFFAF-03F3-4363-BAD0-592ED7556C11}" type="presParOf" srcId="{9D920934-AADA-45AE-B423-D075CBB64E6B}" destId="{EB22C541-985C-41F7-B7FA-86E9232DB0F7}"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F365B66-E06F-4454-A0D1-7EB5F6D77CEA}">
      <dgm:prSet custT="1"/>
      <dgm:spPr>
        <a:solidFill>
          <a:srgbClr val="FF99FF">
            <a:alpha val="90000"/>
          </a:srgbClr>
        </a:solidFill>
      </dgm:spPr>
      <dgm:t>
        <a:bodyPr/>
        <a:lstStyle/>
        <a:p>
          <a:r>
            <a:rPr lang="tr-TR" sz="1600" b="1" dirty="0" smtClean="0"/>
            <a:t>Laiklik</a:t>
          </a:r>
          <a:endParaRPr lang="tr-TR" sz="1600" b="1" dirty="0"/>
        </a:p>
      </dgm:t>
    </dgm:pt>
    <dgm:pt modelId="{E392A426-7B20-4189-A2BF-992D436823AE}" type="parTrans" cxnId="{091851E4-C9EA-4679-AA66-1AA8142C652F}">
      <dgm:prSet/>
      <dgm:spPr/>
      <dgm:t>
        <a:bodyPr/>
        <a:lstStyle/>
        <a:p>
          <a:endParaRPr lang="tr-TR"/>
        </a:p>
      </dgm:t>
    </dgm:pt>
    <dgm:pt modelId="{11CC3D95-4942-496C-BE88-5358A3911EFF}" type="sibTrans" cxnId="{091851E4-C9EA-4679-AA66-1AA8142C652F}">
      <dgm:prSet/>
      <dgm:spPr/>
      <dgm:t>
        <a:bodyPr/>
        <a:lstStyle/>
        <a:p>
          <a:endParaRPr lang="tr-TR"/>
        </a:p>
      </dgm:t>
    </dgm:pt>
    <dgm:pt modelId="{1F3CECDA-A478-4A36-97B5-8DD64EA9EAEB}">
      <dgm:prSet custT="1"/>
      <dgm:spPr>
        <a:solidFill>
          <a:srgbClr val="FFCC99">
            <a:alpha val="90000"/>
          </a:srgbClr>
        </a:solidFill>
      </dgm:spPr>
      <dgm:t>
        <a:bodyPr/>
        <a:lstStyle/>
        <a:p>
          <a:r>
            <a:rPr lang="tr-TR" sz="1600" b="1" dirty="0" smtClean="0"/>
            <a:t>İnkılapçılık</a:t>
          </a:r>
          <a:endParaRPr lang="tr-TR" sz="1600" b="1" dirty="0"/>
        </a:p>
      </dgm:t>
    </dgm:pt>
    <dgm:pt modelId="{3185DBFB-117A-4C4A-BEBC-339E473BA012}" type="parTrans" cxnId="{74821DFD-A33E-4792-A38D-E73CC9A37410}">
      <dgm:prSet/>
      <dgm:spPr/>
      <dgm:t>
        <a:bodyPr/>
        <a:lstStyle/>
        <a:p>
          <a:endParaRPr lang="tr-TR"/>
        </a:p>
      </dgm:t>
    </dgm:pt>
    <dgm:pt modelId="{C7E67B00-EC84-4B76-BEB7-95259246A566}" type="sibTrans" cxnId="{74821DFD-A33E-4792-A38D-E73CC9A37410}">
      <dgm:prSet/>
      <dgm:spPr/>
      <dgm:t>
        <a:bodyPr/>
        <a:lstStyle/>
        <a:p>
          <a:endParaRPr lang="tr-TR"/>
        </a:p>
      </dgm:t>
    </dgm:pt>
    <dgm:pt modelId="{342EEE7F-13BA-48B6-B857-F96021EDBED1}">
      <dgm:prSet custT="1"/>
      <dgm:spPr>
        <a:solidFill>
          <a:schemeClr val="accent5">
            <a:lumMod val="60000"/>
            <a:lumOff val="40000"/>
            <a:alpha val="90000"/>
          </a:schemeClr>
        </a:solidFill>
      </dgm:spPr>
      <dgm:t>
        <a:bodyPr/>
        <a:lstStyle/>
        <a:p>
          <a:r>
            <a:rPr lang="tr-TR" sz="1600" b="1" dirty="0" smtClean="0"/>
            <a:t>Devletçilik</a:t>
          </a:r>
          <a:endParaRPr lang="tr-TR" sz="1600" b="1" dirty="0"/>
        </a:p>
      </dgm:t>
    </dgm:pt>
    <dgm:pt modelId="{D7707CB0-0489-4B56-A511-3F877BE5998D}" type="parTrans" cxnId="{89124B35-4AD2-4ACE-98B2-3F0B451A82A0}">
      <dgm:prSet/>
      <dgm:spPr/>
      <dgm:t>
        <a:bodyPr/>
        <a:lstStyle/>
        <a:p>
          <a:endParaRPr lang="tr-TR"/>
        </a:p>
      </dgm:t>
    </dgm:pt>
    <dgm:pt modelId="{0F9E20EC-19E1-4902-9711-05953D82D71F}" type="sibTrans" cxnId="{89124B35-4AD2-4ACE-98B2-3F0B451A82A0}">
      <dgm:prSet/>
      <dgm:spPr/>
      <dgm:t>
        <a:bodyPr/>
        <a:lstStyle/>
        <a:p>
          <a:endParaRPr lang="tr-TR"/>
        </a:p>
      </dgm:t>
    </dgm:pt>
    <dgm:pt modelId="{76C95BBD-475F-4CD9-8288-1397A624793A}">
      <dgm:prSet custT="1"/>
      <dgm:spPr>
        <a:solidFill>
          <a:srgbClr val="FF99FF">
            <a:alpha val="90000"/>
          </a:srgbClr>
        </a:solidFill>
      </dgm:spPr>
      <dgm:t>
        <a:bodyPr/>
        <a:lstStyle/>
        <a:p>
          <a:pPr>
            <a:lnSpc>
              <a:spcPct val="90000"/>
            </a:lnSpc>
            <a:spcAft>
              <a:spcPct val="35000"/>
            </a:spcAft>
          </a:pPr>
          <a:endParaRPr lang="tr-TR" sz="1100" dirty="0" smtClean="0"/>
        </a:p>
        <a:p>
          <a:pPr>
            <a:lnSpc>
              <a:spcPct val="150000"/>
            </a:lnSpc>
            <a:spcAft>
              <a:spcPts val="0"/>
            </a:spcAft>
          </a:pPr>
          <a:r>
            <a:rPr lang="tr-TR" sz="1200" b="1" dirty="0" smtClean="0"/>
            <a:t>ATATÜRKÇÜLÜK VE ATATÜRK İLKELERİ</a:t>
          </a:r>
        </a:p>
        <a:p>
          <a:pPr>
            <a:lnSpc>
              <a:spcPct val="150000"/>
            </a:lnSpc>
            <a:spcAft>
              <a:spcPts val="0"/>
            </a:spcAft>
          </a:pPr>
          <a:r>
            <a:rPr lang="tr-TR" sz="1200" dirty="0" smtClean="0"/>
            <a:t>Türk  milletinin bugün ve gelecekte tam bağımsızlığa, huzur ve refaha sahip olması, devletin millet egemenliği esasına dayandırılması, aklın ve ilmim rehberliğinde Türk kültürünün çağdaş uygarlık düzeyi üzerine çıkarılması amacı ile temel esasları yine Atatürk tarafından belirtilen devlet hayatına, fikir hayatına ve ekonomik hayata, toplumun temel kurumlarına ilişkin gerçekçi fikirlere ve ilkelere </a:t>
          </a:r>
          <a:r>
            <a:rPr lang="tr-TR" sz="1200" b="1" dirty="0" smtClean="0"/>
            <a:t>Atatürkçülük denir.</a:t>
          </a:r>
        </a:p>
        <a:p>
          <a:pPr>
            <a:lnSpc>
              <a:spcPct val="90000"/>
            </a:lnSpc>
            <a:spcAft>
              <a:spcPct val="35000"/>
            </a:spcAft>
          </a:pPr>
          <a:endParaRPr lang="tr-TR" sz="1100" dirty="0" smtClean="0"/>
        </a:p>
      </dgm:t>
    </dgm:pt>
    <dgm:pt modelId="{E5EF89C2-BCDF-436D-81BA-A79FDF6ACE9A}" type="parTrans" cxnId="{1E8ACF5A-50C5-4287-B345-7076DDAF3F74}">
      <dgm:prSet/>
      <dgm:spPr/>
      <dgm:t>
        <a:bodyPr/>
        <a:lstStyle/>
        <a:p>
          <a:endParaRPr lang="tr-TR"/>
        </a:p>
      </dgm:t>
    </dgm:pt>
    <dgm:pt modelId="{B4D004AA-70AC-421B-93B2-BB2046C6D249}" type="sibTrans" cxnId="{1E8ACF5A-50C5-4287-B345-7076DDAF3F74}">
      <dgm:prSet/>
      <dgm:spPr/>
      <dgm:t>
        <a:bodyPr/>
        <a:lstStyle/>
        <a:p>
          <a:endParaRPr lang="tr-TR"/>
        </a:p>
      </dgm:t>
    </dgm:pt>
    <dgm:pt modelId="{5515CF32-D4C2-4074-98EF-A55377193C14}">
      <dgm:prSet phldrT="[Metin]" custT="1"/>
      <dgm:spPr>
        <a:solidFill>
          <a:srgbClr val="FFFF66">
            <a:alpha val="90000"/>
          </a:srgbClr>
        </a:solidFill>
      </dgm:spPr>
      <dgm:t>
        <a:bodyPr/>
        <a:lstStyle/>
        <a:p>
          <a:r>
            <a:rPr lang="tr-TR" sz="1800" b="1" dirty="0" smtClean="0"/>
            <a:t>Atatürk İlkeleri</a:t>
          </a:r>
          <a:endParaRPr lang="tr-TR" sz="1800" b="1" dirty="0"/>
        </a:p>
      </dgm:t>
    </dgm:pt>
    <dgm:pt modelId="{8A44418C-3E33-4B3B-9FF0-C37BC9E3745E}" type="sibTrans" cxnId="{8419FE6C-A0C0-4073-938F-07A11F77214B}">
      <dgm:prSet/>
      <dgm:spPr/>
      <dgm:t>
        <a:bodyPr/>
        <a:lstStyle/>
        <a:p>
          <a:endParaRPr lang="tr-TR" sz="1400"/>
        </a:p>
      </dgm:t>
    </dgm:pt>
    <dgm:pt modelId="{E726EFAD-5D4D-4007-BD72-1ADA9250448D}" type="parTrans" cxnId="{8419FE6C-A0C0-4073-938F-07A11F77214B}">
      <dgm:prSet/>
      <dgm:spPr/>
      <dgm:t>
        <a:bodyPr/>
        <a:lstStyle/>
        <a:p>
          <a:endParaRPr lang="tr-TR" sz="1400"/>
        </a:p>
      </dgm:t>
    </dgm:pt>
    <dgm:pt modelId="{81479AEF-9C27-4AF7-BE9C-D10324E874A1}">
      <dgm:prSet custT="1"/>
      <dgm:spPr>
        <a:solidFill>
          <a:srgbClr val="FF99FF">
            <a:alpha val="90000"/>
          </a:srgbClr>
        </a:solidFill>
      </dgm:spPr>
      <dgm:t>
        <a:bodyPr/>
        <a:lstStyle/>
        <a:p>
          <a:pPr>
            <a:lnSpc>
              <a:spcPct val="150000"/>
            </a:lnSpc>
            <a:spcAft>
              <a:spcPts val="0"/>
            </a:spcAft>
          </a:pPr>
          <a:r>
            <a:rPr lang="tr-TR" sz="1600" dirty="0" smtClean="0"/>
            <a:t>Laiklik, dünya işleri olan devlet düzeninin bu düzeni sağlamak ve korumak için konan hukuk kurallarının dine değil, akıl ve bilime dayandırılması ,kimsenin dini inancına ve vicdan özgürlüğüne karışılmaması demektir.</a:t>
          </a:r>
        </a:p>
        <a:p>
          <a:pPr>
            <a:lnSpc>
              <a:spcPct val="150000"/>
            </a:lnSpc>
            <a:spcAft>
              <a:spcPts val="0"/>
            </a:spcAft>
          </a:pPr>
          <a:r>
            <a:rPr lang="tr-TR" sz="1600" dirty="0" smtClean="0"/>
            <a:t>Atatürkçü laiklik anlayışı, laikliğin her alan-da gerçekleşmesini ,devlet yöneticilerinin dini kurallardan değil, toplumun ihtiyaçlarını dikkate alarak akılcılık ve bilimsellikten yararlanarak karar vermelerini istemektedir.</a:t>
          </a:r>
        </a:p>
        <a:p>
          <a:pPr>
            <a:lnSpc>
              <a:spcPct val="90000"/>
            </a:lnSpc>
            <a:spcAft>
              <a:spcPct val="35000"/>
            </a:spcAft>
          </a:pPr>
          <a:endParaRPr lang="tr-TR" sz="1100" dirty="0"/>
        </a:p>
      </dgm:t>
    </dgm:pt>
    <dgm:pt modelId="{91AD1B4A-D743-412B-9DB8-0A268613B9F3}" type="parTrans" cxnId="{E96212F0-4196-41AC-934F-D1D6CEA61847}">
      <dgm:prSet/>
      <dgm:spPr/>
      <dgm:t>
        <a:bodyPr/>
        <a:lstStyle/>
        <a:p>
          <a:endParaRPr lang="tr-TR"/>
        </a:p>
      </dgm:t>
    </dgm:pt>
    <dgm:pt modelId="{89D80245-2087-450C-8E38-3D25A46EC401}" type="sibTrans" cxnId="{E96212F0-4196-41AC-934F-D1D6CEA61847}">
      <dgm:prSet/>
      <dgm:spPr/>
      <dgm:t>
        <a:bodyPr/>
        <a:lstStyle/>
        <a:p>
          <a:endParaRPr lang="tr-TR"/>
        </a:p>
      </dgm:t>
    </dgm:pt>
    <dgm:pt modelId="{4D92F430-F482-4B27-A737-430C6C8DF314}">
      <dgm:prSet custT="1"/>
      <dgm:spPr>
        <a:solidFill>
          <a:srgbClr val="FFCC99">
            <a:alpha val="90000"/>
          </a:srgbClr>
        </a:solidFill>
      </dgm:spPr>
      <dgm:t>
        <a:bodyPr/>
        <a:lstStyle/>
        <a:p>
          <a:pPr>
            <a:lnSpc>
              <a:spcPct val="150000"/>
            </a:lnSpc>
            <a:spcAft>
              <a:spcPts val="0"/>
            </a:spcAft>
          </a:pPr>
          <a:r>
            <a:rPr lang="tr-TR" sz="1800" dirty="0" smtClean="0"/>
            <a:t>Atatürkçü Düşünce Sistemi’nin inkılapçılık anlayışı, çağa göre geri kalmış kurumların ortadan kaldırılması yerine gelişmeyi ve ilerlemeyi  kolaylaştı-</a:t>
          </a:r>
          <a:r>
            <a:rPr lang="tr-TR" sz="1800" dirty="0" err="1" smtClean="0"/>
            <a:t>racak</a:t>
          </a:r>
          <a:r>
            <a:rPr lang="tr-TR" sz="1800" dirty="0" smtClean="0"/>
            <a:t> kurumların getirilmesi esasına dayanır. </a:t>
          </a:r>
          <a:endParaRPr lang="tr-TR" sz="1800" dirty="0"/>
        </a:p>
      </dgm:t>
    </dgm:pt>
    <dgm:pt modelId="{BAA22AC0-9B68-4FC0-A507-D8B05C8E3FA5}" type="parTrans" cxnId="{083B6544-B7D9-4830-AE60-15FE1F5529A5}">
      <dgm:prSet/>
      <dgm:spPr/>
      <dgm:t>
        <a:bodyPr/>
        <a:lstStyle/>
        <a:p>
          <a:endParaRPr lang="tr-TR"/>
        </a:p>
      </dgm:t>
    </dgm:pt>
    <dgm:pt modelId="{FA408736-792F-439F-9F1A-CE60E581DE6A}" type="sibTrans" cxnId="{083B6544-B7D9-4830-AE60-15FE1F5529A5}">
      <dgm:prSet/>
      <dgm:spPr/>
      <dgm:t>
        <a:bodyPr/>
        <a:lstStyle/>
        <a:p>
          <a:endParaRPr lang="tr-TR"/>
        </a:p>
      </dgm:t>
    </dgm:pt>
    <dgm:pt modelId="{6D181174-F297-4AE9-BE91-74665310CDAF}">
      <dgm:prSet custT="1"/>
      <dgm:spPr>
        <a:solidFill>
          <a:schemeClr val="accent5">
            <a:lumMod val="60000"/>
            <a:lumOff val="40000"/>
            <a:alpha val="90000"/>
          </a:schemeClr>
        </a:solidFill>
      </dgm:spPr>
      <dgm:t>
        <a:bodyPr/>
        <a:lstStyle/>
        <a:p>
          <a:pPr>
            <a:lnSpc>
              <a:spcPct val="150000"/>
            </a:lnSpc>
            <a:spcAft>
              <a:spcPts val="0"/>
            </a:spcAft>
          </a:pPr>
          <a:r>
            <a:rPr lang="tr-TR" sz="1800" dirty="0" smtClean="0"/>
            <a:t>Atatürk devletçiliği ekonomik hayata ilişkin sosyal ve kültürel konularda da devletin dolaylı bir müdahalesini ister. Atatürk devletçiliği, Türkiye’nin şartlarından ve ihtiyaçlarından doğmuştur.</a:t>
          </a:r>
          <a:endParaRPr lang="tr-TR" sz="1800" dirty="0"/>
        </a:p>
      </dgm:t>
    </dgm:pt>
    <dgm:pt modelId="{39C0648C-7011-43B2-89AF-5348370978A2}" type="parTrans" cxnId="{2E24C894-A957-417D-81CB-936277D97B38}">
      <dgm:prSet/>
      <dgm:spPr/>
      <dgm:t>
        <a:bodyPr/>
        <a:lstStyle/>
        <a:p>
          <a:endParaRPr lang="tr-TR"/>
        </a:p>
      </dgm:t>
    </dgm:pt>
    <dgm:pt modelId="{D9B0E56E-8558-483B-BD5F-70DF3D3DCEAF}" type="sibTrans" cxnId="{2E24C894-A957-417D-81CB-936277D97B38}">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1C3F098A-5A2D-4799-AA3F-D454D51371E8}" type="pres">
      <dgm:prSet presAssocID="{76C95BBD-475F-4CD9-8288-1397A624793A}" presName="hierRoot1" presStyleCnt="0"/>
      <dgm:spPr/>
    </dgm:pt>
    <dgm:pt modelId="{7142A6A0-8D9D-407A-BFF0-F03C0E4C26C0}" type="pres">
      <dgm:prSet presAssocID="{76C95BBD-475F-4CD9-8288-1397A624793A}" presName="composite" presStyleCnt="0"/>
      <dgm:spPr/>
    </dgm:pt>
    <dgm:pt modelId="{D9050AA0-F6A6-4E75-9B16-1E4B3F9716CE}" type="pres">
      <dgm:prSet presAssocID="{76C95BBD-475F-4CD9-8288-1397A624793A}" presName="background" presStyleLbl="node0" presStyleIdx="0" presStyleCnt="1"/>
      <dgm:spPr/>
    </dgm:pt>
    <dgm:pt modelId="{F20F1599-2DA5-446F-A69B-6E44AAA12125}" type="pres">
      <dgm:prSet presAssocID="{76C95BBD-475F-4CD9-8288-1397A624793A}" presName="text" presStyleLbl="fgAcc0" presStyleIdx="0" presStyleCnt="1" custScaleX="1225560" custScaleY="256587" custLinFactY="-49257" custLinFactNeighborX="74973" custLinFactNeighborY="-100000">
        <dgm:presLayoutVars>
          <dgm:chPref val="3"/>
        </dgm:presLayoutVars>
      </dgm:prSet>
      <dgm:spPr/>
      <dgm:t>
        <a:bodyPr/>
        <a:lstStyle/>
        <a:p>
          <a:endParaRPr lang="tr-TR"/>
        </a:p>
      </dgm:t>
    </dgm:pt>
    <dgm:pt modelId="{678536C7-61C1-40E6-9486-9ED4BD8D2841}" type="pres">
      <dgm:prSet presAssocID="{76C95BBD-475F-4CD9-8288-1397A624793A}" presName="hierChild2" presStyleCnt="0"/>
      <dgm:spPr/>
    </dgm:pt>
    <dgm:pt modelId="{FC4C9D16-1AB4-458D-9203-544C994D3AA5}" type="pres">
      <dgm:prSet presAssocID="{E726EFAD-5D4D-4007-BD72-1ADA9250448D}" presName="Name10" presStyleLbl="parChTrans1D2" presStyleIdx="0" presStyleCnt="1"/>
      <dgm:spPr/>
      <dgm:t>
        <a:bodyPr/>
        <a:lstStyle/>
        <a:p>
          <a:endParaRPr lang="tr-TR"/>
        </a:p>
      </dgm:t>
    </dgm:pt>
    <dgm:pt modelId="{0A891EC2-B355-4D49-A3DA-75BA6DA576B9}" type="pres">
      <dgm:prSet presAssocID="{5515CF32-D4C2-4074-98EF-A55377193C14}" presName="hierRoot2" presStyleCnt="0"/>
      <dgm:spPr/>
    </dgm:pt>
    <dgm:pt modelId="{4B0A894A-CC46-4289-BC52-55276E91E9D6}" type="pres">
      <dgm:prSet presAssocID="{5515CF32-D4C2-4074-98EF-A55377193C14}" presName="composite2" presStyleCnt="0"/>
      <dgm:spPr/>
    </dgm:pt>
    <dgm:pt modelId="{B8AEE1E7-FA9C-463C-AC6C-78352CD931BA}" type="pres">
      <dgm:prSet presAssocID="{5515CF32-D4C2-4074-98EF-A55377193C14}" presName="background2" presStyleLbl="node2" presStyleIdx="0" presStyleCnt="1"/>
      <dgm:spPr/>
    </dgm:pt>
    <dgm:pt modelId="{D3768CD2-57F9-4F09-8B8B-8DA442DFB484}" type="pres">
      <dgm:prSet presAssocID="{5515CF32-D4C2-4074-98EF-A55377193C14}" presName="text2" presStyleLbl="fgAcc2" presStyleIdx="0" presStyleCnt="1" custScaleX="332162" custLinFactNeighborX="74236" custLinFactNeighborY="-3768">
        <dgm:presLayoutVars>
          <dgm:chPref val="3"/>
        </dgm:presLayoutVars>
      </dgm:prSet>
      <dgm:spPr/>
      <dgm:t>
        <a:bodyPr/>
        <a:lstStyle/>
        <a:p>
          <a:endParaRPr lang="tr-TR"/>
        </a:p>
      </dgm:t>
    </dgm:pt>
    <dgm:pt modelId="{C0A596C9-3938-4BAD-AAB6-7F09EFBFFE2A}" type="pres">
      <dgm:prSet presAssocID="{5515CF32-D4C2-4074-98EF-A55377193C14}" presName="hierChild3" presStyleCnt="0"/>
      <dgm:spPr/>
    </dgm:pt>
    <dgm:pt modelId="{66693B17-AF6A-4F03-9E98-71EC1C2754AD}" type="pres">
      <dgm:prSet presAssocID="{E392A426-7B20-4189-A2BF-992D436823AE}" presName="Name17" presStyleLbl="parChTrans1D3" presStyleIdx="0" presStyleCnt="3"/>
      <dgm:spPr/>
      <dgm:t>
        <a:bodyPr/>
        <a:lstStyle/>
        <a:p>
          <a:endParaRPr lang="tr-TR"/>
        </a:p>
      </dgm:t>
    </dgm:pt>
    <dgm:pt modelId="{F659428B-1F7E-486D-92FA-269C53D1673C}" type="pres">
      <dgm:prSet presAssocID="{AF365B66-E06F-4454-A0D1-7EB5F6D77CEA}" presName="hierRoot3" presStyleCnt="0"/>
      <dgm:spPr/>
    </dgm:pt>
    <dgm:pt modelId="{B68EF1FE-6E87-4D95-9908-DF5EF8B770A2}" type="pres">
      <dgm:prSet presAssocID="{AF365B66-E06F-4454-A0D1-7EB5F6D77CEA}" presName="composite3" presStyleCnt="0"/>
      <dgm:spPr/>
    </dgm:pt>
    <dgm:pt modelId="{EEFE5E5D-ACD4-41E0-9FCE-CEDF415468F7}" type="pres">
      <dgm:prSet presAssocID="{AF365B66-E06F-4454-A0D1-7EB5F6D77CEA}" presName="background3" presStyleLbl="node3" presStyleIdx="0" presStyleCnt="3"/>
      <dgm:spPr/>
    </dgm:pt>
    <dgm:pt modelId="{895FCD6F-6632-4830-A015-1E7AACED98B5}" type="pres">
      <dgm:prSet presAssocID="{AF365B66-E06F-4454-A0D1-7EB5F6D77CEA}" presName="text3" presStyleLbl="fgAcc3" presStyleIdx="0" presStyleCnt="3" custScaleX="158841">
        <dgm:presLayoutVars>
          <dgm:chPref val="3"/>
        </dgm:presLayoutVars>
      </dgm:prSet>
      <dgm:spPr/>
      <dgm:t>
        <a:bodyPr/>
        <a:lstStyle/>
        <a:p>
          <a:endParaRPr lang="tr-TR"/>
        </a:p>
      </dgm:t>
    </dgm:pt>
    <dgm:pt modelId="{7BCA711E-1921-469A-A833-6FA15F87E4D6}" type="pres">
      <dgm:prSet presAssocID="{AF365B66-E06F-4454-A0D1-7EB5F6D77CEA}" presName="hierChild4" presStyleCnt="0"/>
      <dgm:spPr/>
    </dgm:pt>
    <dgm:pt modelId="{CDB369C5-B073-4C95-8883-44EABA0AC49A}" type="pres">
      <dgm:prSet presAssocID="{91AD1B4A-D743-412B-9DB8-0A268613B9F3}" presName="Name23" presStyleLbl="parChTrans1D4" presStyleIdx="0" presStyleCnt="3"/>
      <dgm:spPr/>
      <dgm:t>
        <a:bodyPr/>
        <a:lstStyle/>
        <a:p>
          <a:endParaRPr lang="tr-TR"/>
        </a:p>
      </dgm:t>
    </dgm:pt>
    <dgm:pt modelId="{465C2965-AC99-4C05-A8A4-7566790D6B4E}" type="pres">
      <dgm:prSet presAssocID="{81479AEF-9C27-4AF7-BE9C-D10324E874A1}" presName="hierRoot4" presStyleCnt="0"/>
      <dgm:spPr/>
    </dgm:pt>
    <dgm:pt modelId="{6F0AE4BD-DF47-491C-BBA0-2E599513AEC3}" type="pres">
      <dgm:prSet presAssocID="{81479AEF-9C27-4AF7-BE9C-D10324E874A1}" presName="composite4" presStyleCnt="0"/>
      <dgm:spPr/>
    </dgm:pt>
    <dgm:pt modelId="{4F12E910-44C3-4ACB-B87E-51C421BFBA50}" type="pres">
      <dgm:prSet presAssocID="{81479AEF-9C27-4AF7-BE9C-D10324E874A1}" presName="background4" presStyleLbl="node4" presStyleIdx="0" presStyleCnt="3"/>
      <dgm:spPr/>
    </dgm:pt>
    <dgm:pt modelId="{E24EF310-CD37-4EB8-8906-F67776305708}" type="pres">
      <dgm:prSet presAssocID="{81479AEF-9C27-4AF7-BE9C-D10324E874A1}" presName="text4" presStyleLbl="fgAcc4" presStyleIdx="0" presStyleCnt="3" custScaleX="516667" custScaleY="959455">
        <dgm:presLayoutVars>
          <dgm:chPref val="3"/>
        </dgm:presLayoutVars>
      </dgm:prSet>
      <dgm:spPr/>
      <dgm:t>
        <a:bodyPr/>
        <a:lstStyle/>
        <a:p>
          <a:endParaRPr lang="tr-TR"/>
        </a:p>
      </dgm:t>
    </dgm:pt>
    <dgm:pt modelId="{62D0BE62-5594-4D04-9E84-8F278847AA3D}" type="pres">
      <dgm:prSet presAssocID="{81479AEF-9C27-4AF7-BE9C-D10324E874A1}" presName="hierChild5" presStyleCnt="0"/>
      <dgm:spPr/>
    </dgm:pt>
    <dgm:pt modelId="{1ED93CA1-BDB5-4F1C-B581-F12C0BCF26DC}" type="pres">
      <dgm:prSet presAssocID="{3185DBFB-117A-4C4A-BEBC-339E473BA012}" presName="Name17" presStyleLbl="parChTrans1D3" presStyleIdx="1" presStyleCnt="3"/>
      <dgm:spPr/>
      <dgm:t>
        <a:bodyPr/>
        <a:lstStyle/>
        <a:p>
          <a:endParaRPr lang="tr-TR"/>
        </a:p>
      </dgm:t>
    </dgm:pt>
    <dgm:pt modelId="{FFE285ED-E62F-4B74-BB64-7198641D468E}" type="pres">
      <dgm:prSet presAssocID="{1F3CECDA-A478-4A36-97B5-8DD64EA9EAEB}" presName="hierRoot3" presStyleCnt="0"/>
      <dgm:spPr/>
    </dgm:pt>
    <dgm:pt modelId="{BF06EFFE-1163-41D3-9BD9-E50DCB81BA92}" type="pres">
      <dgm:prSet presAssocID="{1F3CECDA-A478-4A36-97B5-8DD64EA9EAEB}" presName="composite3" presStyleCnt="0"/>
      <dgm:spPr/>
    </dgm:pt>
    <dgm:pt modelId="{E87FD62E-5D7D-498E-97A7-DEEC1AF6E298}" type="pres">
      <dgm:prSet presAssocID="{1F3CECDA-A478-4A36-97B5-8DD64EA9EAEB}" presName="background3" presStyleLbl="node3" presStyleIdx="1" presStyleCnt="3"/>
      <dgm:spPr/>
    </dgm:pt>
    <dgm:pt modelId="{FB1225F7-E9B8-478B-BE49-3073102B8D96}" type="pres">
      <dgm:prSet presAssocID="{1F3CECDA-A478-4A36-97B5-8DD64EA9EAEB}" presName="text3" presStyleLbl="fgAcc3" presStyleIdx="1" presStyleCnt="3" custScaleX="251366">
        <dgm:presLayoutVars>
          <dgm:chPref val="3"/>
        </dgm:presLayoutVars>
      </dgm:prSet>
      <dgm:spPr/>
      <dgm:t>
        <a:bodyPr/>
        <a:lstStyle/>
        <a:p>
          <a:endParaRPr lang="tr-TR"/>
        </a:p>
      </dgm:t>
    </dgm:pt>
    <dgm:pt modelId="{880E5100-380B-43DC-8896-A833224316EC}" type="pres">
      <dgm:prSet presAssocID="{1F3CECDA-A478-4A36-97B5-8DD64EA9EAEB}" presName="hierChild4" presStyleCnt="0"/>
      <dgm:spPr/>
    </dgm:pt>
    <dgm:pt modelId="{2FCF8918-D72C-4957-8358-8BAF589BA9BF}" type="pres">
      <dgm:prSet presAssocID="{BAA22AC0-9B68-4FC0-A507-D8B05C8E3FA5}" presName="Name23" presStyleLbl="parChTrans1D4" presStyleIdx="1" presStyleCnt="3"/>
      <dgm:spPr/>
      <dgm:t>
        <a:bodyPr/>
        <a:lstStyle/>
        <a:p>
          <a:endParaRPr lang="tr-TR"/>
        </a:p>
      </dgm:t>
    </dgm:pt>
    <dgm:pt modelId="{423E6043-D0F0-47A2-9090-579045110586}" type="pres">
      <dgm:prSet presAssocID="{4D92F430-F482-4B27-A737-430C6C8DF314}" presName="hierRoot4" presStyleCnt="0"/>
      <dgm:spPr/>
    </dgm:pt>
    <dgm:pt modelId="{7CC70C8E-479D-4096-A8DB-1415A410F752}" type="pres">
      <dgm:prSet presAssocID="{4D92F430-F482-4B27-A737-430C6C8DF314}" presName="composite4" presStyleCnt="0"/>
      <dgm:spPr/>
    </dgm:pt>
    <dgm:pt modelId="{B3817F52-BDA4-412C-9A02-C0703F6A4221}" type="pres">
      <dgm:prSet presAssocID="{4D92F430-F482-4B27-A737-430C6C8DF314}" presName="background4" presStyleLbl="node4" presStyleIdx="1" presStyleCnt="3"/>
      <dgm:spPr/>
    </dgm:pt>
    <dgm:pt modelId="{B6B2B29C-2445-4175-9B9B-9093F8655A24}" type="pres">
      <dgm:prSet presAssocID="{4D92F430-F482-4B27-A737-430C6C8DF314}" presName="text4" presStyleLbl="fgAcc4" presStyleIdx="1" presStyleCnt="3" custScaleX="376263" custScaleY="943344">
        <dgm:presLayoutVars>
          <dgm:chPref val="3"/>
        </dgm:presLayoutVars>
      </dgm:prSet>
      <dgm:spPr/>
      <dgm:t>
        <a:bodyPr/>
        <a:lstStyle/>
        <a:p>
          <a:endParaRPr lang="tr-TR"/>
        </a:p>
      </dgm:t>
    </dgm:pt>
    <dgm:pt modelId="{6917A69D-B332-4834-A315-54356C804479}" type="pres">
      <dgm:prSet presAssocID="{4D92F430-F482-4B27-A737-430C6C8DF314}" presName="hierChild5" presStyleCnt="0"/>
      <dgm:spPr/>
    </dgm:pt>
    <dgm:pt modelId="{C90B3495-A124-4BA3-A8AC-AB35667EBB75}" type="pres">
      <dgm:prSet presAssocID="{D7707CB0-0489-4B56-A511-3F877BE5998D}" presName="Name17" presStyleLbl="parChTrans1D3" presStyleIdx="2" presStyleCnt="3"/>
      <dgm:spPr/>
      <dgm:t>
        <a:bodyPr/>
        <a:lstStyle/>
        <a:p>
          <a:endParaRPr lang="tr-TR"/>
        </a:p>
      </dgm:t>
    </dgm:pt>
    <dgm:pt modelId="{CB8DDD18-B210-4651-B65F-3F4160186537}" type="pres">
      <dgm:prSet presAssocID="{342EEE7F-13BA-48B6-B857-F96021EDBED1}" presName="hierRoot3" presStyleCnt="0"/>
      <dgm:spPr/>
    </dgm:pt>
    <dgm:pt modelId="{1FD84AC7-FF46-4CDA-B6C6-D4BE214AD959}" type="pres">
      <dgm:prSet presAssocID="{342EEE7F-13BA-48B6-B857-F96021EDBED1}" presName="composite3" presStyleCnt="0"/>
      <dgm:spPr/>
    </dgm:pt>
    <dgm:pt modelId="{090E28BB-CFB0-4F65-917F-79A6D4BDC5DD}" type="pres">
      <dgm:prSet presAssocID="{342EEE7F-13BA-48B6-B857-F96021EDBED1}" presName="background3" presStyleLbl="node3" presStyleIdx="2" presStyleCnt="3"/>
      <dgm:spPr/>
    </dgm:pt>
    <dgm:pt modelId="{445DA81E-EF80-40B8-8825-4152149688AF}" type="pres">
      <dgm:prSet presAssocID="{342EEE7F-13BA-48B6-B857-F96021EDBED1}" presName="text3" presStyleLbl="fgAcc3" presStyleIdx="2" presStyleCnt="3" custScaleX="250062">
        <dgm:presLayoutVars>
          <dgm:chPref val="3"/>
        </dgm:presLayoutVars>
      </dgm:prSet>
      <dgm:spPr/>
      <dgm:t>
        <a:bodyPr/>
        <a:lstStyle/>
        <a:p>
          <a:endParaRPr lang="tr-TR"/>
        </a:p>
      </dgm:t>
    </dgm:pt>
    <dgm:pt modelId="{316742CC-F4C1-45A3-81EB-44A838058095}" type="pres">
      <dgm:prSet presAssocID="{342EEE7F-13BA-48B6-B857-F96021EDBED1}" presName="hierChild4" presStyleCnt="0"/>
      <dgm:spPr/>
    </dgm:pt>
    <dgm:pt modelId="{0D512CB2-6CD5-46A1-B176-DF899F07E90B}" type="pres">
      <dgm:prSet presAssocID="{39C0648C-7011-43B2-89AF-5348370978A2}" presName="Name23" presStyleLbl="parChTrans1D4" presStyleIdx="2" presStyleCnt="3"/>
      <dgm:spPr/>
      <dgm:t>
        <a:bodyPr/>
        <a:lstStyle/>
        <a:p>
          <a:endParaRPr lang="tr-TR"/>
        </a:p>
      </dgm:t>
    </dgm:pt>
    <dgm:pt modelId="{C7CBFDD6-4350-4FD7-ABFF-A4827CD6C037}" type="pres">
      <dgm:prSet presAssocID="{6D181174-F297-4AE9-BE91-74665310CDAF}" presName="hierRoot4" presStyleCnt="0"/>
      <dgm:spPr/>
    </dgm:pt>
    <dgm:pt modelId="{12FB7A76-271D-4082-8743-39C10EF14F2F}" type="pres">
      <dgm:prSet presAssocID="{6D181174-F297-4AE9-BE91-74665310CDAF}" presName="composite4" presStyleCnt="0"/>
      <dgm:spPr/>
    </dgm:pt>
    <dgm:pt modelId="{0AED7357-F00D-49CC-8970-26062EB3FB1E}" type="pres">
      <dgm:prSet presAssocID="{6D181174-F297-4AE9-BE91-74665310CDAF}" presName="background4" presStyleLbl="node4" presStyleIdx="2" presStyleCnt="3"/>
      <dgm:spPr/>
    </dgm:pt>
    <dgm:pt modelId="{00909C17-2CB7-46B3-8BC9-60072654A248}" type="pres">
      <dgm:prSet presAssocID="{6D181174-F297-4AE9-BE91-74665310CDAF}" presName="text4" presStyleLbl="fgAcc4" presStyleIdx="2" presStyleCnt="3" custScaleX="385013" custScaleY="959455">
        <dgm:presLayoutVars>
          <dgm:chPref val="3"/>
        </dgm:presLayoutVars>
      </dgm:prSet>
      <dgm:spPr/>
      <dgm:t>
        <a:bodyPr/>
        <a:lstStyle/>
        <a:p>
          <a:endParaRPr lang="tr-TR"/>
        </a:p>
      </dgm:t>
    </dgm:pt>
    <dgm:pt modelId="{21F36B9E-F018-4230-A53D-EF0FD78065A1}" type="pres">
      <dgm:prSet presAssocID="{6D181174-F297-4AE9-BE91-74665310CDAF}" presName="hierChild5" presStyleCnt="0"/>
      <dgm:spPr/>
    </dgm:pt>
  </dgm:ptLst>
  <dgm:cxnLst>
    <dgm:cxn modelId="{32A00338-6ED3-4C8F-8C29-B2CF21477353}" type="presOf" srcId="{5515CF32-D4C2-4074-98EF-A55377193C14}" destId="{D3768CD2-57F9-4F09-8B8B-8DA442DFB484}" srcOrd="0" destOrd="0" presId="urn:microsoft.com/office/officeart/2005/8/layout/hierarchy1"/>
    <dgm:cxn modelId="{89124B35-4AD2-4ACE-98B2-3F0B451A82A0}" srcId="{5515CF32-D4C2-4074-98EF-A55377193C14}" destId="{342EEE7F-13BA-48B6-B857-F96021EDBED1}" srcOrd="2" destOrd="0" parTransId="{D7707CB0-0489-4B56-A511-3F877BE5998D}" sibTransId="{0F9E20EC-19E1-4902-9711-05953D82D71F}"/>
    <dgm:cxn modelId="{40025D85-0C65-4243-98A8-AC5C6E219C89}" type="presOf" srcId="{AF365B66-E06F-4454-A0D1-7EB5F6D77CEA}" destId="{895FCD6F-6632-4830-A015-1E7AACED98B5}" srcOrd="0" destOrd="0" presId="urn:microsoft.com/office/officeart/2005/8/layout/hierarchy1"/>
    <dgm:cxn modelId="{464C0451-0137-4496-A0E0-B558CF10B0C9}" type="presOf" srcId="{76C95BBD-475F-4CD9-8288-1397A624793A}" destId="{F20F1599-2DA5-446F-A69B-6E44AAA12125}" srcOrd="0" destOrd="0" presId="urn:microsoft.com/office/officeart/2005/8/layout/hierarchy1"/>
    <dgm:cxn modelId="{3053AD77-035F-4B81-8F2D-74ADB7502A16}" type="presOf" srcId="{342EEE7F-13BA-48B6-B857-F96021EDBED1}" destId="{445DA81E-EF80-40B8-8825-4152149688AF}" srcOrd="0" destOrd="0" presId="urn:microsoft.com/office/officeart/2005/8/layout/hierarchy1"/>
    <dgm:cxn modelId="{8419FE6C-A0C0-4073-938F-07A11F77214B}" srcId="{76C95BBD-475F-4CD9-8288-1397A624793A}" destId="{5515CF32-D4C2-4074-98EF-A55377193C14}" srcOrd="0" destOrd="0" parTransId="{E726EFAD-5D4D-4007-BD72-1ADA9250448D}" sibTransId="{8A44418C-3E33-4B3B-9FF0-C37BC9E3745E}"/>
    <dgm:cxn modelId="{D1A22F06-0189-4FCE-8460-C3240067A972}" type="presOf" srcId="{D7707CB0-0489-4B56-A511-3F877BE5998D}" destId="{C90B3495-A124-4BA3-A8AC-AB35667EBB75}" srcOrd="0" destOrd="0" presId="urn:microsoft.com/office/officeart/2005/8/layout/hierarchy1"/>
    <dgm:cxn modelId="{5C91622E-6E0D-4767-A235-D44B066C32D6}" type="presOf" srcId="{1F3CECDA-A478-4A36-97B5-8DD64EA9EAEB}" destId="{FB1225F7-E9B8-478B-BE49-3073102B8D96}" srcOrd="0" destOrd="0" presId="urn:microsoft.com/office/officeart/2005/8/layout/hierarchy1"/>
    <dgm:cxn modelId="{083B6544-B7D9-4830-AE60-15FE1F5529A5}" srcId="{1F3CECDA-A478-4A36-97B5-8DD64EA9EAEB}" destId="{4D92F430-F482-4B27-A737-430C6C8DF314}" srcOrd="0" destOrd="0" parTransId="{BAA22AC0-9B68-4FC0-A507-D8B05C8E3FA5}" sibTransId="{FA408736-792F-439F-9F1A-CE60E581DE6A}"/>
    <dgm:cxn modelId="{30D52749-1EE2-4F34-8830-6B048C2BFEAF}" type="presOf" srcId="{6D181174-F297-4AE9-BE91-74665310CDAF}" destId="{00909C17-2CB7-46B3-8BC9-60072654A248}" srcOrd="0" destOrd="0" presId="urn:microsoft.com/office/officeart/2005/8/layout/hierarchy1"/>
    <dgm:cxn modelId="{091851E4-C9EA-4679-AA66-1AA8142C652F}" srcId="{5515CF32-D4C2-4074-98EF-A55377193C14}" destId="{AF365B66-E06F-4454-A0D1-7EB5F6D77CEA}" srcOrd="0" destOrd="0" parTransId="{E392A426-7B20-4189-A2BF-992D436823AE}" sibTransId="{11CC3D95-4942-496C-BE88-5358A3911EFF}"/>
    <dgm:cxn modelId="{2E24C894-A957-417D-81CB-936277D97B38}" srcId="{342EEE7F-13BA-48B6-B857-F96021EDBED1}" destId="{6D181174-F297-4AE9-BE91-74665310CDAF}" srcOrd="0" destOrd="0" parTransId="{39C0648C-7011-43B2-89AF-5348370978A2}" sibTransId="{D9B0E56E-8558-483B-BD5F-70DF3D3DCEAF}"/>
    <dgm:cxn modelId="{7A5A91AD-92C1-4F83-985D-D4471D874788}" type="presOf" srcId="{E726EFAD-5D4D-4007-BD72-1ADA9250448D}" destId="{FC4C9D16-1AB4-458D-9203-544C994D3AA5}" srcOrd="0" destOrd="0" presId="urn:microsoft.com/office/officeart/2005/8/layout/hierarchy1"/>
    <dgm:cxn modelId="{821756DD-6F5D-438D-9288-6B07662DDFF8}" type="presOf" srcId="{3185DBFB-117A-4C4A-BEBC-339E473BA012}" destId="{1ED93CA1-BDB5-4F1C-B581-F12C0BCF26DC}" srcOrd="0" destOrd="0" presId="urn:microsoft.com/office/officeart/2005/8/layout/hierarchy1"/>
    <dgm:cxn modelId="{C353FCDB-1A30-443D-B152-5A37DBB89B74}" type="presOf" srcId="{91AD1B4A-D743-412B-9DB8-0A268613B9F3}" destId="{CDB369C5-B073-4C95-8883-44EABA0AC49A}" srcOrd="0" destOrd="0" presId="urn:microsoft.com/office/officeart/2005/8/layout/hierarchy1"/>
    <dgm:cxn modelId="{1E8ACF5A-50C5-4287-B345-7076DDAF3F74}" srcId="{AEF296F4-D418-44C2-889A-527520DDC60E}" destId="{76C95BBD-475F-4CD9-8288-1397A624793A}" srcOrd="0" destOrd="0" parTransId="{E5EF89C2-BCDF-436D-81BA-A79FDF6ACE9A}" sibTransId="{B4D004AA-70AC-421B-93B2-BB2046C6D249}"/>
    <dgm:cxn modelId="{F85AFF53-8083-44F2-BE40-E01E4EC705A9}" type="presOf" srcId="{4D92F430-F482-4B27-A737-430C6C8DF314}" destId="{B6B2B29C-2445-4175-9B9B-9093F8655A24}" srcOrd="0" destOrd="0" presId="urn:microsoft.com/office/officeart/2005/8/layout/hierarchy1"/>
    <dgm:cxn modelId="{414CA9AC-4E2B-4713-B580-7762F1F4ED27}" type="presOf" srcId="{BAA22AC0-9B68-4FC0-A507-D8B05C8E3FA5}" destId="{2FCF8918-D72C-4957-8358-8BAF589BA9BF}" srcOrd="0" destOrd="0" presId="urn:microsoft.com/office/officeart/2005/8/layout/hierarchy1"/>
    <dgm:cxn modelId="{74821DFD-A33E-4792-A38D-E73CC9A37410}" srcId="{5515CF32-D4C2-4074-98EF-A55377193C14}" destId="{1F3CECDA-A478-4A36-97B5-8DD64EA9EAEB}" srcOrd="1" destOrd="0" parTransId="{3185DBFB-117A-4C4A-BEBC-339E473BA012}" sibTransId="{C7E67B00-EC84-4B76-BEB7-95259246A566}"/>
    <dgm:cxn modelId="{D1B4904B-9CF4-474F-8F69-B9E760A234D0}" type="presOf" srcId="{81479AEF-9C27-4AF7-BE9C-D10324E874A1}" destId="{E24EF310-CD37-4EB8-8906-F67776305708}" srcOrd="0" destOrd="0" presId="urn:microsoft.com/office/officeart/2005/8/layout/hierarchy1"/>
    <dgm:cxn modelId="{19851827-6250-475A-8450-1150242A38FF}" type="presOf" srcId="{39C0648C-7011-43B2-89AF-5348370978A2}" destId="{0D512CB2-6CD5-46A1-B176-DF899F07E90B}" srcOrd="0" destOrd="0" presId="urn:microsoft.com/office/officeart/2005/8/layout/hierarchy1"/>
    <dgm:cxn modelId="{E0F2A805-7672-42A7-8BA9-8EDEF2539670}" type="presOf" srcId="{AEF296F4-D418-44C2-889A-527520DDC60E}" destId="{050E7A1D-861A-490F-8AF7-3B1C556BFE41}" srcOrd="0" destOrd="0" presId="urn:microsoft.com/office/officeart/2005/8/layout/hierarchy1"/>
    <dgm:cxn modelId="{E96212F0-4196-41AC-934F-D1D6CEA61847}" srcId="{AF365B66-E06F-4454-A0D1-7EB5F6D77CEA}" destId="{81479AEF-9C27-4AF7-BE9C-D10324E874A1}" srcOrd="0" destOrd="0" parTransId="{91AD1B4A-D743-412B-9DB8-0A268613B9F3}" sibTransId="{89D80245-2087-450C-8E38-3D25A46EC401}"/>
    <dgm:cxn modelId="{DD49BDF4-6D57-4059-AFE1-B3B9C2690050}" type="presOf" srcId="{E392A426-7B20-4189-A2BF-992D436823AE}" destId="{66693B17-AF6A-4F03-9E98-71EC1C2754AD}" srcOrd="0" destOrd="0" presId="urn:microsoft.com/office/officeart/2005/8/layout/hierarchy1"/>
    <dgm:cxn modelId="{5024C998-F5E3-4984-BA14-5C90D3486970}" type="presParOf" srcId="{050E7A1D-861A-490F-8AF7-3B1C556BFE41}" destId="{1C3F098A-5A2D-4799-AA3F-D454D51371E8}" srcOrd="0" destOrd="0" presId="urn:microsoft.com/office/officeart/2005/8/layout/hierarchy1"/>
    <dgm:cxn modelId="{CA0690AA-1245-47E0-A343-BF82DC77665C}" type="presParOf" srcId="{1C3F098A-5A2D-4799-AA3F-D454D51371E8}" destId="{7142A6A0-8D9D-407A-BFF0-F03C0E4C26C0}" srcOrd="0" destOrd="0" presId="urn:microsoft.com/office/officeart/2005/8/layout/hierarchy1"/>
    <dgm:cxn modelId="{9AFB080D-A15E-4741-AFC0-213704BCD2C8}" type="presParOf" srcId="{7142A6A0-8D9D-407A-BFF0-F03C0E4C26C0}" destId="{D9050AA0-F6A6-4E75-9B16-1E4B3F9716CE}" srcOrd="0" destOrd="0" presId="urn:microsoft.com/office/officeart/2005/8/layout/hierarchy1"/>
    <dgm:cxn modelId="{0BC43EF5-6F31-4EA6-A812-FFBE48FD0B69}" type="presParOf" srcId="{7142A6A0-8D9D-407A-BFF0-F03C0E4C26C0}" destId="{F20F1599-2DA5-446F-A69B-6E44AAA12125}" srcOrd="1" destOrd="0" presId="urn:microsoft.com/office/officeart/2005/8/layout/hierarchy1"/>
    <dgm:cxn modelId="{8853A9D6-75EE-4370-9A5B-8463322ADA81}" type="presParOf" srcId="{1C3F098A-5A2D-4799-AA3F-D454D51371E8}" destId="{678536C7-61C1-40E6-9486-9ED4BD8D2841}" srcOrd="1" destOrd="0" presId="urn:microsoft.com/office/officeart/2005/8/layout/hierarchy1"/>
    <dgm:cxn modelId="{A651B343-BA7A-466D-BF3D-673F8EA63BF1}" type="presParOf" srcId="{678536C7-61C1-40E6-9486-9ED4BD8D2841}" destId="{FC4C9D16-1AB4-458D-9203-544C994D3AA5}" srcOrd="0" destOrd="0" presId="urn:microsoft.com/office/officeart/2005/8/layout/hierarchy1"/>
    <dgm:cxn modelId="{DDFEB3AB-8B9C-434E-A8A4-106C3C58671F}" type="presParOf" srcId="{678536C7-61C1-40E6-9486-9ED4BD8D2841}" destId="{0A891EC2-B355-4D49-A3DA-75BA6DA576B9}" srcOrd="1" destOrd="0" presId="urn:microsoft.com/office/officeart/2005/8/layout/hierarchy1"/>
    <dgm:cxn modelId="{8EEC68C4-D365-4CD5-9C47-5AA00D77CBF0}" type="presParOf" srcId="{0A891EC2-B355-4D49-A3DA-75BA6DA576B9}" destId="{4B0A894A-CC46-4289-BC52-55276E91E9D6}" srcOrd="0" destOrd="0" presId="urn:microsoft.com/office/officeart/2005/8/layout/hierarchy1"/>
    <dgm:cxn modelId="{75B440AF-0871-4BAC-BD5B-399317AA6709}" type="presParOf" srcId="{4B0A894A-CC46-4289-BC52-55276E91E9D6}" destId="{B8AEE1E7-FA9C-463C-AC6C-78352CD931BA}" srcOrd="0" destOrd="0" presId="urn:microsoft.com/office/officeart/2005/8/layout/hierarchy1"/>
    <dgm:cxn modelId="{FF7254C6-6689-4296-883C-D42AC912D8DA}" type="presParOf" srcId="{4B0A894A-CC46-4289-BC52-55276E91E9D6}" destId="{D3768CD2-57F9-4F09-8B8B-8DA442DFB484}" srcOrd="1" destOrd="0" presId="urn:microsoft.com/office/officeart/2005/8/layout/hierarchy1"/>
    <dgm:cxn modelId="{938AF847-FD0C-4A71-96B7-66357F27CC7B}" type="presParOf" srcId="{0A891EC2-B355-4D49-A3DA-75BA6DA576B9}" destId="{C0A596C9-3938-4BAD-AAB6-7F09EFBFFE2A}" srcOrd="1" destOrd="0" presId="urn:microsoft.com/office/officeart/2005/8/layout/hierarchy1"/>
    <dgm:cxn modelId="{5EDEDB48-E8EA-4564-A808-AF477309293C}" type="presParOf" srcId="{C0A596C9-3938-4BAD-AAB6-7F09EFBFFE2A}" destId="{66693B17-AF6A-4F03-9E98-71EC1C2754AD}" srcOrd="0" destOrd="0" presId="urn:microsoft.com/office/officeart/2005/8/layout/hierarchy1"/>
    <dgm:cxn modelId="{62E52B10-2230-4356-95BE-0EE322D8C74F}" type="presParOf" srcId="{C0A596C9-3938-4BAD-AAB6-7F09EFBFFE2A}" destId="{F659428B-1F7E-486D-92FA-269C53D1673C}" srcOrd="1" destOrd="0" presId="urn:microsoft.com/office/officeart/2005/8/layout/hierarchy1"/>
    <dgm:cxn modelId="{3D1535F8-AC07-4E41-9E28-A6E2DA04CC75}" type="presParOf" srcId="{F659428B-1F7E-486D-92FA-269C53D1673C}" destId="{B68EF1FE-6E87-4D95-9908-DF5EF8B770A2}" srcOrd="0" destOrd="0" presId="urn:microsoft.com/office/officeart/2005/8/layout/hierarchy1"/>
    <dgm:cxn modelId="{AAF46FA1-1E07-49FD-85E4-25A3A6F25FAD}" type="presParOf" srcId="{B68EF1FE-6E87-4D95-9908-DF5EF8B770A2}" destId="{EEFE5E5D-ACD4-41E0-9FCE-CEDF415468F7}" srcOrd="0" destOrd="0" presId="urn:microsoft.com/office/officeart/2005/8/layout/hierarchy1"/>
    <dgm:cxn modelId="{6AAE6BA9-1038-48C0-83DB-CE51AA585AE3}" type="presParOf" srcId="{B68EF1FE-6E87-4D95-9908-DF5EF8B770A2}" destId="{895FCD6F-6632-4830-A015-1E7AACED98B5}" srcOrd="1" destOrd="0" presId="urn:microsoft.com/office/officeart/2005/8/layout/hierarchy1"/>
    <dgm:cxn modelId="{73070153-AA41-45C4-AE0C-512FB92A6808}" type="presParOf" srcId="{F659428B-1F7E-486D-92FA-269C53D1673C}" destId="{7BCA711E-1921-469A-A833-6FA15F87E4D6}" srcOrd="1" destOrd="0" presId="urn:microsoft.com/office/officeart/2005/8/layout/hierarchy1"/>
    <dgm:cxn modelId="{6C0DDF47-4041-413A-A431-78514CE3C3DF}" type="presParOf" srcId="{7BCA711E-1921-469A-A833-6FA15F87E4D6}" destId="{CDB369C5-B073-4C95-8883-44EABA0AC49A}" srcOrd="0" destOrd="0" presId="urn:microsoft.com/office/officeart/2005/8/layout/hierarchy1"/>
    <dgm:cxn modelId="{1B989AE0-B96C-4B2D-B51E-EE4A9C429997}" type="presParOf" srcId="{7BCA711E-1921-469A-A833-6FA15F87E4D6}" destId="{465C2965-AC99-4C05-A8A4-7566790D6B4E}" srcOrd="1" destOrd="0" presId="urn:microsoft.com/office/officeart/2005/8/layout/hierarchy1"/>
    <dgm:cxn modelId="{330E59D7-407A-4333-A2C3-ACC30275C329}" type="presParOf" srcId="{465C2965-AC99-4C05-A8A4-7566790D6B4E}" destId="{6F0AE4BD-DF47-491C-BBA0-2E599513AEC3}" srcOrd="0" destOrd="0" presId="urn:microsoft.com/office/officeart/2005/8/layout/hierarchy1"/>
    <dgm:cxn modelId="{C4EDF7EE-354D-4991-8933-0D502FCF94F2}" type="presParOf" srcId="{6F0AE4BD-DF47-491C-BBA0-2E599513AEC3}" destId="{4F12E910-44C3-4ACB-B87E-51C421BFBA50}" srcOrd="0" destOrd="0" presId="urn:microsoft.com/office/officeart/2005/8/layout/hierarchy1"/>
    <dgm:cxn modelId="{A2ABECE3-874A-415E-8B12-1C0841E6F60F}" type="presParOf" srcId="{6F0AE4BD-DF47-491C-BBA0-2E599513AEC3}" destId="{E24EF310-CD37-4EB8-8906-F67776305708}" srcOrd="1" destOrd="0" presId="urn:microsoft.com/office/officeart/2005/8/layout/hierarchy1"/>
    <dgm:cxn modelId="{5EDC085D-878A-4560-9B1C-C7214C0B29E3}" type="presParOf" srcId="{465C2965-AC99-4C05-A8A4-7566790D6B4E}" destId="{62D0BE62-5594-4D04-9E84-8F278847AA3D}" srcOrd="1" destOrd="0" presId="urn:microsoft.com/office/officeart/2005/8/layout/hierarchy1"/>
    <dgm:cxn modelId="{76D13D99-5999-4B2E-B5F5-4BA1D0B7EBCD}" type="presParOf" srcId="{C0A596C9-3938-4BAD-AAB6-7F09EFBFFE2A}" destId="{1ED93CA1-BDB5-4F1C-B581-F12C0BCF26DC}" srcOrd="2" destOrd="0" presId="urn:microsoft.com/office/officeart/2005/8/layout/hierarchy1"/>
    <dgm:cxn modelId="{C30DB541-F436-49B7-9901-60C742EBDB94}" type="presParOf" srcId="{C0A596C9-3938-4BAD-AAB6-7F09EFBFFE2A}" destId="{FFE285ED-E62F-4B74-BB64-7198641D468E}" srcOrd="3" destOrd="0" presId="urn:microsoft.com/office/officeart/2005/8/layout/hierarchy1"/>
    <dgm:cxn modelId="{08C79BD4-C479-4F7E-BAC4-EC7A9EF42F11}" type="presParOf" srcId="{FFE285ED-E62F-4B74-BB64-7198641D468E}" destId="{BF06EFFE-1163-41D3-9BD9-E50DCB81BA92}" srcOrd="0" destOrd="0" presId="urn:microsoft.com/office/officeart/2005/8/layout/hierarchy1"/>
    <dgm:cxn modelId="{4F7224CF-BEB7-40F7-8F68-3FA896A7BFD0}" type="presParOf" srcId="{BF06EFFE-1163-41D3-9BD9-E50DCB81BA92}" destId="{E87FD62E-5D7D-498E-97A7-DEEC1AF6E298}" srcOrd="0" destOrd="0" presId="urn:microsoft.com/office/officeart/2005/8/layout/hierarchy1"/>
    <dgm:cxn modelId="{573BFBE1-59B9-4C5A-A592-CB81753F1209}" type="presParOf" srcId="{BF06EFFE-1163-41D3-9BD9-E50DCB81BA92}" destId="{FB1225F7-E9B8-478B-BE49-3073102B8D96}" srcOrd="1" destOrd="0" presId="urn:microsoft.com/office/officeart/2005/8/layout/hierarchy1"/>
    <dgm:cxn modelId="{B49B0E8E-2BBD-4C8D-AA66-F7992922CCF4}" type="presParOf" srcId="{FFE285ED-E62F-4B74-BB64-7198641D468E}" destId="{880E5100-380B-43DC-8896-A833224316EC}" srcOrd="1" destOrd="0" presId="urn:microsoft.com/office/officeart/2005/8/layout/hierarchy1"/>
    <dgm:cxn modelId="{CF5D823B-2E9C-4611-BED0-88E017B8911C}" type="presParOf" srcId="{880E5100-380B-43DC-8896-A833224316EC}" destId="{2FCF8918-D72C-4957-8358-8BAF589BA9BF}" srcOrd="0" destOrd="0" presId="urn:microsoft.com/office/officeart/2005/8/layout/hierarchy1"/>
    <dgm:cxn modelId="{5577BE94-AD36-4684-B99D-7DC8CD789FC5}" type="presParOf" srcId="{880E5100-380B-43DC-8896-A833224316EC}" destId="{423E6043-D0F0-47A2-9090-579045110586}" srcOrd="1" destOrd="0" presId="urn:microsoft.com/office/officeart/2005/8/layout/hierarchy1"/>
    <dgm:cxn modelId="{98EFDEC5-E48E-41E3-A600-BA52F815ADDB}" type="presParOf" srcId="{423E6043-D0F0-47A2-9090-579045110586}" destId="{7CC70C8E-479D-4096-A8DB-1415A410F752}" srcOrd="0" destOrd="0" presId="urn:microsoft.com/office/officeart/2005/8/layout/hierarchy1"/>
    <dgm:cxn modelId="{5BCA98CE-0938-4EB8-8F01-37B868390367}" type="presParOf" srcId="{7CC70C8E-479D-4096-A8DB-1415A410F752}" destId="{B3817F52-BDA4-412C-9A02-C0703F6A4221}" srcOrd="0" destOrd="0" presId="urn:microsoft.com/office/officeart/2005/8/layout/hierarchy1"/>
    <dgm:cxn modelId="{91FBB3C3-40A6-4134-AC9A-8D067DA72F35}" type="presParOf" srcId="{7CC70C8E-479D-4096-A8DB-1415A410F752}" destId="{B6B2B29C-2445-4175-9B9B-9093F8655A24}" srcOrd="1" destOrd="0" presId="urn:microsoft.com/office/officeart/2005/8/layout/hierarchy1"/>
    <dgm:cxn modelId="{04AEEFF7-69C2-4ABF-A01D-1F0D208C7606}" type="presParOf" srcId="{423E6043-D0F0-47A2-9090-579045110586}" destId="{6917A69D-B332-4834-A315-54356C804479}" srcOrd="1" destOrd="0" presId="urn:microsoft.com/office/officeart/2005/8/layout/hierarchy1"/>
    <dgm:cxn modelId="{9E47245D-D8AC-4472-AF79-9BF4F9142E6A}" type="presParOf" srcId="{C0A596C9-3938-4BAD-AAB6-7F09EFBFFE2A}" destId="{C90B3495-A124-4BA3-A8AC-AB35667EBB75}" srcOrd="4" destOrd="0" presId="urn:microsoft.com/office/officeart/2005/8/layout/hierarchy1"/>
    <dgm:cxn modelId="{3EC01532-9C14-438C-9AB2-79BD93A27A72}" type="presParOf" srcId="{C0A596C9-3938-4BAD-AAB6-7F09EFBFFE2A}" destId="{CB8DDD18-B210-4651-B65F-3F4160186537}" srcOrd="5" destOrd="0" presId="urn:microsoft.com/office/officeart/2005/8/layout/hierarchy1"/>
    <dgm:cxn modelId="{A8F70832-445D-4AA9-88FD-27A4FA99F8DF}" type="presParOf" srcId="{CB8DDD18-B210-4651-B65F-3F4160186537}" destId="{1FD84AC7-FF46-4CDA-B6C6-D4BE214AD959}" srcOrd="0" destOrd="0" presId="urn:microsoft.com/office/officeart/2005/8/layout/hierarchy1"/>
    <dgm:cxn modelId="{3550EA6C-23A1-4181-8FE3-0C31C6AA6126}" type="presParOf" srcId="{1FD84AC7-FF46-4CDA-B6C6-D4BE214AD959}" destId="{090E28BB-CFB0-4F65-917F-79A6D4BDC5DD}" srcOrd="0" destOrd="0" presId="urn:microsoft.com/office/officeart/2005/8/layout/hierarchy1"/>
    <dgm:cxn modelId="{C93D9726-9434-42B1-B474-5E9CAEA00862}" type="presParOf" srcId="{1FD84AC7-FF46-4CDA-B6C6-D4BE214AD959}" destId="{445DA81E-EF80-40B8-8825-4152149688AF}" srcOrd="1" destOrd="0" presId="urn:microsoft.com/office/officeart/2005/8/layout/hierarchy1"/>
    <dgm:cxn modelId="{2FEC45E8-2CDE-480C-9B0A-9402DCD88513}" type="presParOf" srcId="{CB8DDD18-B210-4651-B65F-3F4160186537}" destId="{316742CC-F4C1-45A3-81EB-44A838058095}" srcOrd="1" destOrd="0" presId="urn:microsoft.com/office/officeart/2005/8/layout/hierarchy1"/>
    <dgm:cxn modelId="{4E67DCB5-81ED-4F08-92ED-F917271F83DB}" type="presParOf" srcId="{316742CC-F4C1-45A3-81EB-44A838058095}" destId="{0D512CB2-6CD5-46A1-B176-DF899F07E90B}" srcOrd="0" destOrd="0" presId="urn:microsoft.com/office/officeart/2005/8/layout/hierarchy1"/>
    <dgm:cxn modelId="{C16B85C8-5C23-4205-87AE-6D52713D2D6F}" type="presParOf" srcId="{316742CC-F4C1-45A3-81EB-44A838058095}" destId="{C7CBFDD6-4350-4FD7-ABFF-A4827CD6C037}" srcOrd="1" destOrd="0" presId="urn:microsoft.com/office/officeart/2005/8/layout/hierarchy1"/>
    <dgm:cxn modelId="{ED3657C0-B55B-458B-8289-DB12B3BB1FBF}" type="presParOf" srcId="{C7CBFDD6-4350-4FD7-ABFF-A4827CD6C037}" destId="{12FB7A76-271D-4082-8743-39C10EF14F2F}" srcOrd="0" destOrd="0" presId="urn:microsoft.com/office/officeart/2005/8/layout/hierarchy1"/>
    <dgm:cxn modelId="{F8EC8878-72A1-4F3A-95BB-157EF039B2AE}" type="presParOf" srcId="{12FB7A76-271D-4082-8743-39C10EF14F2F}" destId="{0AED7357-F00D-49CC-8970-26062EB3FB1E}" srcOrd="0" destOrd="0" presId="urn:microsoft.com/office/officeart/2005/8/layout/hierarchy1"/>
    <dgm:cxn modelId="{C7397CBB-4A8A-4AB9-8969-51AA49DFBE17}" type="presParOf" srcId="{12FB7A76-271D-4082-8743-39C10EF14F2F}" destId="{00909C17-2CB7-46B3-8BC9-60072654A248}" srcOrd="1" destOrd="0" presId="urn:microsoft.com/office/officeart/2005/8/layout/hierarchy1"/>
    <dgm:cxn modelId="{1D9EDEFC-E85E-4575-9185-64F40388465B}" type="presParOf" srcId="{C7CBFDD6-4350-4FD7-ABFF-A4827CD6C037}" destId="{21F36B9E-F018-4230-A53D-EF0FD78065A1}"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10E51-ACA7-44D5-9952-D87F219C4E8C}">
      <dsp:nvSpPr>
        <dsp:cNvPr id="0" name=""/>
        <dsp:cNvSpPr/>
      </dsp:nvSpPr>
      <dsp:spPr>
        <a:xfrm>
          <a:off x="7295842" y="2768799"/>
          <a:ext cx="91440" cy="214743"/>
        </a:xfrm>
        <a:custGeom>
          <a:avLst/>
          <a:gdLst/>
          <a:ahLst/>
          <a:cxnLst/>
          <a:rect l="0" t="0" r="0" b="0"/>
          <a:pathLst>
            <a:path>
              <a:moveTo>
                <a:pt x="45720" y="0"/>
              </a:moveTo>
              <a:lnTo>
                <a:pt x="45720" y="214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F20E6-65DD-4E18-BE68-D1D30C3AF335}">
      <dsp:nvSpPr>
        <dsp:cNvPr id="0" name=""/>
        <dsp:cNvSpPr/>
      </dsp:nvSpPr>
      <dsp:spPr>
        <a:xfrm>
          <a:off x="5079118" y="2067521"/>
          <a:ext cx="2262444" cy="232410"/>
        </a:xfrm>
        <a:custGeom>
          <a:avLst/>
          <a:gdLst/>
          <a:ahLst/>
          <a:cxnLst/>
          <a:rect l="0" t="0" r="0" b="0"/>
          <a:pathLst>
            <a:path>
              <a:moveTo>
                <a:pt x="0" y="0"/>
              </a:moveTo>
              <a:lnTo>
                <a:pt x="0" y="164008"/>
              </a:lnTo>
              <a:lnTo>
                <a:pt x="2262444" y="164008"/>
              </a:lnTo>
              <a:lnTo>
                <a:pt x="2262444" y="2324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C8E82-2CE0-4B00-BE37-082BE8B0C98A}">
      <dsp:nvSpPr>
        <dsp:cNvPr id="0" name=""/>
        <dsp:cNvSpPr/>
      </dsp:nvSpPr>
      <dsp:spPr>
        <a:xfrm>
          <a:off x="4217288" y="2768799"/>
          <a:ext cx="91440" cy="214743"/>
        </a:xfrm>
        <a:custGeom>
          <a:avLst/>
          <a:gdLst/>
          <a:ahLst/>
          <a:cxnLst/>
          <a:rect l="0" t="0" r="0" b="0"/>
          <a:pathLst>
            <a:path>
              <a:moveTo>
                <a:pt x="45720" y="0"/>
              </a:moveTo>
              <a:lnTo>
                <a:pt x="45720" y="214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0E58F3-939D-40E2-A6B8-0B133A2BCDFD}">
      <dsp:nvSpPr>
        <dsp:cNvPr id="0" name=""/>
        <dsp:cNvSpPr/>
      </dsp:nvSpPr>
      <dsp:spPr>
        <a:xfrm>
          <a:off x="4263008" y="2067521"/>
          <a:ext cx="816109" cy="232410"/>
        </a:xfrm>
        <a:custGeom>
          <a:avLst/>
          <a:gdLst/>
          <a:ahLst/>
          <a:cxnLst/>
          <a:rect l="0" t="0" r="0" b="0"/>
          <a:pathLst>
            <a:path>
              <a:moveTo>
                <a:pt x="816109" y="0"/>
              </a:moveTo>
              <a:lnTo>
                <a:pt x="816109" y="164008"/>
              </a:lnTo>
              <a:lnTo>
                <a:pt x="0" y="164008"/>
              </a:lnTo>
              <a:lnTo>
                <a:pt x="0" y="2324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AA680-F046-4C85-B314-16CBC77A97A8}">
      <dsp:nvSpPr>
        <dsp:cNvPr id="0" name=""/>
        <dsp:cNvSpPr/>
      </dsp:nvSpPr>
      <dsp:spPr>
        <a:xfrm>
          <a:off x="1622590" y="2768799"/>
          <a:ext cx="91440" cy="214743"/>
        </a:xfrm>
        <a:custGeom>
          <a:avLst/>
          <a:gdLst/>
          <a:ahLst/>
          <a:cxnLst/>
          <a:rect l="0" t="0" r="0" b="0"/>
          <a:pathLst>
            <a:path>
              <a:moveTo>
                <a:pt x="45720" y="0"/>
              </a:moveTo>
              <a:lnTo>
                <a:pt x="45720" y="21474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F2370-0B58-4CCD-A7CF-DD5D513F9C95}">
      <dsp:nvSpPr>
        <dsp:cNvPr id="0" name=""/>
        <dsp:cNvSpPr/>
      </dsp:nvSpPr>
      <dsp:spPr>
        <a:xfrm>
          <a:off x="1668310" y="2067521"/>
          <a:ext cx="3410807" cy="232410"/>
        </a:xfrm>
        <a:custGeom>
          <a:avLst/>
          <a:gdLst/>
          <a:ahLst/>
          <a:cxnLst/>
          <a:rect l="0" t="0" r="0" b="0"/>
          <a:pathLst>
            <a:path>
              <a:moveTo>
                <a:pt x="3410807" y="0"/>
              </a:moveTo>
              <a:lnTo>
                <a:pt x="3410807" y="164008"/>
              </a:lnTo>
              <a:lnTo>
                <a:pt x="0" y="164008"/>
              </a:lnTo>
              <a:lnTo>
                <a:pt x="0" y="23241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C9D16-1AB4-458D-9203-544C994D3AA5}">
      <dsp:nvSpPr>
        <dsp:cNvPr id="0" name=""/>
        <dsp:cNvSpPr/>
      </dsp:nvSpPr>
      <dsp:spPr>
        <a:xfrm>
          <a:off x="4533089" y="1166767"/>
          <a:ext cx="546029" cy="431887"/>
        </a:xfrm>
        <a:custGeom>
          <a:avLst/>
          <a:gdLst/>
          <a:ahLst/>
          <a:cxnLst/>
          <a:rect l="0" t="0" r="0" b="0"/>
          <a:pathLst>
            <a:path>
              <a:moveTo>
                <a:pt x="0" y="0"/>
              </a:moveTo>
              <a:lnTo>
                <a:pt x="0" y="363485"/>
              </a:lnTo>
              <a:lnTo>
                <a:pt x="546029" y="363485"/>
              </a:lnTo>
              <a:lnTo>
                <a:pt x="546029" y="431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50AA0-F6A6-4E75-9B16-1E4B3F9716CE}">
      <dsp:nvSpPr>
        <dsp:cNvPr id="0" name=""/>
        <dsp:cNvSpPr/>
      </dsp:nvSpPr>
      <dsp:spPr>
        <a:xfrm>
          <a:off x="4219" y="-77939"/>
          <a:ext cx="9057738" cy="1244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F1599-2DA5-446F-A69B-6E44AAA12125}">
      <dsp:nvSpPr>
        <dsp:cNvPr id="0" name=""/>
        <dsp:cNvSpPr/>
      </dsp:nvSpPr>
      <dsp:spPr>
        <a:xfrm>
          <a:off x="86261" y="0"/>
          <a:ext cx="9057738" cy="124470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kern="1200" dirty="0" smtClean="0"/>
        </a:p>
        <a:p>
          <a:pPr lvl="0" algn="ctr" defTabSz="622300">
            <a:lnSpc>
              <a:spcPct val="90000"/>
            </a:lnSpc>
            <a:spcBef>
              <a:spcPct val="0"/>
            </a:spcBef>
            <a:spcAft>
              <a:spcPct val="35000"/>
            </a:spcAft>
          </a:pPr>
          <a:r>
            <a:rPr lang="tr-TR" sz="1600" b="1" kern="1200" dirty="0" smtClean="0"/>
            <a:t>ATATÜRKÇÜLÜK VE ATATÜRK İLKELERİ</a:t>
          </a:r>
        </a:p>
        <a:p>
          <a:pPr lvl="0" algn="ctr" defTabSz="622300">
            <a:lnSpc>
              <a:spcPct val="90000"/>
            </a:lnSpc>
            <a:spcBef>
              <a:spcPct val="0"/>
            </a:spcBef>
            <a:spcAft>
              <a:spcPct val="35000"/>
            </a:spcAft>
          </a:pPr>
          <a:r>
            <a:rPr lang="tr-TR" sz="1600" kern="1200" dirty="0" smtClean="0"/>
            <a:t>Türk  milletinin bugün ve gelecekte tam bağımsızlığa, huzur ve refaha sahip olması, devletin millet egemenliği esasına dayandırılması, aklın ve ilmim rehberliğinde Türk kültürünün çağdaş uygarlık düzeyi üzerine çıkarılması amacı ile temel esasları yine Atatürk tarafından belirtilen devlet hayatına, fikir hayatına ve ekonomik hayata, toplumun temel kurumlarına ilişkin gerçekçi fikirlere ve ilkelere </a:t>
          </a:r>
          <a:r>
            <a:rPr lang="tr-TR" sz="1600" b="1" kern="1200" dirty="0" smtClean="0"/>
            <a:t>Atatürkçülük denir.</a:t>
          </a:r>
        </a:p>
        <a:p>
          <a:pPr lvl="0" algn="ctr" defTabSz="622300">
            <a:lnSpc>
              <a:spcPct val="90000"/>
            </a:lnSpc>
            <a:spcBef>
              <a:spcPct val="0"/>
            </a:spcBef>
            <a:spcAft>
              <a:spcPct val="35000"/>
            </a:spcAft>
          </a:pPr>
          <a:endParaRPr lang="tr-TR" sz="1400" kern="1200" dirty="0" smtClean="0"/>
        </a:p>
      </dsp:txBody>
      <dsp:txXfrm>
        <a:off x="122717" y="36456"/>
        <a:ext cx="8984826" cy="1171794"/>
      </dsp:txXfrm>
    </dsp:sp>
    <dsp:sp modelId="{B8AEE1E7-FA9C-463C-AC6C-78352CD931BA}">
      <dsp:nvSpPr>
        <dsp:cNvPr id="0" name=""/>
        <dsp:cNvSpPr/>
      </dsp:nvSpPr>
      <dsp:spPr>
        <a:xfrm>
          <a:off x="3191447" y="1598654"/>
          <a:ext cx="3775340" cy="468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68CD2-57F9-4F09-8B8B-8DA442DFB484}">
      <dsp:nvSpPr>
        <dsp:cNvPr id="0" name=""/>
        <dsp:cNvSpPr/>
      </dsp:nvSpPr>
      <dsp:spPr>
        <a:xfrm>
          <a:off x="3273489" y="1676593"/>
          <a:ext cx="3775340" cy="468867"/>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Atatürk İlkeleri</a:t>
          </a:r>
          <a:endParaRPr lang="tr-TR" sz="1800" b="1" kern="1200" dirty="0"/>
        </a:p>
      </dsp:txBody>
      <dsp:txXfrm>
        <a:off x="3287222" y="1690326"/>
        <a:ext cx="3747874" cy="441401"/>
      </dsp:txXfrm>
    </dsp:sp>
    <dsp:sp modelId="{7370304F-87C1-4F58-8720-94C46604AEB7}">
      <dsp:nvSpPr>
        <dsp:cNvPr id="0" name=""/>
        <dsp:cNvSpPr/>
      </dsp:nvSpPr>
      <dsp:spPr>
        <a:xfrm>
          <a:off x="774960" y="2299932"/>
          <a:ext cx="1786701" cy="468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60FE9-B848-4336-AE12-1E0283A45FF0}">
      <dsp:nvSpPr>
        <dsp:cNvPr id="0" name=""/>
        <dsp:cNvSpPr/>
      </dsp:nvSpPr>
      <dsp:spPr>
        <a:xfrm>
          <a:off x="857001" y="2377871"/>
          <a:ext cx="1786701" cy="468867"/>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Cumhuriyetçilik</a:t>
          </a:r>
          <a:endParaRPr lang="tr-TR" sz="1800" b="1" kern="1200" dirty="0"/>
        </a:p>
      </dsp:txBody>
      <dsp:txXfrm>
        <a:off x="870734" y="2391604"/>
        <a:ext cx="1759235" cy="441401"/>
      </dsp:txXfrm>
    </dsp:sp>
    <dsp:sp modelId="{02344D21-0283-4F9C-9D21-758E8E78E0E8}">
      <dsp:nvSpPr>
        <dsp:cNvPr id="0" name=""/>
        <dsp:cNvSpPr/>
      </dsp:nvSpPr>
      <dsp:spPr>
        <a:xfrm>
          <a:off x="502599" y="2983542"/>
          <a:ext cx="2331421" cy="3712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4DC67-C899-42D9-81CD-F37ED992CD29}">
      <dsp:nvSpPr>
        <dsp:cNvPr id="0" name=""/>
        <dsp:cNvSpPr/>
      </dsp:nvSpPr>
      <dsp:spPr>
        <a:xfrm>
          <a:off x="584641" y="3061482"/>
          <a:ext cx="2331421" cy="3712527"/>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Halkın kendisini doğrudan doğruya yönetmesi gerektiğine inanan Atatürk, demokrasinin en güzel uygulandığı yönetim şekli olarak cumhuriyeti görmüştür.</a:t>
          </a:r>
        </a:p>
      </dsp:txBody>
      <dsp:txXfrm>
        <a:off x="652926" y="3129767"/>
        <a:ext cx="2194851" cy="3575957"/>
      </dsp:txXfrm>
    </dsp:sp>
    <dsp:sp modelId="{A3AFA693-28EB-4133-99FB-20F4C8B2517C}">
      <dsp:nvSpPr>
        <dsp:cNvPr id="0" name=""/>
        <dsp:cNvSpPr/>
      </dsp:nvSpPr>
      <dsp:spPr>
        <a:xfrm>
          <a:off x="3544637" y="2299932"/>
          <a:ext cx="1436741" cy="468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CFBF9-809A-4878-AF7F-E2A046C0A22E}">
      <dsp:nvSpPr>
        <dsp:cNvPr id="0" name=""/>
        <dsp:cNvSpPr/>
      </dsp:nvSpPr>
      <dsp:spPr>
        <a:xfrm>
          <a:off x="3626679" y="2377871"/>
          <a:ext cx="1436741" cy="468867"/>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Milliyetçilik</a:t>
          </a:r>
          <a:endParaRPr lang="tr-TR" sz="1800" b="1" kern="1200" dirty="0"/>
        </a:p>
      </dsp:txBody>
      <dsp:txXfrm>
        <a:off x="3640412" y="2391604"/>
        <a:ext cx="1409275" cy="441401"/>
      </dsp:txXfrm>
    </dsp:sp>
    <dsp:sp modelId="{0BB03CC2-1973-4AA0-9EFA-70EB5233F2B7}">
      <dsp:nvSpPr>
        <dsp:cNvPr id="0" name=""/>
        <dsp:cNvSpPr/>
      </dsp:nvSpPr>
      <dsp:spPr>
        <a:xfrm>
          <a:off x="2998104" y="2983542"/>
          <a:ext cx="2529808" cy="37965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35C6A-9858-488D-B9C0-CE96607F46A7}">
      <dsp:nvSpPr>
        <dsp:cNvPr id="0" name=""/>
        <dsp:cNvSpPr/>
      </dsp:nvSpPr>
      <dsp:spPr>
        <a:xfrm>
          <a:off x="3080146" y="3061482"/>
          <a:ext cx="2529808" cy="3796544"/>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t>Atatürk milliyetçiliği, milletin kendi öz kültürüne, geleneklerine ve milli ülküsüne bağlı kalarak, gücünü ve varlığını her şeyin üstünde tutarak, mutlu, güvenli ve haysiyetli bir şekilde yaşaması gerektiğine inanan sosyal, siyasi, kültürel bütünleşmeyi hedefleyen bir milliyetçiliktir.</a:t>
          </a:r>
        </a:p>
      </dsp:txBody>
      <dsp:txXfrm>
        <a:off x="3154242" y="3135578"/>
        <a:ext cx="2381616" cy="3648352"/>
      </dsp:txXfrm>
    </dsp:sp>
    <dsp:sp modelId="{59AF56D3-6A00-4CC9-A169-02B11F6C8D8C}">
      <dsp:nvSpPr>
        <dsp:cNvPr id="0" name=""/>
        <dsp:cNvSpPr/>
      </dsp:nvSpPr>
      <dsp:spPr>
        <a:xfrm>
          <a:off x="6396127" y="2299932"/>
          <a:ext cx="1890871" cy="468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52970-41F5-476D-A688-AA833EA20E53}">
      <dsp:nvSpPr>
        <dsp:cNvPr id="0" name=""/>
        <dsp:cNvSpPr/>
      </dsp:nvSpPr>
      <dsp:spPr>
        <a:xfrm>
          <a:off x="6478168" y="2377871"/>
          <a:ext cx="1890871" cy="46886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Halkçılık</a:t>
          </a:r>
          <a:endParaRPr lang="tr-TR" sz="1800" b="1" kern="1200" dirty="0"/>
        </a:p>
      </dsp:txBody>
      <dsp:txXfrm>
        <a:off x="6491901" y="2391604"/>
        <a:ext cx="1863405" cy="441401"/>
      </dsp:txXfrm>
    </dsp:sp>
    <dsp:sp modelId="{2AADF4A5-233C-4FFA-B858-C785CBF922E2}">
      <dsp:nvSpPr>
        <dsp:cNvPr id="0" name=""/>
        <dsp:cNvSpPr/>
      </dsp:nvSpPr>
      <dsp:spPr>
        <a:xfrm>
          <a:off x="5691995" y="2983542"/>
          <a:ext cx="3299134" cy="38282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1C7CC-3CDA-430F-8239-0495A0A7618B}">
      <dsp:nvSpPr>
        <dsp:cNvPr id="0" name=""/>
        <dsp:cNvSpPr/>
      </dsp:nvSpPr>
      <dsp:spPr>
        <a:xfrm>
          <a:off x="5774037" y="3061482"/>
          <a:ext cx="3299134" cy="3828286"/>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t>Milliyetçilik ve Cumhuriyetçilik ilkelerinin tabii bir sonucudur. Halkçılık, imtiyazsız ve sınıfsız bir millet hedeflemektedir.</a:t>
          </a:r>
        </a:p>
        <a:p>
          <a:pPr lvl="0" algn="ctr" defTabSz="711200">
            <a:lnSpc>
              <a:spcPct val="150000"/>
            </a:lnSpc>
            <a:spcBef>
              <a:spcPct val="0"/>
            </a:spcBef>
            <a:spcAft>
              <a:spcPts val="0"/>
            </a:spcAft>
          </a:pPr>
          <a:r>
            <a:rPr lang="tr-TR" sz="1600" b="1" kern="1200" dirty="0" smtClean="0"/>
            <a:t>Halkçılık birbirini tamamlayıcı nitelikteki üç unsurdan meydana gelir:</a:t>
          </a:r>
        </a:p>
        <a:p>
          <a:pPr lvl="0" algn="ctr" defTabSz="711200">
            <a:lnSpc>
              <a:spcPct val="150000"/>
            </a:lnSpc>
            <a:spcBef>
              <a:spcPct val="0"/>
            </a:spcBef>
            <a:spcAft>
              <a:spcPts val="0"/>
            </a:spcAft>
          </a:pPr>
          <a:r>
            <a:rPr lang="tr-TR" sz="1600" kern="1200" dirty="0" smtClean="0"/>
            <a:t>   -Kanun önünde herkesin eşitliği</a:t>
          </a:r>
        </a:p>
        <a:p>
          <a:pPr lvl="0" algn="ctr" defTabSz="711200">
            <a:lnSpc>
              <a:spcPct val="150000"/>
            </a:lnSpc>
            <a:spcBef>
              <a:spcPct val="0"/>
            </a:spcBef>
            <a:spcAft>
              <a:spcPts val="0"/>
            </a:spcAft>
          </a:pPr>
          <a:r>
            <a:rPr lang="tr-TR" sz="1600" kern="1200" dirty="0" smtClean="0"/>
            <a:t>   -</a:t>
          </a:r>
          <a:r>
            <a:rPr lang="tr-TR" sz="1600" b="1" kern="1200" dirty="0" smtClean="0">
              <a:solidFill>
                <a:schemeClr val="bg2"/>
              </a:solidFill>
            </a:rPr>
            <a:t>Siyasi demokrasi</a:t>
          </a:r>
        </a:p>
        <a:p>
          <a:pPr lvl="0" algn="ctr" defTabSz="711200">
            <a:lnSpc>
              <a:spcPct val="150000"/>
            </a:lnSpc>
            <a:spcBef>
              <a:spcPct val="0"/>
            </a:spcBef>
            <a:spcAft>
              <a:spcPts val="0"/>
            </a:spcAft>
          </a:pPr>
          <a:r>
            <a:rPr lang="tr-TR" sz="1600" b="1" kern="1200" dirty="0" smtClean="0">
              <a:solidFill>
                <a:schemeClr val="bg2"/>
              </a:solidFill>
            </a:rPr>
            <a:t>   -Sınıf </a:t>
          </a:r>
          <a:r>
            <a:rPr lang="tr-TR" sz="1600" kern="1200" dirty="0" smtClean="0"/>
            <a:t>mücadelesinin reddi ve sosyal dayanışma</a:t>
          </a:r>
        </a:p>
        <a:p>
          <a:pPr lvl="0" algn="ctr" defTabSz="711200">
            <a:lnSpc>
              <a:spcPct val="90000"/>
            </a:lnSpc>
            <a:spcBef>
              <a:spcPct val="0"/>
            </a:spcBef>
            <a:spcAft>
              <a:spcPct val="35000"/>
            </a:spcAft>
          </a:pPr>
          <a:endParaRPr lang="tr-TR" sz="1800" kern="1200" dirty="0"/>
        </a:p>
      </dsp:txBody>
      <dsp:txXfrm>
        <a:off x="5870665" y="3158110"/>
        <a:ext cx="3105878" cy="36350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12CB2-6CD5-46A1-B176-DF899F07E90B}">
      <dsp:nvSpPr>
        <dsp:cNvPr id="0" name=""/>
        <dsp:cNvSpPr/>
      </dsp:nvSpPr>
      <dsp:spPr>
        <a:xfrm>
          <a:off x="7655847" y="2498950"/>
          <a:ext cx="91440" cy="198090"/>
        </a:xfrm>
        <a:custGeom>
          <a:avLst/>
          <a:gdLst/>
          <a:ahLst/>
          <a:cxnLst/>
          <a:rect l="0" t="0" r="0" b="0"/>
          <a:pathLst>
            <a:path>
              <a:moveTo>
                <a:pt x="45720" y="0"/>
              </a:moveTo>
              <a:lnTo>
                <a:pt x="45720" y="1980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B3495-A124-4BA3-A8AC-AB35667EBB75}">
      <dsp:nvSpPr>
        <dsp:cNvPr id="0" name=""/>
        <dsp:cNvSpPr/>
      </dsp:nvSpPr>
      <dsp:spPr>
        <a:xfrm>
          <a:off x="5394420" y="1852057"/>
          <a:ext cx="2307147" cy="214386"/>
        </a:xfrm>
        <a:custGeom>
          <a:avLst/>
          <a:gdLst/>
          <a:ahLst/>
          <a:cxnLst/>
          <a:rect l="0" t="0" r="0" b="0"/>
          <a:pathLst>
            <a:path>
              <a:moveTo>
                <a:pt x="0" y="0"/>
              </a:moveTo>
              <a:lnTo>
                <a:pt x="0" y="151289"/>
              </a:lnTo>
              <a:lnTo>
                <a:pt x="2307147" y="151289"/>
              </a:lnTo>
              <a:lnTo>
                <a:pt x="2307147" y="2143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F8918-D72C-4957-8358-8BAF589BA9BF}">
      <dsp:nvSpPr>
        <dsp:cNvPr id="0" name=""/>
        <dsp:cNvSpPr/>
      </dsp:nvSpPr>
      <dsp:spPr>
        <a:xfrm>
          <a:off x="4911918" y="2498950"/>
          <a:ext cx="91440" cy="198090"/>
        </a:xfrm>
        <a:custGeom>
          <a:avLst/>
          <a:gdLst/>
          <a:ahLst/>
          <a:cxnLst/>
          <a:rect l="0" t="0" r="0" b="0"/>
          <a:pathLst>
            <a:path>
              <a:moveTo>
                <a:pt x="45720" y="0"/>
              </a:moveTo>
              <a:lnTo>
                <a:pt x="45720" y="1980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93CA1-BDB5-4F1C-B581-F12C0BCF26DC}">
      <dsp:nvSpPr>
        <dsp:cNvPr id="0" name=""/>
        <dsp:cNvSpPr/>
      </dsp:nvSpPr>
      <dsp:spPr>
        <a:xfrm>
          <a:off x="4957638" y="1852057"/>
          <a:ext cx="436781" cy="214386"/>
        </a:xfrm>
        <a:custGeom>
          <a:avLst/>
          <a:gdLst/>
          <a:ahLst/>
          <a:cxnLst/>
          <a:rect l="0" t="0" r="0" b="0"/>
          <a:pathLst>
            <a:path>
              <a:moveTo>
                <a:pt x="436781" y="0"/>
              </a:moveTo>
              <a:lnTo>
                <a:pt x="436781" y="151289"/>
              </a:lnTo>
              <a:lnTo>
                <a:pt x="0" y="151289"/>
              </a:lnTo>
              <a:lnTo>
                <a:pt x="0" y="2143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369C5-B073-4C95-8883-44EABA0AC49A}">
      <dsp:nvSpPr>
        <dsp:cNvPr id="0" name=""/>
        <dsp:cNvSpPr/>
      </dsp:nvSpPr>
      <dsp:spPr>
        <a:xfrm>
          <a:off x="1719633" y="2498950"/>
          <a:ext cx="91440" cy="198090"/>
        </a:xfrm>
        <a:custGeom>
          <a:avLst/>
          <a:gdLst/>
          <a:ahLst/>
          <a:cxnLst/>
          <a:rect l="0" t="0" r="0" b="0"/>
          <a:pathLst>
            <a:path>
              <a:moveTo>
                <a:pt x="45720" y="0"/>
              </a:moveTo>
              <a:lnTo>
                <a:pt x="45720" y="1980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693B17-AF6A-4F03-9E98-71EC1C2754AD}">
      <dsp:nvSpPr>
        <dsp:cNvPr id="0" name=""/>
        <dsp:cNvSpPr/>
      </dsp:nvSpPr>
      <dsp:spPr>
        <a:xfrm>
          <a:off x="1765353" y="1852057"/>
          <a:ext cx="3629066" cy="214386"/>
        </a:xfrm>
        <a:custGeom>
          <a:avLst/>
          <a:gdLst/>
          <a:ahLst/>
          <a:cxnLst/>
          <a:rect l="0" t="0" r="0" b="0"/>
          <a:pathLst>
            <a:path>
              <a:moveTo>
                <a:pt x="3629066" y="0"/>
              </a:moveTo>
              <a:lnTo>
                <a:pt x="3629066" y="151289"/>
              </a:lnTo>
              <a:lnTo>
                <a:pt x="0" y="151289"/>
              </a:lnTo>
              <a:lnTo>
                <a:pt x="0" y="2143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C9D16-1AB4-458D-9203-544C994D3AA5}">
      <dsp:nvSpPr>
        <dsp:cNvPr id="0" name=""/>
        <dsp:cNvSpPr/>
      </dsp:nvSpPr>
      <dsp:spPr>
        <a:xfrm>
          <a:off x="4894603" y="1037859"/>
          <a:ext cx="499816" cy="381691"/>
        </a:xfrm>
        <a:custGeom>
          <a:avLst/>
          <a:gdLst/>
          <a:ahLst/>
          <a:cxnLst/>
          <a:rect l="0" t="0" r="0" b="0"/>
          <a:pathLst>
            <a:path>
              <a:moveTo>
                <a:pt x="0" y="0"/>
              </a:moveTo>
              <a:lnTo>
                <a:pt x="0" y="318594"/>
              </a:lnTo>
              <a:lnTo>
                <a:pt x="499816" y="318594"/>
              </a:lnTo>
              <a:lnTo>
                <a:pt x="499816" y="3816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50AA0-F6A6-4E75-9B16-1E4B3F9716CE}">
      <dsp:nvSpPr>
        <dsp:cNvPr id="0" name=""/>
        <dsp:cNvSpPr/>
      </dsp:nvSpPr>
      <dsp:spPr>
        <a:xfrm>
          <a:off x="720885" y="-71895"/>
          <a:ext cx="8347435" cy="1109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F1599-2DA5-446F-A69B-6E44AAA12125}">
      <dsp:nvSpPr>
        <dsp:cNvPr id="0" name=""/>
        <dsp:cNvSpPr/>
      </dsp:nvSpPr>
      <dsp:spPr>
        <a:xfrm>
          <a:off x="796564" y="0"/>
          <a:ext cx="8347435" cy="1109754"/>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smtClean="0"/>
        </a:p>
        <a:p>
          <a:pPr lvl="0" algn="ctr" defTabSz="488950">
            <a:lnSpc>
              <a:spcPct val="150000"/>
            </a:lnSpc>
            <a:spcBef>
              <a:spcPct val="0"/>
            </a:spcBef>
            <a:spcAft>
              <a:spcPts val="0"/>
            </a:spcAft>
          </a:pPr>
          <a:r>
            <a:rPr lang="tr-TR" sz="1200" b="1" kern="1200" dirty="0" smtClean="0"/>
            <a:t>ATATÜRKÇÜLÜK VE ATATÜRK İLKELERİ</a:t>
          </a:r>
        </a:p>
        <a:p>
          <a:pPr lvl="0" algn="ctr" defTabSz="488950">
            <a:lnSpc>
              <a:spcPct val="150000"/>
            </a:lnSpc>
            <a:spcBef>
              <a:spcPct val="0"/>
            </a:spcBef>
            <a:spcAft>
              <a:spcPts val="0"/>
            </a:spcAft>
          </a:pPr>
          <a:r>
            <a:rPr lang="tr-TR" sz="1200" kern="1200" dirty="0" smtClean="0"/>
            <a:t>Türk  milletinin bugün ve gelecekte tam bağımsızlığa, huzur ve refaha sahip olması, devletin millet egemenliği esasına dayandırılması, aklın ve ilmim rehberliğinde Türk kültürünün çağdaş uygarlık düzeyi üzerine çıkarılması amacı ile temel esasları yine Atatürk tarafından belirtilen devlet hayatına, fikir hayatına ve ekonomik hayata, toplumun temel kurumlarına ilişkin gerçekçi fikirlere ve ilkelere </a:t>
          </a:r>
          <a:r>
            <a:rPr lang="tr-TR" sz="1200" b="1" kern="1200" dirty="0" smtClean="0"/>
            <a:t>Atatürkçülük denir.</a:t>
          </a:r>
        </a:p>
        <a:p>
          <a:pPr lvl="0" algn="ctr" defTabSz="488950">
            <a:lnSpc>
              <a:spcPct val="90000"/>
            </a:lnSpc>
            <a:spcBef>
              <a:spcPct val="0"/>
            </a:spcBef>
            <a:spcAft>
              <a:spcPct val="35000"/>
            </a:spcAft>
          </a:pPr>
          <a:endParaRPr lang="tr-TR" sz="1100" kern="1200" dirty="0" smtClean="0"/>
        </a:p>
      </dsp:txBody>
      <dsp:txXfrm>
        <a:off x="829068" y="32504"/>
        <a:ext cx="8282427" cy="1044746"/>
      </dsp:txXfrm>
    </dsp:sp>
    <dsp:sp modelId="{B8AEE1E7-FA9C-463C-AC6C-78352CD931BA}">
      <dsp:nvSpPr>
        <dsp:cNvPr id="0" name=""/>
        <dsp:cNvSpPr/>
      </dsp:nvSpPr>
      <dsp:spPr>
        <a:xfrm>
          <a:off x="4263222" y="1419551"/>
          <a:ext cx="2262394" cy="43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68CD2-57F9-4F09-8B8B-8DA442DFB484}">
      <dsp:nvSpPr>
        <dsp:cNvPr id="0" name=""/>
        <dsp:cNvSpPr/>
      </dsp:nvSpPr>
      <dsp:spPr>
        <a:xfrm>
          <a:off x="4338901" y="1491446"/>
          <a:ext cx="2262394" cy="432506"/>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Atatürk İlkeleri</a:t>
          </a:r>
          <a:endParaRPr lang="tr-TR" sz="1800" b="1" kern="1200" dirty="0"/>
        </a:p>
      </dsp:txBody>
      <dsp:txXfrm>
        <a:off x="4351569" y="1504114"/>
        <a:ext cx="2237058" cy="407170"/>
      </dsp:txXfrm>
    </dsp:sp>
    <dsp:sp modelId="{EEFE5E5D-ACD4-41E0-9FCE-CEDF415468F7}">
      <dsp:nvSpPr>
        <dsp:cNvPr id="0" name=""/>
        <dsp:cNvSpPr/>
      </dsp:nvSpPr>
      <dsp:spPr>
        <a:xfrm>
          <a:off x="1224411" y="2066444"/>
          <a:ext cx="1081884" cy="43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FCD6F-6632-4830-A015-1E7AACED98B5}">
      <dsp:nvSpPr>
        <dsp:cNvPr id="0" name=""/>
        <dsp:cNvSpPr/>
      </dsp:nvSpPr>
      <dsp:spPr>
        <a:xfrm>
          <a:off x="1300090" y="2138339"/>
          <a:ext cx="1081884" cy="43250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Laiklik</a:t>
          </a:r>
          <a:endParaRPr lang="tr-TR" sz="1600" b="1" kern="1200" dirty="0"/>
        </a:p>
      </dsp:txBody>
      <dsp:txXfrm>
        <a:off x="1312758" y="2151007"/>
        <a:ext cx="1056548" cy="407170"/>
      </dsp:txXfrm>
    </dsp:sp>
    <dsp:sp modelId="{4F12E910-44C3-4ACB-B87E-51C421BFBA50}">
      <dsp:nvSpPr>
        <dsp:cNvPr id="0" name=""/>
        <dsp:cNvSpPr/>
      </dsp:nvSpPr>
      <dsp:spPr>
        <a:xfrm>
          <a:off x="5813" y="2697040"/>
          <a:ext cx="3519080" cy="4149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EF310-CD37-4EB8-8906-F67776305708}">
      <dsp:nvSpPr>
        <dsp:cNvPr id="0" name=""/>
        <dsp:cNvSpPr/>
      </dsp:nvSpPr>
      <dsp:spPr>
        <a:xfrm>
          <a:off x="81492" y="2768935"/>
          <a:ext cx="3519080" cy="4149701"/>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t>Laiklik, dünya işleri olan devlet düzeninin bu düzeni sağlamak ve korumak için konan hukuk kurallarının dine değil, akıl ve bilime dayandırılması ,kimsenin dini inancına ve vicdan özgürlüğüne karışılmaması demektir.</a:t>
          </a:r>
        </a:p>
        <a:p>
          <a:pPr lvl="0" algn="ctr" defTabSz="711200">
            <a:lnSpc>
              <a:spcPct val="150000"/>
            </a:lnSpc>
            <a:spcBef>
              <a:spcPct val="0"/>
            </a:spcBef>
            <a:spcAft>
              <a:spcPts val="0"/>
            </a:spcAft>
          </a:pPr>
          <a:r>
            <a:rPr lang="tr-TR" sz="1600" kern="1200" dirty="0" smtClean="0"/>
            <a:t>Atatürkçü laiklik anlayışı, laikliğin her alan-da gerçekleşmesini ,devlet yöneticilerinin dini kurallardan değil, toplumun ihtiyaçlarını dikkate alarak akılcılık ve bilimsellikten yararlanarak karar vermelerini istemektedir.</a:t>
          </a:r>
        </a:p>
        <a:p>
          <a:pPr lvl="0" algn="ctr" defTabSz="711200">
            <a:lnSpc>
              <a:spcPct val="90000"/>
            </a:lnSpc>
            <a:spcBef>
              <a:spcPct val="0"/>
            </a:spcBef>
            <a:spcAft>
              <a:spcPct val="35000"/>
            </a:spcAft>
          </a:pPr>
          <a:endParaRPr lang="tr-TR" sz="1100" kern="1200" dirty="0"/>
        </a:p>
      </dsp:txBody>
      <dsp:txXfrm>
        <a:off x="184562" y="2872005"/>
        <a:ext cx="3312940" cy="3943561"/>
      </dsp:txXfrm>
    </dsp:sp>
    <dsp:sp modelId="{E87FD62E-5D7D-498E-97A7-DEEC1AF6E298}">
      <dsp:nvSpPr>
        <dsp:cNvPr id="0" name=""/>
        <dsp:cNvSpPr/>
      </dsp:nvSpPr>
      <dsp:spPr>
        <a:xfrm>
          <a:off x="4101596" y="2066444"/>
          <a:ext cx="1712083" cy="43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225F7-E9B8-478B-BE49-3073102B8D96}">
      <dsp:nvSpPr>
        <dsp:cNvPr id="0" name=""/>
        <dsp:cNvSpPr/>
      </dsp:nvSpPr>
      <dsp:spPr>
        <a:xfrm>
          <a:off x="4177275" y="2138339"/>
          <a:ext cx="1712083" cy="432506"/>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İnkılapçılık</a:t>
          </a:r>
          <a:endParaRPr lang="tr-TR" sz="1600" b="1" kern="1200" dirty="0"/>
        </a:p>
      </dsp:txBody>
      <dsp:txXfrm>
        <a:off x="4189943" y="2151007"/>
        <a:ext cx="1686747" cy="407170"/>
      </dsp:txXfrm>
    </dsp:sp>
    <dsp:sp modelId="{B3817F52-BDA4-412C-9A02-C0703F6A4221}">
      <dsp:nvSpPr>
        <dsp:cNvPr id="0" name=""/>
        <dsp:cNvSpPr/>
      </dsp:nvSpPr>
      <dsp:spPr>
        <a:xfrm>
          <a:off x="3676252" y="2697040"/>
          <a:ext cx="2562772" cy="40800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2B29C-2445-4175-9B9B-9093F8655A24}">
      <dsp:nvSpPr>
        <dsp:cNvPr id="0" name=""/>
        <dsp:cNvSpPr/>
      </dsp:nvSpPr>
      <dsp:spPr>
        <a:xfrm>
          <a:off x="3751931" y="2768935"/>
          <a:ext cx="2562772" cy="4080020"/>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Atatürkçü Düşünce Sistemi’nin inkılapçılık anlayışı, çağa göre geri kalmış kurumların ortadan kaldırılması yerine gelişmeyi ve ilerlemeyi  kolaylaştı-</a:t>
          </a:r>
          <a:r>
            <a:rPr lang="tr-TR" sz="1800" kern="1200" dirty="0" err="1" smtClean="0"/>
            <a:t>racak</a:t>
          </a:r>
          <a:r>
            <a:rPr lang="tr-TR" sz="1800" kern="1200" dirty="0" smtClean="0"/>
            <a:t> kurumların getirilmesi esasına dayanır. </a:t>
          </a:r>
          <a:endParaRPr lang="tr-TR" sz="1800" kern="1200" dirty="0"/>
        </a:p>
      </dsp:txBody>
      <dsp:txXfrm>
        <a:off x="3826992" y="2843996"/>
        <a:ext cx="2412650" cy="3929898"/>
      </dsp:txXfrm>
    </dsp:sp>
    <dsp:sp modelId="{090E28BB-CFB0-4F65-917F-79A6D4BDC5DD}">
      <dsp:nvSpPr>
        <dsp:cNvPr id="0" name=""/>
        <dsp:cNvSpPr/>
      </dsp:nvSpPr>
      <dsp:spPr>
        <a:xfrm>
          <a:off x="6849966" y="2066444"/>
          <a:ext cx="1703202" cy="4325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DA81E-EF80-40B8-8825-4152149688AF}">
      <dsp:nvSpPr>
        <dsp:cNvPr id="0" name=""/>
        <dsp:cNvSpPr/>
      </dsp:nvSpPr>
      <dsp:spPr>
        <a:xfrm>
          <a:off x="6925645" y="2138339"/>
          <a:ext cx="1703202" cy="432506"/>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Devletçilik</a:t>
          </a:r>
          <a:endParaRPr lang="tr-TR" sz="1600" b="1" kern="1200" dirty="0"/>
        </a:p>
      </dsp:txBody>
      <dsp:txXfrm>
        <a:off x="6938313" y="2151007"/>
        <a:ext cx="1677866" cy="407170"/>
      </dsp:txXfrm>
    </dsp:sp>
    <dsp:sp modelId="{0AED7357-F00D-49CC-8970-26062EB3FB1E}">
      <dsp:nvSpPr>
        <dsp:cNvPr id="0" name=""/>
        <dsp:cNvSpPr/>
      </dsp:nvSpPr>
      <dsp:spPr>
        <a:xfrm>
          <a:off x="6390382" y="2697040"/>
          <a:ext cx="2622369" cy="41497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09C17-2CB7-46B3-8BC9-60072654A248}">
      <dsp:nvSpPr>
        <dsp:cNvPr id="0" name=""/>
        <dsp:cNvSpPr/>
      </dsp:nvSpPr>
      <dsp:spPr>
        <a:xfrm>
          <a:off x="6466061" y="2768935"/>
          <a:ext cx="2622369" cy="4149701"/>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Atatürk devletçiliği ekonomik hayata ilişkin sosyal ve kültürel konularda da devletin dolaylı bir müdahalesini ister. Atatürk devletçiliği, Türkiye’nin şartlarından ve ihtiyaçlarından doğmuştur.</a:t>
          </a:r>
          <a:endParaRPr lang="tr-TR" sz="1800" kern="1200" dirty="0"/>
        </a:p>
      </dsp:txBody>
      <dsp:txXfrm>
        <a:off x="6542868" y="2845742"/>
        <a:ext cx="2468755" cy="39960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30.04.2020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244672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B9F73DD7-6F9C-438C-85E4-52BB8FE4C423}" type="slidenum">
              <a:rPr lang="tr-TR">
                <a:solidFill>
                  <a:prstClr val="black"/>
                </a:solidFill>
                <a:latin typeface="Arial" charset="0"/>
              </a:rPr>
              <a:pPr eaLnBrk="1" hangingPunct="1"/>
              <a:t>1</a:t>
            </a:fld>
            <a:endParaRPr lang="tr-TR">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tr-TR" smtClean="0"/>
          </a:p>
        </p:txBody>
      </p:sp>
    </p:spTree>
    <p:extLst>
      <p:ext uri="{BB962C8B-B14F-4D97-AF65-F5344CB8AC3E}">
        <p14:creationId xmlns:p14="http://schemas.microsoft.com/office/powerpoint/2010/main" val="392175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76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noProof="0" smtClean="0"/>
              <a:t>Asıl başlık stili için tıklatın</a:t>
            </a:r>
          </a:p>
        </p:txBody>
      </p:sp>
      <p:sp>
        <p:nvSpPr>
          <p:cNvPr id="66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tr-TR">
                <a:solidFill>
                  <a:srgbClr val="FFFFFF"/>
                </a:solidFill>
              </a:rPr>
              <a:t>www.tariheglencesi.com</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C6630A7-B737-44B6-9BC7-349F716BEA7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37611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EDE4B8E-1F41-4264-8BEE-694F2DDB69B4}"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8991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F1E4B02-45D6-4573-9981-510249775983}"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6429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457200" y="1600200"/>
            <a:ext cx="4038600" cy="4525963"/>
          </a:xfrm>
        </p:spPr>
        <p:txBody>
          <a:bodyPr/>
          <a:lstStyle/>
          <a:p>
            <a:pPr lvl="0"/>
            <a:endParaRPr lang="tr-TR" noProof="0" smtClean="0"/>
          </a:p>
        </p:txBody>
      </p:sp>
      <p:sp>
        <p:nvSpPr>
          <p:cNvPr id="4" name="Metin Yer Tutucusu 3"/>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46A5A71-8DED-48FB-80F6-3577A70F67D0}"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962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E7EE85-7294-481C-9CC4-F391C9CCFB3B}"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277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6005905-07AF-4A1D-9796-A6C40B28577C}"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09620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99F8929-E362-48FE-885C-5EF25A2B2C4E}"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90182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D01B560-EA50-428A-85C7-03257BA12689}" type="slidenum">
              <a:rPr lang="tr-TR">
                <a:solidFill>
                  <a:srgbClr val="FFFFFF"/>
                </a:solidFill>
              </a:rPr>
              <a:pPr>
                <a:def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1943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EA59AFB-2E1E-4CD0-B553-5B4476BD271B}" type="slidenum">
              <a:rPr lang="tr-TR">
                <a:solidFill>
                  <a:srgbClr val="FFFFFF"/>
                </a:solidFill>
              </a:rPr>
              <a:pPr>
                <a:def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86725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CB5A076-5545-4773-B417-58877A9CD98B}" type="slidenum">
              <a:rPr lang="tr-TR">
                <a:solidFill>
                  <a:srgbClr val="FFFFFF"/>
                </a:solidFill>
              </a:rPr>
              <a:pPr>
                <a:def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60196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009B0B8-EE2B-4D51-8F65-E74130DF23B3}"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44086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75A0A9F-41BE-474B-B81C-C9D471DCB2A4}"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98263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tr-TR">
              <a:solidFill>
                <a:srgbClr val="FFFFFF"/>
              </a:solidFill>
            </a:endParaRPr>
          </a:p>
        </p:txBody>
      </p:sp>
      <p:sp>
        <p:nvSpPr>
          <p:cNvPr id="6666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838F908B-346A-4860-9396-1FB0742D345F}" type="slidenum">
              <a:rPr lang="tr-TR">
                <a:solidFill>
                  <a:srgbClr val="FFFFFF"/>
                </a:solidFill>
              </a:rPr>
              <a:pPr fontAlgn="base">
                <a:spcBef>
                  <a:spcPct val="0"/>
                </a:spcBef>
                <a:spcAft>
                  <a:spcPct val="0"/>
                </a:spcAft>
                <a:defRPr/>
              </a:pPr>
              <a:t>‹#›</a:t>
            </a:fld>
            <a:endParaRPr lang="tr-TR">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66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6666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666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66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66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tr-TR">
                <a:solidFill>
                  <a:srgbClr val="FFFFFF"/>
                </a:solidFill>
              </a:rPr>
              <a:t>www.tariheglencesi.com</a:t>
            </a:r>
          </a:p>
        </p:txBody>
      </p:sp>
      <p:sp>
        <p:nvSpPr>
          <p:cNvPr id="6666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428918842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404665"/>
            <a:ext cx="8098482" cy="3252936"/>
          </a:xfrm>
          <a:solidFill>
            <a:schemeClr val="accent4">
              <a:lumMod val="10000"/>
            </a:schemeClr>
          </a:solidFill>
        </p:spPr>
        <p:txBody>
          <a:bodyPr/>
          <a:lstStyle/>
          <a:p>
            <a:pPr eaLnBrk="1" hangingPunct="1">
              <a:defRPr/>
            </a:pPr>
            <a:r>
              <a:rPr lang="tr-TR" dirty="0" smtClean="0"/>
              <a:t>T.C İnkılap Tarihi Ve Atatürkçülük</a:t>
            </a:r>
            <a:br>
              <a:rPr lang="tr-TR" dirty="0" smtClean="0"/>
            </a:br>
            <a:r>
              <a:rPr lang="tr-TR" dirty="0" smtClean="0">
                <a:solidFill>
                  <a:srgbClr val="FFFF00"/>
                </a:solidFill>
              </a:rPr>
              <a:t>Özet</a:t>
            </a:r>
          </a:p>
        </p:txBody>
      </p:sp>
      <p:sp>
        <p:nvSpPr>
          <p:cNvPr id="3075" name="Rectangle 3"/>
          <p:cNvSpPr>
            <a:spLocks noGrp="1" noChangeArrowheads="1"/>
          </p:cNvSpPr>
          <p:nvPr>
            <p:ph type="subTitle" idx="1"/>
          </p:nvPr>
        </p:nvSpPr>
        <p:spPr>
          <a:xfrm>
            <a:off x="1371600" y="4292600"/>
            <a:ext cx="6400800" cy="720725"/>
          </a:xfrm>
          <a:solidFill>
            <a:srgbClr val="00B050"/>
          </a:solidFill>
        </p:spPr>
        <p:txBody>
          <a:bodyPr/>
          <a:lstStyle/>
          <a:p>
            <a:pPr eaLnBrk="1" hangingPunct="1">
              <a:defRPr/>
            </a:pPr>
            <a:r>
              <a:rPr lang="tr-TR" dirty="0" smtClean="0"/>
              <a:t>Arif ÖZBEYLİ</a:t>
            </a:r>
          </a:p>
        </p:txBody>
      </p:sp>
      <p:sp>
        <p:nvSpPr>
          <p:cNvPr id="3076" name="Altbilgi Yer Tutucusu 1"/>
          <p:cNvSpPr>
            <a:spLocks noGrp="1"/>
          </p:cNvSpPr>
          <p:nvPr>
            <p:ph type="ftr" sz="quarter" idx="11"/>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tr-TR" smtClean="0">
                <a:solidFill>
                  <a:srgbClr val="FFFFFF"/>
                </a:solidFill>
                <a:latin typeface="Arial" charset="0"/>
              </a:rPr>
              <a:t>www.tariheglencesi.com</a:t>
            </a:r>
          </a:p>
        </p:txBody>
      </p:sp>
      <p:pic>
        <p:nvPicPr>
          <p:cNvPr id="2" name="5- Yarbay Hasan Bey kırmızı gül">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665654" y="6489700"/>
            <a:ext cx="232792" cy="232792"/>
          </a:xfrm>
          <a:prstGeom prst="rect">
            <a:avLst/>
          </a:prstGeom>
        </p:spPr>
      </p:pic>
    </p:spTree>
    <p:custDataLst>
      <p:tags r:id="rId1"/>
    </p:custDataLst>
    <p:extLst>
      <p:ext uri="{BB962C8B-B14F-4D97-AF65-F5344CB8AC3E}">
        <p14:creationId xmlns:p14="http://schemas.microsoft.com/office/powerpoint/2010/main" val="18252103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8285">
        <p15:prstTrans prst="peelOff"/>
      </p:transition>
    </mc:Choice>
    <mc:Fallback>
      <p:transition spd="slow" advTm="828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1" fill="hold"/>
                                        <p:tgtEl>
                                          <p:spTgt spid="2"/>
                                        </p:tgtEl>
                                      </p:cBhvr>
                                    </p:cmd>
                                  </p:childTnLst>
                                  <p:subTnLst>
                                    <p:set>
                                      <p:cBhvr override="childStyle">
                                        <p:cTn dur="1" fill="hold" display="0" masterRel="sameClick" afterEffect="1">
                                          <p:stCondLst>
                                            <p:cond evt="end" delay="0">
                                              <p:tn val="9"/>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p:cMediaNode vol="80000" numSld="5">
                <p:cTn id="11" fill="hold" display="0">
                  <p:stCondLst>
                    <p:cond delay="indefinite"/>
                  </p:stCondLst>
                  <p:endCondLst>
                    <p:cond evt="onStopAudio" delay="0">
                      <p:tgtEl>
                        <p:sldTgt/>
                      </p:tgtEl>
                    </p:cond>
                  </p:endCondLst>
                </p:cTn>
                <p:tgtEl>
                  <p:spTgt spid="2"/>
                </p:tgtEl>
              </p:cMediaNode>
            </p:audio>
          </p:childTnLst>
        </p:cTn>
      </p:par>
    </p:tnLst>
    <p:bldLst>
      <p:bldP spid="3075" grpId="0" build="p" autoUpdateAnimBg="0"/>
    </p:bldLst>
  </p:timing>
  <p:extLst>
    <p:ext uri="{E180D4A7-C9FB-4DFB-919C-405C955672EB}">
      <p14:showEvtLst xmlns:p14="http://schemas.microsoft.com/office/powerpoint/2010/main">
        <p14:playEvt time="2475"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endParaRPr lang="tr-TR" smtClean="0"/>
          </a:p>
        </p:txBody>
      </p:sp>
      <p:sp>
        <p:nvSpPr>
          <p:cNvPr id="6147" name="Rectangle 3"/>
          <p:cNvSpPr>
            <a:spLocks noGrp="1" noChangeArrowheads="1"/>
          </p:cNvSpPr>
          <p:nvPr>
            <p:ph type="body" idx="1"/>
          </p:nvPr>
        </p:nvSpPr>
        <p:spPr>
          <a:xfrm>
            <a:off x="685800" y="304800"/>
            <a:ext cx="7772400" cy="5791200"/>
          </a:xfrm>
        </p:spPr>
        <p:txBody>
          <a:bodyPr/>
          <a:lstStyle/>
          <a:p>
            <a:pPr eaLnBrk="1" hangingPunct="1">
              <a:defRPr/>
            </a:pPr>
            <a:r>
              <a:rPr lang="tr-TR" smtClean="0"/>
              <a:t> </a:t>
            </a:r>
          </a:p>
        </p:txBody>
      </p:sp>
      <p:pic>
        <p:nvPicPr>
          <p:cNvPr id="4100" name="Picture 4" descr="ata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ltbilgi Yer Tutucusu 1"/>
          <p:cNvSpPr>
            <a:spLocks noGrp="1"/>
          </p:cNvSpPr>
          <p:nvPr>
            <p:ph type="ftr" sz="quarter" idx="12"/>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tr-TR" smtClean="0">
                <a:solidFill>
                  <a:srgbClr val="FFFFFF"/>
                </a:solidFill>
                <a:latin typeface="Arial" charset="0"/>
              </a:rPr>
              <a:t>www.tariheglencesi.com</a:t>
            </a:r>
          </a:p>
        </p:txBody>
      </p:sp>
    </p:spTree>
    <p:extLst>
      <p:ext uri="{BB962C8B-B14F-4D97-AF65-F5344CB8AC3E}">
        <p14:creationId xmlns:p14="http://schemas.microsoft.com/office/powerpoint/2010/main" val="2029428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943">
        <p15:prstTrans prst="pageCurlDouble"/>
      </p:transition>
    </mc:Choice>
    <mc:Fallback>
      <p:transition spd="slow" advTm="4943">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520170606"/>
              </p:ext>
            </p:extLst>
          </p:nvPr>
        </p:nvGraphicFramePr>
        <p:xfrm>
          <a:off x="0" y="116632"/>
          <a:ext cx="9144000" cy="7046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a:xfrm>
            <a:off x="4283968" y="6858000"/>
            <a:ext cx="2895600" cy="361135"/>
          </a:xfrm>
        </p:spPr>
        <p:txBody>
          <a:bodyPr/>
          <a:lstStyle/>
          <a:p>
            <a:pPr>
              <a:defRPr/>
            </a:pPr>
            <a:r>
              <a:rPr lang="tr-TR" dirty="0" smtClean="0">
                <a:solidFill>
                  <a:srgbClr val="FFFFFF"/>
                </a:solidFill>
              </a:rPr>
              <a:t>www.tariheglencesi.com</a:t>
            </a:r>
            <a:endParaRPr lang="tr-TR" dirty="0">
              <a:solidFill>
                <a:srgbClr val="FFFFFF"/>
              </a:solidFill>
            </a:endParaRPr>
          </a:p>
        </p:txBody>
      </p:sp>
    </p:spTree>
    <p:extLst>
      <p:ext uri="{BB962C8B-B14F-4D97-AF65-F5344CB8AC3E}">
        <p14:creationId xmlns:p14="http://schemas.microsoft.com/office/powerpoint/2010/main" val="2638766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61606">
        <p15:prstTrans prst="curtains"/>
      </p:transition>
    </mc:Choice>
    <mc:Fallback>
      <p:transition spd="slow" advTm="61606">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563158578"/>
              </p:ext>
            </p:extLst>
          </p:nvPr>
        </p:nvGraphicFramePr>
        <p:xfrm>
          <a:off x="0" y="116632"/>
          <a:ext cx="9144000" cy="7046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a:xfrm>
            <a:off x="6372200" y="6946710"/>
            <a:ext cx="2895600" cy="45719"/>
          </a:xfrm>
        </p:spPr>
        <p:txBody>
          <a:bodyPr/>
          <a:lstStyle/>
          <a:p>
            <a:pPr>
              <a:defRPr/>
            </a:pPr>
            <a:r>
              <a:rPr lang="tr-TR" dirty="0" smtClean="0">
                <a:solidFill>
                  <a:srgbClr val="FFFFFF"/>
                </a:solidFill>
              </a:rPr>
              <a:t>www.tariheglencesi.com</a:t>
            </a:r>
            <a:endParaRPr lang="tr-TR" dirty="0">
              <a:solidFill>
                <a:srgbClr val="FFFFFF"/>
              </a:solidFill>
            </a:endParaRPr>
          </a:p>
        </p:txBody>
      </p:sp>
    </p:spTree>
    <p:extLst>
      <p:ext uri="{BB962C8B-B14F-4D97-AF65-F5344CB8AC3E}">
        <p14:creationId xmlns:p14="http://schemas.microsoft.com/office/powerpoint/2010/main" val="36826807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1910">
        <p15:prstTrans prst="airplane"/>
      </p:transition>
    </mc:Choice>
    <mc:Fallback>
      <p:transition spd="slow" advTm="6191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val="0"/>
              </a:ext>
            </a:extLst>
          </a:blip>
          <a:srcRect l="4892" t="8892" r="31177" b="62302"/>
          <a:stretch/>
        </p:blipFill>
        <p:spPr>
          <a:xfrm>
            <a:off x="467544" y="3068959"/>
            <a:ext cx="8243015" cy="2088232"/>
          </a:xfrm>
        </p:spPr>
      </p:pic>
      <p:sp>
        <p:nvSpPr>
          <p:cNvPr id="2" name="Metin kutusu 1"/>
          <p:cNvSpPr txBox="1"/>
          <p:nvPr/>
        </p:nvSpPr>
        <p:spPr>
          <a:xfrm>
            <a:off x="4355976" y="3789910"/>
            <a:ext cx="3816424" cy="646331"/>
          </a:xfrm>
          <a:prstGeom prst="rect">
            <a:avLst/>
          </a:prstGeom>
          <a:noFill/>
        </p:spPr>
        <p:txBody>
          <a:bodyPr wrap="square" rtlCol="0">
            <a:spAutoFit/>
          </a:bodyPr>
          <a:lstStyle/>
          <a:p>
            <a:r>
              <a:rPr lang="tr-TR" sz="3600" b="1" dirty="0" smtClean="0">
                <a:solidFill>
                  <a:prstClr val="white"/>
                </a:solidFill>
              </a:rPr>
              <a:t>tariheglencesi</a:t>
            </a:r>
            <a:endParaRPr lang="tr-TR" sz="3600" b="1" dirty="0">
              <a:solidFill>
                <a:prstClr val="white"/>
              </a:solidFill>
            </a:endParaRPr>
          </a:p>
        </p:txBody>
      </p:sp>
      <p:sp>
        <p:nvSpPr>
          <p:cNvPr id="3" name="Metin kutusu 2"/>
          <p:cNvSpPr txBox="1"/>
          <p:nvPr/>
        </p:nvSpPr>
        <p:spPr>
          <a:xfrm>
            <a:off x="467544" y="5373216"/>
            <a:ext cx="8243015" cy="369332"/>
          </a:xfrm>
          <a:prstGeom prst="rect">
            <a:avLst/>
          </a:prstGeom>
          <a:solidFill>
            <a:schemeClr val="tx1"/>
          </a:solidFill>
        </p:spPr>
        <p:txBody>
          <a:bodyPr wrap="square" rtlCol="0">
            <a:spAutoFit/>
          </a:bodyPr>
          <a:lstStyle/>
          <a:p>
            <a:pPr algn="ctr"/>
            <a:r>
              <a:rPr lang="tr-TR" b="1" dirty="0" smtClean="0">
                <a:solidFill>
                  <a:schemeClr val="bg1"/>
                </a:solidFill>
              </a:rPr>
              <a:t>Kanalımıza abone olup, destek olabilirsiniz.</a:t>
            </a:r>
            <a:endParaRPr lang="tr-TR" b="1" dirty="0">
              <a:solidFill>
                <a:schemeClr val="bg1"/>
              </a:solidFill>
            </a:endParaRPr>
          </a:p>
        </p:txBody>
      </p:sp>
    </p:spTree>
    <p:extLst>
      <p:ext uri="{BB962C8B-B14F-4D97-AF65-F5344CB8AC3E}">
        <p14:creationId xmlns:p14="http://schemas.microsoft.com/office/powerpoint/2010/main" val="535918495"/>
      </p:ext>
    </p:extLst>
  </p:cSld>
  <p:clrMapOvr>
    <a:masterClrMapping/>
  </p:clrMapOvr>
  <mc:AlternateContent xmlns:mc="http://schemas.openxmlformats.org/markup-compatibility/2006">
    <mc:Choice xmlns:p14="http://schemas.microsoft.com/office/powerpoint/2010/main" Requires="p14">
      <p:transition spd="slow" p14:dur="1600" advTm="11565">
        <p14:prism isContent="1" isInverted="1"/>
        <p:sndAc>
          <p:stSnd>
            <p:snd r:embed="rId2" name="applause.wav"/>
          </p:stSnd>
        </p:sndAc>
      </p:transition>
    </mc:Choice>
    <mc:Fallback>
      <p:transition spd="slow" advTm="11565">
        <p:fade/>
        <p:sndAc>
          <p:stSnd>
            <p:snd r:embed="rId2" name="applause.wav"/>
          </p:stSnd>
        </p:sndAc>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2357</TotalTime>
  <Words>371</Words>
  <Application>Microsoft Office PowerPoint</Application>
  <PresentationFormat>Ekran Gösterisi (4:3)</PresentationFormat>
  <Paragraphs>35</Paragraphs>
  <Slides>5</Slides>
  <Notes>1</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vt:i4>
      </vt:variant>
    </vt:vector>
  </HeadingPairs>
  <TitlesOfParts>
    <vt:vector size="10" baseType="lpstr">
      <vt:lpstr>Arial</vt:lpstr>
      <vt:lpstr>Calibri</vt:lpstr>
      <vt:lpstr>Garamond</vt:lpstr>
      <vt:lpstr>Wingdings</vt:lpstr>
      <vt:lpstr>Dere</vt:lpstr>
      <vt:lpstr>T.C İnkılap Tarihi Ve Atatürkçülük Özet</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toshiba</cp:lastModifiedBy>
  <cp:revision>205</cp:revision>
  <dcterms:created xsi:type="dcterms:W3CDTF">2011-04-28T18:08:03Z</dcterms:created>
  <dcterms:modified xsi:type="dcterms:W3CDTF">2020-04-30T19:18:03Z</dcterms:modified>
</cp:coreProperties>
</file>