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6" r:id="rId2"/>
  </p:sldMasterIdLst>
  <p:notesMasterIdLst>
    <p:notesMasterId r:id="rId29"/>
  </p:notesMasterIdLst>
  <p:sldIdLst>
    <p:sldId id="487" r:id="rId3"/>
    <p:sldId id="488" r:id="rId4"/>
    <p:sldId id="594" r:id="rId5"/>
    <p:sldId id="541" r:id="rId6"/>
    <p:sldId id="542" r:id="rId7"/>
    <p:sldId id="568" r:id="rId8"/>
    <p:sldId id="569" r:id="rId9"/>
    <p:sldId id="570" r:id="rId10"/>
    <p:sldId id="571" r:id="rId11"/>
    <p:sldId id="593" r:id="rId12"/>
    <p:sldId id="591" r:id="rId13"/>
    <p:sldId id="572" r:id="rId14"/>
    <p:sldId id="573" r:id="rId15"/>
    <p:sldId id="574" r:id="rId16"/>
    <p:sldId id="575" r:id="rId17"/>
    <p:sldId id="576" r:id="rId18"/>
    <p:sldId id="579" r:id="rId19"/>
    <p:sldId id="590" r:id="rId20"/>
    <p:sldId id="580" r:id="rId21"/>
    <p:sldId id="581" r:id="rId22"/>
    <p:sldId id="582" r:id="rId23"/>
    <p:sldId id="589" r:id="rId24"/>
    <p:sldId id="583" r:id="rId25"/>
    <p:sldId id="584" r:id="rId26"/>
    <p:sldId id="588" r:id="rId27"/>
    <p:sldId id="592"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99FF"/>
    <a:srgbClr val="CCFF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4434" autoAdjust="0"/>
  </p:normalViewPr>
  <p:slideViewPr>
    <p:cSldViewPr>
      <p:cViewPr varScale="1">
        <p:scale>
          <a:sx n="70" d="100"/>
          <a:sy n="70" d="100"/>
        </p:scale>
        <p:origin x="141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chemeClr val="accent1">
            <a:lumMod val="20000"/>
            <a:lumOff val="80000"/>
            <a:alpha val="90000"/>
          </a:schemeClr>
        </a:solidFill>
      </dgm:spPr>
      <dgm:t>
        <a:bodyPr/>
        <a:lstStyle/>
        <a:p>
          <a:r>
            <a:rPr lang="tr-TR" sz="2000" b="1" dirty="0" smtClean="0"/>
            <a:t>T.C İNKILAP TARİHİ VE ATATÜRKÇÜLÜK</a:t>
          </a:r>
          <a:endParaRPr lang="tr-TR" sz="20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F378D4AE-923E-4BCD-BD78-DC75DC5251E7}">
      <dgm:prSet phldrT="[Metin]" custT="1"/>
      <dgm:spPr>
        <a:solidFill>
          <a:srgbClr val="CCFF66">
            <a:alpha val="90000"/>
          </a:srgbClr>
        </a:solidFill>
      </dgm:spPr>
      <dgm:t>
        <a:bodyPr/>
        <a:lstStyle/>
        <a:p>
          <a:endParaRPr lang="tr-TR" sz="1400" dirty="0" smtClean="0"/>
        </a:p>
        <a:p>
          <a:r>
            <a:rPr lang="tr-TR" sz="1400" dirty="0" smtClean="0"/>
            <a:t>KURTULUŞ SAVAŞI HAZIRLIK DÖNEMİ</a:t>
          </a:r>
        </a:p>
        <a:p>
          <a:endParaRPr lang="tr-TR" sz="1400" dirty="0"/>
        </a:p>
      </dgm:t>
    </dgm:pt>
    <dgm:pt modelId="{BF9D65DD-FC8A-4AF2-9D44-D2D7A5B80828}" type="parTrans" cxnId="{DAC0189D-A872-4203-A380-47A8D49EBAF1}">
      <dgm:prSet/>
      <dgm:spPr/>
      <dgm:t>
        <a:bodyPr/>
        <a:lstStyle/>
        <a:p>
          <a:endParaRPr lang="tr-TR" sz="1400"/>
        </a:p>
      </dgm:t>
    </dgm:pt>
    <dgm:pt modelId="{93AD4F93-A45C-4387-B618-E9175AD58FCC}" type="sibTrans" cxnId="{DAC0189D-A872-4203-A380-47A8D49EBAF1}">
      <dgm:prSet/>
      <dgm:spPr/>
      <dgm:t>
        <a:bodyPr/>
        <a:lstStyle/>
        <a:p>
          <a:endParaRPr lang="tr-TR" sz="1400"/>
        </a:p>
      </dgm:t>
    </dgm:pt>
    <dgm:pt modelId="{D01A9C7A-0A40-40EF-B689-F6346962ECE4}">
      <dgm:prSet custT="1"/>
      <dgm:spPr>
        <a:solidFill>
          <a:srgbClr val="FFCC99">
            <a:alpha val="89804"/>
          </a:srgbClr>
        </a:solidFill>
      </dgm:spPr>
      <dgm:t>
        <a:bodyPr/>
        <a:lstStyle/>
        <a:p>
          <a:r>
            <a:rPr lang="tr-TR" sz="1400" dirty="0" smtClean="0"/>
            <a:t>KURTULUŞ SAVAŞI’NDA CEPHELER</a:t>
          </a:r>
          <a:endParaRPr lang="tr-TR" sz="1400" dirty="0"/>
        </a:p>
      </dgm:t>
    </dgm:pt>
    <dgm:pt modelId="{AD148907-65A0-4DD4-8956-CF7D31CC36F2}" type="parTrans" cxnId="{2F13DACC-9235-40A2-936E-DE9E7DEA896F}">
      <dgm:prSet/>
      <dgm:spPr/>
      <dgm:t>
        <a:bodyPr/>
        <a:lstStyle/>
        <a:p>
          <a:endParaRPr lang="tr-TR" sz="1400"/>
        </a:p>
      </dgm:t>
    </dgm:pt>
    <dgm:pt modelId="{760DF455-7DAF-4281-8100-C45C048AA54C}" type="sibTrans" cxnId="{2F13DACC-9235-40A2-936E-DE9E7DEA896F}">
      <dgm:prSet/>
      <dgm:spPr/>
      <dgm:t>
        <a:bodyPr/>
        <a:lstStyle/>
        <a:p>
          <a:endParaRPr lang="tr-TR" sz="1400"/>
        </a:p>
      </dgm:t>
    </dgm:pt>
    <dgm:pt modelId="{1B627E8A-C8A6-4708-8359-BB4BBB442AF1}">
      <dgm:prSet custT="1"/>
      <dgm:spPr>
        <a:solidFill>
          <a:srgbClr val="FF99FF">
            <a:alpha val="89804"/>
          </a:srgbClr>
        </a:solidFill>
      </dgm:spPr>
      <dgm:t>
        <a:bodyPr/>
        <a:lstStyle/>
        <a:p>
          <a:r>
            <a:rPr lang="tr-TR" sz="1400" dirty="0" smtClean="0"/>
            <a:t>TÜRK </a:t>
          </a:r>
          <a:r>
            <a:rPr lang="tr-TR" sz="1400" dirty="0" smtClean="0"/>
            <a:t>İNKILABI</a:t>
          </a:r>
          <a:endParaRPr lang="tr-TR" sz="1400" dirty="0"/>
        </a:p>
      </dgm:t>
    </dgm:pt>
    <dgm:pt modelId="{09F840D8-854D-49F6-B272-927AB4D8D155}" type="parTrans" cxnId="{CDA3CD62-8258-4738-89B8-7DDD313C6FFB}">
      <dgm:prSet/>
      <dgm:spPr/>
      <dgm:t>
        <a:bodyPr/>
        <a:lstStyle/>
        <a:p>
          <a:endParaRPr lang="tr-TR" sz="1400"/>
        </a:p>
      </dgm:t>
    </dgm:pt>
    <dgm:pt modelId="{0E328EE4-2D13-455B-9988-EC0342A47A3A}" type="sibTrans" cxnId="{CDA3CD62-8258-4738-89B8-7DDD313C6FFB}">
      <dgm:prSet/>
      <dgm:spPr/>
      <dgm:t>
        <a:bodyPr/>
        <a:lstStyle/>
        <a:p>
          <a:endParaRPr lang="tr-TR" sz="1400"/>
        </a:p>
      </dgm:t>
    </dgm:pt>
    <dgm:pt modelId="{A2B8789C-BD2F-4FB5-BA57-4A0991DC0916}">
      <dgm:prSet custT="1"/>
      <dgm:spPr>
        <a:solidFill>
          <a:schemeClr val="accent5">
            <a:lumMod val="60000"/>
            <a:lumOff val="40000"/>
            <a:alpha val="90000"/>
          </a:schemeClr>
        </a:solidFill>
      </dgm:spPr>
      <dgm:t>
        <a:bodyPr/>
        <a:lstStyle/>
        <a:p>
          <a:r>
            <a:rPr lang="tr-TR" sz="1400" dirty="0" smtClean="0"/>
            <a:t>ATATÜRK DEVRİ DIŞ POLİTİKASI</a:t>
          </a:r>
          <a:endParaRPr lang="tr-TR" sz="1400" dirty="0"/>
        </a:p>
      </dgm:t>
    </dgm:pt>
    <dgm:pt modelId="{F8955BCB-3E60-45F8-A011-82583F974BB1}" type="parTrans" cxnId="{A116258E-8B1F-42F7-B4FA-6BACEC02E113}">
      <dgm:prSet/>
      <dgm:spPr/>
      <dgm:t>
        <a:bodyPr/>
        <a:lstStyle/>
        <a:p>
          <a:endParaRPr lang="tr-TR" sz="1400"/>
        </a:p>
      </dgm:t>
    </dgm:pt>
    <dgm:pt modelId="{5A33D1A7-228C-48E8-B371-7DEF30B38C42}" type="sibTrans" cxnId="{A116258E-8B1F-42F7-B4FA-6BACEC02E113}">
      <dgm:prSet/>
      <dgm:spPr/>
      <dgm:t>
        <a:bodyPr/>
        <a:lstStyle/>
        <a:p>
          <a:endParaRPr lang="tr-TR" sz="1400"/>
        </a:p>
      </dgm:t>
    </dgm:pt>
    <dgm:pt modelId="{C6308E8D-2D16-4758-9CBA-6D886BC0A2AA}">
      <dgm:prSet custT="1"/>
      <dgm:spPr>
        <a:solidFill>
          <a:srgbClr val="FFFF66">
            <a:alpha val="89804"/>
          </a:srgbClr>
        </a:solidFill>
      </dgm:spPr>
      <dgm:t>
        <a:bodyPr/>
        <a:lstStyle/>
        <a:p>
          <a:r>
            <a:rPr lang="tr-TR" sz="1400" dirty="0" smtClean="0"/>
            <a:t>ATATÜRKÇÜLÜK VE ATATÜRK İLKELERİ</a:t>
          </a:r>
          <a:endParaRPr lang="tr-TR" sz="1400" dirty="0"/>
        </a:p>
      </dgm:t>
    </dgm:pt>
    <dgm:pt modelId="{E9F80308-91E4-4D73-8012-3BF0FB466457}" type="parTrans" cxnId="{B0375C82-CCBB-4ACB-AD65-4A52F82BDFD3}">
      <dgm:prSet/>
      <dgm:spPr/>
      <dgm:t>
        <a:bodyPr/>
        <a:lstStyle/>
        <a:p>
          <a:endParaRPr lang="tr-TR" sz="1400"/>
        </a:p>
      </dgm:t>
    </dgm:pt>
    <dgm:pt modelId="{60971E74-9006-43BC-A826-FF8D518659F9}" type="sibTrans" cxnId="{B0375C82-CCBB-4ACB-AD65-4A52F82BDFD3}">
      <dgm:prSet/>
      <dgm:spPr/>
      <dgm:t>
        <a:bodyPr/>
        <a:lstStyle/>
        <a:p>
          <a:endParaRPr lang="tr-TR" sz="1400"/>
        </a:p>
      </dgm:t>
    </dgm:pt>
    <dgm:pt modelId="{FB1743EA-A102-4F47-A097-5A1888CB2AB8}">
      <dgm:prSet custT="1"/>
      <dgm:spPr>
        <a:solidFill>
          <a:srgbClr val="FFCC99">
            <a:alpha val="90000"/>
          </a:srgbClr>
        </a:solidFill>
      </dgm:spPr>
      <dgm:t>
        <a:bodyPr/>
        <a:lstStyle/>
        <a:p>
          <a:r>
            <a:rPr lang="tr-TR" sz="1400" dirty="0" smtClean="0"/>
            <a:t>1-Doğu Cephesi</a:t>
          </a:r>
        </a:p>
        <a:p>
          <a:r>
            <a:rPr lang="tr-TR" sz="1400" dirty="0" smtClean="0"/>
            <a:t>2-Güney Cephesi</a:t>
          </a:r>
        </a:p>
        <a:p>
          <a:r>
            <a:rPr lang="tr-TR" sz="1400" dirty="0" smtClean="0"/>
            <a:t>3-Batı Cephesi</a:t>
          </a:r>
          <a:endParaRPr lang="tr-TR" sz="1400" dirty="0"/>
        </a:p>
      </dgm:t>
    </dgm:pt>
    <dgm:pt modelId="{F128880C-B1D8-4523-801D-A4EBAB59FCEA}" type="parTrans" cxnId="{D11608C4-A555-495F-A006-5AD2075A7F2C}">
      <dgm:prSet/>
      <dgm:spPr/>
      <dgm:t>
        <a:bodyPr/>
        <a:lstStyle/>
        <a:p>
          <a:endParaRPr lang="tr-TR" sz="1400"/>
        </a:p>
      </dgm:t>
    </dgm:pt>
    <dgm:pt modelId="{E13772AF-A11E-4ECC-823F-0ACA10F433F5}" type="sibTrans" cxnId="{D11608C4-A555-495F-A006-5AD2075A7F2C}">
      <dgm:prSet/>
      <dgm:spPr/>
      <dgm:t>
        <a:bodyPr/>
        <a:lstStyle/>
        <a:p>
          <a:endParaRPr lang="tr-TR" sz="1400"/>
        </a:p>
      </dgm:t>
    </dgm:pt>
    <dgm:pt modelId="{E8452174-1BF3-4BD3-ADEA-8B91EFF67C9A}">
      <dgm:prSet custT="1"/>
      <dgm:spPr>
        <a:solidFill>
          <a:srgbClr val="FFFF66">
            <a:alpha val="90000"/>
          </a:srgbClr>
        </a:solidFill>
      </dgm:spPr>
      <dgm:t>
        <a:bodyPr/>
        <a:lstStyle/>
        <a:p>
          <a:r>
            <a:rPr lang="tr-TR" sz="1300" dirty="0" smtClean="0"/>
            <a:t>1-Cumhuriyetçilik</a:t>
          </a:r>
        </a:p>
        <a:p>
          <a:r>
            <a:rPr lang="tr-TR" sz="1300" dirty="0" smtClean="0"/>
            <a:t>2-Halkçılık</a:t>
          </a:r>
        </a:p>
        <a:p>
          <a:r>
            <a:rPr lang="tr-TR" sz="1300" dirty="0" smtClean="0"/>
            <a:t>3-Milliyetçilik</a:t>
          </a:r>
        </a:p>
        <a:p>
          <a:r>
            <a:rPr lang="tr-TR" sz="1300" dirty="0" smtClean="0"/>
            <a:t>4-Devletçilik</a:t>
          </a:r>
        </a:p>
        <a:p>
          <a:r>
            <a:rPr lang="tr-TR" sz="1300" dirty="0" smtClean="0"/>
            <a:t>5-İnkılapçılık</a:t>
          </a:r>
        </a:p>
        <a:p>
          <a:r>
            <a:rPr lang="tr-TR" sz="1300" dirty="0" smtClean="0"/>
            <a:t>6-Laiklik</a:t>
          </a:r>
          <a:endParaRPr lang="tr-TR" sz="1300" dirty="0"/>
        </a:p>
      </dgm:t>
    </dgm:pt>
    <dgm:pt modelId="{A0628659-1BD5-4464-8008-0671A687833E}" type="parTrans" cxnId="{1AD2C9DF-5328-4176-A9D9-ED59869916A8}">
      <dgm:prSet/>
      <dgm:spPr/>
      <dgm:t>
        <a:bodyPr/>
        <a:lstStyle/>
        <a:p>
          <a:endParaRPr lang="tr-TR" sz="1400"/>
        </a:p>
      </dgm:t>
    </dgm:pt>
    <dgm:pt modelId="{7158D3BC-B169-456B-BDD1-B71B23D63293}" type="sibTrans" cxnId="{1AD2C9DF-5328-4176-A9D9-ED59869916A8}">
      <dgm:prSet/>
      <dgm:spPr/>
      <dgm:t>
        <a:bodyPr/>
        <a:lstStyle/>
        <a:p>
          <a:endParaRPr lang="tr-TR" sz="1400"/>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550D29B4-9D23-45D4-B1F3-D40914340875}" type="pres">
      <dgm:prSet presAssocID="{5515CF32-D4C2-4074-98EF-A55377193C14}" presName="hierRoot1" presStyleCnt="0"/>
      <dgm:spPr/>
    </dgm:pt>
    <dgm:pt modelId="{A0EDF57E-9D18-4F39-A9E9-CC9157C51B78}" type="pres">
      <dgm:prSet presAssocID="{5515CF32-D4C2-4074-98EF-A55377193C14}" presName="composite" presStyleCnt="0"/>
      <dgm:spPr/>
    </dgm:pt>
    <dgm:pt modelId="{209E0235-CBA5-42F7-AF0C-2B26FD8B130D}" type="pres">
      <dgm:prSet presAssocID="{5515CF32-D4C2-4074-98EF-A55377193C14}" presName="background" presStyleLbl="node0" presStyleIdx="0" presStyleCnt="1"/>
      <dgm:spPr/>
    </dgm:pt>
    <dgm:pt modelId="{496C5E43-E8CA-4545-B37A-6E7206EEE48F}" type="pres">
      <dgm:prSet presAssocID="{5515CF32-D4C2-4074-98EF-A55377193C14}" presName="text" presStyleLbl="fgAcc0" presStyleIdx="0" presStyleCnt="1" custScaleX="338837" custScaleY="113595">
        <dgm:presLayoutVars>
          <dgm:chPref val="3"/>
        </dgm:presLayoutVars>
      </dgm:prSet>
      <dgm:spPr/>
      <dgm:t>
        <a:bodyPr/>
        <a:lstStyle/>
        <a:p>
          <a:endParaRPr lang="tr-TR"/>
        </a:p>
      </dgm:t>
    </dgm:pt>
    <dgm:pt modelId="{66C26DE0-45B9-421B-86FE-66FED4CE514B}" type="pres">
      <dgm:prSet presAssocID="{5515CF32-D4C2-4074-98EF-A55377193C14}" presName="hierChild2" presStyleCnt="0"/>
      <dgm:spPr/>
    </dgm:pt>
    <dgm:pt modelId="{26514239-D4D0-4BD4-8447-58C8857CE835}" type="pres">
      <dgm:prSet presAssocID="{BF9D65DD-FC8A-4AF2-9D44-D2D7A5B80828}" presName="Name10" presStyleLbl="parChTrans1D2" presStyleIdx="0" presStyleCnt="5"/>
      <dgm:spPr/>
      <dgm:t>
        <a:bodyPr/>
        <a:lstStyle/>
        <a:p>
          <a:endParaRPr lang="tr-TR"/>
        </a:p>
      </dgm:t>
    </dgm:pt>
    <dgm:pt modelId="{E9B61039-5C3D-4B7F-993C-289897C77EEA}" type="pres">
      <dgm:prSet presAssocID="{F378D4AE-923E-4BCD-BD78-DC75DC5251E7}" presName="hierRoot2" presStyleCnt="0"/>
      <dgm:spPr/>
    </dgm:pt>
    <dgm:pt modelId="{112183E0-1C14-4DC7-8841-A7A578C1462B}" type="pres">
      <dgm:prSet presAssocID="{F378D4AE-923E-4BCD-BD78-DC75DC5251E7}" presName="composite2" presStyleCnt="0"/>
      <dgm:spPr/>
    </dgm:pt>
    <dgm:pt modelId="{D762AD30-6D07-42AB-94EA-7BE07CEBB462}" type="pres">
      <dgm:prSet presAssocID="{F378D4AE-923E-4BCD-BD78-DC75DC5251E7}" presName="background2" presStyleLbl="node2" presStyleIdx="0" presStyleCnt="5"/>
      <dgm:spPr/>
    </dgm:pt>
    <dgm:pt modelId="{399FA096-1449-4CAD-A2EA-41FD8A70AD94}" type="pres">
      <dgm:prSet presAssocID="{F378D4AE-923E-4BCD-BD78-DC75DC5251E7}" presName="text2" presStyleLbl="fgAcc2" presStyleIdx="0" presStyleCnt="5" custScaleY="145401">
        <dgm:presLayoutVars>
          <dgm:chPref val="3"/>
        </dgm:presLayoutVars>
      </dgm:prSet>
      <dgm:spPr/>
      <dgm:t>
        <a:bodyPr/>
        <a:lstStyle/>
        <a:p>
          <a:endParaRPr lang="tr-TR"/>
        </a:p>
      </dgm:t>
    </dgm:pt>
    <dgm:pt modelId="{35B042DE-EE49-43F6-B353-CE5E682B26FC}" type="pres">
      <dgm:prSet presAssocID="{F378D4AE-923E-4BCD-BD78-DC75DC5251E7}" presName="hierChild3" presStyleCnt="0"/>
      <dgm:spPr/>
    </dgm:pt>
    <dgm:pt modelId="{A127318E-FC2E-467D-A318-1B38839BA1E9}" type="pres">
      <dgm:prSet presAssocID="{AD148907-65A0-4DD4-8956-CF7D31CC36F2}" presName="Name10" presStyleLbl="parChTrans1D2" presStyleIdx="1" presStyleCnt="5"/>
      <dgm:spPr/>
      <dgm:t>
        <a:bodyPr/>
        <a:lstStyle/>
        <a:p>
          <a:endParaRPr lang="tr-TR"/>
        </a:p>
      </dgm:t>
    </dgm:pt>
    <dgm:pt modelId="{378495DE-3F91-4C1C-8E90-461D7D2D9167}" type="pres">
      <dgm:prSet presAssocID="{D01A9C7A-0A40-40EF-B689-F6346962ECE4}" presName="hierRoot2" presStyleCnt="0"/>
      <dgm:spPr/>
    </dgm:pt>
    <dgm:pt modelId="{19983521-A9D7-4C16-86EE-24B87BB1F96D}" type="pres">
      <dgm:prSet presAssocID="{D01A9C7A-0A40-40EF-B689-F6346962ECE4}" presName="composite2" presStyleCnt="0"/>
      <dgm:spPr/>
    </dgm:pt>
    <dgm:pt modelId="{1033F267-95A2-47CE-82A5-3277B040AF47}" type="pres">
      <dgm:prSet presAssocID="{D01A9C7A-0A40-40EF-B689-F6346962ECE4}" presName="background2" presStyleLbl="node2" presStyleIdx="1" presStyleCnt="5"/>
      <dgm:spPr/>
    </dgm:pt>
    <dgm:pt modelId="{EB3F9AEB-1104-4DA0-8A58-AB1894293E3A}" type="pres">
      <dgm:prSet presAssocID="{D01A9C7A-0A40-40EF-B689-F6346962ECE4}" presName="text2" presStyleLbl="fgAcc2" presStyleIdx="1" presStyleCnt="5" custScaleY="145401">
        <dgm:presLayoutVars>
          <dgm:chPref val="3"/>
        </dgm:presLayoutVars>
      </dgm:prSet>
      <dgm:spPr/>
      <dgm:t>
        <a:bodyPr/>
        <a:lstStyle/>
        <a:p>
          <a:endParaRPr lang="tr-TR"/>
        </a:p>
      </dgm:t>
    </dgm:pt>
    <dgm:pt modelId="{840E5504-D4BC-4014-A5A9-B1AD077CC5E0}" type="pres">
      <dgm:prSet presAssocID="{D01A9C7A-0A40-40EF-B689-F6346962ECE4}" presName="hierChild3" presStyleCnt="0"/>
      <dgm:spPr/>
    </dgm:pt>
    <dgm:pt modelId="{7978B923-B44C-48F8-9525-81C78295D67C}" type="pres">
      <dgm:prSet presAssocID="{F128880C-B1D8-4523-801D-A4EBAB59FCEA}" presName="Name17" presStyleLbl="parChTrans1D3" presStyleIdx="0" presStyleCnt="2"/>
      <dgm:spPr/>
      <dgm:t>
        <a:bodyPr/>
        <a:lstStyle/>
        <a:p>
          <a:endParaRPr lang="tr-TR"/>
        </a:p>
      </dgm:t>
    </dgm:pt>
    <dgm:pt modelId="{EF7C8F45-352B-4506-BC96-EB6E2F3F19CF}" type="pres">
      <dgm:prSet presAssocID="{FB1743EA-A102-4F47-A097-5A1888CB2AB8}" presName="hierRoot3" presStyleCnt="0"/>
      <dgm:spPr/>
    </dgm:pt>
    <dgm:pt modelId="{F64B2023-8BE8-4E1A-B859-2EEDF5E23643}" type="pres">
      <dgm:prSet presAssocID="{FB1743EA-A102-4F47-A097-5A1888CB2AB8}" presName="composite3" presStyleCnt="0"/>
      <dgm:spPr/>
    </dgm:pt>
    <dgm:pt modelId="{B507374C-CD6A-4C60-9D01-15DB38AA609D}" type="pres">
      <dgm:prSet presAssocID="{FB1743EA-A102-4F47-A097-5A1888CB2AB8}" presName="background3" presStyleLbl="node3" presStyleIdx="0" presStyleCnt="2"/>
      <dgm:spPr/>
    </dgm:pt>
    <dgm:pt modelId="{69D48B99-C026-4E5F-A107-2057C3E84A16}" type="pres">
      <dgm:prSet presAssocID="{FB1743EA-A102-4F47-A097-5A1888CB2AB8}" presName="text3" presStyleLbl="fgAcc3" presStyleIdx="0" presStyleCnt="2" custScaleY="181752">
        <dgm:presLayoutVars>
          <dgm:chPref val="3"/>
        </dgm:presLayoutVars>
      </dgm:prSet>
      <dgm:spPr/>
      <dgm:t>
        <a:bodyPr/>
        <a:lstStyle/>
        <a:p>
          <a:endParaRPr lang="tr-TR"/>
        </a:p>
      </dgm:t>
    </dgm:pt>
    <dgm:pt modelId="{68630056-E00E-4F05-A88E-5E65D4360F01}" type="pres">
      <dgm:prSet presAssocID="{FB1743EA-A102-4F47-A097-5A1888CB2AB8}" presName="hierChild4" presStyleCnt="0"/>
      <dgm:spPr/>
    </dgm:pt>
    <dgm:pt modelId="{9FABD0FD-6B41-4726-8E85-549A4B8192C5}" type="pres">
      <dgm:prSet presAssocID="{09F840D8-854D-49F6-B272-927AB4D8D155}" presName="Name10" presStyleLbl="parChTrans1D2" presStyleIdx="2" presStyleCnt="5"/>
      <dgm:spPr/>
      <dgm:t>
        <a:bodyPr/>
        <a:lstStyle/>
        <a:p>
          <a:endParaRPr lang="tr-TR"/>
        </a:p>
      </dgm:t>
    </dgm:pt>
    <dgm:pt modelId="{F64651C3-0082-4463-B810-FF9E63095EB8}" type="pres">
      <dgm:prSet presAssocID="{1B627E8A-C8A6-4708-8359-BB4BBB442AF1}" presName="hierRoot2" presStyleCnt="0"/>
      <dgm:spPr/>
    </dgm:pt>
    <dgm:pt modelId="{CE9A8570-ADD3-492E-99A6-876E0D724791}" type="pres">
      <dgm:prSet presAssocID="{1B627E8A-C8A6-4708-8359-BB4BBB442AF1}" presName="composite2" presStyleCnt="0"/>
      <dgm:spPr/>
    </dgm:pt>
    <dgm:pt modelId="{D21C4E7E-52F0-4EE2-8DF7-D77A8CDE9D14}" type="pres">
      <dgm:prSet presAssocID="{1B627E8A-C8A6-4708-8359-BB4BBB442AF1}" presName="background2" presStyleLbl="node2" presStyleIdx="2" presStyleCnt="5"/>
      <dgm:spPr/>
    </dgm:pt>
    <dgm:pt modelId="{D00F1A40-E6AF-4F8F-A057-F6E12AC60B83}" type="pres">
      <dgm:prSet presAssocID="{1B627E8A-C8A6-4708-8359-BB4BBB442AF1}" presName="text2" presStyleLbl="fgAcc2" presStyleIdx="2" presStyleCnt="5" custScaleY="145401">
        <dgm:presLayoutVars>
          <dgm:chPref val="3"/>
        </dgm:presLayoutVars>
      </dgm:prSet>
      <dgm:spPr/>
      <dgm:t>
        <a:bodyPr/>
        <a:lstStyle/>
        <a:p>
          <a:endParaRPr lang="tr-TR"/>
        </a:p>
      </dgm:t>
    </dgm:pt>
    <dgm:pt modelId="{6CFBFBBC-03A1-4F22-A7F7-3FAAA7A301F2}" type="pres">
      <dgm:prSet presAssocID="{1B627E8A-C8A6-4708-8359-BB4BBB442AF1}" presName="hierChild3" presStyleCnt="0"/>
      <dgm:spPr/>
    </dgm:pt>
    <dgm:pt modelId="{56CCECDA-7E88-46F0-926E-8A414A25C03D}" type="pres">
      <dgm:prSet presAssocID="{F8955BCB-3E60-45F8-A011-82583F974BB1}" presName="Name10" presStyleLbl="parChTrans1D2" presStyleIdx="3" presStyleCnt="5"/>
      <dgm:spPr/>
      <dgm:t>
        <a:bodyPr/>
        <a:lstStyle/>
        <a:p>
          <a:endParaRPr lang="tr-TR"/>
        </a:p>
      </dgm:t>
    </dgm:pt>
    <dgm:pt modelId="{F7FEC143-06F2-4DD9-B684-8F1C2EEA9B46}" type="pres">
      <dgm:prSet presAssocID="{A2B8789C-BD2F-4FB5-BA57-4A0991DC0916}" presName="hierRoot2" presStyleCnt="0"/>
      <dgm:spPr/>
    </dgm:pt>
    <dgm:pt modelId="{F6A9658A-5785-4B53-9F92-1FBF27564E6C}" type="pres">
      <dgm:prSet presAssocID="{A2B8789C-BD2F-4FB5-BA57-4A0991DC0916}" presName="composite2" presStyleCnt="0"/>
      <dgm:spPr/>
    </dgm:pt>
    <dgm:pt modelId="{2BB44B52-C9E4-4C80-B4D3-7948BCB32BBA}" type="pres">
      <dgm:prSet presAssocID="{A2B8789C-BD2F-4FB5-BA57-4A0991DC0916}" presName="background2" presStyleLbl="node2" presStyleIdx="3" presStyleCnt="5"/>
      <dgm:spPr/>
    </dgm:pt>
    <dgm:pt modelId="{14A66B5F-0EBE-45F7-857A-E800EE229E04}" type="pres">
      <dgm:prSet presAssocID="{A2B8789C-BD2F-4FB5-BA57-4A0991DC0916}" presName="text2" presStyleLbl="fgAcc2" presStyleIdx="3" presStyleCnt="5" custScaleY="145401">
        <dgm:presLayoutVars>
          <dgm:chPref val="3"/>
        </dgm:presLayoutVars>
      </dgm:prSet>
      <dgm:spPr/>
      <dgm:t>
        <a:bodyPr/>
        <a:lstStyle/>
        <a:p>
          <a:endParaRPr lang="tr-TR"/>
        </a:p>
      </dgm:t>
    </dgm:pt>
    <dgm:pt modelId="{AD6E5E1B-04E0-4B2F-A945-114FEA21B53E}" type="pres">
      <dgm:prSet presAssocID="{A2B8789C-BD2F-4FB5-BA57-4A0991DC0916}" presName="hierChild3" presStyleCnt="0"/>
      <dgm:spPr/>
    </dgm:pt>
    <dgm:pt modelId="{113FD614-567A-4AE8-9AA5-29BBCDAD04F7}" type="pres">
      <dgm:prSet presAssocID="{E9F80308-91E4-4D73-8012-3BF0FB466457}" presName="Name10" presStyleLbl="parChTrans1D2" presStyleIdx="4" presStyleCnt="5"/>
      <dgm:spPr/>
      <dgm:t>
        <a:bodyPr/>
        <a:lstStyle/>
        <a:p>
          <a:endParaRPr lang="tr-TR"/>
        </a:p>
      </dgm:t>
    </dgm:pt>
    <dgm:pt modelId="{FB06A5C4-53F7-4A86-829F-ECCF9B3C45E4}" type="pres">
      <dgm:prSet presAssocID="{C6308E8D-2D16-4758-9CBA-6D886BC0A2AA}" presName="hierRoot2" presStyleCnt="0"/>
      <dgm:spPr/>
    </dgm:pt>
    <dgm:pt modelId="{8A50EA92-65DA-4D29-9B13-C605DECB75F1}" type="pres">
      <dgm:prSet presAssocID="{C6308E8D-2D16-4758-9CBA-6D886BC0A2AA}" presName="composite2" presStyleCnt="0"/>
      <dgm:spPr/>
    </dgm:pt>
    <dgm:pt modelId="{E195F289-D170-4915-BA44-C3CDF6551D18}" type="pres">
      <dgm:prSet presAssocID="{C6308E8D-2D16-4758-9CBA-6D886BC0A2AA}" presName="background2" presStyleLbl="node2" presStyleIdx="4" presStyleCnt="5"/>
      <dgm:spPr/>
    </dgm:pt>
    <dgm:pt modelId="{91EE666F-A0B9-45D2-9795-3EC590459EE2}" type="pres">
      <dgm:prSet presAssocID="{C6308E8D-2D16-4758-9CBA-6D886BC0A2AA}" presName="text2" presStyleLbl="fgAcc2" presStyleIdx="4" presStyleCnt="5" custScaleX="133809" custScaleY="145401">
        <dgm:presLayoutVars>
          <dgm:chPref val="3"/>
        </dgm:presLayoutVars>
      </dgm:prSet>
      <dgm:spPr/>
      <dgm:t>
        <a:bodyPr/>
        <a:lstStyle/>
        <a:p>
          <a:endParaRPr lang="tr-TR"/>
        </a:p>
      </dgm:t>
    </dgm:pt>
    <dgm:pt modelId="{9687AEC9-A749-4C5A-92D8-269AD3E48A74}" type="pres">
      <dgm:prSet presAssocID="{C6308E8D-2D16-4758-9CBA-6D886BC0A2AA}" presName="hierChild3" presStyleCnt="0"/>
      <dgm:spPr/>
    </dgm:pt>
    <dgm:pt modelId="{B3088794-6A63-4D31-AF3B-AD0FE8201DB4}" type="pres">
      <dgm:prSet presAssocID="{A0628659-1BD5-4464-8008-0671A687833E}" presName="Name17" presStyleLbl="parChTrans1D3" presStyleIdx="1" presStyleCnt="2"/>
      <dgm:spPr/>
      <dgm:t>
        <a:bodyPr/>
        <a:lstStyle/>
        <a:p>
          <a:endParaRPr lang="tr-TR"/>
        </a:p>
      </dgm:t>
    </dgm:pt>
    <dgm:pt modelId="{89BC4483-57BE-4CC3-8249-04E334E2968A}" type="pres">
      <dgm:prSet presAssocID="{E8452174-1BF3-4BD3-ADEA-8B91EFF67C9A}" presName="hierRoot3" presStyleCnt="0"/>
      <dgm:spPr/>
    </dgm:pt>
    <dgm:pt modelId="{BBAE7D76-27F1-4F7B-AC18-00FA4AA4533C}" type="pres">
      <dgm:prSet presAssocID="{E8452174-1BF3-4BD3-ADEA-8B91EFF67C9A}" presName="composite3" presStyleCnt="0"/>
      <dgm:spPr/>
    </dgm:pt>
    <dgm:pt modelId="{35E59C22-4BDD-4B98-8E10-92241386F56F}" type="pres">
      <dgm:prSet presAssocID="{E8452174-1BF3-4BD3-ADEA-8B91EFF67C9A}" presName="background3" presStyleLbl="node3" presStyleIdx="1" presStyleCnt="2"/>
      <dgm:spPr/>
    </dgm:pt>
    <dgm:pt modelId="{762AF6DC-9A0E-48F6-ADCF-D9115AEEBA35}" type="pres">
      <dgm:prSet presAssocID="{E8452174-1BF3-4BD3-ADEA-8B91EFF67C9A}" presName="text3" presStyleLbl="fgAcc3" presStyleIdx="1" presStyleCnt="2" custScaleX="114351" custScaleY="232627">
        <dgm:presLayoutVars>
          <dgm:chPref val="3"/>
        </dgm:presLayoutVars>
      </dgm:prSet>
      <dgm:spPr/>
      <dgm:t>
        <a:bodyPr/>
        <a:lstStyle/>
        <a:p>
          <a:endParaRPr lang="tr-TR"/>
        </a:p>
      </dgm:t>
    </dgm:pt>
    <dgm:pt modelId="{021C7397-B8E6-4032-8CC1-B351E1F74ACE}" type="pres">
      <dgm:prSet presAssocID="{E8452174-1BF3-4BD3-ADEA-8B91EFF67C9A}" presName="hierChild4" presStyleCnt="0"/>
      <dgm:spPr/>
    </dgm:pt>
  </dgm:ptLst>
  <dgm:cxnLst>
    <dgm:cxn modelId="{E0B67BE7-BF49-4B03-821D-0D69AF032C9F}" type="presOf" srcId="{E8452174-1BF3-4BD3-ADEA-8B91EFF67C9A}" destId="{762AF6DC-9A0E-48F6-ADCF-D9115AEEBA35}" srcOrd="0" destOrd="0" presId="urn:microsoft.com/office/officeart/2005/8/layout/hierarchy1"/>
    <dgm:cxn modelId="{A9C3461F-BEB8-4186-A0DB-8E0FA0FDE46F}" type="presOf" srcId="{09F840D8-854D-49F6-B272-927AB4D8D155}" destId="{9FABD0FD-6B41-4726-8E85-549A4B8192C5}" srcOrd="0" destOrd="0" presId="urn:microsoft.com/office/officeart/2005/8/layout/hierarchy1"/>
    <dgm:cxn modelId="{2F13DACC-9235-40A2-936E-DE9E7DEA896F}" srcId="{5515CF32-D4C2-4074-98EF-A55377193C14}" destId="{D01A9C7A-0A40-40EF-B689-F6346962ECE4}" srcOrd="1" destOrd="0" parTransId="{AD148907-65A0-4DD4-8956-CF7D31CC36F2}" sibTransId="{760DF455-7DAF-4281-8100-C45C048AA54C}"/>
    <dgm:cxn modelId="{8419FE6C-A0C0-4073-938F-07A11F77214B}" srcId="{AEF296F4-D418-44C2-889A-527520DDC60E}" destId="{5515CF32-D4C2-4074-98EF-A55377193C14}" srcOrd="0" destOrd="0" parTransId="{E726EFAD-5D4D-4007-BD72-1ADA9250448D}" sibTransId="{8A44418C-3E33-4B3B-9FF0-C37BC9E3745E}"/>
    <dgm:cxn modelId="{52C0E4AE-56FC-45EF-A580-DEA29E4D15DD}" type="presOf" srcId="{AEF296F4-D418-44C2-889A-527520DDC60E}" destId="{050E7A1D-861A-490F-8AF7-3B1C556BFE41}" srcOrd="0" destOrd="0" presId="urn:microsoft.com/office/officeart/2005/8/layout/hierarchy1"/>
    <dgm:cxn modelId="{95661659-17EC-4548-B618-9F055B1E13BD}" type="presOf" srcId="{F378D4AE-923E-4BCD-BD78-DC75DC5251E7}" destId="{399FA096-1449-4CAD-A2EA-41FD8A70AD94}" srcOrd="0" destOrd="0" presId="urn:microsoft.com/office/officeart/2005/8/layout/hierarchy1"/>
    <dgm:cxn modelId="{CC562436-DFAB-4781-BE5B-0ECCEF1756C8}" type="presOf" srcId="{D01A9C7A-0A40-40EF-B689-F6346962ECE4}" destId="{EB3F9AEB-1104-4DA0-8A58-AB1894293E3A}" srcOrd="0" destOrd="0" presId="urn:microsoft.com/office/officeart/2005/8/layout/hierarchy1"/>
    <dgm:cxn modelId="{9B0D60AA-2C44-4B0A-A4B5-5053312B5003}" type="presOf" srcId="{BF9D65DD-FC8A-4AF2-9D44-D2D7A5B80828}" destId="{26514239-D4D0-4BD4-8447-58C8857CE835}" srcOrd="0" destOrd="0" presId="urn:microsoft.com/office/officeart/2005/8/layout/hierarchy1"/>
    <dgm:cxn modelId="{D7757B53-50D8-4091-803B-43F94AAE5DA6}" type="presOf" srcId="{F8955BCB-3E60-45F8-A011-82583F974BB1}" destId="{56CCECDA-7E88-46F0-926E-8A414A25C03D}" srcOrd="0" destOrd="0" presId="urn:microsoft.com/office/officeart/2005/8/layout/hierarchy1"/>
    <dgm:cxn modelId="{BB0A9CFE-ADA6-42BD-BBD8-E3C1FF9DF9DC}" type="presOf" srcId="{E9F80308-91E4-4D73-8012-3BF0FB466457}" destId="{113FD614-567A-4AE8-9AA5-29BBCDAD04F7}" srcOrd="0" destOrd="0" presId="urn:microsoft.com/office/officeart/2005/8/layout/hierarchy1"/>
    <dgm:cxn modelId="{B0375C82-CCBB-4ACB-AD65-4A52F82BDFD3}" srcId="{5515CF32-D4C2-4074-98EF-A55377193C14}" destId="{C6308E8D-2D16-4758-9CBA-6D886BC0A2AA}" srcOrd="4" destOrd="0" parTransId="{E9F80308-91E4-4D73-8012-3BF0FB466457}" sibTransId="{60971E74-9006-43BC-A826-FF8D518659F9}"/>
    <dgm:cxn modelId="{297FAF18-F0FF-4970-97F6-0901A7631807}" type="presOf" srcId="{C6308E8D-2D16-4758-9CBA-6D886BC0A2AA}" destId="{91EE666F-A0B9-45D2-9795-3EC590459EE2}" srcOrd="0" destOrd="0" presId="urn:microsoft.com/office/officeart/2005/8/layout/hierarchy1"/>
    <dgm:cxn modelId="{3BDC45F7-B6EA-49EC-87EE-FBA9DF0EA815}" type="presOf" srcId="{AD148907-65A0-4DD4-8956-CF7D31CC36F2}" destId="{A127318E-FC2E-467D-A318-1B38839BA1E9}" srcOrd="0" destOrd="0" presId="urn:microsoft.com/office/officeart/2005/8/layout/hierarchy1"/>
    <dgm:cxn modelId="{D11608C4-A555-495F-A006-5AD2075A7F2C}" srcId="{D01A9C7A-0A40-40EF-B689-F6346962ECE4}" destId="{FB1743EA-A102-4F47-A097-5A1888CB2AB8}" srcOrd="0" destOrd="0" parTransId="{F128880C-B1D8-4523-801D-A4EBAB59FCEA}" sibTransId="{E13772AF-A11E-4ECC-823F-0ACA10F433F5}"/>
    <dgm:cxn modelId="{2D03D3C8-0D32-4048-A0E2-D5F8258E3011}" type="presOf" srcId="{F128880C-B1D8-4523-801D-A4EBAB59FCEA}" destId="{7978B923-B44C-48F8-9525-81C78295D67C}" srcOrd="0" destOrd="0" presId="urn:microsoft.com/office/officeart/2005/8/layout/hierarchy1"/>
    <dgm:cxn modelId="{BC65C3BA-4A22-4ED6-A669-C7A9537F3F30}" type="presOf" srcId="{1B627E8A-C8A6-4708-8359-BB4BBB442AF1}" destId="{D00F1A40-E6AF-4F8F-A057-F6E12AC60B83}" srcOrd="0" destOrd="0" presId="urn:microsoft.com/office/officeart/2005/8/layout/hierarchy1"/>
    <dgm:cxn modelId="{8793776F-1C94-4A7C-BE79-3743CB54F6B7}" type="presOf" srcId="{A2B8789C-BD2F-4FB5-BA57-4A0991DC0916}" destId="{14A66B5F-0EBE-45F7-857A-E800EE229E04}" srcOrd="0" destOrd="0" presId="urn:microsoft.com/office/officeart/2005/8/layout/hierarchy1"/>
    <dgm:cxn modelId="{1AD2C9DF-5328-4176-A9D9-ED59869916A8}" srcId="{C6308E8D-2D16-4758-9CBA-6D886BC0A2AA}" destId="{E8452174-1BF3-4BD3-ADEA-8B91EFF67C9A}" srcOrd="0" destOrd="0" parTransId="{A0628659-1BD5-4464-8008-0671A687833E}" sibTransId="{7158D3BC-B169-456B-BDD1-B71B23D63293}"/>
    <dgm:cxn modelId="{D427D42A-3FB6-4453-AF78-43848F41D864}" type="presOf" srcId="{FB1743EA-A102-4F47-A097-5A1888CB2AB8}" destId="{69D48B99-C026-4E5F-A107-2057C3E84A16}" srcOrd="0" destOrd="0" presId="urn:microsoft.com/office/officeart/2005/8/layout/hierarchy1"/>
    <dgm:cxn modelId="{A116258E-8B1F-42F7-B4FA-6BACEC02E113}" srcId="{5515CF32-D4C2-4074-98EF-A55377193C14}" destId="{A2B8789C-BD2F-4FB5-BA57-4A0991DC0916}" srcOrd="3" destOrd="0" parTransId="{F8955BCB-3E60-45F8-A011-82583F974BB1}" sibTransId="{5A33D1A7-228C-48E8-B371-7DEF30B38C42}"/>
    <dgm:cxn modelId="{9A737B1C-89A3-4BB8-A69E-E3F9E5EBF5D2}" type="presOf" srcId="{5515CF32-D4C2-4074-98EF-A55377193C14}" destId="{496C5E43-E8CA-4545-B37A-6E7206EEE48F}" srcOrd="0" destOrd="0" presId="urn:microsoft.com/office/officeart/2005/8/layout/hierarchy1"/>
    <dgm:cxn modelId="{14B2FB37-1FCC-4802-A5D3-DCF700E54E35}" type="presOf" srcId="{A0628659-1BD5-4464-8008-0671A687833E}" destId="{B3088794-6A63-4D31-AF3B-AD0FE8201DB4}" srcOrd="0" destOrd="0" presId="urn:microsoft.com/office/officeart/2005/8/layout/hierarchy1"/>
    <dgm:cxn modelId="{DAC0189D-A872-4203-A380-47A8D49EBAF1}" srcId="{5515CF32-D4C2-4074-98EF-A55377193C14}" destId="{F378D4AE-923E-4BCD-BD78-DC75DC5251E7}" srcOrd="0" destOrd="0" parTransId="{BF9D65DD-FC8A-4AF2-9D44-D2D7A5B80828}" sibTransId="{93AD4F93-A45C-4387-B618-E9175AD58FCC}"/>
    <dgm:cxn modelId="{CDA3CD62-8258-4738-89B8-7DDD313C6FFB}" srcId="{5515CF32-D4C2-4074-98EF-A55377193C14}" destId="{1B627E8A-C8A6-4708-8359-BB4BBB442AF1}" srcOrd="2" destOrd="0" parTransId="{09F840D8-854D-49F6-B272-927AB4D8D155}" sibTransId="{0E328EE4-2D13-455B-9988-EC0342A47A3A}"/>
    <dgm:cxn modelId="{A9F525E1-DE90-46F1-9310-C12023D2BA64}" type="presParOf" srcId="{050E7A1D-861A-490F-8AF7-3B1C556BFE41}" destId="{550D29B4-9D23-45D4-B1F3-D40914340875}" srcOrd="0" destOrd="0" presId="urn:microsoft.com/office/officeart/2005/8/layout/hierarchy1"/>
    <dgm:cxn modelId="{90BBED1C-7B84-4371-B8AD-F6ACF701AC17}" type="presParOf" srcId="{550D29B4-9D23-45D4-B1F3-D40914340875}" destId="{A0EDF57E-9D18-4F39-A9E9-CC9157C51B78}" srcOrd="0" destOrd="0" presId="urn:microsoft.com/office/officeart/2005/8/layout/hierarchy1"/>
    <dgm:cxn modelId="{88CA985D-697D-4CFE-A6A4-B43BDB4B227F}" type="presParOf" srcId="{A0EDF57E-9D18-4F39-A9E9-CC9157C51B78}" destId="{209E0235-CBA5-42F7-AF0C-2B26FD8B130D}" srcOrd="0" destOrd="0" presId="urn:microsoft.com/office/officeart/2005/8/layout/hierarchy1"/>
    <dgm:cxn modelId="{235EDCD4-C77F-4B37-A51C-C3316C98572D}" type="presParOf" srcId="{A0EDF57E-9D18-4F39-A9E9-CC9157C51B78}" destId="{496C5E43-E8CA-4545-B37A-6E7206EEE48F}" srcOrd="1" destOrd="0" presId="urn:microsoft.com/office/officeart/2005/8/layout/hierarchy1"/>
    <dgm:cxn modelId="{30647CA4-46A2-4A7E-9940-A0AF5261777F}" type="presParOf" srcId="{550D29B4-9D23-45D4-B1F3-D40914340875}" destId="{66C26DE0-45B9-421B-86FE-66FED4CE514B}" srcOrd="1" destOrd="0" presId="urn:microsoft.com/office/officeart/2005/8/layout/hierarchy1"/>
    <dgm:cxn modelId="{C9941294-0D73-42A8-A7C5-A61760283A3F}" type="presParOf" srcId="{66C26DE0-45B9-421B-86FE-66FED4CE514B}" destId="{26514239-D4D0-4BD4-8447-58C8857CE835}" srcOrd="0" destOrd="0" presId="urn:microsoft.com/office/officeart/2005/8/layout/hierarchy1"/>
    <dgm:cxn modelId="{6E40BE70-56B5-4BE9-8003-ABE856BB4103}" type="presParOf" srcId="{66C26DE0-45B9-421B-86FE-66FED4CE514B}" destId="{E9B61039-5C3D-4B7F-993C-289897C77EEA}" srcOrd="1" destOrd="0" presId="urn:microsoft.com/office/officeart/2005/8/layout/hierarchy1"/>
    <dgm:cxn modelId="{65FC99CF-E6A1-4832-A6B1-F485020826C5}" type="presParOf" srcId="{E9B61039-5C3D-4B7F-993C-289897C77EEA}" destId="{112183E0-1C14-4DC7-8841-A7A578C1462B}" srcOrd="0" destOrd="0" presId="urn:microsoft.com/office/officeart/2005/8/layout/hierarchy1"/>
    <dgm:cxn modelId="{239A7E20-36D7-46FC-889D-6553CEEEE13B}" type="presParOf" srcId="{112183E0-1C14-4DC7-8841-A7A578C1462B}" destId="{D762AD30-6D07-42AB-94EA-7BE07CEBB462}" srcOrd="0" destOrd="0" presId="urn:microsoft.com/office/officeart/2005/8/layout/hierarchy1"/>
    <dgm:cxn modelId="{ED6A52A0-27BD-434F-924B-D0CAE1195F14}" type="presParOf" srcId="{112183E0-1C14-4DC7-8841-A7A578C1462B}" destId="{399FA096-1449-4CAD-A2EA-41FD8A70AD94}" srcOrd="1" destOrd="0" presId="urn:microsoft.com/office/officeart/2005/8/layout/hierarchy1"/>
    <dgm:cxn modelId="{7E62F056-3306-4D33-B657-68BD6E68E95B}" type="presParOf" srcId="{E9B61039-5C3D-4B7F-993C-289897C77EEA}" destId="{35B042DE-EE49-43F6-B353-CE5E682B26FC}" srcOrd="1" destOrd="0" presId="urn:microsoft.com/office/officeart/2005/8/layout/hierarchy1"/>
    <dgm:cxn modelId="{BEEFEB1A-B89C-41C5-A296-CF3142F8185D}" type="presParOf" srcId="{66C26DE0-45B9-421B-86FE-66FED4CE514B}" destId="{A127318E-FC2E-467D-A318-1B38839BA1E9}" srcOrd="2" destOrd="0" presId="urn:microsoft.com/office/officeart/2005/8/layout/hierarchy1"/>
    <dgm:cxn modelId="{F9E1750E-C3DB-4231-AC9D-79323DD2F339}" type="presParOf" srcId="{66C26DE0-45B9-421B-86FE-66FED4CE514B}" destId="{378495DE-3F91-4C1C-8E90-461D7D2D9167}" srcOrd="3" destOrd="0" presId="urn:microsoft.com/office/officeart/2005/8/layout/hierarchy1"/>
    <dgm:cxn modelId="{BC7C8338-0C78-4900-97CE-76AD0C62B308}" type="presParOf" srcId="{378495DE-3F91-4C1C-8E90-461D7D2D9167}" destId="{19983521-A9D7-4C16-86EE-24B87BB1F96D}" srcOrd="0" destOrd="0" presId="urn:microsoft.com/office/officeart/2005/8/layout/hierarchy1"/>
    <dgm:cxn modelId="{7ACD2AB1-7B85-4E9E-B6C3-641AE778C015}" type="presParOf" srcId="{19983521-A9D7-4C16-86EE-24B87BB1F96D}" destId="{1033F267-95A2-47CE-82A5-3277B040AF47}" srcOrd="0" destOrd="0" presId="urn:microsoft.com/office/officeart/2005/8/layout/hierarchy1"/>
    <dgm:cxn modelId="{DC60D483-857F-4177-B042-A7B0425762F1}" type="presParOf" srcId="{19983521-A9D7-4C16-86EE-24B87BB1F96D}" destId="{EB3F9AEB-1104-4DA0-8A58-AB1894293E3A}" srcOrd="1" destOrd="0" presId="urn:microsoft.com/office/officeart/2005/8/layout/hierarchy1"/>
    <dgm:cxn modelId="{1AA36E1A-675A-46D3-B9D2-13C6FD50F97F}" type="presParOf" srcId="{378495DE-3F91-4C1C-8E90-461D7D2D9167}" destId="{840E5504-D4BC-4014-A5A9-B1AD077CC5E0}" srcOrd="1" destOrd="0" presId="urn:microsoft.com/office/officeart/2005/8/layout/hierarchy1"/>
    <dgm:cxn modelId="{0FA7266A-E379-4ED5-99DE-10F6DBD73EF3}" type="presParOf" srcId="{840E5504-D4BC-4014-A5A9-B1AD077CC5E0}" destId="{7978B923-B44C-48F8-9525-81C78295D67C}" srcOrd="0" destOrd="0" presId="urn:microsoft.com/office/officeart/2005/8/layout/hierarchy1"/>
    <dgm:cxn modelId="{0ABF532F-9261-4A3B-98F0-868EBBCF919B}" type="presParOf" srcId="{840E5504-D4BC-4014-A5A9-B1AD077CC5E0}" destId="{EF7C8F45-352B-4506-BC96-EB6E2F3F19CF}" srcOrd="1" destOrd="0" presId="urn:microsoft.com/office/officeart/2005/8/layout/hierarchy1"/>
    <dgm:cxn modelId="{1CB69FED-0BB2-4DEB-A6AD-ECBCCD92348D}" type="presParOf" srcId="{EF7C8F45-352B-4506-BC96-EB6E2F3F19CF}" destId="{F64B2023-8BE8-4E1A-B859-2EEDF5E23643}" srcOrd="0" destOrd="0" presId="urn:microsoft.com/office/officeart/2005/8/layout/hierarchy1"/>
    <dgm:cxn modelId="{EFB36FFB-CD3C-4191-8E6F-B4B2223244B1}" type="presParOf" srcId="{F64B2023-8BE8-4E1A-B859-2EEDF5E23643}" destId="{B507374C-CD6A-4C60-9D01-15DB38AA609D}" srcOrd="0" destOrd="0" presId="urn:microsoft.com/office/officeart/2005/8/layout/hierarchy1"/>
    <dgm:cxn modelId="{0FFF858A-992B-41DC-8827-CCE1DCA8218C}" type="presParOf" srcId="{F64B2023-8BE8-4E1A-B859-2EEDF5E23643}" destId="{69D48B99-C026-4E5F-A107-2057C3E84A16}" srcOrd="1" destOrd="0" presId="urn:microsoft.com/office/officeart/2005/8/layout/hierarchy1"/>
    <dgm:cxn modelId="{FD6DD27D-2CB8-452E-A91E-83D406BFB0D2}" type="presParOf" srcId="{EF7C8F45-352B-4506-BC96-EB6E2F3F19CF}" destId="{68630056-E00E-4F05-A88E-5E65D4360F01}" srcOrd="1" destOrd="0" presId="urn:microsoft.com/office/officeart/2005/8/layout/hierarchy1"/>
    <dgm:cxn modelId="{62CC9EC0-F6E7-43AA-8900-8BE467675593}" type="presParOf" srcId="{66C26DE0-45B9-421B-86FE-66FED4CE514B}" destId="{9FABD0FD-6B41-4726-8E85-549A4B8192C5}" srcOrd="4" destOrd="0" presId="urn:microsoft.com/office/officeart/2005/8/layout/hierarchy1"/>
    <dgm:cxn modelId="{A5E99CFD-FCAC-4ACA-8D98-5ED0D72A4B2C}" type="presParOf" srcId="{66C26DE0-45B9-421B-86FE-66FED4CE514B}" destId="{F64651C3-0082-4463-B810-FF9E63095EB8}" srcOrd="5" destOrd="0" presId="urn:microsoft.com/office/officeart/2005/8/layout/hierarchy1"/>
    <dgm:cxn modelId="{5BCE42CE-BA18-43E5-9BC3-CFEC6F7AD8F7}" type="presParOf" srcId="{F64651C3-0082-4463-B810-FF9E63095EB8}" destId="{CE9A8570-ADD3-492E-99A6-876E0D724791}" srcOrd="0" destOrd="0" presId="urn:microsoft.com/office/officeart/2005/8/layout/hierarchy1"/>
    <dgm:cxn modelId="{C6E4E9F0-736E-4DF4-80A0-CB3845F75DF6}" type="presParOf" srcId="{CE9A8570-ADD3-492E-99A6-876E0D724791}" destId="{D21C4E7E-52F0-4EE2-8DF7-D77A8CDE9D14}" srcOrd="0" destOrd="0" presId="urn:microsoft.com/office/officeart/2005/8/layout/hierarchy1"/>
    <dgm:cxn modelId="{CEEA6289-74C1-4820-9D5E-49275F65C1DE}" type="presParOf" srcId="{CE9A8570-ADD3-492E-99A6-876E0D724791}" destId="{D00F1A40-E6AF-4F8F-A057-F6E12AC60B83}" srcOrd="1" destOrd="0" presId="urn:microsoft.com/office/officeart/2005/8/layout/hierarchy1"/>
    <dgm:cxn modelId="{669E5A18-D67E-410B-B73C-DCF3F44A7879}" type="presParOf" srcId="{F64651C3-0082-4463-B810-FF9E63095EB8}" destId="{6CFBFBBC-03A1-4F22-A7F7-3FAAA7A301F2}" srcOrd="1" destOrd="0" presId="urn:microsoft.com/office/officeart/2005/8/layout/hierarchy1"/>
    <dgm:cxn modelId="{21012A72-BB05-4282-9424-B293F20502CB}" type="presParOf" srcId="{66C26DE0-45B9-421B-86FE-66FED4CE514B}" destId="{56CCECDA-7E88-46F0-926E-8A414A25C03D}" srcOrd="6" destOrd="0" presId="urn:microsoft.com/office/officeart/2005/8/layout/hierarchy1"/>
    <dgm:cxn modelId="{2BDEE734-4CC2-4D54-88BF-4820EC9DFBB1}" type="presParOf" srcId="{66C26DE0-45B9-421B-86FE-66FED4CE514B}" destId="{F7FEC143-06F2-4DD9-B684-8F1C2EEA9B46}" srcOrd="7" destOrd="0" presId="urn:microsoft.com/office/officeart/2005/8/layout/hierarchy1"/>
    <dgm:cxn modelId="{CD3A6FB7-AC66-44FD-8D33-9E81A4548FDE}" type="presParOf" srcId="{F7FEC143-06F2-4DD9-B684-8F1C2EEA9B46}" destId="{F6A9658A-5785-4B53-9F92-1FBF27564E6C}" srcOrd="0" destOrd="0" presId="urn:microsoft.com/office/officeart/2005/8/layout/hierarchy1"/>
    <dgm:cxn modelId="{95840629-8771-43EF-A0C5-E4AC06D1CFE5}" type="presParOf" srcId="{F6A9658A-5785-4B53-9F92-1FBF27564E6C}" destId="{2BB44B52-C9E4-4C80-B4D3-7948BCB32BBA}" srcOrd="0" destOrd="0" presId="urn:microsoft.com/office/officeart/2005/8/layout/hierarchy1"/>
    <dgm:cxn modelId="{D873CF0A-416F-4FC6-9594-B9EC3D12532B}" type="presParOf" srcId="{F6A9658A-5785-4B53-9F92-1FBF27564E6C}" destId="{14A66B5F-0EBE-45F7-857A-E800EE229E04}" srcOrd="1" destOrd="0" presId="urn:microsoft.com/office/officeart/2005/8/layout/hierarchy1"/>
    <dgm:cxn modelId="{552C4F46-065D-4F49-8E98-E91CE549F1D3}" type="presParOf" srcId="{F7FEC143-06F2-4DD9-B684-8F1C2EEA9B46}" destId="{AD6E5E1B-04E0-4B2F-A945-114FEA21B53E}" srcOrd="1" destOrd="0" presId="urn:microsoft.com/office/officeart/2005/8/layout/hierarchy1"/>
    <dgm:cxn modelId="{B5AEA9DD-999B-43BE-928F-7F385CE9EE25}" type="presParOf" srcId="{66C26DE0-45B9-421B-86FE-66FED4CE514B}" destId="{113FD614-567A-4AE8-9AA5-29BBCDAD04F7}" srcOrd="8" destOrd="0" presId="urn:microsoft.com/office/officeart/2005/8/layout/hierarchy1"/>
    <dgm:cxn modelId="{E22632CC-8AB1-4135-A789-97CC20108383}" type="presParOf" srcId="{66C26DE0-45B9-421B-86FE-66FED4CE514B}" destId="{FB06A5C4-53F7-4A86-829F-ECCF9B3C45E4}" srcOrd="9" destOrd="0" presId="urn:microsoft.com/office/officeart/2005/8/layout/hierarchy1"/>
    <dgm:cxn modelId="{859CDA66-5BED-4C23-B205-B0CA5A675FC1}" type="presParOf" srcId="{FB06A5C4-53F7-4A86-829F-ECCF9B3C45E4}" destId="{8A50EA92-65DA-4D29-9B13-C605DECB75F1}" srcOrd="0" destOrd="0" presId="urn:microsoft.com/office/officeart/2005/8/layout/hierarchy1"/>
    <dgm:cxn modelId="{C6C0E14D-0F62-4283-B3BC-F8E1EA08109A}" type="presParOf" srcId="{8A50EA92-65DA-4D29-9B13-C605DECB75F1}" destId="{E195F289-D170-4915-BA44-C3CDF6551D18}" srcOrd="0" destOrd="0" presId="urn:microsoft.com/office/officeart/2005/8/layout/hierarchy1"/>
    <dgm:cxn modelId="{ADFDAB2F-D7CC-4336-B2CE-CF3508A12B26}" type="presParOf" srcId="{8A50EA92-65DA-4D29-9B13-C605DECB75F1}" destId="{91EE666F-A0B9-45D2-9795-3EC590459EE2}" srcOrd="1" destOrd="0" presId="urn:microsoft.com/office/officeart/2005/8/layout/hierarchy1"/>
    <dgm:cxn modelId="{7E1ED3A8-FEC8-4471-87B6-485B7CCE7AAC}" type="presParOf" srcId="{FB06A5C4-53F7-4A86-829F-ECCF9B3C45E4}" destId="{9687AEC9-A749-4C5A-92D8-269AD3E48A74}" srcOrd="1" destOrd="0" presId="urn:microsoft.com/office/officeart/2005/8/layout/hierarchy1"/>
    <dgm:cxn modelId="{ACC9FD42-064C-42F6-BE68-E503456F942D}" type="presParOf" srcId="{9687AEC9-A749-4C5A-92D8-269AD3E48A74}" destId="{B3088794-6A63-4D31-AF3B-AD0FE8201DB4}" srcOrd="0" destOrd="0" presId="urn:microsoft.com/office/officeart/2005/8/layout/hierarchy1"/>
    <dgm:cxn modelId="{BAA95766-A517-4784-A596-7BACCCFC9C90}" type="presParOf" srcId="{9687AEC9-A749-4C5A-92D8-269AD3E48A74}" destId="{89BC4483-57BE-4CC3-8249-04E334E2968A}" srcOrd="1" destOrd="0" presId="urn:microsoft.com/office/officeart/2005/8/layout/hierarchy1"/>
    <dgm:cxn modelId="{4C624B99-E407-46F9-AACD-876569C93D49}" type="presParOf" srcId="{89BC4483-57BE-4CC3-8249-04E334E2968A}" destId="{BBAE7D76-27F1-4F7B-AC18-00FA4AA4533C}" srcOrd="0" destOrd="0" presId="urn:microsoft.com/office/officeart/2005/8/layout/hierarchy1"/>
    <dgm:cxn modelId="{A6326A38-DD00-4333-9AF1-7D4316B8EF4A}" type="presParOf" srcId="{BBAE7D76-27F1-4F7B-AC18-00FA4AA4533C}" destId="{35E59C22-4BDD-4B98-8E10-92241386F56F}" srcOrd="0" destOrd="0" presId="urn:microsoft.com/office/officeart/2005/8/layout/hierarchy1"/>
    <dgm:cxn modelId="{AB481251-1441-43AB-9263-6BA1E89BDFD6}" type="presParOf" srcId="{BBAE7D76-27F1-4F7B-AC18-00FA4AA4533C}" destId="{762AF6DC-9A0E-48F6-ADCF-D9115AEEBA35}" srcOrd="1" destOrd="0" presId="urn:microsoft.com/office/officeart/2005/8/layout/hierarchy1"/>
    <dgm:cxn modelId="{07F010C7-29B0-47F9-89D4-64D9FB5EE71D}" type="presParOf" srcId="{89BC4483-57BE-4CC3-8249-04E334E2968A}" destId="{021C7397-B8E6-4032-8CC1-B351E1F74ACE}"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chemeClr val="bg1">
            <a:lumMod val="40000"/>
            <a:lumOff val="60000"/>
            <a:alpha val="90000"/>
          </a:schemeClr>
        </a:solidFill>
      </dgm:spPr>
      <dgm:t>
        <a:bodyPr/>
        <a:lstStyle/>
        <a:p>
          <a:r>
            <a:rPr lang="tr-TR" sz="2000" b="1" dirty="0" smtClean="0"/>
            <a:t>1926 OLAYLARI</a:t>
          </a:r>
          <a:endParaRPr lang="tr-TR" sz="20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284B6CA5-A8E8-4C36-9CC8-D51BA14DA44E}">
      <dgm:prSet phldrT="[Metin]" custT="1"/>
      <dgm:spPr>
        <a:solidFill>
          <a:schemeClr val="bg2">
            <a:lumMod val="25000"/>
            <a:lumOff val="75000"/>
            <a:alpha val="90000"/>
          </a:schemeClr>
        </a:solidFill>
      </dgm:spPr>
      <dgm:t>
        <a:bodyPr/>
        <a:lstStyle/>
        <a:p>
          <a:r>
            <a:rPr lang="tr-TR" sz="1800" b="1" dirty="0" smtClean="0"/>
            <a:t>MEDENİ KANUNUNUN KABULÜ</a:t>
          </a:r>
          <a:endParaRPr lang="tr-TR" sz="1800" b="1" dirty="0"/>
        </a:p>
      </dgm:t>
    </dgm:pt>
    <dgm:pt modelId="{E8B735A4-D4E9-4036-BEEB-269FA5174943}" type="parTrans" cxnId="{FB805CA8-7D2F-48D7-BF1F-982CFBD26E6C}">
      <dgm:prSet/>
      <dgm:spPr/>
      <dgm:t>
        <a:bodyPr/>
        <a:lstStyle/>
        <a:p>
          <a:endParaRPr lang="tr-TR" sz="1400"/>
        </a:p>
      </dgm:t>
    </dgm:pt>
    <dgm:pt modelId="{547F5574-515B-4720-8FEE-263DF8E66D85}" type="sibTrans" cxnId="{FB805CA8-7D2F-48D7-BF1F-982CFBD26E6C}">
      <dgm:prSet/>
      <dgm:spPr/>
      <dgm:t>
        <a:bodyPr/>
        <a:lstStyle/>
        <a:p>
          <a:endParaRPr lang="tr-TR" sz="1400"/>
        </a:p>
      </dgm:t>
    </dgm:pt>
    <dgm:pt modelId="{1B627E8A-C8A6-4708-8359-BB4BBB442AF1}">
      <dgm:prSet custT="1"/>
      <dgm:spPr>
        <a:solidFill>
          <a:schemeClr val="bg2">
            <a:lumMod val="25000"/>
            <a:lumOff val="75000"/>
            <a:alpha val="89804"/>
          </a:schemeClr>
        </a:solidFill>
      </dgm:spPr>
      <dgm:t>
        <a:bodyPr/>
        <a:lstStyle/>
        <a:p>
          <a:endParaRPr lang="tr-TR" sz="1800" b="1" dirty="0" smtClean="0"/>
        </a:p>
        <a:p>
          <a:r>
            <a:rPr lang="tr-TR" sz="1800" b="1" dirty="0" smtClean="0"/>
            <a:t>ATATÜRK’E SUİKAST GİRİŞİMİ</a:t>
          </a:r>
        </a:p>
        <a:p>
          <a:endParaRPr lang="tr-TR" sz="1800" b="1" dirty="0"/>
        </a:p>
      </dgm:t>
    </dgm:pt>
    <dgm:pt modelId="{09F840D8-854D-49F6-B272-927AB4D8D155}" type="parTrans" cxnId="{CDA3CD62-8258-4738-89B8-7DDD313C6FFB}">
      <dgm:prSet/>
      <dgm:spPr/>
      <dgm:t>
        <a:bodyPr/>
        <a:lstStyle/>
        <a:p>
          <a:endParaRPr lang="tr-TR" sz="1400"/>
        </a:p>
      </dgm:t>
    </dgm:pt>
    <dgm:pt modelId="{0E328EE4-2D13-455B-9988-EC0342A47A3A}" type="sibTrans" cxnId="{CDA3CD62-8258-4738-89B8-7DDD313C6FFB}">
      <dgm:prSet/>
      <dgm:spPr/>
      <dgm:t>
        <a:bodyPr/>
        <a:lstStyle/>
        <a:p>
          <a:endParaRPr lang="tr-TR" sz="1400"/>
        </a:p>
      </dgm:t>
    </dgm:pt>
    <dgm:pt modelId="{F8CACCC0-3396-479C-B05E-D31453D15039}">
      <dgm:prSet custT="1"/>
      <dgm:spPr>
        <a:solidFill>
          <a:schemeClr val="bg2">
            <a:lumMod val="25000"/>
            <a:lumOff val="75000"/>
            <a:alpha val="90000"/>
          </a:schemeClr>
        </a:solidFill>
      </dgm:spPr>
      <dgm:t>
        <a:bodyPr/>
        <a:lstStyle/>
        <a:p>
          <a:r>
            <a:rPr lang="fi-FI" sz="1800" b="1" dirty="0" smtClean="0"/>
            <a:t>IRAK SINIRI VE ANKARA ANTLAŞMASI</a:t>
          </a:r>
          <a:endParaRPr lang="tr-TR" sz="1800" b="1" dirty="0" smtClean="0"/>
        </a:p>
      </dgm:t>
    </dgm:pt>
    <dgm:pt modelId="{0478ABF2-4D8D-44E6-900F-FF2EC9043875}" type="parTrans" cxnId="{8EC521F2-C414-4949-9DA6-FE7D497F8960}">
      <dgm:prSet/>
      <dgm:spPr/>
      <dgm:t>
        <a:bodyPr/>
        <a:lstStyle/>
        <a:p>
          <a:endParaRPr lang="tr-TR"/>
        </a:p>
      </dgm:t>
    </dgm:pt>
    <dgm:pt modelId="{7FFC159A-11D5-4E2D-BBE9-AB8B3A7EA1C5}" type="sibTrans" cxnId="{8EC521F2-C414-4949-9DA6-FE7D497F8960}">
      <dgm:prSet/>
      <dgm:spPr/>
      <dgm:t>
        <a:bodyPr/>
        <a:lstStyle/>
        <a:p>
          <a:endParaRPr lang="tr-TR"/>
        </a:p>
      </dgm:t>
    </dgm:pt>
    <dgm:pt modelId="{22B5769D-4647-4153-8906-43A5C6104025}">
      <dgm:prSet custT="1"/>
      <dgm:spPr>
        <a:solidFill>
          <a:schemeClr val="bg1">
            <a:lumMod val="40000"/>
            <a:lumOff val="60000"/>
            <a:alpha val="90000"/>
          </a:schemeClr>
        </a:solidFill>
      </dgm:spPr>
      <dgm:t>
        <a:bodyPr/>
        <a:lstStyle/>
        <a:p>
          <a:r>
            <a:rPr lang="tr-TR" sz="1800" b="1" dirty="0" smtClean="0"/>
            <a:t>KABOTAJ KANUNU</a:t>
          </a:r>
          <a:endParaRPr lang="tr-TR" sz="1800" b="1" dirty="0"/>
        </a:p>
      </dgm:t>
    </dgm:pt>
    <dgm:pt modelId="{2B6C0F96-66BA-4704-85B1-C45D1849390B}" type="parTrans" cxnId="{7E4810E4-6D37-40BF-BCC5-4B332DD46696}">
      <dgm:prSet/>
      <dgm:spPr/>
      <dgm:t>
        <a:bodyPr/>
        <a:lstStyle/>
        <a:p>
          <a:endParaRPr lang="tr-TR"/>
        </a:p>
      </dgm:t>
    </dgm:pt>
    <dgm:pt modelId="{70700EE2-0F92-47F6-9949-C7E2E5F20AD4}" type="sibTrans" cxnId="{7E4810E4-6D37-40BF-BCC5-4B332DD46696}">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FF3C2922-0CB9-4312-B0C1-8E5630F838C9}" type="pres">
      <dgm:prSet presAssocID="{5515CF32-D4C2-4074-98EF-A55377193C14}" presName="hierRoot1" presStyleCnt="0"/>
      <dgm:spPr/>
    </dgm:pt>
    <dgm:pt modelId="{A2AF45D2-370A-4716-B8DF-8EA66640A74B}" type="pres">
      <dgm:prSet presAssocID="{5515CF32-D4C2-4074-98EF-A55377193C14}" presName="composite" presStyleCnt="0"/>
      <dgm:spPr/>
    </dgm:pt>
    <dgm:pt modelId="{7C9BB0E6-0F83-41DB-94D8-713AA57B25BE}" type="pres">
      <dgm:prSet presAssocID="{5515CF32-D4C2-4074-98EF-A55377193C14}" presName="background" presStyleLbl="node0" presStyleIdx="0" presStyleCnt="1"/>
      <dgm:spPr/>
    </dgm:pt>
    <dgm:pt modelId="{045CB173-E53B-4718-B0D1-FE820767ACB6}" type="pres">
      <dgm:prSet presAssocID="{5515CF32-D4C2-4074-98EF-A55377193C14}" presName="text" presStyleLbl="fgAcc0" presStyleIdx="0" presStyleCnt="1">
        <dgm:presLayoutVars>
          <dgm:chPref val="3"/>
        </dgm:presLayoutVars>
      </dgm:prSet>
      <dgm:spPr/>
      <dgm:t>
        <a:bodyPr/>
        <a:lstStyle/>
        <a:p>
          <a:endParaRPr lang="tr-TR"/>
        </a:p>
      </dgm:t>
    </dgm:pt>
    <dgm:pt modelId="{F5F8973D-641F-4697-9A6C-DBCCCDF3D4EF}" type="pres">
      <dgm:prSet presAssocID="{5515CF32-D4C2-4074-98EF-A55377193C14}" presName="hierChild2" presStyleCnt="0"/>
      <dgm:spPr/>
    </dgm:pt>
    <dgm:pt modelId="{4246A0CF-C35F-454C-BC6B-EA382D58EF7C}" type="pres">
      <dgm:prSet presAssocID="{E8B735A4-D4E9-4036-BEEB-269FA5174943}" presName="Name10" presStyleLbl="parChTrans1D2" presStyleIdx="0" presStyleCnt="4"/>
      <dgm:spPr/>
      <dgm:t>
        <a:bodyPr/>
        <a:lstStyle/>
        <a:p>
          <a:endParaRPr lang="tr-TR"/>
        </a:p>
      </dgm:t>
    </dgm:pt>
    <dgm:pt modelId="{B4CF331C-143A-4AC8-8786-99325BE4F2C4}" type="pres">
      <dgm:prSet presAssocID="{284B6CA5-A8E8-4C36-9CC8-D51BA14DA44E}" presName="hierRoot2" presStyleCnt="0"/>
      <dgm:spPr/>
    </dgm:pt>
    <dgm:pt modelId="{8993FCBF-7401-4C2F-B5A3-8A8D01F4E340}" type="pres">
      <dgm:prSet presAssocID="{284B6CA5-A8E8-4C36-9CC8-D51BA14DA44E}" presName="composite2" presStyleCnt="0"/>
      <dgm:spPr/>
    </dgm:pt>
    <dgm:pt modelId="{71540EFA-2452-4D79-8ABE-089D4A512044}" type="pres">
      <dgm:prSet presAssocID="{284B6CA5-A8E8-4C36-9CC8-D51BA14DA44E}" presName="background2" presStyleLbl="node2" presStyleIdx="0" presStyleCnt="4"/>
      <dgm:spPr/>
    </dgm:pt>
    <dgm:pt modelId="{B688E375-E88E-42D5-AAC8-A793326BB8C5}" type="pres">
      <dgm:prSet presAssocID="{284B6CA5-A8E8-4C36-9CC8-D51BA14DA44E}" presName="text2" presStyleLbl="fgAcc2" presStyleIdx="0" presStyleCnt="4">
        <dgm:presLayoutVars>
          <dgm:chPref val="3"/>
        </dgm:presLayoutVars>
      </dgm:prSet>
      <dgm:spPr/>
      <dgm:t>
        <a:bodyPr/>
        <a:lstStyle/>
        <a:p>
          <a:endParaRPr lang="tr-TR"/>
        </a:p>
      </dgm:t>
    </dgm:pt>
    <dgm:pt modelId="{FC0ADC16-D79D-446B-B65F-C3D3CF8148E5}" type="pres">
      <dgm:prSet presAssocID="{284B6CA5-A8E8-4C36-9CC8-D51BA14DA44E}" presName="hierChild3" presStyleCnt="0"/>
      <dgm:spPr/>
    </dgm:pt>
    <dgm:pt modelId="{9616CF5A-0D72-46DB-BFF6-98A92E272563}" type="pres">
      <dgm:prSet presAssocID="{0478ABF2-4D8D-44E6-900F-FF2EC9043875}" presName="Name10" presStyleLbl="parChTrans1D2" presStyleIdx="1" presStyleCnt="4"/>
      <dgm:spPr/>
      <dgm:t>
        <a:bodyPr/>
        <a:lstStyle/>
        <a:p>
          <a:endParaRPr lang="tr-TR"/>
        </a:p>
      </dgm:t>
    </dgm:pt>
    <dgm:pt modelId="{1558F128-1AF4-4D91-BA66-4975F245F536}" type="pres">
      <dgm:prSet presAssocID="{F8CACCC0-3396-479C-B05E-D31453D15039}" presName="hierRoot2" presStyleCnt="0"/>
      <dgm:spPr/>
    </dgm:pt>
    <dgm:pt modelId="{D24E4A87-40B7-4F95-A77D-1CA45C61ED43}" type="pres">
      <dgm:prSet presAssocID="{F8CACCC0-3396-479C-B05E-D31453D15039}" presName="composite2" presStyleCnt="0"/>
      <dgm:spPr/>
    </dgm:pt>
    <dgm:pt modelId="{D402F296-390E-4D6C-A15E-E2D85A1E9C33}" type="pres">
      <dgm:prSet presAssocID="{F8CACCC0-3396-479C-B05E-D31453D15039}" presName="background2" presStyleLbl="node2" presStyleIdx="1" presStyleCnt="4"/>
      <dgm:spPr/>
    </dgm:pt>
    <dgm:pt modelId="{FF45AF78-0582-4E06-9FEF-3EEB0BBD4BAC}" type="pres">
      <dgm:prSet presAssocID="{F8CACCC0-3396-479C-B05E-D31453D15039}" presName="text2" presStyleLbl="fgAcc2" presStyleIdx="1" presStyleCnt="4">
        <dgm:presLayoutVars>
          <dgm:chPref val="3"/>
        </dgm:presLayoutVars>
      </dgm:prSet>
      <dgm:spPr/>
      <dgm:t>
        <a:bodyPr/>
        <a:lstStyle/>
        <a:p>
          <a:endParaRPr lang="tr-TR"/>
        </a:p>
      </dgm:t>
    </dgm:pt>
    <dgm:pt modelId="{B0871235-0A7D-4B3A-841F-DA82AFD07987}" type="pres">
      <dgm:prSet presAssocID="{F8CACCC0-3396-479C-B05E-D31453D15039}" presName="hierChild3" presStyleCnt="0"/>
      <dgm:spPr/>
    </dgm:pt>
    <dgm:pt modelId="{7AC412B3-4618-415F-8D68-59BAA9FD2331}" type="pres">
      <dgm:prSet presAssocID="{09F840D8-854D-49F6-B272-927AB4D8D155}" presName="Name10" presStyleLbl="parChTrans1D2" presStyleIdx="2" presStyleCnt="4"/>
      <dgm:spPr/>
      <dgm:t>
        <a:bodyPr/>
        <a:lstStyle/>
        <a:p>
          <a:endParaRPr lang="tr-TR"/>
        </a:p>
      </dgm:t>
    </dgm:pt>
    <dgm:pt modelId="{EC2149C0-B62A-4733-AE72-6C776FA10122}" type="pres">
      <dgm:prSet presAssocID="{1B627E8A-C8A6-4708-8359-BB4BBB442AF1}" presName="hierRoot2" presStyleCnt="0"/>
      <dgm:spPr/>
    </dgm:pt>
    <dgm:pt modelId="{F3525D82-AD53-409B-95F5-C15E27F59A34}" type="pres">
      <dgm:prSet presAssocID="{1B627E8A-C8A6-4708-8359-BB4BBB442AF1}" presName="composite2" presStyleCnt="0"/>
      <dgm:spPr/>
    </dgm:pt>
    <dgm:pt modelId="{A577626C-98EB-4531-8859-D72AB659244C}" type="pres">
      <dgm:prSet presAssocID="{1B627E8A-C8A6-4708-8359-BB4BBB442AF1}" presName="background2" presStyleLbl="node2" presStyleIdx="2" presStyleCnt="4"/>
      <dgm:spPr/>
    </dgm:pt>
    <dgm:pt modelId="{1527D00A-D39F-4688-8398-19A85C6A8939}" type="pres">
      <dgm:prSet presAssocID="{1B627E8A-C8A6-4708-8359-BB4BBB442AF1}" presName="text2" presStyleLbl="fgAcc2" presStyleIdx="2" presStyleCnt="4">
        <dgm:presLayoutVars>
          <dgm:chPref val="3"/>
        </dgm:presLayoutVars>
      </dgm:prSet>
      <dgm:spPr/>
      <dgm:t>
        <a:bodyPr/>
        <a:lstStyle/>
        <a:p>
          <a:endParaRPr lang="tr-TR"/>
        </a:p>
      </dgm:t>
    </dgm:pt>
    <dgm:pt modelId="{4EE1D136-B8E5-46C3-920A-8CF09BF13319}" type="pres">
      <dgm:prSet presAssocID="{1B627E8A-C8A6-4708-8359-BB4BBB442AF1}" presName="hierChild3" presStyleCnt="0"/>
      <dgm:spPr/>
    </dgm:pt>
    <dgm:pt modelId="{3B70179B-E4FB-43C1-B80E-E32461C10083}" type="pres">
      <dgm:prSet presAssocID="{2B6C0F96-66BA-4704-85B1-C45D1849390B}" presName="Name10" presStyleLbl="parChTrans1D2" presStyleIdx="3" presStyleCnt="4"/>
      <dgm:spPr/>
      <dgm:t>
        <a:bodyPr/>
        <a:lstStyle/>
        <a:p>
          <a:endParaRPr lang="tr-TR"/>
        </a:p>
      </dgm:t>
    </dgm:pt>
    <dgm:pt modelId="{36263DAE-70DE-4B70-B5A1-609084C3289A}" type="pres">
      <dgm:prSet presAssocID="{22B5769D-4647-4153-8906-43A5C6104025}" presName="hierRoot2" presStyleCnt="0"/>
      <dgm:spPr/>
    </dgm:pt>
    <dgm:pt modelId="{07218FBC-4187-49D6-B757-ACF9FB9FA2FC}" type="pres">
      <dgm:prSet presAssocID="{22B5769D-4647-4153-8906-43A5C6104025}" presName="composite2" presStyleCnt="0"/>
      <dgm:spPr/>
    </dgm:pt>
    <dgm:pt modelId="{481305AD-7FF6-4911-8A0A-1DF41F530CB6}" type="pres">
      <dgm:prSet presAssocID="{22B5769D-4647-4153-8906-43A5C6104025}" presName="background2" presStyleLbl="node2" presStyleIdx="3" presStyleCnt="4"/>
      <dgm:spPr/>
    </dgm:pt>
    <dgm:pt modelId="{DA4AA42E-ECF2-496C-BD71-58869D55FA85}" type="pres">
      <dgm:prSet presAssocID="{22B5769D-4647-4153-8906-43A5C6104025}" presName="text2" presStyleLbl="fgAcc2" presStyleIdx="3" presStyleCnt="4">
        <dgm:presLayoutVars>
          <dgm:chPref val="3"/>
        </dgm:presLayoutVars>
      </dgm:prSet>
      <dgm:spPr/>
      <dgm:t>
        <a:bodyPr/>
        <a:lstStyle/>
        <a:p>
          <a:endParaRPr lang="tr-TR"/>
        </a:p>
      </dgm:t>
    </dgm:pt>
    <dgm:pt modelId="{364AAF27-0185-489C-A459-E65101EBB990}" type="pres">
      <dgm:prSet presAssocID="{22B5769D-4647-4153-8906-43A5C6104025}" presName="hierChild3" presStyleCnt="0"/>
      <dgm:spPr/>
    </dgm:pt>
  </dgm:ptLst>
  <dgm:cxnLst>
    <dgm:cxn modelId="{8419FE6C-A0C0-4073-938F-07A11F77214B}" srcId="{AEF296F4-D418-44C2-889A-527520DDC60E}" destId="{5515CF32-D4C2-4074-98EF-A55377193C14}" srcOrd="0" destOrd="0" parTransId="{E726EFAD-5D4D-4007-BD72-1ADA9250448D}" sibTransId="{8A44418C-3E33-4B3B-9FF0-C37BC9E3745E}"/>
    <dgm:cxn modelId="{6A86459F-1378-47F0-B994-76A4CC94C5A7}" type="presOf" srcId="{AEF296F4-D418-44C2-889A-527520DDC60E}" destId="{050E7A1D-861A-490F-8AF7-3B1C556BFE41}" srcOrd="0" destOrd="0" presId="urn:microsoft.com/office/officeart/2005/8/layout/hierarchy1"/>
    <dgm:cxn modelId="{AE03B0AC-F51E-4E3D-AF25-62BD5390A8D6}" type="presOf" srcId="{0478ABF2-4D8D-44E6-900F-FF2EC9043875}" destId="{9616CF5A-0D72-46DB-BFF6-98A92E272563}" srcOrd="0" destOrd="0" presId="urn:microsoft.com/office/officeart/2005/8/layout/hierarchy1"/>
    <dgm:cxn modelId="{ACC3E230-90FD-4AA9-8466-9B059838B730}" type="presOf" srcId="{22B5769D-4647-4153-8906-43A5C6104025}" destId="{DA4AA42E-ECF2-496C-BD71-58869D55FA85}" srcOrd="0" destOrd="0" presId="urn:microsoft.com/office/officeart/2005/8/layout/hierarchy1"/>
    <dgm:cxn modelId="{81E742E6-D387-4288-AD47-C29D908B9061}" type="presOf" srcId="{2B6C0F96-66BA-4704-85B1-C45D1849390B}" destId="{3B70179B-E4FB-43C1-B80E-E32461C10083}" srcOrd="0" destOrd="0" presId="urn:microsoft.com/office/officeart/2005/8/layout/hierarchy1"/>
    <dgm:cxn modelId="{27B98B6E-87B9-419C-B42C-6449FAE9EC17}" type="presOf" srcId="{F8CACCC0-3396-479C-B05E-D31453D15039}" destId="{FF45AF78-0582-4E06-9FEF-3EEB0BBD4BAC}" srcOrd="0" destOrd="0" presId="urn:microsoft.com/office/officeart/2005/8/layout/hierarchy1"/>
    <dgm:cxn modelId="{4E78AAC1-2023-49CA-9155-C916CE229FC7}" type="presOf" srcId="{284B6CA5-A8E8-4C36-9CC8-D51BA14DA44E}" destId="{B688E375-E88E-42D5-AAC8-A793326BB8C5}" srcOrd="0" destOrd="0" presId="urn:microsoft.com/office/officeart/2005/8/layout/hierarchy1"/>
    <dgm:cxn modelId="{FB805CA8-7D2F-48D7-BF1F-982CFBD26E6C}" srcId="{5515CF32-D4C2-4074-98EF-A55377193C14}" destId="{284B6CA5-A8E8-4C36-9CC8-D51BA14DA44E}" srcOrd="0" destOrd="0" parTransId="{E8B735A4-D4E9-4036-BEEB-269FA5174943}" sibTransId="{547F5574-515B-4720-8FEE-263DF8E66D85}"/>
    <dgm:cxn modelId="{F38E6968-016C-45AA-B0BC-EB56625B0854}" type="presOf" srcId="{E8B735A4-D4E9-4036-BEEB-269FA5174943}" destId="{4246A0CF-C35F-454C-BC6B-EA382D58EF7C}" srcOrd="0" destOrd="0" presId="urn:microsoft.com/office/officeart/2005/8/layout/hierarchy1"/>
    <dgm:cxn modelId="{3C7857CD-1779-470D-9DAB-9DE26956205F}" type="presOf" srcId="{09F840D8-854D-49F6-B272-927AB4D8D155}" destId="{7AC412B3-4618-415F-8D68-59BAA9FD2331}" srcOrd="0" destOrd="0" presId="urn:microsoft.com/office/officeart/2005/8/layout/hierarchy1"/>
    <dgm:cxn modelId="{03C28CA0-F066-4699-A642-DACCD195205A}" type="presOf" srcId="{1B627E8A-C8A6-4708-8359-BB4BBB442AF1}" destId="{1527D00A-D39F-4688-8398-19A85C6A8939}" srcOrd="0" destOrd="0" presId="urn:microsoft.com/office/officeart/2005/8/layout/hierarchy1"/>
    <dgm:cxn modelId="{8EC521F2-C414-4949-9DA6-FE7D497F8960}" srcId="{5515CF32-D4C2-4074-98EF-A55377193C14}" destId="{F8CACCC0-3396-479C-B05E-D31453D15039}" srcOrd="1" destOrd="0" parTransId="{0478ABF2-4D8D-44E6-900F-FF2EC9043875}" sibTransId="{7FFC159A-11D5-4E2D-BBE9-AB8B3A7EA1C5}"/>
    <dgm:cxn modelId="{7E4810E4-6D37-40BF-BCC5-4B332DD46696}" srcId="{5515CF32-D4C2-4074-98EF-A55377193C14}" destId="{22B5769D-4647-4153-8906-43A5C6104025}" srcOrd="3" destOrd="0" parTransId="{2B6C0F96-66BA-4704-85B1-C45D1849390B}" sibTransId="{70700EE2-0F92-47F6-9949-C7E2E5F20AD4}"/>
    <dgm:cxn modelId="{CDA3CD62-8258-4738-89B8-7DDD313C6FFB}" srcId="{5515CF32-D4C2-4074-98EF-A55377193C14}" destId="{1B627E8A-C8A6-4708-8359-BB4BBB442AF1}" srcOrd="2" destOrd="0" parTransId="{09F840D8-854D-49F6-B272-927AB4D8D155}" sibTransId="{0E328EE4-2D13-455B-9988-EC0342A47A3A}"/>
    <dgm:cxn modelId="{0DBA6AE7-7D8B-41B7-A58A-B697F38225BE}" type="presOf" srcId="{5515CF32-D4C2-4074-98EF-A55377193C14}" destId="{045CB173-E53B-4718-B0D1-FE820767ACB6}" srcOrd="0" destOrd="0" presId="urn:microsoft.com/office/officeart/2005/8/layout/hierarchy1"/>
    <dgm:cxn modelId="{627F3555-1DFE-4C4E-A760-58EB7BFB2BF1}" type="presParOf" srcId="{050E7A1D-861A-490F-8AF7-3B1C556BFE41}" destId="{FF3C2922-0CB9-4312-B0C1-8E5630F838C9}" srcOrd="0" destOrd="0" presId="urn:microsoft.com/office/officeart/2005/8/layout/hierarchy1"/>
    <dgm:cxn modelId="{5343B931-94F4-4B11-84A6-2043EB313C78}" type="presParOf" srcId="{FF3C2922-0CB9-4312-B0C1-8E5630F838C9}" destId="{A2AF45D2-370A-4716-B8DF-8EA66640A74B}" srcOrd="0" destOrd="0" presId="urn:microsoft.com/office/officeart/2005/8/layout/hierarchy1"/>
    <dgm:cxn modelId="{D359EA56-5BFF-4AB1-A661-0725F802724E}" type="presParOf" srcId="{A2AF45D2-370A-4716-B8DF-8EA66640A74B}" destId="{7C9BB0E6-0F83-41DB-94D8-713AA57B25BE}" srcOrd="0" destOrd="0" presId="urn:microsoft.com/office/officeart/2005/8/layout/hierarchy1"/>
    <dgm:cxn modelId="{150A9A7C-D75E-4949-9772-59709C6DFC11}" type="presParOf" srcId="{A2AF45D2-370A-4716-B8DF-8EA66640A74B}" destId="{045CB173-E53B-4718-B0D1-FE820767ACB6}" srcOrd="1" destOrd="0" presId="urn:microsoft.com/office/officeart/2005/8/layout/hierarchy1"/>
    <dgm:cxn modelId="{32966685-5A39-4A6F-9B5B-E69D4A06D16F}" type="presParOf" srcId="{FF3C2922-0CB9-4312-B0C1-8E5630F838C9}" destId="{F5F8973D-641F-4697-9A6C-DBCCCDF3D4EF}" srcOrd="1" destOrd="0" presId="urn:microsoft.com/office/officeart/2005/8/layout/hierarchy1"/>
    <dgm:cxn modelId="{A0D8D47E-BA35-45DD-B6DF-67B2959C1272}" type="presParOf" srcId="{F5F8973D-641F-4697-9A6C-DBCCCDF3D4EF}" destId="{4246A0CF-C35F-454C-BC6B-EA382D58EF7C}" srcOrd="0" destOrd="0" presId="urn:microsoft.com/office/officeart/2005/8/layout/hierarchy1"/>
    <dgm:cxn modelId="{6CAF272A-CDB5-408B-8EF5-37789E4820C4}" type="presParOf" srcId="{F5F8973D-641F-4697-9A6C-DBCCCDF3D4EF}" destId="{B4CF331C-143A-4AC8-8786-99325BE4F2C4}" srcOrd="1" destOrd="0" presId="urn:microsoft.com/office/officeart/2005/8/layout/hierarchy1"/>
    <dgm:cxn modelId="{62DE6F6D-C3A2-45EB-B279-7897373F0D1B}" type="presParOf" srcId="{B4CF331C-143A-4AC8-8786-99325BE4F2C4}" destId="{8993FCBF-7401-4C2F-B5A3-8A8D01F4E340}" srcOrd="0" destOrd="0" presId="urn:microsoft.com/office/officeart/2005/8/layout/hierarchy1"/>
    <dgm:cxn modelId="{6CB882E5-6858-49DC-9A0F-10FC951E1292}" type="presParOf" srcId="{8993FCBF-7401-4C2F-B5A3-8A8D01F4E340}" destId="{71540EFA-2452-4D79-8ABE-089D4A512044}" srcOrd="0" destOrd="0" presId="urn:microsoft.com/office/officeart/2005/8/layout/hierarchy1"/>
    <dgm:cxn modelId="{FA3DCC7D-C26A-45C3-840E-7B9177FC25BF}" type="presParOf" srcId="{8993FCBF-7401-4C2F-B5A3-8A8D01F4E340}" destId="{B688E375-E88E-42D5-AAC8-A793326BB8C5}" srcOrd="1" destOrd="0" presId="urn:microsoft.com/office/officeart/2005/8/layout/hierarchy1"/>
    <dgm:cxn modelId="{03F234F3-A6F8-4475-A95B-D84640C8269C}" type="presParOf" srcId="{B4CF331C-143A-4AC8-8786-99325BE4F2C4}" destId="{FC0ADC16-D79D-446B-B65F-C3D3CF8148E5}" srcOrd="1" destOrd="0" presId="urn:microsoft.com/office/officeart/2005/8/layout/hierarchy1"/>
    <dgm:cxn modelId="{53299802-28F7-4D14-A761-1325B84DD849}" type="presParOf" srcId="{F5F8973D-641F-4697-9A6C-DBCCCDF3D4EF}" destId="{9616CF5A-0D72-46DB-BFF6-98A92E272563}" srcOrd="2" destOrd="0" presId="urn:microsoft.com/office/officeart/2005/8/layout/hierarchy1"/>
    <dgm:cxn modelId="{5F30BCD2-D3BC-408A-985B-A3AAB528A4DC}" type="presParOf" srcId="{F5F8973D-641F-4697-9A6C-DBCCCDF3D4EF}" destId="{1558F128-1AF4-4D91-BA66-4975F245F536}" srcOrd="3" destOrd="0" presId="urn:microsoft.com/office/officeart/2005/8/layout/hierarchy1"/>
    <dgm:cxn modelId="{4F729D9C-48C6-4347-9700-F6938CEA825B}" type="presParOf" srcId="{1558F128-1AF4-4D91-BA66-4975F245F536}" destId="{D24E4A87-40B7-4F95-A77D-1CA45C61ED43}" srcOrd="0" destOrd="0" presId="urn:microsoft.com/office/officeart/2005/8/layout/hierarchy1"/>
    <dgm:cxn modelId="{2DE8C67B-DBFB-4CE8-8211-2FBA00B6A316}" type="presParOf" srcId="{D24E4A87-40B7-4F95-A77D-1CA45C61ED43}" destId="{D402F296-390E-4D6C-A15E-E2D85A1E9C33}" srcOrd="0" destOrd="0" presId="urn:microsoft.com/office/officeart/2005/8/layout/hierarchy1"/>
    <dgm:cxn modelId="{46188ED3-99D0-46F3-8517-4FE3651F4EA9}" type="presParOf" srcId="{D24E4A87-40B7-4F95-A77D-1CA45C61ED43}" destId="{FF45AF78-0582-4E06-9FEF-3EEB0BBD4BAC}" srcOrd="1" destOrd="0" presId="urn:microsoft.com/office/officeart/2005/8/layout/hierarchy1"/>
    <dgm:cxn modelId="{2946471E-28F8-4CD9-AFCC-0CD70C1D422D}" type="presParOf" srcId="{1558F128-1AF4-4D91-BA66-4975F245F536}" destId="{B0871235-0A7D-4B3A-841F-DA82AFD07987}" srcOrd="1" destOrd="0" presId="urn:microsoft.com/office/officeart/2005/8/layout/hierarchy1"/>
    <dgm:cxn modelId="{AE508FAF-1AAD-425B-A26B-CCC770957581}" type="presParOf" srcId="{F5F8973D-641F-4697-9A6C-DBCCCDF3D4EF}" destId="{7AC412B3-4618-415F-8D68-59BAA9FD2331}" srcOrd="4" destOrd="0" presId="urn:microsoft.com/office/officeart/2005/8/layout/hierarchy1"/>
    <dgm:cxn modelId="{320EE4CE-7759-4EFC-A9CB-D4F74FCF6C5A}" type="presParOf" srcId="{F5F8973D-641F-4697-9A6C-DBCCCDF3D4EF}" destId="{EC2149C0-B62A-4733-AE72-6C776FA10122}" srcOrd="5" destOrd="0" presId="urn:microsoft.com/office/officeart/2005/8/layout/hierarchy1"/>
    <dgm:cxn modelId="{A83E7E9F-2424-408C-9AF2-0EC7415864DD}" type="presParOf" srcId="{EC2149C0-B62A-4733-AE72-6C776FA10122}" destId="{F3525D82-AD53-409B-95F5-C15E27F59A34}" srcOrd="0" destOrd="0" presId="urn:microsoft.com/office/officeart/2005/8/layout/hierarchy1"/>
    <dgm:cxn modelId="{2610F4D5-3F3D-4733-B367-ED4D2F58E008}" type="presParOf" srcId="{F3525D82-AD53-409B-95F5-C15E27F59A34}" destId="{A577626C-98EB-4531-8859-D72AB659244C}" srcOrd="0" destOrd="0" presId="urn:microsoft.com/office/officeart/2005/8/layout/hierarchy1"/>
    <dgm:cxn modelId="{6370E532-6603-4B08-B5C9-3203E94B9359}" type="presParOf" srcId="{F3525D82-AD53-409B-95F5-C15E27F59A34}" destId="{1527D00A-D39F-4688-8398-19A85C6A8939}" srcOrd="1" destOrd="0" presId="urn:microsoft.com/office/officeart/2005/8/layout/hierarchy1"/>
    <dgm:cxn modelId="{D1CFA6F7-7076-49B0-B472-58C67CB7207F}" type="presParOf" srcId="{EC2149C0-B62A-4733-AE72-6C776FA10122}" destId="{4EE1D136-B8E5-46C3-920A-8CF09BF13319}" srcOrd="1" destOrd="0" presId="urn:microsoft.com/office/officeart/2005/8/layout/hierarchy1"/>
    <dgm:cxn modelId="{9AB0550B-D2BB-49A9-BC7F-AAC6B9B17723}" type="presParOf" srcId="{F5F8973D-641F-4697-9A6C-DBCCCDF3D4EF}" destId="{3B70179B-E4FB-43C1-B80E-E32461C10083}" srcOrd="6" destOrd="0" presId="urn:microsoft.com/office/officeart/2005/8/layout/hierarchy1"/>
    <dgm:cxn modelId="{00D2F258-F292-4F72-9B16-E674C47747E3}" type="presParOf" srcId="{F5F8973D-641F-4697-9A6C-DBCCCDF3D4EF}" destId="{36263DAE-70DE-4B70-B5A1-609084C3289A}" srcOrd="7" destOrd="0" presId="urn:microsoft.com/office/officeart/2005/8/layout/hierarchy1"/>
    <dgm:cxn modelId="{10492F06-4178-468D-A2C2-D61C65A546F8}" type="presParOf" srcId="{36263DAE-70DE-4B70-B5A1-609084C3289A}" destId="{07218FBC-4187-49D6-B757-ACF9FB9FA2FC}" srcOrd="0" destOrd="0" presId="urn:microsoft.com/office/officeart/2005/8/layout/hierarchy1"/>
    <dgm:cxn modelId="{E70ED6BC-332C-47DB-8077-A148592760F0}" type="presParOf" srcId="{07218FBC-4187-49D6-B757-ACF9FB9FA2FC}" destId="{481305AD-7FF6-4911-8A0A-1DF41F530CB6}" srcOrd="0" destOrd="0" presId="urn:microsoft.com/office/officeart/2005/8/layout/hierarchy1"/>
    <dgm:cxn modelId="{808A2151-F7B8-4892-B671-DDC3F4DFA60A}" type="presParOf" srcId="{07218FBC-4187-49D6-B757-ACF9FB9FA2FC}" destId="{DA4AA42E-ECF2-496C-BD71-58869D55FA85}" srcOrd="1" destOrd="0" presId="urn:microsoft.com/office/officeart/2005/8/layout/hierarchy1"/>
    <dgm:cxn modelId="{7F306FE7-6CE0-4454-958D-63157859C2CD}" type="presParOf" srcId="{36263DAE-70DE-4B70-B5A1-609084C3289A}" destId="{364AAF27-0185-489C-A459-E65101EBB990}" srcOrd="1" destOrd="0" presId="urn:microsoft.com/office/officeart/2005/8/layout/hierarchy1"/>
  </dgm:cxnLst>
  <dgm:bg>
    <a:solidFill>
      <a:schemeClr val="tx2">
        <a:lumMod val="1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chemeClr val="accent1">
            <a:lumMod val="20000"/>
            <a:lumOff val="80000"/>
            <a:alpha val="90000"/>
          </a:schemeClr>
        </a:solidFill>
      </dgm:spPr>
      <dgm:t>
        <a:bodyPr/>
        <a:lstStyle/>
        <a:p>
          <a:r>
            <a:rPr lang="tr-TR" sz="2000" b="1" dirty="0" smtClean="0"/>
            <a:t>1927 OLAYLARI</a:t>
          </a:r>
          <a:endParaRPr lang="tr-TR" sz="20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284B6CA5-A8E8-4C36-9CC8-D51BA14DA44E}">
      <dgm:prSet phldrT="[Metin]" custT="1"/>
      <dgm:spPr>
        <a:solidFill>
          <a:schemeClr val="accent6">
            <a:lumMod val="40000"/>
            <a:lumOff val="60000"/>
            <a:alpha val="90000"/>
          </a:schemeClr>
        </a:solidFill>
      </dgm:spPr>
      <dgm:t>
        <a:bodyPr/>
        <a:lstStyle/>
        <a:p>
          <a:r>
            <a:rPr lang="tr-TR" sz="2000" b="1" dirty="0" smtClean="0"/>
            <a:t>TEŞVİK-İ SANAYİ KANUNU</a:t>
          </a:r>
          <a:endParaRPr lang="tr-TR" sz="2000" b="1" dirty="0"/>
        </a:p>
      </dgm:t>
    </dgm:pt>
    <dgm:pt modelId="{E8B735A4-D4E9-4036-BEEB-269FA5174943}" type="parTrans" cxnId="{FB805CA8-7D2F-48D7-BF1F-982CFBD26E6C}">
      <dgm:prSet/>
      <dgm:spPr/>
      <dgm:t>
        <a:bodyPr/>
        <a:lstStyle/>
        <a:p>
          <a:endParaRPr lang="tr-TR" sz="1400"/>
        </a:p>
      </dgm:t>
    </dgm:pt>
    <dgm:pt modelId="{547F5574-515B-4720-8FEE-263DF8E66D85}" type="sibTrans" cxnId="{FB805CA8-7D2F-48D7-BF1F-982CFBD26E6C}">
      <dgm:prSet/>
      <dgm:spPr/>
      <dgm:t>
        <a:bodyPr/>
        <a:lstStyle/>
        <a:p>
          <a:endParaRPr lang="tr-TR" sz="1400"/>
        </a:p>
      </dgm:t>
    </dgm:pt>
    <dgm:pt modelId="{5D2F8480-64C2-494C-BE8E-2DE219E90D60}">
      <dgm:prSet custT="1"/>
      <dgm:spPr>
        <a:solidFill>
          <a:srgbClr val="CCFF66">
            <a:alpha val="90000"/>
          </a:srgbClr>
        </a:solidFill>
      </dgm:spPr>
      <dgm:t>
        <a:bodyPr/>
        <a:lstStyle/>
        <a:p>
          <a:r>
            <a:rPr lang="tr-TR" sz="2000" b="1" dirty="0" smtClean="0"/>
            <a:t>1928 OLAYLARI</a:t>
          </a:r>
        </a:p>
      </dgm:t>
    </dgm:pt>
    <dgm:pt modelId="{0C0F5CA2-F539-401D-AB04-B438437FC3AC}" type="parTrans" cxnId="{B7FE20BA-3B42-4673-B9D5-839A7DA67E86}">
      <dgm:prSet/>
      <dgm:spPr/>
      <dgm:t>
        <a:bodyPr/>
        <a:lstStyle/>
        <a:p>
          <a:endParaRPr lang="tr-TR"/>
        </a:p>
      </dgm:t>
    </dgm:pt>
    <dgm:pt modelId="{3D31C06C-811C-408D-BD11-A6981F07BEBE}" type="sibTrans" cxnId="{B7FE20BA-3B42-4673-B9D5-839A7DA67E86}">
      <dgm:prSet/>
      <dgm:spPr/>
      <dgm:t>
        <a:bodyPr/>
        <a:lstStyle/>
        <a:p>
          <a:endParaRPr lang="tr-TR"/>
        </a:p>
      </dgm:t>
    </dgm:pt>
    <dgm:pt modelId="{2BB9D1F3-2C09-45B9-8693-9D1473BBC768}">
      <dgm:prSet custT="1"/>
      <dgm:spPr>
        <a:solidFill>
          <a:srgbClr val="CCFF66">
            <a:alpha val="90000"/>
          </a:srgbClr>
        </a:solidFill>
      </dgm:spPr>
      <dgm:t>
        <a:bodyPr/>
        <a:lstStyle/>
        <a:p>
          <a:r>
            <a:rPr lang="tr-TR" sz="2000" b="1" dirty="0" smtClean="0"/>
            <a:t>TÜRK HARFLERİNİN KABULÜ</a:t>
          </a:r>
        </a:p>
      </dgm:t>
    </dgm:pt>
    <dgm:pt modelId="{3E050EB6-A39E-493A-9DBA-9CFB0C839BC6}" type="parTrans" cxnId="{BF758C76-F142-4CD0-A89E-463884B8745B}">
      <dgm:prSet/>
      <dgm:spPr/>
      <dgm:t>
        <a:bodyPr/>
        <a:lstStyle/>
        <a:p>
          <a:endParaRPr lang="tr-TR"/>
        </a:p>
      </dgm:t>
    </dgm:pt>
    <dgm:pt modelId="{1745182C-EDA0-4B98-88B0-76D582D037F6}" type="sibTrans" cxnId="{BF758C76-F142-4CD0-A89E-463884B8745B}">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FF3C2922-0CB9-4312-B0C1-8E5630F838C9}" type="pres">
      <dgm:prSet presAssocID="{5515CF32-D4C2-4074-98EF-A55377193C14}" presName="hierRoot1" presStyleCnt="0"/>
      <dgm:spPr/>
    </dgm:pt>
    <dgm:pt modelId="{A2AF45D2-370A-4716-B8DF-8EA66640A74B}" type="pres">
      <dgm:prSet presAssocID="{5515CF32-D4C2-4074-98EF-A55377193C14}" presName="composite" presStyleCnt="0"/>
      <dgm:spPr/>
    </dgm:pt>
    <dgm:pt modelId="{7C9BB0E6-0F83-41DB-94D8-713AA57B25BE}" type="pres">
      <dgm:prSet presAssocID="{5515CF32-D4C2-4074-98EF-A55377193C14}" presName="background" presStyleLbl="node0" presStyleIdx="0" presStyleCnt="2"/>
      <dgm:spPr/>
    </dgm:pt>
    <dgm:pt modelId="{045CB173-E53B-4718-B0D1-FE820767ACB6}" type="pres">
      <dgm:prSet presAssocID="{5515CF32-D4C2-4074-98EF-A55377193C14}" presName="text" presStyleLbl="fgAcc0" presStyleIdx="0" presStyleCnt="2" custScaleY="59713">
        <dgm:presLayoutVars>
          <dgm:chPref val="3"/>
        </dgm:presLayoutVars>
      </dgm:prSet>
      <dgm:spPr/>
      <dgm:t>
        <a:bodyPr/>
        <a:lstStyle/>
        <a:p>
          <a:endParaRPr lang="tr-TR"/>
        </a:p>
      </dgm:t>
    </dgm:pt>
    <dgm:pt modelId="{F5F8973D-641F-4697-9A6C-DBCCCDF3D4EF}" type="pres">
      <dgm:prSet presAssocID="{5515CF32-D4C2-4074-98EF-A55377193C14}" presName="hierChild2" presStyleCnt="0"/>
      <dgm:spPr/>
    </dgm:pt>
    <dgm:pt modelId="{4246A0CF-C35F-454C-BC6B-EA382D58EF7C}" type="pres">
      <dgm:prSet presAssocID="{E8B735A4-D4E9-4036-BEEB-269FA5174943}" presName="Name10" presStyleLbl="parChTrans1D2" presStyleIdx="0" presStyleCnt="2"/>
      <dgm:spPr/>
      <dgm:t>
        <a:bodyPr/>
        <a:lstStyle/>
        <a:p>
          <a:endParaRPr lang="tr-TR"/>
        </a:p>
      </dgm:t>
    </dgm:pt>
    <dgm:pt modelId="{B4CF331C-143A-4AC8-8786-99325BE4F2C4}" type="pres">
      <dgm:prSet presAssocID="{284B6CA5-A8E8-4C36-9CC8-D51BA14DA44E}" presName="hierRoot2" presStyleCnt="0"/>
      <dgm:spPr/>
    </dgm:pt>
    <dgm:pt modelId="{8993FCBF-7401-4C2F-B5A3-8A8D01F4E340}" type="pres">
      <dgm:prSet presAssocID="{284B6CA5-A8E8-4C36-9CC8-D51BA14DA44E}" presName="composite2" presStyleCnt="0"/>
      <dgm:spPr/>
    </dgm:pt>
    <dgm:pt modelId="{71540EFA-2452-4D79-8ABE-089D4A512044}" type="pres">
      <dgm:prSet presAssocID="{284B6CA5-A8E8-4C36-9CC8-D51BA14DA44E}" presName="background2" presStyleLbl="node2" presStyleIdx="0" presStyleCnt="2"/>
      <dgm:spPr/>
    </dgm:pt>
    <dgm:pt modelId="{B688E375-E88E-42D5-AAC8-A793326BB8C5}" type="pres">
      <dgm:prSet presAssocID="{284B6CA5-A8E8-4C36-9CC8-D51BA14DA44E}" presName="text2" presStyleLbl="fgAcc2" presStyleIdx="0" presStyleCnt="2" custScaleY="57314">
        <dgm:presLayoutVars>
          <dgm:chPref val="3"/>
        </dgm:presLayoutVars>
      </dgm:prSet>
      <dgm:spPr/>
      <dgm:t>
        <a:bodyPr/>
        <a:lstStyle/>
        <a:p>
          <a:endParaRPr lang="tr-TR"/>
        </a:p>
      </dgm:t>
    </dgm:pt>
    <dgm:pt modelId="{FC0ADC16-D79D-446B-B65F-C3D3CF8148E5}" type="pres">
      <dgm:prSet presAssocID="{284B6CA5-A8E8-4C36-9CC8-D51BA14DA44E}" presName="hierChild3" presStyleCnt="0"/>
      <dgm:spPr/>
    </dgm:pt>
    <dgm:pt modelId="{E255F561-6A0A-46FF-AEFD-D87228181636}" type="pres">
      <dgm:prSet presAssocID="{5D2F8480-64C2-494C-BE8E-2DE219E90D60}" presName="hierRoot1" presStyleCnt="0"/>
      <dgm:spPr/>
    </dgm:pt>
    <dgm:pt modelId="{03E7C6A2-D37F-43A7-ADF9-C2B4759B53AE}" type="pres">
      <dgm:prSet presAssocID="{5D2F8480-64C2-494C-BE8E-2DE219E90D60}" presName="composite" presStyleCnt="0"/>
      <dgm:spPr/>
    </dgm:pt>
    <dgm:pt modelId="{E215FB92-8E2D-4CFE-A971-C6FB35B917FA}" type="pres">
      <dgm:prSet presAssocID="{5D2F8480-64C2-494C-BE8E-2DE219E90D60}" presName="background" presStyleLbl="node0" presStyleIdx="1" presStyleCnt="2"/>
      <dgm:spPr/>
    </dgm:pt>
    <dgm:pt modelId="{EBEC8D15-1B68-41BD-9071-AE84F085109E}" type="pres">
      <dgm:prSet presAssocID="{5D2F8480-64C2-494C-BE8E-2DE219E90D60}" presName="text" presStyleLbl="fgAcc0" presStyleIdx="1" presStyleCnt="2" custScaleY="59713">
        <dgm:presLayoutVars>
          <dgm:chPref val="3"/>
        </dgm:presLayoutVars>
      </dgm:prSet>
      <dgm:spPr/>
      <dgm:t>
        <a:bodyPr/>
        <a:lstStyle/>
        <a:p>
          <a:endParaRPr lang="tr-TR"/>
        </a:p>
      </dgm:t>
    </dgm:pt>
    <dgm:pt modelId="{28D23080-4F1B-48EE-BA99-14C874E4BFF3}" type="pres">
      <dgm:prSet presAssocID="{5D2F8480-64C2-494C-BE8E-2DE219E90D60}" presName="hierChild2" presStyleCnt="0"/>
      <dgm:spPr/>
    </dgm:pt>
    <dgm:pt modelId="{27CE9158-F9C6-4710-925E-864F7E9C218A}" type="pres">
      <dgm:prSet presAssocID="{3E050EB6-A39E-493A-9DBA-9CFB0C839BC6}" presName="Name10" presStyleLbl="parChTrans1D2" presStyleIdx="1" presStyleCnt="2"/>
      <dgm:spPr/>
      <dgm:t>
        <a:bodyPr/>
        <a:lstStyle/>
        <a:p>
          <a:endParaRPr lang="tr-TR"/>
        </a:p>
      </dgm:t>
    </dgm:pt>
    <dgm:pt modelId="{E88DFD89-F5F8-463E-883C-4FDA19ED5ACD}" type="pres">
      <dgm:prSet presAssocID="{2BB9D1F3-2C09-45B9-8693-9D1473BBC768}" presName="hierRoot2" presStyleCnt="0"/>
      <dgm:spPr/>
    </dgm:pt>
    <dgm:pt modelId="{3FC11E6C-5D70-4D1E-876F-F7B7A398807D}" type="pres">
      <dgm:prSet presAssocID="{2BB9D1F3-2C09-45B9-8693-9D1473BBC768}" presName="composite2" presStyleCnt="0"/>
      <dgm:spPr/>
    </dgm:pt>
    <dgm:pt modelId="{2B2740F7-7ACC-44E9-83FA-922048C7A5D0}" type="pres">
      <dgm:prSet presAssocID="{2BB9D1F3-2C09-45B9-8693-9D1473BBC768}" presName="background2" presStyleLbl="node2" presStyleIdx="1" presStyleCnt="2"/>
      <dgm:spPr/>
    </dgm:pt>
    <dgm:pt modelId="{4A2FDDDA-7532-4450-A9D6-2EDB4C37FC20}" type="pres">
      <dgm:prSet presAssocID="{2BB9D1F3-2C09-45B9-8693-9D1473BBC768}" presName="text2" presStyleLbl="fgAcc2" presStyleIdx="1" presStyleCnt="2" custScaleY="57314">
        <dgm:presLayoutVars>
          <dgm:chPref val="3"/>
        </dgm:presLayoutVars>
      </dgm:prSet>
      <dgm:spPr/>
      <dgm:t>
        <a:bodyPr/>
        <a:lstStyle/>
        <a:p>
          <a:endParaRPr lang="tr-TR"/>
        </a:p>
      </dgm:t>
    </dgm:pt>
    <dgm:pt modelId="{566CEB70-83DE-4464-80FE-D9BE2EB265AB}" type="pres">
      <dgm:prSet presAssocID="{2BB9D1F3-2C09-45B9-8693-9D1473BBC768}" presName="hierChild3" presStyleCnt="0"/>
      <dgm:spPr/>
    </dgm:pt>
  </dgm:ptLst>
  <dgm:cxnLst>
    <dgm:cxn modelId="{C7485D00-3A09-4782-B555-8A1C6722E7C0}" type="presOf" srcId="{5D2F8480-64C2-494C-BE8E-2DE219E90D60}" destId="{EBEC8D15-1B68-41BD-9071-AE84F085109E}" srcOrd="0" destOrd="0" presId="urn:microsoft.com/office/officeart/2005/8/layout/hierarchy1"/>
    <dgm:cxn modelId="{06D93C3F-3512-4F69-8AA2-F29C1EBE3C0D}" type="presOf" srcId="{AEF296F4-D418-44C2-889A-527520DDC60E}" destId="{050E7A1D-861A-490F-8AF7-3B1C556BFE41}" srcOrd="0" destOrd="0" presId="urn:microsoft.com/office/officeart/2005/8/layout/hierarchy1"/>
    <dgm:cxn modelId="{BF758C76-F142-4CD0-A89E-463884B8745B}" srcId="{5D2F8480-64C2-494C-BE8E-2DE219E90D60}" destId="{2BB9D1F3-2C09-45B9-8693-9D1473BBC768}" srcOrd="0" destOrd="0" parTransId="{3E050EB6-A39E-493A-9DBA-9CFB0C839BC6}" sibTransId="{1745182C-EDA0-4B98-88B0-76D582D037F6}"/>
    <dgm:cxn modelId="{B7FE20BA-3B42-4673-B9D5-839A7DA67E86}" srcId="{AEF296F4-D418-44C2-889A-527520DDC60E}" destId="{5D2F8480-64C2-494C-BE8E-2DE219E90D60}" srcOrd="1" destOrd="0" parTransId="{0C0F5CA2-F539-401D-AB04-B438437FC3AC}" sibTransId="{3D31C06C-811C-408D-BD11-A6981F07BEBE}"/>
    <dgm:cxn modelId="{1B282039-ED87-41B2-873A-FB0E03D865ED}" type="presOf" srcId="{2BB9D1F3-2C09-45B9-8693-9D1473BBC768}" destId="{4A2FDDDA-7532-4450-A9D6-2EDB4C37FC20}" srcOrd="0" destOrd="0" presId="urn:microsoft.com/office/officeart/2005/8/layout/hierarchy1"/>
    <dgm:cxn modelId="{8419FE6C-A0C0-4073-938F-07A11F77214B}" srcId="{AEF296F4-D418-44C2-889A-527520DDC60E}" destId="{5515CF32-D4C2-4074-98EF-A55377193C14}" srcOrd="0" destOrd="0" parTransId="{E726EFAD-5D4D-4007-BD72-1ADA9250448D}" sibTransId="{8A44418C-3E33-4B3B-9FF0-C37BC9E3745E}"/>
    <dgm:cxn modelId="{BE67B227-4B22-4140-A90B-F03E69047788}" type="presOf" srcId="{E8B735A4-D4E9-4036-BEEB-269FA5174943}" destId="{4246A0CF-C35F-454C-BC6B-EA382D58EF7C}" srcOrd="0" destOrd="0" presId="urn:microsoft.com/office/officeart/2005/8/layout/hierarchy1"/>
    <dgm:cxn modelId="{6ED44B19-04CB-40CB-BF26-ACFADA548F82}" type="presOf" srcId="{3E050EB6-A39E-493A-9DBA-9CFB0C839BC6}" destId="{27CE9158-F9C6-4710-925E-864F7E9C218A}" srcOrd="0" destOrd="0" presId="urn:microsoft.com/office/officeart/2005/8/layout/hierarchy1"/>
    <dgm:cxn modelId="{51935F11-9E9A-419B-98F9-804F14693FF9}" type="presOf" srcId="{5515CF32-D4C2-4074-98EF-A55377193C14}" destId="{045CB173-E53B-4718-B0D1-FE820767ACB6}" srcOrd="0" destOrd="0" presId="urn:microsoft.com/office/officeart/2005/8/layout/hierarchy1"/>
    <dgm:cxn modelId="{FB805CA8-7D2F-48D7-BF1F-982CFBD26E6C}" srcId="{5515CF32-D4C2-4074-98EF-A55377193C14}" destId="{284B6CA5-A8E8-4C36-9CC8-D51BA14DA44E}" srcOrd="0" destOrd="0" parTransId="{E8B735A4-D4E9-4036-BEEB-269FA5174943}" sibTransId="{547F5574-515B-4720-8FEE-263DF8E66D85}"/>
    <dgm:cxn modelId="{A571217A-0323-4C72-907A-4177CE60186B}" type="presOf" srcId="{284B6CA5-A8E8-4C36-9CC8-D51BA14DA44E}" destId="{B688E375-E88E-42D5-AAC8-A793326BB8C5}" srcOrd="0" destOrd="0" presId="urn:microsoft.com/office/officeart/2005/8/layout/hierarchy1"/>
    <dgm:cxn modelId="{5005141D-53D6-4E6D-BFEE-B70C88F2068D}" type="presParOf" srcId="{050E7A1D-861A-490F-8AF7-3B1C556BFE41}" destId="{FF3C2922-0CB9-4312-B0C1-8E5630F838C9}" srcOrd="0" destOrd="0" presId="urn:microsoft.com/office/officeart/2005/8/layout/hierarchy1"/>
    <dgm:cxn modelId="{77C03B87-8A3D-439E-8EB1-757FD6888AA3}" type="presParOf" srcId="{FF3C2922-0CB9-4312-B0C1-8E5630F838C9}" destId="{A2AF45D2-370A-4716-B8DF-8EA66640A74B}" srcOrd="0" destOrd="0" presId="urn:microsoft.com/office/officeart/2005/8/layout/hierarchy1"/>
    <dgm:cxn modelId="{6860228C-1B87-4E8D-A2B3-BD13C543E5C7}" type="presParOf" srcId="{A2AF45D2-370A-4716-B8DF-8EA66640A74B}" destId="{7C9BB0E6-0F83-41DB-94D8-713AA57B25BE}" srcOrd="0" destOrd="0" presId="urn:microsoft.com/office/officeart/2005/8/layout/hierarchy1"/>
    <dgm:cxn modelId="{169182FF-17E8-46C8-9C29-C380666EB0BC}" type="presParOf" srcId="{A2AF45D2-370A-4716-B8DF-8EA66640A74B}" destId="{045CB173-E53B-4718-B0D1-FE820767ACB6}" srcOrd="1" destOrd="0" presId="urn:microsoft.com/office/officeart/2005/8/layout/hierarchy1"/>
    <dgm:cxn modelId="{037F124C-E1DD-4AC6-A16A-9CB411786B09}" type="presParOf" srcId="{FF3C2922-0CB9-4312-B0C1-8E5630F838C9}" destId="{F5F8973D-641F-4697-9A6C-DBCCCDF3D4EF}" srcOrd="1" destOrd="0" presId="urn:microsoft.com/office/officeart/2005/8/layout/hierarchy1"/>
    <dgm:cxn modelId="{F1485713-26B4-4CAF-9A3B-641713549275}" type="presParOf" srcId="{F5F8973D-641F-4697-9A6C-DBCCCDF3D4EF}" destId="{4246A0CF-C35F-454C-BC6B-EA382D58EF7C}" srcOrd="0" destOrd="0" presId="urn:microsoft.com/office/officeart/2005/8/layout/hierarchy1"/>
    <dgm:cxn modelId="{12B9D441-D0BC-49F7-9666-3470E4155FEE}" type="presParOf" srcId="{F5F8973D-641F-4697-9A6C-DBCCCDF3D4EF}" destId="{B4CF331C-143A-4AC8-8786-99325BE4F2C4}" srcOrd="1" destOrd="0" presId="urn:microsoft.com/office/officeart/2005/8/layout/hierarchy1"/>
    <dgm:cxn modelId="{AF74B5E2-6340-4252-8AE2-810B7D35B316}" type="presParOf" srcId="{B4CF331C-143A-4AC8-8786-99325BE4F2C4}" destId="{8993FCBF-7401-4C2F-B5A3-8A8D01F4E340}" srcOrd="0" destOrd="0" presId="urn:microsoft.com/office/officeart/2005/8/layout/hierarchy1"/>
    <dgm:cxn modelId="{C31F3EA4-CF3A-4116-B0BD-C2902F711470}" type="presParOf" srcId="{8993FCBF-7401-4C2F-B5A3-8A8D01F4E340}" destId="{71540EFA-2452-4D79-8ABE-089D4A512044}" srcOrd="0" destOrd="0" presId="urn:microsoft.com/office/officeart/2005/8/layout/hierarchy1"/>
    <dgm:cxn modelId="{C17EB59C-D688-4EFF-9970-6B2F471ECE68}" type="presParOf" srcId="{8993FCBF-7401-4C2F-B5A3-8A8D01F4E340}" destId="{B688E375-E88E-42D5-AAC8-A793326BB8C5}" srcOrd="1" destOrd="0" presId="urn:microsoft.com/office/officeart/2005/8/layout/hierarchy1"/>
    <dgm:cxn modelId="{4F818A41-2DE6-449F-B6CA-A6550672A4B6}" type="presParOf" srcId="{B4CF331C-143A-4AC8-8786-99325BE4F2C4}" destId="{FC0ADC16-D79D-446B-B65F-C3D3CF8148E5}" srcOrd="1" destOrd="0" presId="urn:microsoft.com/office/officeart/2005/8/layout/hierarchy1"/>
    <dgm:cxn modelId="{21AB37DC-284D-47EF-B880-9A57DB230653}" type="presParOf" srcId="{050E7A1D-861A-490F-8AF7-3B1C556BFE41}" destId="{E255F561-6A0A-46FF-AEFD-D87228181636}" srcOrd="1" destOrd="0" presId="urn:microsoft.com/office/officeart/2005/8/layout/hierarchy1"/>
    <dgm:cxn modelId="{AA9FD32A-4782-4771-978E-D0047556454A}" type="presParOf" srcId="{E255F561-6A0A-46FF-AEFD-D87228181636}" destId="{03E7C6A2-D37F-43A7-ADF9-C2B4759B53AE}" srcOrd="0" destOrd="0" presId="urn:microsoft.com/office/officeart/2005/8/layout/hierarchy1"/>
    <dgm:cxn modelId="{1BB00C4A-4EB6-493C-A431-D69A5D29A55A}" type="presParOf" srcId="{03E7C6A2-D37F-43A7-ADF9-C2B4759B53AE}" destId="{E215FB92-8E2D-4CFE-A971-C6FB35B917FA}" srcOrd="0" destOrd="0" presId="urn:microsoft.com/office/officeart/2005/8/layout/hierarchy1"/>
    <dgm:cxn modelId="{80B73C0E-0229-44CE-A8FC-D177B6E5FE64}" type="presParOf" srcId="{03E7C6A2-D37F-43A7-ADF9-C2B4759B53AE}" destId="{EBEC8D15-1B68-41BD-9071-AE84F085109E}" srcOrd="1" destOrd="0" presId="urn:microsoft.com/office/officeart/2005/8/layout/hierarchy1"/>
    <dgm:cxn modelId="{86A2FBAA-6ABC-4787-BBA0-3BDA37E60D56}" type="presParOf" srcId="{E255F561-6A0A-46FF-AEFD-D87228181636}" destId="{28D23080-4F1B-48EE-BA99-14C874E4BFF3}" srcOrd="1" destOrd="0" presId="urn:microsoft.com/office/officeart/2005/8/layout/hierarchy1"/>
    <dgm:cxn modelId="{772220C9-F919-49F3-91C1-38BC89CDFB01}" type="presParOf" srcId="{28D23080-4F1B-48EE-BA99-14C874E4BFF3}" destId="{27CE9158-F9C6-4710-925E-864F7E9C218A}" srcOrd="0" destOrd="0" presId="urn:microsoft.com/office/officeart/2005/8/layout/hierarchy1"/>
    <dgm:cxn modelId="{45B85481-34A2-4E29-9FEA-CF237BED7F1A}" type="presParOf" srcId="{28D23080-4F1B-48EE-BA99-14C874E4BFF3}" destId="{E88DFD89-F5F8-463E-883C-4FDA19ED5ACD}" srcOrd="1" destOrd="0" presId="urn:microsoft.com/office/officeart/2005/8/layout/hierarchy1"/>
    <dgm:cxn modelId="{9F4D27E4-7F65-4269-9C3F-37A34340DAA1}" type="presParOf" srcId="{E88DFD89-F5F8-463E-883C-4FDA19ED5ACD}" destId="{3FC11E6C-5D70-4D1E-876F-F7B7A398807D}" srcOrd="0" destOrd="0" presId="urn:microsoft.com/office/officeart/2005/8/layout/hierarchy1"/>
    <dgm:cxn modelId="{B6B96526-8125-49B9-951B-6D7567CEB49D}" type="presParOf" srcId="{3FC11E6C-5D70-4D1E-876F-F7B7A398807D}" destId="{2B2740F7-7ACC-44E9-83FA-922048C7A5D0}" srcOrd="0" destOrd="0" presId="urn:microsoft.com/office/officeart/2005/8/layout/hierarchy1"/>
    <dgm:cxn modelId="{AE671F67-F044-494B-80DE-B5CA4111F4A1}" type="presParOf" srcId="{3FC11E6C-5D70-4D1E-876F-F7B7A398807D}" destId="{4A2FDDDA-7532-4450-A9D6-2EDB4C37FC20}" srcOrd="1" destOrd="0" presId="urn:microsoft.com/office/officeart/2005/8/layout/hierarchy1"/>
    <dgm:cxn modelId="{6069F209-457D-4E46-86F1-016E01D492B0}" type="presParOf" srcId="{E88DFD89-F5F8-463E-883C-4FDA19ED5ACD}" destId="{566CEB70-83DE-4464-80FE-D9BE2EB265AB}"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rgbClr val="7030A0">
            <a:alpha val="90000"/>
          </a:srgbClr>
        </a:solidFill>
      </dgm:spPr>
      <dgm:t>
        <a:bodyPr/>
        <a:lstStyle/>
        <a:p>
          <a:r>
            <a:rPr lang="tr-TR" sz="2000" b="1" dirty="0" smtClean="0">
              <a:solidFill>
                <a:schemeClr val="tx1">
                  <a:lumMod val="95000"/>
                </a:schemeClr>
              </a:solidFill>
            </a:rPr>
            <a:t>1930 OLAYLARI</a:t>
          </a:r>
          <a:endParaRPr lang="tr-TR" sz="2000" b="1" dirty="0">
            <a:solidFill>
              <a:schemeClr val="tx1">
                <a:lumMod val="95000"/>
              </a:schemeClr>
            </a:solidFill>
          </a:endParaRPr>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284B6CA5-A8E8-4C36-9CC8-D51BA14DA44E}">
      <dgm:prSet phldrT="[Metin]" custT="1"/>
      <dgm:spPr>
        <a:solidFill>
          <a:srgbClr val="7030A0">
            <a:alpha val="90000"/>
          </a:srgbClr>
        </a:solidFill>
      </dgm:spPr>
      <dgm:t>
        <a:bodyPr/>
        <a:lstStyle/>
        <a:p>
          <a:r>
            <a:rPr lang="tr-TR" sz="1800" b="1" dirty="0" smtClean="0">
              <a:solidFill>
                <a:schemeClr val="tx1">
                  <a:lumMod val="95000"/>
                </a:schemeClr>
              </a:solidFill>
            </a:rPr>
            <a:t>SERBEST CUMHURİYET FIRKASININ KURULMASI</a:t>
          </a:r>
          <a:endParaRPr lang="tr-TR" sz="1800" b="1" dirty="0">
            <a:solidFill>
              <a:schemeClr val="tx1">
                <a:lumMod val="95000"/>
              </a:schemeClr>
            </a:solidFill>
          </a:endParaRPr>
        </a:p>
      </dgm:t>
    </dgm:pt>
    <dgm:pt modelId="{E8B735A4-D4E9-4036-BEEB-269FA5174943}" type="parTrans" cxnId="{FB805CA8-7D2F-48D7-BF1F-982CFBD26E6C}">
      <dgm:prSet/>
      <dgm:spPr/>
      <dgm:t>
        <a:bodyPr/>
        <a:lstStyle/>
        <a:p>
          <a:endParaRPr lang="tr-TR" sz="1400"/>
        </a:p>
      </dgm:t>
    </dgm:pt>
    <dgm:pt modelId="{547F5574-515B-4720-8FEE-263DF8E66D85}" type="sibTrans" cxnId="{FB805CA8-7D2F-48D7-BF1F-982CFBD26E6C}">
      <dgm:prSet/>
      <dgm:spPr/>
      <dgm:t>
        <a:bodyPr/>
        <a:lstStyle/>
        <a:p>
          <a:endParaRPr lang="tr-TR" sz="1400"/>
        </a:p>
      </dgm:t>
    </dgm:pt>
    <dgm:pt modelId="{D01A9C7A-0A40-40EF-B689-F6346962ECE4}">
      <dgm:prSet custT="1"/>
      <dgm:spPr>
        <a:solidFill>
          <a:srgbClr val="7030A0">
            <a:alpha val="89804"/>
          </a:srgbClr>
        </a:solidFill>
      </dgm:spPr>
      <dgm:t>
        <a:bodyPr/>
        <a:lstStyle/>
        <a:p>
          <a:r>
            <a:rPr lang="tr-TR" sz="1800" b="1" dirty="0" smtClean="0">
              <a:solidFill>
                <a:schemeClr val="tx1">
                  <a:lumMod val="95000"/>
                </a:schemeClr>
              </a:solidFill>
            </a:rPr>
            <a:t>KADINLARA BELEDİYE SEÇİMLERİNE KATILMA HAKKI</a:t>
          </a:r>
          <a:endParaRPr lang="tr-TR" sz="1800" b="1" dirty="0">
            <a:solidFill>
              <a:schemeClr val="tx1">
                <a:lumMod val="95000"/>
              </a:schemeClr>
            </a:solidFill>
          </a:endParaRPr>
        </a:p>
      </dgm:t>
    </dgm:pt>
    <dgm:pt modelId="{AD148907-65A0-4DD4-8956-CF7D31CC36F2}" type="parTrans" cxnId="{2F13DACC-9235-40A2-936E-DE9E7DEA896F}">
      <dgm:prSet/>
      <dgm:spPr/>
      <dgm:t>
        <a:bodyPr/>
        <a:lstStyle/>
        <a:p>
          <a:endParaRPr lang="tr-TR" sz="1400"/>
        </a:p>
      </dgm:t>
    </dgm:pt>
    <dgm:pt modelId="{760DF455-7DAF-4281-8100-C45C048AA54C}" type="sibTrans" cxnId="{2F13DACC-9235-40A2-936E-DE9E7DEA896F}">
      <dgm:prSet/>
      <dgm:spPr/>
      <dgm:t>
        <a:bodyPr/>
        <a:lstStyle/>
        <a:p>
          <a:endParaRPr lang="tr-TR" sz="1400"/>
        </a:p>
      </dgm:t>
    </dgm:pt>
    <dgm:pt modelId="{F8CACCC0-3396-479C-B05E-D31453D15039}">
      <dgm:prSet custT="1"/>
      <dgm:spPr>
        <a:solidFill>
          <a:srgbClr val="7030A0">
            <a:alpha val="90000"/>
          </a:srgbClr>
        </a:solidFill>
      </dgm:spPr>
      <dgm:t>
        <a:bodyPr/>
        <a:lstStyle/>
        <a:p>
          <a:r>
            <a:rPr lang="tr-TR" sz="1800" b="1" dirty="0" smtClean="0">
              <a:solidFill>
                <a:schemeClr val="tx1">
                  <a:lumMod val="95000"/>
                </a:schemeClr>
              </a:solidFill>
            </a:rPr>
            <a:t>MENEMEN OLAYI</a:t>
          </a:r>
          <a:endParaRPr lang="tr-TR" sz="1800" b="1" dirty="0">
            <a:solidFill>
              <a:schemeClr val="tx1">
                <a:lumMod val="95000"/>
              </a:schemeClr>
            </a:solidFill>
          </a:endParaRPr>
        </a:p>
      </dgm:t>
    </dgm:pt>
    <dgm:pt modelId="{0478ABF2-4D8D-44E6-900F-FF2EC9043875}" type="parTrans" cxnId="{8EC521F2-C414-4949-9DA6-FE7D497F8960}">
      <dgm:prSet/>
      <dgm:spPr/>
      <dgm:t>
        <a:bodyPr/>
        <a:lstStyle/>
        <a:p>
          <a:endParaRPr lang="tr-TR"/>
        </a:p>
      </dgm:t>
    </dgm:pt>
    <dgm:pt modelId="{7FFC159A-11D5-4E2D-BBE9-AB8B3A7EA1C5}" type="sibTrans" cxnId="{8EC521F2-C414-4949-9DA6-FE7D497F8960}">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FF3C2922-0CB9-4312-B0C1-8E5630F838C9}" type="pres">
      <dgm:prSet presAssocID="{5515CF32-D4C2-4074-98EF-A55377193C14}" presName="hierRoot1" presStyleCnt="0"/>
      <dgm:spPr/>
    </dgm:pt>
    <dgm:pt modelId="{A2AF45D2-370A-4716-B8DF-8EA66640A74B}" type="pres">
      <dgm:prSet presAssocID="{5515CF32-D4C2-4074-98EF-A55377193C14}" presName="composite" presStyleCnt="0"/>
      <dgm:spPr/>
    </dgm:pt>
    <dgm:pt modelId="{7C9BB0E6-0F83-41DB-94D8-713AA57B25BE}" type="pres">
      <dgm:prSet presAssocID="{5515CF32-D4C2-4074-98EF-A55377193C14}" presName="background" presStyleLbl="node0" presStyleIdx="0" presStyleCnt="1"/>
      <dgm:spPr/>
    </dgm:pt>
    <dgm:pt modelId="{045CB173-E53B-4718-B0D1-FE820767ACB6}" type="pres">
      <dgm:prSet presAssocID="{5515CF32-D4C2-4074-98EF-A55377193C14}" presName="text" presStyleLbl="fgAcc0" presStyleIdx="0" presStyleCnt="1">
        <dgm:presLayoutVars>
          <dgm:chPref val="3"/>
        </dgm:presLayoutVars>
      </dgm:prSet>
      <dgm:spPr/>
      <dgm:t>
        <a:bodyPr/>
        <a:lstStyle/>
        <a:p>
          <a:endParaRPr lang="tr-TR"/>
        </a:p>
      </dgm:t>
    </dgm:pt>
    <dgm:pt modelId="{F5F8973D-641F-4697-9A6C-DBCCCDF3D4EF}" type="pres">
      <dgm:prSet presAssocID="{5515CF32-D4C2-4074-98EF-A55377193C14}" presName="hierChild2" presStyleCnt="0"/>
      <dgm:spPr/>
    </dgm:pt>
    <dgm:pt modelId="{4246A0CF-C35F-454C-BC6B-EA382D58EF7C}" type="pres">
      <dgm:prSet presAssocID="{E8B735A4-D4E9-4036-BEEB-269FA5174943}" presName="Name10" presStyleLbl="parChTrans1D2" presStyleIdx="0" presStyleCnt="3"/>
      <dgm:spPr/>
      <dgm:t>
        <a:bodyPr/>
        <a:lstStyle/>
        <a:p>
          <a:endParaRPr lang="tr-TR"/>
        </a:p>
      </dgm:t>
    </dgm:pt>
    <dgm:pt modelId="{B4CF331C-143A-4AC8-8786-99325BE4F2C4}" type="pres">
      <dgm:prSet presAssocID="{284B6CA5-A8E8-4C36-9CC8-D51BA14DA44E}" presName="hierRoot2" presStyleCnt="0"/>
      <dgm:spPr/>
    </dgm:pt>
    <dgm:pt modelId="{8993FCBF-7401-4C2F-B5A3-8A8D01F4E340}" type="pres">
      <dgm:prSet presAssocID="{284B6CA5-A8E8-4C36-9CC8-D51BA14DA44E}" presName="composite2" presStyleCnt="0"/>
      <dgm:spPr/>
    </dgm:pt>
    <dgm:pt modelId="{71540EFA-2452-4D79-8ABE-089D4A512044}" type="pres">
      <dgm:prSet presAssocID="{284B6CA5-A8E8-4C36-9CC8-D51BA14DA44E}" presName="background2" presStyleLbl="node2" presStyleIdx="0" presStyleCnt="3"/>
      <dgm:spPr/>
    </dgm:pt>
    <dgm:pt modelId="{B688E375-E88E-42D5-AAC8-A793326BB8C5}" type="pres">
      <dgm:prSet presAssocID="{284B6CA5-A8E8-4C36-9CC8-D51BA14DA44E}" presName="text2" presStyleLbl="fgAcc2" presStyleIdx="0" presStyleCnt="3">
        <dgm:presLayoutVars>
          <dgm:chPref val="3"/>
        </dgm:presLayoutVars>
      </dgm:prSet>
      <dgm:spPr/>
      <dgm:t>
        <a:bodyPr/>
        <a:lstStyle/>
        <a:p>
          <a:endParaRPr lang="tr-TR"/>
        </a:p>
      </dgm:t>
    </dgm:pt>
    <dgm:pt modelId="{FC0ADC16-D79D-446B-B65F-C3D3CF8148E5}" type="pres">
      <dgm:prSet presAssocID="{284B6CA5-A8E8-4C36-9CC8-D51BA14DA44E}" presName="hierChild3" presStyleCnt="0"/>
      <dgm:spPr/>
    </dgm:pt>
    <dgm:pt modelId="{9616CF5A-0D72-46DB-BFF6-98A92E272563}" type="pres">
      <dgm:prSet presAssocID="{0478ABF2-4D8D-44E6-900F-FF2EC9043875}" presName="Name10" presStyleLbl="parChTrans1D2" presStyleIdx="1" presStyleCnt="3"/>
      <dgm:spPr/>
      <dgm:t>
        <a:bodyPr/>
        <a:lstStyle/>
        <a:p>
          <a:endParaRPr lang="tr-TR"/>
        </a:p>
      </dgm:t>
    </dgm:pt>
    <dgm:pt modelId="{1558F128-1AF4-4D91-BA66-4975F245F536}" type="pres">
      <dgm:prSet presAssocID="{F8CACCC0-3396-479C-B05E-D31453D15039}" presName="hierRoot2" presStyleCnt="0"/>
      <dgm:spPr/>
    </dgm:pt>
    <dgm:pt modelId="{D24E4A87-40B7-4F95-A77D-1CA45C61ED43}" type="pres">
      <dgm:prSet presAssocID="{F8CACCC0-3396-479C-B05E-D31453D15039}" presName="composite2" presStyleCnt="0"/>
      <dgm:spPr/>
    </dgm:pt>
    <dgm:pt modelId="{D402F296-390E-4D6C-A15E-E2D85A1E9C33}" type="pres">
      <dgm:prSet presAssocID="{F8CACCC0-3396-479C-B05E-D31453D15039}" presName="background2" presStyleLbl="node2" presStyleIdx="1" presStyleCnt="3"/>
      <dgm:spPr/>
    </dgm:pt>
    <dgm:pt modelId="{FF45AF78-0582-4E06-9FEF-3EEB0BBD4BAC}" type="pres">
      <dgm:prSet presAssocID="{F8CACCC0-3396-479C-B05E-D31453D15039}" presName="text2" presStyleLbl="fgAcc2" presStyleIdx="1" presStyleCnt="3">
        <dgm:presLayoutVars>
          <dgm:chPref val="3"/>
        </dgm:presLayoutVars>
      </dgm:prSet>
      <dgm:spPr/>
      <dgm:t>
        <a:bodyPr/>
        <a:lstStyle/>
        <a:p>
          <a:endParaRPr lang="tr-TR"/>
        </a:p>
      </dgm:t>
    </dgm:pt>
    <dgm:pt modelId="{B0871235-0A7D-4B3A-841F-DA82AFD07987}" type="pres">
      <dgm:prSet presAssocID="{F8CACCC0-3396-479C-B05E-D31453D15039}" presName="hierChild3" presStyleCnt="0"/>
      <dgm:spPr/>
    </dgm:pt>
    <dgm:pt modelId="{7C2C711D-C060-4409-8C93-210E7B37778A}" type="pres">
      <dgm:prSet presAssocID="{AD148907-65A0-4DD4-8956-CF7D31CC36F2}" presName="Name10" presStyleLbl="parChTrans1D2" presStyleIdx="2" presStyleCnt="3"/>
      <dgm:spPr/>
      <dgm:t>
        <a:bodyPr/>
        <a:lstStyle/>
        <a:p>
          <a:endParaRPr lang="tr-TR"/>
        </a:p>
      </dgm:t>
    </dgm:pt>
    <dgm:pt modelId="{3CE879FC-95A2-4FB5-B500-4B5F5CDDEF81}" type="pres">
      <dgm:prSet presAssocID="{D01A9C7A-0A40-40EF-B689-F6346962ECE4}" presName="hierRoot2" presStyleCnt="0"/>
      <dgm:spPr/>
    </dgm:pt>
    <dgm:pt modelId="{895D3683-6AD4-4585-BECB-1A47E0B3AA52}" type="pres">
      <dgm:prSet presAssocID="{D01A9C7A-0A40-40EF-B689-F6346962ECE4}" presName="composite2" presStyleCnt="0"/>
      <dgm:spPr/>
    </dgm:pt>
    <dgm:pt modelId="{A2EB360C-6531-440E-A727-4EAAEEAF5A2E}" type="pres">
      <dgm:prSet presAssocID="{D01A9C7A-0A40-40EF-B689-F6346962ECE4}" presName="background2" presStyleLbl="node2" presStyleIdx="2" presStyleCnt="3"/>
      <dgm:spPr/>
    </dgm:pt>
    <dgm:pt modelId="{24F7758B-5FA5-41A5-AC99-F06FC8065CD8}" type="pres">
      <dgm:prSet presAssocID="{D01A9C7A-0A40-40EF-B689-F6346962ECE4}" presName="text2" presStyleLbl="fgAcc2" presStyleIdx="2" presStyleCnt="3">
        <dgm:presLayoutVars>
          <dgm:chPref val="3"/>
        </dgm:presLayoutVars>
      </dgm:prSet>
      <dgm:spPr/>
      <dgm:t>
        <a:bodyPr/>
        <a:lstStyle/>
        <a:p>
          <a:endParaRPr lang="tr-TR"/>
        </a:p>
      </dgm:t>
    </dgm:pt>
    <dgm:pt modelId="{FA025F2A-25A1-4018-B74B-7661EDE1D31E}" type="pres">
      <dgm:prSet presAssocID="{D01A9C7A-0A40-40EF-B689-F6346962ECE4}" presName="hierChild3" presStyleCnt="0"/>
      <dgm:spPr/>
    </dgm:pt>
  </dgm:ptLst>
  <dgm:cxnLst>
    <dgm:cxn modelId="{A00A5286-EB22-427D-93A9-1CE1F0BA4F51}" type="presOf" srcId="{E8B735A4-D4E9-4036-BEEB-269FA5174943}" destId="{4246A0CF-C35F-454C-BC6B-EA382D58EF7C}" srcOrd="0" destOrd="0" presId="urn:microsoft.com/office/officeart/2005/8/layout/hierarchy1"/>
    <dgm:cxn modelId="{D3FE986E-4382-4DE7-AF98-32F590999472}" type="presOf" srcId="{5515CF32-D4C2-4074-98EF-A55377193C14}" destId="{045CB173-E53B-4718-B0D1-FE820767ACB6}" srcOrd="0" destOrd="0" presId="urn:microsoft.com/office/officeart/2005/8/layout/hierarchy1"/>
    <dgm:cxn modelId="{6DFF9B72-8436-4723-956A-631EEC148D69}" type="presOf" srcId="{D01A9C7A-0A40-40EF-B689-F6346962ECE4}" destId="{24F7758B-5FA5-41A5-AC99-F06FC8065CD8}" srcOrd="0" destOrd="0" presId="urn:microsoft.com/office/officeart/2005/8/layout/hierarchy1"/>
    <dgm:cxn modelId="{2F13DACC-9235-40A2-936E-DE9E7DEA896F}" srcId="{5515CF32-D4C2-4074-98EF-A55377193C14}" destId="{D01A9C7A-0A40-40EF-B689-F6346962ECE4}" srcOrd="2" destOrd="0" parTransId="{AD148907-65A0-4DD4-8956-CF7D31CC36F2}" sibTransId="{760DF455-7DAF-4281-8100-C45C048AA54C}"/>
    <dgm:cxn modelId="{E27E9630-AF44-4261-9785-9A44166B10CA}" type="presOf" srcId="{AEF296F4-D418-44C2-889A-527520DDC60E}" destId="{050E7A1D-861A-490F-8AF7-3B1C556BFE41}" srcOrd="0" destOrd="0" presId="urn:microsoft.com/office/officeart/2005/8/layout/hierarchy1"/>
    <dgm:cxn modelId="{8419FE6C-A0C0-4073-938F-07A11F77214B}" srcId="{AEF296F4-D418-44C2-889A-527520DDC60E}" destId="{5515CF32-D4C2-4074-98EF-A55377193C14}" srcOrd="0" destOrd="0" parTransId="{E726EFAD-5D4D-4007-BD72-1ADA9250448D}" sibTransId="{8A44418C-3E33-4B3B-9FF0-C37BC9E3745E}"/>
    <dgm:cxn modelId="{E856728B-E415-41D1-B1A2-DB3F3C0D1FF5}" type="presOf" srcId="{AD148907-65A0-4DD4-8956-CF7D31CC36F2}" destId="{7C2C711D-C060-4409-8C93-210E7B37778A}" srcOrd="0" destOrd="0" presId="urn:microsoft.com/office/officeart/2005/8/layout/hierarchy1"/>
    <dgm:cxn modelId="{F6C08D97-A42C-4CA1-9264-2B7526586886}" type="presOf" srcId="{F8CACCC0-3396-479C-B05E-D31453D15039}" destId="{FF45AF78-0582-4E06-9FEF-3EEB0BBD4BAC}" srcOrd="0" destOrd="0" presId="urn:microsoft.com/office/officeart/2005/8/layout/hierarchy1"/>
    <dgm:cxn modelId="{FB805CA8-7D2F-48D7-BF1F-982CFBD26E6C}" srcId="{5515CF32-D4C2-4074-98EF-A55377193C14}" destId="{284B6CA5-A8E8-4C36-9CC8-D51BA14DA44E}" srcOrd="0" destOrd="0" parTransId="{E8B735A4-D4E9-4036-BEEB-269FA5174943}" sibTransId="{547F5574-515B-4720-8FEE-263DF8E66D85}"/>
    <dgm:cxn modelId="{649E2498-F54C-4D48-9FAE-BBB83AD8156B}" type="presOf" srcId="{284B6CA5-A8E8-4C36-9CC8-D51BA14DA44E}" destId="{B688E375-E88E-42D5-AAC8-A793326BB8C5}" srcOrd="0" destOrd="0" presId="urn:microsoft.com/office/officeart/2005/8/layout/hierarchy1"/>
    <dgm:cxn modelId="{8EC521F2-C414-4949-9DA6-FE7D497F8960}" srcId="{5515CF32-D4C2-4074-98EF-A55377193C14}" destId="{F8CACCC0-3396-479C-B05E-D31453D15039}" srcOrd="1" destOrd="0" parTransId="{0478ABF2-4D8D-44E6-900F-FF2EC9043875}" sibTransId="{7FFC159A-11D5-4E2D-BBE9-AB8B3A7EA1C5}"/>
    <dgm:cxn modelId="{BA74F806-850F-4F71-B35E-FD8EF161F0F1}" type="presOf" srcId="{0478ABF2-4D8D-44E6-900F-FF2EC9043875}" destId="{9616CF5A-0D72-46DB-BFF6-98A92E272563}" srcOrd="0" destOrd="0" presId="urn:microsoft.com/office/officeart/2005/8/layout/hierarchy1"/>
    <dgm:cxn modelId="{A8C9F84A-DF50-4DE2-BFA5-52F1653C557C}" type="presParOf" srcId="{050E7A1D-861A-490F-8AF7-3B1C556BFE41}" destId="{FF3C2922-0CB9-4312-B0C1-8E5630F838C9}" srcOrd="0" destOrd="0" presId="urn:microsoft.com/office/officeart/2005/8/layout/hierarchy1"/>
    <dgm:cxn modelId="{5F6C370C-399E-48FE-B564-5217247B23C3}" type="presParOf" srcId="{FF3C2922-0CB9-4312-B0C1-8E5630F838C9}" destId="{A2AF45D2-370A-4716-B8DF-8EA66640A74B}" srcOrd="0" destOrd="0" presId="urn:microsoft.com/office/officeart/2005/8/layout/hierarchy1"/>
    <dgm:cxn modelId="{8FECEA09-B84C-4E45-B0D9-587D66BC18BA}" type="presParOf" srcId="{A2AF45D2-370A-4716-B8DF-8EA66640A74B}" destId="{7C9BB0E6-0F83-41DB-94D8-713AA57B25BE}" srcOrd="0" destOrd="0" presId="urn:microsoft.com/office/officeart/2005/8/layout/hierarchy1"/>
    <dgm:cxn modelId="{3CD5F5E6-C9C4-461C-A9C3-FD8630005614}" type="presParOf" srcId="{A2AF45D2-370A-4716-B8DF-8EA66640A74B}" destId="{045CB173-E53B-4718-B0D1-FE820767ACB6}" srcOrd="1" destOrd="0" presId="urn:microsoft.com/office/officeart/2005/8/layout/hierarchy1"/>
    <dgm:cxn modelId="{101A5FCF-FB61-4DB9-BB68-89511868FE64}" type="presParOf" srcId="{FF3C2922-0CB9-4312-B0C1-8E5630F838C9}" destId="{F5F8973D-641F-4697-9A6C-DBCCCDF3D4EF}" srcOrd="1" destOrd="0" presId="urn:microsoft.com/office/officeart/2005/8/layout/hierarchy1"/>
    <dgm:cxn modelId="{C87C399A-D946-4B23-B31D-2E60F31F5ED9}" type="presParOf" srcId="{F5F8973D-641F-4697-9A6C-DBCCCDF3D4EF}" destId="{4246A0CF-C35F-454C-BC6B-EA382D58EF7C}" srcOrd="0" destOrd="0" presId="urn:microsoft.com/office/officeart/2005/8/layout/hierarchy1"/>
    <dgm:cxn modelId="{86CF01FC-0222-4FEE-9C86-4791D3A5C197}" type="presParOf" srcId="{F5F8973D-641F-4697-9A6C-DBCCCDF3D4EF}" destId="{B4CF331C-143A-4AC8-8786-99325BE4F2C4}" srcOrd="1" destOrd="0" presId="urn:microsoft.com/office/officeart/2005/8/layout/hierarchy1"/>
    <dgm:cxn modelId="{E16C9384-6FD8-4646-973B-900DFABE9FB9}" type="presParOf" srcId="{B4CF331C-143A-4AC8-8786-99325BE4F2C4}" destId="{8993FCBF-7401-4C2F-B5A3-8A8D01F4E340}" srcOrd="0" destOrd="0" presId="urn:microsoft.com/office/officeart/2005/8/layout/hierarchy1"/>
    <dgm:cxn modelId="{1EE44CFF-526F-468E-95EC-42FB2C959901}" type="presParOf" srcId="{8993FCBF-7401-4C2F-B5A3-8A8D01F4E340}" destId="{71540EFA-2452-4D79-8ABE-089D4A512044}" srcOrd="0" destOrd="0" presId="urn:microsoft.com/office/officeart/2005/8/layout/hierarchy1"/>
    <dgm:cxn modelId="{6B918B6E-8FB6-47A5-9134-4694C014B2BB}" type="presParOf" srcId="{8993FCBF-7401-4C2F-B5A3-8A8D01F4E340}" destId="{B688E375-E88E-42D5-AAC8-A793326BB8C5}" srcOrd="1" destOrd="0" presId="urn:microsoft.com/office/officeart/2005/8/layout/hierarchy1"/>
    <dgm:cxn modelId="{D6F93EB3-A718-42CA-BCDD-D23DD315DC47}" type="presParOf" srcId="{B4CF331C-143A-4AC8-8786-99325BE4F2C4}" destId="{FC0ADC16-D79D-446B-B65F-C3D3CF8148E5}" srcOrd="1" destOrd="0" presId="urn:microsoft.com/office/officeart/2005/8/layout/hierarchy1"/>
    <dgm:cxn modelId="{702082BF-5138-4602-94F7-213E5E9260E4}" type="presParOf" srcId="{F5F8973D-641F-4697-9A6C-DBCCCDF3D4EF}" destId="{9616CF5A-0D72-46DB-BFF6-98A92E272563}" srcOrd="2" destOrd="0" presId="urn:microsoft.com/office/officeart/2005/8/layout/hierarchy1"/>
    <dgm:cxn modelId="{DD5DF793-08DC-4FEC-AF2C-25B03EECD38D}" type="presParOf" srcId="{F5F8973D-641F-4697-9A6C-DBCCCDF3D4EF}" destId="{1558F128-1AF4-4D91-BA66-4975F245F536}" srcOrd="3" destOrd="0" presId="urn:microsoft.com/office/officeart/2005/8/layout/hierarchy1"/>
    <dgm:cxn modelId="{828CC42F-FC1C-43A9-96C4-BDEDAA8CBD39}" type="presParOf" srcId="{1558F128-1AF4-4D91-BA66-4975F245F536}" destId="{D24E4A87-40B7-4F95-A77D-1CA45C61ED43}" srcOrd="0" destOrd="0" presId="urn:microsoft.com/office/officeart/2005/8/layout/hierarchy1"/>
    <dgm:cxn modelId="{708721D6-899E-48C8-8F92-D708103C1C6D}" type="presParOf" srcId="{D24E4A87-40B7-4F95-A77D-1CA45C61ED43}" destId="{D402F296-390E-4D6C-A15E-E2D85A1E9C33}" srcOrd="0" destOrd="0" presId="urn:microsoft.com/office/officeart/2005/8/layout/hierarchy1"/>
    <dgm:cxn modelId="{DEBC3D58-89E0-4C6D-B9F6-D6EE5A528E48}" type="presParOf" srcId="{D24E4A87-40B7-4F95-A77D-1CA45C61ED43}" destId="{FF45AF78-0582-4E06-9FEF-3EEB0BBD4BAC}" srcOrd="1" destOrd="0" presId="urn:microsoft.com/office/officeart/2005/8/layout/hierarchy1"/>
    <dgm:cxn modelId="{3FB2CE96-1C2C-4B2C-9C5E-96EAF4B06B50}" type="presParOf" srcId="{1558F128-1AF4-4D91-BA66-4975F245F536}" destId="{B0871235-0A7D-4B3A-841F-DA82AFD07987}" srcOrd="1" destOrd="0" presId="urn:microsoft.com/office/officeart/2005/8/layout/hierarchy1"/>
    <dgm:cxn modelId="{9DAA702B-CF31-4103-85ED-7EB4A11064B3}" type="presParOf" srcId="{F5F8973D-641F-4697-9A6C-DBCCCDF3D4EF}" destId="{7C2C711D-C060-4409-8C93-210E7B37778A}" srcOrd="4" destOrd="0" presId="urn:microsoft.com/office/officeart/2005/8/layout/hierarchy1"/>
    <dgm:cxn modelId="{C26AD0A1-8857-4A6C-AF77-BA552B6E106A}" type="presParOf" srcId="{F5F8973D-641F-4697-9A6C-DBCCCDF3D4EF}" destId="{3CE879FC-95A2-4FB5-B500-4B5F5CDDEF81}" srcOrd="5" destOrd="0" presId="urn:microsoft.com/office/officeart/2005/8/layout/hierarchy1"/>
    <dgm:cxn modelId="{5B11E0D5-68F8-4D7C-BC41-5CBF3B0CF099}" type="presParOf" srcId="{3CE879FC-95A2-4FB5-B500-4B5F5CDDEF81}" destId="{895D3683-6AD4-4585-BECB-1A47E0B3AA52}" srcOrd="0" destOrd="0" presId="urn:microsoft.com/office/officeart/2005/8/layout/hierarchy1"/>
    <dgm:cxn modelId="{BCA576CC-463D-41B2-ACBE-41618FCFB4EC}" type="presParOf" srcId="{895D3683-6AD4-4585-BECB-1A47E0B3AA52}" destId="{A2EB360C-6531-440E-A727-4EAAEEAF5A2E}" srcOrd="0" destOrd="0" presId="urn:microsoft.com/office/officeart/2005/8/layout/hierarchy1"/>
    <dgm:cxn modelId="{47F7E5B8-6690-4352-93CC-E08EE1CCC9C1}" type="presParOf" srcId="{895D3683-6AD4-4585-BECB-1A47E0B3AA52}" destId="{24F7758B-5FA5-41A5-AC99-F06FC8065CD8}" srcOrd="1" destOrd="0" presId="urn:microsoft.com/office/officeart/2005/8/layout/hierarchy1"/>
    <dgm:cxn modelId="{B2C379C7-F01F-4128-B3FC-2530A76DCCE7}" type="presParOf" srcId="{3CE879FC-95A2-4FB5-B500-4B5F5CDDEF81}" destId="{FA025F2A-25A1-4018-B74B-7661EDE1D31E}"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chemeClr val="accent6">
            <a:lumMod val="60000"/>
            <a:lumOff val="40000"/>
            <a:alpha val="90000"/>
          </a:schemeClr>
        </a:solidFill>
      </dgm:spPr>
      <dgm:t>
        <a:bodyPr/>
        <a:lstStyle/>
        <a:p>
          <a:r>
            <a:rPr lang="tr-TR" sz="2000" b="1" dirty="0" smtClean="0"/>
            <a:t>1931 OLAYLARI</a:t>
          </a:r>
          <a:endParaRPr lang="tr-TR" sz="20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284B6CA5-A8E8-4C36-9CC8-D51BA14DA44E}">
      <dgm:prSet phldrT="[Metin]" custT="1"/>
      <dgm:spPr>
        <a:solidFill>
          <a:schemeClr val="accent6">
            <a:lumMod val="60000"/>
            <a:lumOff val="40000"/>
            <a:alpha val="90000"/>
          </a:schemeClr>
        </a:solidFill>
      </dgm:spPr>
      <dgm:t>
        <a:bodyPr/>
        <a:lstStyle/>
        <a:p>
          <a:r>
            <a:rPr lang="tr-TR" sz="1800" b="1" dirty="0" smtClean="0"/>
            <a:t>AĞIRLIK VE UZUNLUK ÖLÇÜLERİNİN DEĞİŞTİRİLMESİ</a:t>
          </a:r>
          <a:endParaRPr lang="tr-TR" sz="1800" b="1" dirty="0"/>
        </a:p>
      </dgm:t>
    </dgm:pt>
    <dgm:pt modelId="{E8B735A4-D4E9-4036-BEEB-269FA5174943}" type="parTrans" cxnId="{FB805CA8-7D2F-48D7-BF1F-982CFBD26E6C}">
      <dgm:prSet/>
      <dgm:spPr/>
      <dgm:t>
        <a:bodyPr/>
        <a:lstStyle/>
        <a:p>
          <a:endParaRPr lang="tr-TR" sz="1400"/>
        </a:p>
      </dgm:t>
    </dgm:pt>
    <dgm:pt modelId="{547F5574-515B-4720-8FEE-263DF8E66D85}" type="sibTrans" cxnId="{FB805CA8-7D2F-48D7-BF1F-982CFBD26E6C}">
      <dgm:prSet/>
      <dgm:spPr/>
      <dgm:t>
        <a:bodyPr/>
        <a:lstStyle/>
        <a:p>
          <a:endParaRPr lang="tr-TR" sz="1400"/>
        </a:p>
      </dgm:t>
    </dgm:pt>
    <dgm:pt modelId="{116537DC-D8C4-4AEC-A7F2-5166F58F78CD}">
      <dgm:prSet custT="1"/>
      <dgm:spPr>
        <a:solidFill>
          <a:schemeClr val="accent6">
            <a:lumMod val="60000"/>
            <a:lumOff val="40000"/>
            <a:alpha val="90000"/>
          </a:schemeClr>
        </a:solidFill>
      </dgm:spPr>
      <dgm:t>
        <a:bodyPr/>
        <a:lstStyle/>
        <a:p>
          <a:r>
            <a:rPr lang="tr-TR" sz="1800" b="1" dirty="0" smtClean="0"/>
            <a:t>TÜRK TARİH KURUMUNUN KURULMASI</a:t>
          </a:r>
          <a:endParaRPr lang="tr-TR" sz="1800" b="1" dirty="0"/>
        </a:p>
      </dgm:t>
    </dgm:pt>
    <dgm:pt modelId="{2F168D2E-2AFE-4FA4-B3D2-CD558FD0D2F0}" type="parTrans" cxnId="{04B9E4EA-AE55-49E4-9524-3FDD6B6695FC}">
      <dgm:prSet/>
      <dgm:spPr/>
      <dgm:t>
        <a:bodyPr/>
        <a:lstStyle/>
        <a:p>
          <a:endParaRPr lang="tr-TR"/>
        </a:p>
      </dgm:t>
    </dgm:pt>
    <dgm:pt modelId="{89419FCD-6E6E-4FFC-9C1E-5FC3C5000DC2}" type="sibTrans" cxnId="{04B9E4EA-AE55-49E4-9524-3FDD6B6695FC}">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FF3C2922-0CB9-4312-B0C1-8E5630F838C9}" type="pres">
      <dgm:prSet presAssocID="{5515CF32-D4C2-4074-98EF-A55377193C14}" presName="hierRoot1" presStyleCnt="0"/>
      <dgm:spPr/>
    </dgm:pt>
    <dgm:pt modelId="{A2AF45D2-370A-4716-B8DF-8EA66640A74B}" type="pres">
      <dgm:prSet presAssocID="{5515CF32-D4C2-4074-98EF-A55377193C14}" presName="composite" presStyleCnt="0"/>
      <dgm:spPr/>
    </dgm:pt>
    <dgm:pt modelId="{7C9BB0E6-0F83-41DB-94D8-713AA57B25BE}" type="pres">
      <dgm:prSet presAssocID="{5515CF32-D4C2-4074-98EF-A55377193C14}" presName="background" presStyleLbl="node0" presStyleIdx="0" presStyleCnt="1"/>
      <dgm:spPr/>
    </dgm:pt>
    <dgm:pt modelId="{045CB173-E53B-4718-B0D1-FE820767ACB6}" type="pres">
      <dgm:prSet presAssocID="{5515CF32-D4C2-4074-98EF-A55377193C14}" presName="text" presStyleLbl="fgAcc0" presStyleIdx="0" presStyleCnt="1" custScaleY="48135">
        <dgm:presLayoutVars>
          <dgm:chPref val="3"/>
        </dgm:presLayoutVars>
      </dgm:prSet>
      <dgm:spPr/>
      <dgm:t>
        <a:bodyPr/>
        <a:lstStyle/>
        <a:p>
          <a:endParaRPr lang="tr-TR"/>
        </a:p>
      </dgm:t>
    </dgm:pt>
    <dgm:pt modelId="{F5F8973D-641F-4697-9A6C-DBCCCDF3D4EF}" type="pres">
      <dgm:prSet presAssocID="{5515CF32-D4C2-4074-98EF-A55377193C14}" presName="hierChild2" presStyleCnt="0"/>
      <dgm:spPr/>
    </dgm:pt>
    <dgm:pt modelId="{4246A0CF-C35F-454C-BC6B-EA382D58EF7C}" type="pres">
      <dgm:prSet presAssocID="{E8B735A4-D4E9-4036-BEEB-269FA5174943}" presName="Name10" presStyleLbl="parChTrans1D2" presStyleIdx="0" presStyleCnt="2"/>
      <dgm:spPr/>
      <dgm:t>
        <a:bodyPr/>
        <a:lstStyle/>
        <a:p>
          <a:endParaRPr lang="tr-TR"/>
        </a:p>
      </dgm:t>
    </dgm:pt>
    <dgm:pt modelId="{B4CF331C-143A-4AC8-8786-99325BE4F2C4}" type="pres">
      <dgm:prSet presAssocID="{284B6CA5-A8E8-4C36-9CC8-D51BA14DA44E}" presName="hierRoot2" presStyleCnt="0"/>
      <dgm:spPr/>
    </dgm:pt>
    <dgm:pt modelId="{8993FCBF-7401-4C2F-B5A3-8A8D01F4E340}" type="pres">
      <dgm:prSet presAssocID="{284B6CA5-A8E8-4C36-9CC8-D51BA14DA44E}" presName="composite2" presStyleCnt="0"/>
      <dgm:spPr/>
    </dgm:pt>
    <dgm:pt modelId="{71540EFA-2452-4D79-8ABE-089D4A512044}" type="pres">
      <dgm:prSet presAssocID="{284B6CA5-A8E8-4C36-9CC8-D51BA14DA44E}" presName="background2" presStyleLbl="node2" presStyleIdx="0" presStyleCnt="2"/>
      <dgm:spPr/>
    </dgm:pt>
    <dgm:pt modelId="{B688E375-E88E-42D5-AAC8-A793326BB8C5}" type="pres">
      <dgm:prSet presAssocID="{284B6CA5-A8E8-4C36-9CC8-D51BA14DA44E}" presName="text2" presStyleLbl="fgAcc2" presStyleIdx="0" presStyleCnt="2" custScaleY="57315">
        <dgm:presLayoutVars>
          <dgm:chPref val="3"/>
        </dgm:presLayoutVars>
      </dgm:prSet>
      <dgm:spPr/>
      <dgm:t>
        <a:bodyPr/>
        <a:lstStyle/>
        <a:p>
          <a:endParaRPr lang="tr-TR"/>
        </a:p>
      </dgm:t>
    </dgm:pt>
    <dgm:pt modelId="{FC0ADC16-D79D-446B-B65F-C3D3CF8148E5}" type="pres">
      <dgm:prSet presAssocID="{284B6CA5-A8E8-4C36-9CC8-D51BA14DA44E}" presName="hierChild3" presStyleCnt="0"/>
      <dgm:spPr/>
    </dgm:pt>
    <dgm:pt modelId="{781CEC6C-9E2E-423D-B8BD-C4CCC31F4C63}" type="pres">
      <dgm:prSet presAssocID="{2F168D2E-2AFE-4FA4-B3D2-CD558FD0D2F0}" presName="Name10" presStyleLbl="parChTrans1D2" presStyleIdx="1" presStyleCnt="2"/>
      <dgm:spPr/>
      <dgm:t>
        <a:bodyPr/>
        <a:lstStyle/>
        <a:p>
          <a:endParaRPr lang="tr-TR"/>
        </a:p>
      </dgm:t>
    </dgm:pt>
    <dgm:pt modelId="{210C1843-9101-4AF1-B1F9-5C3D2B8D07C9}" type="pres">
      <dgm:prSet presAssocID="{116537DC-D8C4-4AEC-A7F2-5166F58F78CD}" presName="hierRoot2" presStyleCnt="0"/>
      <dgm:spPr/>
    </dgm:pt>
    <dgm:pt modelId="{D3360F36-C946-426E-BC47-974F872512D7}" type="pres">
      <dgm:prSet presAssocID="{116537DC-D8C4-4AEC-A7F2-5166F58F78CD}" presName="composite2" presStyleCnt="0"/>
      <dgm:spPr/>
    </dgm:pt>
    <dgm:pt modelId="{93538638-88E0-403F-938D-43E1676DE7AC}" type="pres">
      <dgm:prSet presAssocID="{116537DC-D8C4-4AEC-A7F2-5166F58F78CD}" presName="background2" presStyleLbl="node2" presStyleIdx="1" presStyleCnt="2"/>
      <dgm:spPr/>
    </dgm:pt>
    <dgm:pt modelId="{C4A7FEE1-4EDC-4560-AF0A-6EF34F87EF80}" type="pres">
      <dgm:prSet presAssocID="{116537DC-D8C4-4AEC-A7F2-5166F58F78CD}" presName="text2" presStyleLbl="fgAcc2" presStyleIdx="1" presStyleCnt="2" custScaleY="57315">
        <dgm:presLayoutVars>
          <dgm:chPref val="3"/>
        </dgm:presLayoutVars>
      </dgm:prSet>
      <dgm:spPr/>
      <dgm:t>
        <a:bodyPr/>
        <a:lstStyle/>
        <a:p>
          <a:endParaRPr lang="tr-TR"/>
        </a:p>
      </dgm:t>
    </dgm:pt>
    <dgm:pt modelId="{4AC8BB7F-BB07-4919-989B-27972E3A8D6A}" type="pres">
      <dgm:prSet presAssocID="{116537DC-D8C4-4AEC-A7F2-5166F58F78CD}" presName="hierChild3" presStyleCnt="0"/>
      <dgm:spPr/>
    </dgm:pt>
  </dgm:ptLst>
  <dgm:cxnLst>
    <dgm:cxn modelId="{66403895-CBDB-44E5-83A0-94CE9DA74889}" type="presOf" srcId="{E8B735A4-D4E9-4036-BEEB-269FA5174943}" destId="{4246A0CF-C35F-454C-BC6B-EA382D58EF7C}" srcOrd="0" destOrd="0" presId="urn:microsoft.com/office/officeart/2005/8/layout/hierarchy1"/>
    <dgm:cxn modelId="{427A3057-6CEB-4090-A5D7-DB0FA171A200}" type="presOf" srcId="{5515CF32-D4C2-4074-98EF-A55377193C14}" destId="{045CB173-E53B-4718-B0D1-FE820767ACB6}" srcOrd="0" destOrd="0" presId="urn:microsoft.com/office/officeart/2005/8/layout/hierarchy1"/>
    <dgm:cxn modelId="{B2B2E902-38D6-4B2B-966A-B098350BD171}" type="presOf" srcId="{284B6CA5-A8E8-4C36-9CC8-D51BA14DA44E}" destId="{B688E375-E88E-42D5-AAC8-A793326BB8C5}" srcOrd="0" destOrd="0" presId="urn:microsoft.com/office/officeart/2005/8/layout/hierarchy1"/>
    <dgm:cxn modelId="{7E67ED7B-8BED-4B7D-ACBA-56654C4995FB}" type="presOf" srcId="{2F168D2E-2AFE-4FA4-B3D2-CD558FD0D2F0}" destId="{781CEC6C-9E2E-423D-B8BD-C4CCC31F4C63}" srcOrd="0" destOrd="0" presId="urn:microsoft.com/office/officeart/2005/8/layout/hierarchy1"/>
    <dgm:cxn modelId="{04B9E4EA-AE55-49E4-9524-3FDD6B6695FC}" srcId="{5515CF32-D4C2-4074-98EF-A55377193C14}" destId="{116537DC-D8C4-4AEC-A7F2-5166F58F78CD}" srcOrd="1" destOrd="0" parTransId="{2F168D2E-2AFE-4FA4-B3D2-CD558FD0D2F0}" sibTransId="{89419FCD-6E6E-4FFC-9C1E-5FC3C5000DC2}"/>
    <dgm:cxn modelId="{CF9F58BE-D7B1-4EC1-9396-B6A893D67C4B}" type="presOf" srcId="{116537DC-D8C4-4AEC-A7F2-5166F58F78CD}" destId="{C4A7FEE1-4EDC-4560-AF0A-6EF34F87EF80}" srcOrd="0" destOrd="0" presId="urn:microsoft.com/office/officeart/2005/8/layout/hierarchy1"/>
    <dgm:cxn modelId="{8419FE6C-A0C0-4073-938F-07A11F77214B}" srcId="{AEF296F4-D418-44C2-889A-527520DDC60E}" destId="{5515CF32-D4C2-4074-98EF-A55377193C14}" srcOrd="0" destOrd="0" parTransId="{E726EFAD-5D4D-4007-BD72-1ADA9250448D}" sibTransId="{8A44418C-3E33-4B3B-9FF0-C37BC9E3745E}"/>
    <dgm:cxn modelId="{FB805CA8-7D2F-48D7-BF1F-982CFBD26E6C}" srcId="{5515CF32-D4C2-4074-98EF-A55377193C14}" destId="{284B6CA5-A8E8-4C36-9CC8-D51BA14DA44E}" srcOrd="0" destOrd="0" parTransId="{E8B735A4-D4E9-4036-BEEB-269FA5174943}" sibTransId="{547F5574-515B-4720-8FEE-263DF8E66D85}"/>
    <dgm:cxn modelId="{245BB2D9-F386-4BCE-BF1E-F21D567137FC}" type="presOf" srcId="{AEF296F4-D418-44C2-889A-527520DDC60E}" destId="{050E7A1D-861A-490F-8AF7-3B1C556BFE41}" srcOrd="0" destOrd="0" presId="urn:microsoft.com/office/officeart/2005/8/layout/hierarchy1"/>
    <dgm:cxn modelId="{DEC8C663-9172-462A-AF88-AC19BA9DB3A2}" type="presParOf" srcId="{050E7A1D-861A-490F-8AF7-3B1C556BFE41}" destId="{FF3C2922-0CB9-4312-B0C1-8E5630F838C9}" srcOrd="0" destOrd="0" presId="urn:microsoft.com/office/officeart/2005/8/layout/hierarchy1"/>
    <dgm:cxn modelId="{FD6F1DE5-510D-43C5-AEAD-E6C0EAA2D516}" type="presParOf" srcId="{FF3C2922-0CB9-4312-B0C1-8E5630F838C9}" destId="{A2AF45D2-370A-4716-B8DF-8EA66640A74B}" srcOrd="0" destOrd="0" presId="urn:microsoft.com/office/officeart/2005/8/layout/hierarchy1"/>
    <dgm:cxn modelId="{78E1DE42-76F9-40C7-BED2-06FAC217EFA1}" type="presParOf" srcId="{A2AF45D2-370A-4716-B8DF-8EA66640A74B}" destId="{7C9BB0E6-0F83-41DB-94D8-713AA57B25BE}" srcOrd="0" destOrd="0" presId="urn:microsoft.com/office/officeart/2005/8/layout/hierarchy1"/>
    <dgm:cxn modelId="{560183EA-D9DC-451B-ABF5-EDD41D828019}" type="presParOf" srcId="{A2AF45D2-370A-4716-B8DF-8EA66640A74B}" destId="{045CB173-E53B-4718-B0D1-FE820767ACB6}" srcOrd="1" destOrd="0" presId="urn:microsoft.com/office/officeart/2005/8/layout/hierarchy1"/>
    <dgm:cxn modelId="{BB7E884D-4628-4BC7-94E8-FE7BCC2C468F}" type="presParOf" srcId="{FF3C2922-0CB9-4312-B0C1-8E5630F838C9}" destId="{F5F8973D-641F-4697-9A6C-DBCCCDF3D4EF}" srcOrd="1" destOrd="0" presId="urn:microsoft.com/office/officeart/2005/8/layout/hierarchy1"/>
    <dgm:cxn modelId="{D2F89588-67BC-4F46-A1D0-8E541C31451B}" type="presParOf" srcId="{F5F8973D-641F-4697-9A6C-DBCCCDF3D4EF}" destId="{4246A0CF-C35F-454C-BC6B-EA382D58EF7C}" srcOrd="0" destOrd="0" presId="urn:microsoft.com/office/officeart/2005/8/layout/hierarchy1"/>
    <dgm:cxn modelId="{B18190F1-79DE-4A11-8442-CED4E4F4D279}" type="presParOf" srcId="{F5F8973D-641F-4697-9A6C-DBCCCDF3D4EF}" destId="{B4CF331C-143A-4AC8-8786-99325BE4F2C4}" srcOrd="1" destOrd="0" presId="urn:microsoft.com/office/officeart/2005/8/layout/hierarchy1"/>
    <dgm:cxn modelId="{4EEBE9E8-A732-4115-B7D1-355EBBD3803D}" type="presParOf" srcId="{B4CF331C-143A-4AC8-8786-99325BE4F2C4}" destId="{8993FCBF-7401-4C2F-B5A3-8A8D01F4E340}" srcOrd="0" destOrd="0" presId="urn:microsoft.com/office/officeart/2005/8/layout/hierarchy1"/>
    <dgm:cxn modelId="{85238A15-39CA-4CD6-AFBA-E86315917A26}" type="presParOf" srcId="{8993FCBF-7401-4C2F-B5A3-8A8D01F4E340}" destId="{71540EFA-2452-4D79-8ABE-089D4A512044}" srcOrd="0" destOrd="0" presId="urn:microsoft.com/office/officeart/2005/8/layout/hierarchy1"/>
    <dgm:cxn modelId="{5BDA86BE-B68E-4FD4-9F2B-462F789C309C}" type="presParOf" srcId="{8993FCBF-7401-4C2F-B5A3-8A8D01F4E340}" destId="{B688E375-E88E-42D5-AAC8-A793326BB8C5}" srcOrd="1" destOrd="0" presId="urn:microsoft.com/office/officeart/2005/8/layout/hierarchy1"/>
    <dgm:cxn modelId="{F29143B9-0740-451F-BE4B-5D82EE456CBE}" type="presParOf" srcId="{B4CF331C-143A-4AC8-8786-99325BE4F2C4}" destId="{FC0ADC16-D79D-446B-B65F-C3D3CF8148E5}" srcOrd="1" destOrd="0" presId="urn:microsoft.com/office/officeart/2005/8/layout/hierarchy1"/>
    <dgm:cxn modelId="{8EB50C46-E0B1-4DC0-8237-43AD5E8B30BD}" type="presParOf" srcId="{F5F8973D-641F-4697-9A6C-DBCCCDF3D4EF}" destId="{781CEC6C-9E2E-423D-B8BD-C4CCC31F4C63}" srcOrd="2" destOrd="0" presId="urn:microsoft.com/office/officeart/2005/8/layout/hierarchy1"/>
    <dgm:cxn modelId="{6CDF9CD2-CA2F-4694-BFE0-945FEDE57487}" type="presParOf" srcId="{F5F8973D-641F-4697-9A6C-DBCCCDF3D4EF}" destId="{210C1843-9101-4AF1-B1F9-5C3D2B8D07C9}" srcOrd="3" destOrd="0" presId="urn:microsoft.com/office/officeart/2005/8/layout/hierarchy1"/>
    <dgm:cxn modelId="{55836BBB-BB9E-47BF-938A-CC13CF0102CF}" type="presParOf" srcId="{210C1843-9101-4AF1-B1F9-5C3D2B8D07C9}" destId="{D3360F36-C946-426E-BC47-974F872512D7}" srcOrd="0" destOrd="0" presId="urn:microsoft.com/office/officeart/2005/8/layout/hierarchy1"/>
    <dgm:cxn modelId="{26674171-5237-4524-B4DE-5CEE9E29E0B0}" type="presParOf" srcId="{D3360F36-C946-426E-BC47-974F872512D7}" destId="{93538638-88E0-403F-938D-43E1676DE7AC}" srcOrd="0" destOrd="0" presId="urn:microsoft.com/office/officeart/2005/8/layout/hierarchy1"/>
    <dgm:cxn modelId="{194830DB-568D-471C-AF9A-E119B1F27A95}" type="presParOf" srcId="{D3360F36-C946-426E-BC47-974F872512D7}" destId="{C4A7FEE1-4EDC-4560-AF0A-6EF34F87EF80}" srcOrd="1" destOrd="0" presId="urn:microsoft.com/office/officeart/2005/8/layout/hierarchy1"/>
    <dgm:cxn modelId="{7F207C08-FF18-442A-8484-CE2F93522968}" type="presParOf" srcId="{210C1843-9101-4AF1-B1F9-5C3D2B8D07C9}" destId="{4AC8BB7F-BB07-4919-989B-27972E3A8D6A}"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6200D6D1-A04E-40EA-A444-0BF67DCAF14D}">
      <dgm:prSet custT="1"/>
      <dgm:spPr>
        <a:solidFill>
          <a:srgbClr val="00B050">
            <a:alpha val="90000"/>
          </a:srgbClr>
        </a:solidFill>
      </dgm:spPr>
      <dgm:t>
        <a:bodyPr/>
        <a:lstStyle/>
        <a:p>
          <a:r>
            <a:rPr lang="tr-TR" sz="2000" b="1" dirty="0" smtClean="0"/>
            <a:t>1932 OLAYLARI</a:t>
          </a:r>
          <a:endParaRPr lang="tr-TR" sz="2000" b="1" dirty="0"/>
        </a:p>
      </dgm:t>
    </dgm:pt>
    <dgm:pt modelId="{7B9B56DD-B6DB-41BC-BD7E-5EF33182DC2A}" type="parTrans" cxnId="{9DAD30CC-DDD5-4579-8376-D7E24ECED04A}">
      <dgm:prSet/>
      <dgm:spPr/>
      <dgm:t>
        <a:bodyPr/>
        <a:lstStyle/>
        <a:p>
          <a:endParaRPr lang="tr-TR"/>
        </a:p>
      </dgm:t>
    </dgm:pt>
    <dgm:pt modelId="{50A9D38B-1B24-4FF6-8DE2-E41422189569}" type="sibTrans" cxnId="{9DAD30CC-DDD5-4579-8376-D7E24ECED04A}">
      <dgm:prSet/>
      <dgm:spPr/>
      <dgm:t>
        <a:bodyPr/>
        <a:lstStyle/>
        <a:p>
          <a:endParaRPr lang="tr-TR"/>
        </a:p>
      </dgm:t>
    </dgm:pt>
    <dgm:pt modelId="{BC3054B5-314C-40E9-A09D-0A1D436D85D7}">
      <dgm:prSet custT="1"/>
      <dgm:spPr>
        <a:solidFill>
          <a:srgbClr val="00B050">
            <a:alpha val="90000"/>
          </a:srgbClr>
        </a:solidFill>
      </dgm:spPr>
      <dgm:t>
        <a:bodyPr/>
        <a:lstStyle/>
        <a:p>
          <a:r>
            <a:rPr lang="tr-TR" sz="1800" b="1" dirty="0" smtClean="0"/>
            <a:t>TÜRK DİL KURUMU</a:t>
          </a:r>
          <a:endParaRPr lang="tr-TR" sz="1800" b="1" dirty="0"/>
        </a:p>
      </dgm:t>
    </dgm:pt>
    <dgm:pt modelId="{08337D3A-0B16-4C58-A434-173669439D8C}" type="parTrans" cxnId="{B2958CAA-9182-4DFE-B40E-F23B328FD961}">
      <dgm:prSet/>
      <dgm:spPr/>
      <dgm:t>
        <a:bodyPr/>
        <a:lstStyle/>
        <a:p>
          <a:endParaRPr lang="tr-TR"/>
        </a:p>
      </dgm:t>
    </dgm:pt>
    <dgm:pt modelId="{D4CCF813-BEFE-490C-A328-35EF4B7B5E23}" type="sibTrans" cxnId="{B2958CAA-9182-4DFE-B40E-F23B328FD961}">
      <dgm:prSet/>
      <dgm:spPr/>
      <dgm:t>
        <a:bodyPr/>
        <a:lstStyle/>
        <a:p>
          <a:endParaRPr lang="tr-TR"/>
        </a:p>
      </dgm:t>
    </dgm:pt>
    <dgm:pt modelId="{CCED73E7-DFA9-4BC9-9C67-C8760BB519D7}">
      <dgm:prSet custT="1"/>
      <dgm:spPr>
        <a:solidFill>
          <a:srgbClr val="00B050">
            <a:alpha val="90000"/>
          </a:srgbClr>
        </a:solidFill>
      </dgm:spPr>
      <dgm:t>
        <a:bodyPr/>
        <a:lstStyle/>
        <a:p>
          <a:r>
            <a:rPr lang="tr-TR" sz="1800" b="1" dirty="0" smtClean="0"/>
            <a:t>TÜRKİYE’NİN MİLLETLER CEMİYETİ’NE ÜYE OLMASI</a:t>
          </a:r>
          <a:endParaRPr lang="tr-TR" sz="1800" b="1" dirty="0"/>
        </a:p>
      </dgm:t>
    </dgm:pt>
    <dgm:pt modelId="{AB643399-EC97-4F7B-A27E-0244CFC37F07}" type="parTrans" cxnId="{637AC852-8E39-49A3-85B5-D66F2633B4C7}">
      <dgm:prSet/>
      <dgm:spPr/>
      <dgm:t>
        <a:bodyPr/>
        <a:lstStyle/>
        <a:p>
          <a:endParaRPr lang="tr-TR"/>
        </a:p>
      </dgm:t>
    </dgm:pt>
    <dgm:pt modelId="{E3621B1D-07FC-477B-B2CC-3BDE7EAA2BB7}" type="sibTrans" cxnId="{637AC852-8E39-49A3-85B5-D66F2633B4C7}">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B694DDE4-F94E-4FD2-9FBA-2AEFF57FC76F}" type="pres">
      <dgm:prSet presAssocID="{6200D6D1-A04E-40EA-A444-0BF67DCAF14D}" presName="hierRoot1" presStyleCnt="0"/>
      <dgm:spPr/>
    </dgm:pt>
    <dgm:pt modelId="{32471FDB-47AC-4752-8DF4-D231A5D4AE41}" type="pres">
      <dgm:prSet presAssocID="{6200D6D1-A04E-40EA-A444-0BF67DCAF14D}" presName="composite" presStyleCnt="0"/>
      <dgm:spPr/>
    </dgm:pt>
    <dgm:pt modelId="{945C56D3-AB25-4472-A8EA-8E491E89EB98}" type="pres">
      <dgm:prSet presAssocID="{6200D6D1-A04E-40EA-A444-0BF67DCAF14D}" presName="background" presStyleLbl="node0" presStyleIdx="0" presStyleCnt="1"/>
      <dgm:spPr/>
    </dgm:pt>
    <dgm:pt modelId="{709C656E-9E14-4077-99CB-A374D0B46C92}" type="pres">
      <dgm:prSet presAssocID="{6200D6D1-A04E-40EA-A444-0BF67DCAF14D}" presName="text" presStyleLbl="fgAcc0" presStyleIdx="0" presStyleCnt="1" custScaleY="48135" custLinFactNeighborX="-5" custLinFactNeighborY="-1186">
        <dgm:presLayoutVars>
          <dgm:chPref val="3"/>
        </dgm:presLayoutVars>
      </dgm:prSet>
      <dgm:spPr/>
      <dgm:t>
        <a:bodyPr/>
        <a:lstStyle/>
        <a:p>
          <a:endParaRPr lang="tr-TR"/>
        </a:p>
      </dgm:t>
    </dgm:pt>
    <dgm:pt modelId="{FC3C95E8-DFCF-480C-A3D0-39FECD941C6E}" type="pres">
      <dgm:prSet presAssocID="{6200D6D1-A04E-40EA-A444-0BF67DCAF14D}" presName="hierChild2" presStyleCnt="0"/>
      <dgm:spPr/>
    </dgm:pt>
    <dgm:pt modelId="{68D0D7FB-2528-47CF-A2D8-35AF29F70969}" type="pres">
      <dgm:prSet presAssocID="{08337D3A-0B16-4C58-A434-173669439D8C}" presName="Name10" presStyleLbl="parChTrans1D2" presStyleIdx="0" presStyleCnt="2"/>
      <dgm:spPr/>
      <dgm:t>
        <a:bodyPr/>
        <a:lstStyle/>
        <a:p>
          <a:endParaRPr lang="tr-TR"/>
        </a:p>
      </dgm:t>
    </dgm:pt>
    <dgm:pt modelId="{EA30119F-6E27-4A86-A904-E992A9702FBB}" type="pres">
      <dgm:prSet presAssocID="{BC3054B5-314C-40E9-A09D-0A1D436D85D7}" presName="hierRoot2" presStyleCnt="0"/>
      <dgm:spPr/>
    </dgm:pt>
    <dgm:pt modelId="{375A55A0-5F75-456D-86FE-0281B8AC592F}" type="pres">
      <dgm:prSet presAssocID="{BC3054B5-314C-40E9-A09D-0A1D436D85D7}" presName="composite2" presStyleCnt="0"/>
      <dgm:spPr/>
    </dgm:pt>
    <dgm:pt modelId="{09D9DE34-AECE-4198-9933-4F86A73A3434}" type="pres">
      <dgm:prSet presAssocID="{BC3054B5-314C-40E9-A09D-0A1D436D85D7}" presName="background2" presStyleLbl="node2" presStyleIdx="0" presStyleCnt="2"/>
      <dgm:spPr/>
    </dgm:pt>
    <dgm:pt modelId="{EE2433CB-0948-41CA-BED7-D8FB712DF3EE}" type="pres">
      <dgm:prSet presAssocID="{BC3054B5-314C-40E9-A09D-0A1D436D85D7}" presName="text2" presStyleLbl="fgAcc2" presStyleIdx="0" presStyleCnt="2" custScaleY="57315">
        <dgm:presLayoutVars>
          <dgm:chPref val="3"/>
        </dgm:presLayoutVars>
      </dgm:prSet>
      <dgm:spPr/>
      <dgm:t>
        <a:bodyPr/>
        <a:lstStyle/>
        <a:p>
          <a:endParaRPr lang="tr-TR"/>
        </a:p>
      </dgm:t>
    </dgm:pt>
    <dgm:pt modelId="{7E79B139-802B-4FFF-B6F7-99B68100B802}" type="pres">
      <dgm:prSet presAssocID="{BC3054B5-314C-40E9-A09D-0A1D436D85D7}" presName="hierChild3" presStyleCnt="0"/>
      <dgm:spPr/>
    </dgm:pt>
    <dgm:pt modelId="{ACEFDC4B-72A9-433E-9D9F-723DC406A403}" type="pres">
      <dgm:prSet presAssocID="{AB643399-EC97-4F7B-A27E-0244CFC37F07}" presName="Name10" presStyleLbl="parChTrans1D2" presStyleIdx="1" presStyleCnt="2"/>
      <dgm:spPr/>
      <dgm:t>
        <a:bodyPr/>
        <a:lstStyle/>
        <a:p>
          <a:endParaRPr lang="tr-TR"/>
        </a:p>
      </dgm:t>
    </dgm:pt>
    <dgm:pt modelId="{0493520C-9770-49DC-83CF-028A0CC193F1}" type="pres">
      <dgm:prSet presAssocID="{CCED73E7-DFA9-4BC9-9C67-C8760BB519D7}" presName="hierRoot2" presStyleCnt="0"/>
      <dgm:spPr/>
    </dgm:pt>
    <dgm:pt modelId="{02104EC3-20EE-40DD-9154-8A87A65BFE47}" type="pres">
      <dgm:prSet presAssocID="{CCED73E7-DFA9-4BC9-9C67-C8760BB519D7}" presName="composite2" presStyleCnt="0"/>
      <dgm:spPr/>
    </dgm:pt>
    <dgm:pt modelId="{2886A86B-7DF8-44ED-8CB7-753977CBC80F}" type="pres">
      <dgm:prSet presAssocID="{CCED73E7-DFA9-4BC9-9C67-C8760BB519D7}" presName="background2" presStyleLbl="node2" presStyleIdx="1" presStyleCnt="2"/>
      <dgm:spPr/>
    </dgm:pt>
    <dgm:pt modelId="{207C79B9-21C6-4DA8-ABAA-D1348DA41F35}" type="pres">
      <dgm:prSet presAssocID="{CCED73E7-DFA9-4BC9-9C67-C8760BB519D7}" presName="text2" presStyleLbl="fgAcc2" presStyleIdx="1" presStyleCnt="2" custScaleY="56998">
        <dgm:presLayoutVars>
          <dgm:chPref val="3"/>
        </dgm:presLayoutVars>
      </dgm:prSet>
      <dgm:spPr/>
      <dgm:t>
        <a:bodyPr/>
        <a:lstStyle/>
        <a:p>
          <a:endParaRPr lang="tr-TR"/>
        </a:p>
      </dgm:t>
    </dgm:pt>
    <dgm:pt modelId="{ED3A1F97-DD1E-47FA-A0BD-39BB01353EA0}" type="pres">
      <dgm:prSet presAssocID="{CCED73E7-DFA9-4BC9-9C67-C8760BB519D7}" presName="hierChild3" presStyleCnt="0"/>
      <dgm:spPr/>
    </dgm:pt>
  </dgm:ptLst>
  <dgm:cxnLst>
    <dgm:cxn modelId="{1C8B976A-B877-4992-B0FA-5452FA320E0E}" type="presOf" srcId="{AB643399-EC97-4F7B-A27E-0244CFC37F07}" destId="{ACEFDC4B-72A9-433E-9D9F-723DC406A403}" srcOrd="0" destOrd="0" presId="urn:microsoft.com/office/officeart/2005/8/layout/hierarchy1"/>
    <dgm:cxn modelId="{B2958CAA-9182-4DFE-B40E-F23B328FD961}" srcId="{6200D6D1-A04E-40EA-A444-0BF67DCAF14D}" destId="{BC3054B5-314C-40E9-A09D-0A1D436D85D7}" srcOrd="0" destOrd="0" parTransId="{08337D3A-0B16-4C58-A434-173669439D8C}" sibTransId="{D4CCF813-BEFE-490C-A328-35EF4B7B5E23}"/>
    <dgm:cxn modelId="{827800E9-F7CF-4F82-A13A-C5FD33F06EC4}" type="presOf" srcId="{AEF296F4-D418-44C2-889A-527520DDC60E}" destId="{050E7A1D-861A-490F-8AF7-3B1C556BFE41}" srcOrd="0" destOrd="0" presId="urn:microsoft.com/office/officeart/2005/8/layout/hierarchy1"/>
    <dgm:cxn modelId="{F7A86DCE-B098-4792-A7CC-7DEE843E897E}" type="presOf" srcId="{CCED73E7-DFA9-4BC9-9C67-C8760BB519D7}" destId="{207C79B9-21C6-4DA8-ABAA-D1348DA41F35}" srcOrd="0" destOrd="0" presId="urn:microsoft.com/office/officeart/2005/8/layout/hierarchy1"/>
    <dgm:cxn modelId="{9DAD30CC-DDD5-4579-8376-D7E24ECED04A}" srcId="{AEF296F4-D418-44C2-889A-527520DDC60E}" destId="{6200D6D1-A04E-40EA-A444-0BF67DCAF14D}" srcOrd="0" destOrd="0" parTransId="{7B9B56DD-B6DB-41BC-BD7E-5EF33182DC2A}" sibTransId="{50A9D38B-1B24-4FF6-8DE2-E41422189569}"/>
    <dgm:cxn modelId="{141111BD-BAB5-4068-97D2-ED3F1506AC64}" type="presOf" srcId="{6200D6D1-A04E-40EA-A444-0BF67DCAF14D}" destId="{709C656E-9E14-4077-99CB-A374D0B46C92}" srcOrd="0" destOrd="0" presId="urn:microsoft.com/office/officeart/2005/8/layout/hierarchy1"/>
    <dgm:cxn modelId="{637AC852-8E39-49A3-85B5-D66F2633B4C7}" srcId="{6200D6D1-A04E-40EA-A444-0BF67DCAF14D}" destId="{CCED73E7-DFA9-4BC9-9C67-C8760BB519D7}" srcOrd="1" destOrd="0" parTransId="{AB643399-EC97-4F7B-A27E-0244CFC37F07}" sibTransId="{E3621B1D-07FC-477B-B2CC-3BDE7EAA2BB7}"/>
    <dgm:cxn modelId="{7B4F82EB-9523-4C7A-9325-2139F9ABC3A9}" type="presOf" srcId="{08337D3A-0B16-4C58-A434-173669439D8C}" destId="{68D0D7FB-2528-47CF-A2D8-35AF29F70969}" srcOrd="0" destOrd="0" presId="urn:microsoft.com/office/officeart/2005/8/layout/hierarchy1"/>
    <dgm:cxn modelId="{11D90B67-A046-4054-8A37-4B21EF92590F}" type="presOf" srcId="{BC3054B5-314C-40E9-A09D-0A1D436D85D7}" destId="{EE2433CB-0948-41CA-BED7-D8FB712DF3EE}" srcOrd="0" destOrd="0" presId="urn:microsoft.com/office/officeart/2005/8/layout/hierarchy1"/>
    <dgm:cxn modelId="{221F5A7F-7B66-45A2-9BEF-D0C6EF4E292F}" type="presParOf" srcId="{050E7A1D-861A-490F-8AF7-3B1C556BFE41}" destId="{B694DDE4-F94E-4FD2-9FBA-2AEFF57FC76F}" srcOrd="0" destOrd="0" presId="urn:microsoft.com/office/officeart/2005/8/layout/hierarchy1"/>
    <dgm:cxn modelId="{9BDBBC6F-30D6-40A2-B8CD-36208E6196E2}" type="presParOf" srcId="{B694DDE4-F94E-4FD2-9FBA-2AEFF57FC76F}" destId="{32471FDB-47AC-4752-8DF4-D231A5D4AE41}" srcOrd="0" destOrd="0" presId="urn:microsoft.com/office/officeart/2005/8/layout/hierarchy1"/>
    <dgm:cxn modelId="{1A489ED6-583F-464C-AB1F-E40D42009305}" type="presParOf" srcId="{32471FDB-47AC-4752-8DF4-D231A5D4AE41}" destId="{945C56D3-AB25-4472-A8EA-8E491E89EB98}" srcOrd="0" destOrd="0" presId="urn:microsoft.com/office/officeart/2005/8/layout/hierarchy1"/>
    <dgm:cxn modelId="{D4F55D4F-90DE-4AAC-BAAD-B85D80F81256}" type="presParOf" srcId="{32471FDB-47AC-4752-8DF4-D231A5D4AE41}" destId="{709C656E-9E14-4077-99CB-A374D0B46C92}" srcOrd="1" destOrd="0" presId="urn:microsoft.com/office/officeart/2005/8/layout/hierarchy1"/>
    <dgm:cxn modelId="{1CD445D2-5B0B-41CC-A089-11145B043531}" type="presParOf" srcId="{B694DDE4-F94E-4FD2-9FBA-2AEFF57FC76F}" destId="{FC3C95E8-DFCF-480C-A3D0-39FECD941C6E}" srcOrd="1" destOrd="0" presId="urn:microsoft.com/office/officeart/2005/8/layout/hierarchy1"/>
    <dgm:cxn modelId="{CA362ADA-05A1-488F-A25E-496FA4190AA7}" type="presParOf" srcId="{FC3C95E8-DFCF-480C-A3D0-39FECD941C6E}" destId="{68D0D7FB-2528-47CF-A2D8-35AF29F70969}" srcOrd="0" destOrd="0" presId="urn:microsoft.com/office/officeart/2005/8/layout/hierarchy1"/>
    <dgm:cxn modelId="{4204B2DC-FA93-4294-B5AD-769B0AB61272}" type="presParOf" srcId="{FC3C95E8-DFCF-480C-A3D0-39FECD941C6E}" destId="{EA30119F-6E27-4A86-A904-E992A9702FBB}" srcOrd="1" destOrd="0" presId="urn:microsoft.com/office/officeart/2005/8/layout/hierarchy1"/>
    <dgm:cxn modelId="{30A14A97-8CF5-47A9-B2B7-71AFD0F910D0}" type="presParOf" srcId="{EA30119F-6E27-4A86-A904-E992A9702FBB}" destId="{375A55A0-5F75-456D-86FE-0281B8AC592F}" srcOrd="0" destOrd="0" presId="urn:microsoft.com/office/officeart/2005/8/layout/hierarchy1"/>
    <dgm:cxn modelId="{18D623E3-1505-435D-BCD1-8E6490196DB7}" type="presParOf" srcId="{375A55A0-5F75-456D-86FE-0281B8AC592F}" destId="{09D9DE34-AECE-4198-9933-4F86A73A3434}" srcOrd="0" destOrd="0" presId="urn:microsoft.com/office/officeart/2005/8/layout/hierarchy1"/>
    <dgm:cxn modelId="{1B7BC63E-BD15-4F33-8EFE-F81BBA84E75B}" type="presParOf" srcId="{375A55A0-5F75-456D-86FE-0281B8AC592F}" destId="{EE2433CB-0948-41CA-BED7-D8FB712DF3EE}" srcOrd="1" destOrd="0" presId="urn:microsoft.com/office/officeart/2005/8/layout/hierarchy1"/>
    <dgm:cxn modelId="{4E38A81D-7CDF-4E80-AC2D-5982385A69BA}" type="presParOf" srcId="{EA30119F-6E27-4A86-A904-E992A9702FBB}" destId="{7E79B139-802B-4FFF-B6F7-99B68100B802}" srcOrd="1" destOrd="0" presId="urn:microsoft.com/office/officeart/2005/8/layout/hierarchy1"/>
    <dgm:cxn modelId="{325B4137-2468-45B7-B6D6-8D9785E9BB3D}" type="presParOf" srcId="{FC3C95E8-DFCF-480C-A3D0-39FECD941C6E}" destId="{ACEFDC4B-72A9-433E-9D9F-723DC406A403}" srcOrd="2" destOrd="0" presId="urn:microsoft.com/office/officeart/2005/8/layout/hierarchy1"/>
    <dgm:cxn modelId="{77DDE434-A47D-4FB0-B4BA-9A0B63A41833}" type="presParOf" srcId="{FC3C95E8-DFCF-480C-A3D0-39FECD941C6E}" destId="{0493520C-9770-49DC-83CF-028A0CC193F1}" srcOrd="3" destOrd="0" presId="urn:microsoft.com/office/officeart/2005/8/layout/hierarchy1"/>
    <dgm:cxn modelId="{F57792F6-D0A1-4FE4-9F1E-FFB2211F67AF}" type="presParOf" srcId="{0493520C-9770-49DC-83CF-028A0CC193F1}" destId="{02104EC3-20EE-40DD-9154-8A87A65BFE47}" srcOrd="0" destOrd="0" presId="urn:microsoft.com/office/officeart/2005/8/layout/hierarchy1"/>
    <dgm:cxn modelId="{921606CD-039F-42D7-98B2-1A9E209C6C09}" type="presParOf" srcId="{02104EC3-20EE-40DD-9154-8A87A65BFE47}" destId="{2886A86B-7DF8-44ED-8CB7-753977CBC80F}" srcOrd="0" destOrd="0" presId="urn:microsoft.com/office/officeart/2005/8/layout/hierarchy1"/>
    <dgm:cxn modelId="{B747994E-5E5C-4B78-9348-BBDED8BC9340}" type="presParOf" srcId="{02104EC3-20EE-40DD-9154-8A87A65BFE47}" destId="{207C79B9-21C6-4DA8-ABAA-D1348DA41F35}" srcOrd="1" destOrd="0" presId="urn:microsoft.com/office/officeart/2005/8/layout/hierarchy1"/>
    <dgm:cxn modelId="{403ADCC9-4142-46F4-9C01-E6BC518602E5}" type="presParOf" srcId="{0493520C-9770-49DC-83CF-028A0CC193F1}" destId="{ED3A1F97-DD1E-47FA-A0BD-39BB01353EA0}"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chemeClr val="bg1">
            <a:lumMod val="50000"/>
            <a:alpha val="90000"/>
          </a:schemeClr>
        </a:solidFill>
      </dgm:spPr>
      <dgm:t>
        <a:bodyPr/>
        <a:lstStyle/>
        <a:p>
          <a:r>
            <a:rPr lang="tr-TR" sz="2000" b="1" dirty="0" smtClean="0">
              <a:solidFill>
                <a:schemeClr val="tx1">
                  <a:lumMod val="95000"/>
                </a:schemeClr>
              </a:solidFill>
            </a:rPr>
            <a:t>1934 OLAYLARI</a:t>
          </a:r>
          <a:endParaRPr lang="tr-TR" sz="2000" b="1" dirty="0">
            <a:solidFill>
              <a:schemeClr val="tx1">
                <a:lumMod val="95000"/>
              </a:schemeClr>
            </a:solidFill>
          </a:endParaRPr>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284B6CA5-A8E8-4C36-9CC8-D51BA14DA44E}">
      <dgm:prSet phldrT="[Metin]" custT="1"/>
      <dgm:spPr>
        <a:solidFill>
          <a:schemeClr val="bg1">
            <a:lumMod val="50000"/>
            <a:alpha val="90000"/>
          </a:schemeClr>
        </a:solidFill>
      </dgm:spPr>
      <dgm:t>
        <a:bodyPr/>
        <a:lstStyle/>
        <a:p>
          <a:r>
            <a:rPr lang="tr-TR" sz="2000" b="1" dirty="0" smtClean="0">
              <a:solidFill>
                <a:schemeClr val="tx1">
                  <a:lumMod val="95000"/>
                </a:schemeClr>
              </a:solidFill>
            </a:rPr>
            <a:t>BALKAN ANTANTI</a:t>
          </a:r>
        </a:p>
      </dgm:t>
    </dgm:pt>
    <dgm:pt modelId="{E8B735A4-D4E9-4036-BEEB-269FA5174943}" type="parTrans" cxnId="{FB805CA8-7D2F-48D7-BF1F-982CFBD26E6C}">
      <dgm:prSet/>
      <dgm:spPr/>
      <dgm:t>
        <a:bodyPr/>
        <a:lstStyle/>
        <a:p>
          <a:endParaRPr lang="tr-TR" sz="1400"/>
        </a:p>
      </dgm:t>
    </dgm:pt>
    <dgm:pt modelId="{547F5574-515B-4720-8FEE-263DF8E66D85}" type="sibTrans" cxnId="{FB805CA8-7D2F-48D7-BF1F-982CFBD26E6C}">
      <dgm:prSet/>
      <dgm:spPr/>
      <dgm:t>
        <a:bodyPr/>
        <a:lstStyle/>
        <a:p>
          <a:endParaRPr lang="tr-TR" sz="1400"/>
        </a:p>
      </dgm:t>
    </dgm:pt>
    <dgm:pt modelId="{F8CACCC0-3396-479C-B05E-D31453D15039}">
      <dgm:prSet custT="1"/>
      <dgm:spPr>
        <a:solidFill>
          <a:schemeClr val="bg1">
            <a:lumMod val="50000"/>
            <a:alpha val="90000"/>
          </a:schemeClr>
        </a:solidFill>
      </dgm:spPr>
      <dgm:t>
        <a:bodyPr/>
        <a:lstStyle/>
        <a:p>
          <a:r>
            <a:rPr lang="tr-TR" sz="2000" b="1" dirty="0" smtClean="0">
              <a:solidFill>
                <a:schemeClr val="tx1">
                  <a:lumMod val="95000"/>
                </a:schemeClr>
              </a:solidFill>
            </a:rPr>
            <a:t>SOYADI KANUNU</a:t>
          </a:r>
        </a:p>
      </dgm:t>
    </dgm:pt>
    <dgm:pt modelId="{0478ABF2-4D8D-44E6-900F-FF2EC9043875}" type="parTrans" cxnId="{8EC521F2-C414-4949-9DA6-FE7D497F8960}">
      <dgm:prSet/>
      <dgm:spPr/>
      <dgm:t>
        <a:bodyPr/>
        <a:lstStyle/>
        <a:p>
          <a:endParaRPr lang="tr-TR"/>
        </a:p>
      </dgm:t>
    </dgm:pt>
    <dgm:pt modelId="{7FFC159A-11D5-4E2D-BBE9-AB8B3A7EA1C5}" type="sibTrans" cxnId="{8EC521F2-C414-4949-9DA6-FE7D497F8960}">
      <dgm:prSet/>
      <dgm:spPr/>
      <dgm:t>
        <a:bodyPr/>
        <a:lstStyle/>
        <a:p>
          <a:endParaRPr lang="tr-TR"/>
        </a:p>
      </dgm:t>
    </dgm:pt>
    <dgm:pt modelId="{B48699FC-91F8-46D0-9F3C-97F03E08504E}">
      <dgm:prSet custT="1"/>
      <dgm:spPr>
        <a:solidFill>
          <a:schemeClr val="bg1">
            <a:lumMod val="50000"/>
            <a:alpha val="90000"/>
          </a:schemeClr>
        </a:solidFill>
        <a:ln>
          <a:solidFill>
            <a:schemeClr val="accent1"/>
          </a:solidFill>
        </a:ln>
      </dgm:spPr>
      <dgm:t>
        <a:bodyPr/>
        <a:lstStyle/>
        <a:p>
          <a:r>
            <a:rPr lang="tr-TR" sz="2000" b="1" dirty="0" smtClean="0">
              <a:solidFill>
                <a:schemeClr val="tx1">
                  <a:lumMod val="95000"/>
                </a:schemeClr>
              </a:solidFill>
            </a:rPr>
            <a:t>KADINLARA MİLLETVEKİLİ SEÇME SEÇİLME HAKKI</a:t>
          </a:r>
          <a:endParaRPr lang="tr-TR" sz="2000" b="1" dirty="0">
            <a:solidFill>
              <a:schemeClr val="tx1">
                <a:lumMod val="95000"/>
              </a:schemeClr>
            </a:solidFill>
          </a:endParaRPr>
        </a:p>
      </dgm:t>
    </dgm:pt>
    <dgm:pt modelId="{86B9943D-6856-4852-AE4F-B28BB8A9F328}" type="parTrans" cxnId="{E875B7ED-1189-4E3F-B150-70E251FAB094}">
      <dgm:prSet/>
      <dgm:spPr/>
      <dgm:t>
        <a:bodyPr/>
        <a:lstStyle/>
        <a:p>
          <a:endParaRPr lang="tr-TR"/>
        </a:p>
      </dgm:t>
    </dgm:pt>
    <dgm:pt modelId="{C2F1909D-A5BD-439C-8054-F14DCB153EB4}" type="sibTrans" cxnId="{E875B7ED-1189-4E3F-B150-70E251FAB094}">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FF3C2922-0CB9-4312-B0C1-8E5630F838C9}" type="pres">
      <dgm:prSet presAssocID="{5515CF32-D4C2-4074-98EF-A55377193C14}" presName="hierRoot1" presStyleCnt="0"/>
      <dgm:spPr/>
    </dgm:pt>
    <dgm:pt modelId="{A2AF45D2-370A-4716-B8DF-8EA66640A74B}" type="pres">
      <dgm:prSet presAssocID="{5515CF32-D4C2-4074-98EF-A55377193C14}" presName="composite" presStyleCnt="0"/>
      <dgm:spPr/>
    </dgm:pt>
    <dgm:pt modelId="{7C9BB0E6-0F83-41DB-94D8-713AA57B25BE}" type="pres">
      <dgm:prSet presAssocID="{5515CF32-D4C2-4074-98EF-A55377193C14}" presName="background" presStyleLbl="node0" presStyleIdx="0" presStyleCnt="1"/>
      <dgm:spPr/>
    </dgm:pt>
    <dgm:pt modelId="{045CB173-E53B-4718-B0D1-FE820767ACB6}" type="pres">
      <dgm:prSet presAssocID="{5515CF32-D4C2-4074-98EF-A55377193C14}" presName="text" presStyleLbl="fgAcc0" presStyleIdx="0" presStyleCnt="1">
        <dgm:presLayoutVars>
          <dgm:chPref val="3"/>
        </dgm:presLayoutVars>
      </dgm:prSet>
      <dgm:spPr/>
      <dgm:t>
        <a:bodyPr/>
        <a:lstStyle/>
        <a:p>
          <a:endParaRPr lang="tr-TR"/>
        </a:p>
      </dgm:t>
    </dgm:pt>
    <dgm:pt modelId="{F5F8973D-641F-4697-9A6C-DBCCCDF3D4EF}" type="pres">
      <dgm:prSet presAssocID="{5515CF32-D4C2-4074-98EF-A55377193C14}" presName="hierChild2" presStyleCnt="0"/>
      <dgm:spPr/>
    </dgm:pt>
    <dgm:pt modelId="{4246A0CF-C35F-454C-BC6B-EA382D58EF7C}" type="pres">
      <dgm:prSet presAssocID="{E8B735A4-D4E9-4036-BEEB-269FA5174943}" presName="Name10" presStyleLbl="parChTrans1D2" presStyleIdx="0" presStyleCnt="3"/>
      <dgm:spPr/>
      <dgm:t>
        <a:bodyPr/>
        <a:lstStyle/>
        <a:p>
          <a:endParaRPr lang="tr-TR"/>
        </a:p>
      </dgm:t>
    </dgm:pt>
    <dgm:pt modelId="{B4CF331C-143A-4AC8-8786-99325BE4F2C4}" type="pres">
      <dgm:prSet presAssocID="{284B6CA5-A8E8-4C36-9CC8-D51BA14DA44E}" presName="hierRoot2" presStyleCnt="0"/>
      <dgm:spPr/>
    </dgm:pt>
    <dgm:pt modelId="{8993FCBF-7401-4C2F-B5A3-8A8D01F4E340}" type="pres">
      <dgm:prSet presAssocID="{284B6CA5-A8E8-4C36-9CC8-D51BA14DA44E}" presName="composite2" presStyleCnt="0"/>
      <dgm:spPr/>
    </dgm:pt>
    <dgm:pt modelId="{71540EFA-2452-4D79-8ABE-089D4A512044}" type="pres">
      <dgm:prSet presAssocID="{284B6CA5-A8E8-4C36-9CC8-D51BA14DA44E}" presName="background2" presStyleLbl="node2" presStyleIdx="0" presStyleCnt="3"/>
      <dgm:spPr/>
    </dgm:pt>
    <dgm:pt modelId="{B688E375-E88E-42D5-AAC8-A793326BB8C5}" type="pres">
      <dgm:prSet presAssocID="{284B6CA5-A8E8-4C36-9CC8-D51BA14DA44E}" presName="text2" presStyleLbl="fgAcc2" presStyleIdx="0" presStyleCnt="3">
        <dgm:presLayoutVars>
          <dgm:chPref val="3"/>
        </dgm:presLayoutVars>
      </dgm:prSet>
      <dgm:spPr/>
      <dgm:t>
        <a:bodyPr/>
        <a:lstStyle/>
        <a:p>
          <a:endParaRPr lang="tr-TR"/>
        </a:p>
      </dgm:t>
    </dgm:pt>
    <dgm:pt modelId="{FC0ADC16-D79D-446B-B65F-C3D3CF8148E5}" type="pres">
      <dgm:prSet presAssocID="{284B6CA5-A8E8-4C36-9CC8-D51BA14DA44E}" presName="hierChild3" presStyleCnt="0"/>
      <dgm:spPr/>
    </dgm:pt>
    <dgm:pt modelId="{9616CF5A-0D72-46DB-BFF6-98A92E272563}" type="pres">
      <dgm:prSet presAssocID="{0478ABF2-4D8D-44E6-900F-FF2EC9043875}" presName="Name10" presStyleLbl="parChTrans1D2" presStyleIdx="1" presStyleCnt="3"/>
      <dgm:spPr/>
      <dgm:t>
        <a:bodyPr/>
        <a:lstStyle/>
        <a:p>
          <a:endParaRPr lang="tr-TR"/>
        </a:p>
      </dgm:t>
    </dgm:pt>
    <dgm:pt modelId="{1558F128-1AF4-4D91-BA66-4975F245F536}" type="pres">
      <dgm:prSet presAssocID="{F8CACCC0-3396-479C-B05E-D31453D15039}" presName="hierRoot2" presStyleCnt="0"/>
      <dgm:spPr/>
    </dgm:pt>
    <dgm:pt modelId="{D24E4A87-40B7-4F95-A77D-1CA45C61ED43}" type="pres">
      <dgm:prSet presAssocID="{F8CACCC0-3396-479C-B05E-D31453D15039}" presName="composite2" presStyleCnt="0"/>
      <dgm:spPr/>
    </dgm:pt>
    <dgm:pt modelId="{D402F296-390E-4D6C-A15E-E2D85A1E9C33}" type="pres">
      <dgm:prSet presAssocID="{F8CACCC0-3396-479C-B05E-D31453D15039}" presName="background2" presStyleLbl="node2" presStyleIdx="1" presStyleCnt="3"/>
      <dgm:spPr/>
    </dgm:pt>
    <dgm:pt modelId="{FF45AF78-0582-4E06-9FEF-3EEB0BBD4BAC}" type="pres">
      <dgm:prSet presAssocID="{F8CACCC0-3396-479C-B05E-D31453D15039}" presName="text2" presStyleLbl="fgAcc2" presStyleIdx="1" presStyleCnt="3">
        <dgm:presLayoutVars>
          <dgm:chPref val="3"/>
        </dgm:presLayoutVars>
      </dgm:prSet>
      <dgm:spPr/>
      <dgm:t>
        <a:bodyPr/>
        <a:lstStyle/>
        <a:p>
          <a:endParaRPr lang="tr-TR"/>
        </a:p>
      </dgm:t>
    </dgm:pt>
    <dgm:pt modelId="{B0871235-0A7D-4B3A-841F-DA82AFD07987}" type="pres">
      <dgm:prSet presAssocID="{F8CACCC0-3396-479C-B05E-D31453D15039}" presName="hierChild3" presStyleCnt="0"/>
      <dgm:spPr/>
    </dgm:pt>
    <dgm:pt modelId="{FD5E0F7B-2B9B-4D83-9361-D956F0B55B0C}" type="pres">
      <dgm:prSet presAssocID="{86B9943D-6856-4852-AE4F-B28BB8A9F328}" presName="Name10" presStyleLbl="parChTrans1D2" presStyleIdx="2" presStyleCnt="3"/>
      <dgm:spPr/>
      <dgm:t>
        <a:bodyPr/>
        <a:lstStyle/>
        <a:p>
          <a:endParaRPr lang="tr-TR"/>
        </a:p>
      </dgm:t>
    </dgm:pt>
    <dgm:pt modelId="{16111882-E114-4224-BDFC-6E35B0075EC6}" type="pres">
      <dgm:prSet presAssocID="{B48699FC-91F8-46D0-9F3C-97F03E08504E}" presName="hierRoot2" presStyleCnt="0"/>
      <dgm:spPr/>
    </dgm:pt>
    <dgm:pt modelId="{1028054C-5F7C-4A1E-BEA7-EF4882CD6019}" type="pres">
      <dgm:prSet presAssocID="{B48699FC-91F8-46D0-9F3C-97F03E08504E}" presName="composite2" presStyleCnt="0"/>
      <dgm:spPr/>
    </dgm:pt>
    <dgm:pt modelId="{69EEB2EE-6EE5-4BD6-A995-D9E86EECB528}" type="pres">
      <dgm:prSet presAssocID="{B48699FC-91F8-46D0-9F3C-97F03E08504E}" presName="background2" presStyleLbl="node2" presStyleIdx="2" presStyleCnt="3"/>
      <dgm:spPr/>
    </dgm:pt>
    <dgm:pt modelId="{08B261ED-16A7-4F94-BB38-CF4BAF32E4F4}" type="pres">
      <dgm:prSet presAssocID="{B48699FC-91F8-46D0-9F3C-97F03E08504E}" presName="text2" presStyleLbl="fgAcc2" presStyleIdx="2" presStyleCnt="3">
        <dgm:presLayoutVars>
          <dgm:chPref val="3"/>
        </dgm:presLayoutVars>
      </dgm:prSet>
      <dgm:spPr/>
      <dgm:t>
        <a:bodyPr/>
        <a:lstStyle/>
        <a:p>
          <a:endParaRPr lang="tr-TR"/>
        </a:p>
      </dgm:t>
    </dgm:pt>
    <dgm:pt modelId="{272A2416-F61D-423A-A35E-E561CE8102EE}" type="pres">
      <dgm:prSet presAssocID="{B48699FC-91F8-46D0-9F3C-97F03E08504E}" presName="hierChild3" presStyleCnt="0"/>
      <dgm:spPr/>
    </dgm:pt>
  </dgm:ptLst>
  <dgm:cxnLst>
    <dgm:cxn modelId="{8EC521F2-C414-4949-9DA6-FE7D497F8960}" srcId="{5515CF32-D4C2-4074-98EF-A55377193C14}" destId="{F8CACCC0-3396-479C-B05E-D31453D15039}" srcOrd="1" destOrd="0" parTransId="{0478ABF2-4D8D-44E6-900F-FF2EC9043875}" sibTransId="{7FFC159A-11D5-4E2D-BBE9-AB8B3A7EA1C5}"/>
    <dgm:cxn modelId="{88636DE5-E427-41D2-AD67-48AB7EA3F461}" type="presOf" srcId="{F8CACCC0-3396-479C-B05E-D31453D15039}" destId="{FF45AF78-0582-4E06-9FEF-3EEB0BBD4BAC}" srcOrd="0" destOrd="0" presId="urn:microsoft.com/office/officeart/2005/8/layout/hierarchy1"/>
    <dgm:cxn modelId="{FACA76C0-9C35-40CF-9943-CBF63468231F}" type="presOf" srcId="{AEF296F4-D418-44C2-889A-527520DDC60E}" destId="{050E7A1D-861A-490F-8AF7-3B1C556BFE41}" srcOrd="0" destOrd="0" presId="urn:microsoft.com/office/officeart/2005/8/layout/hierarchy1"/>
    <dgm:cxn modelId="{4612969C-753F-48AE-A87F-67EDF7545E89}" type="presOf" srcId="{0478ABF2-4D8D-44E6-900F-FF2EC9043875}" destId="{9616CF5A-0D72-46DB-BFF6-98A92E272563}" srcOrd="0" destOrd="0" presId="urn:microsoft.com/office/officeart/2005/8/layout/hierarchy1"/>
    <dgm:cxn modelId="{2C6B2C70-C1DD-4995-B466-1ED756022884}" type="presOf" srcId="{86B9943D-6856-4852-AE4F-B28BB8A9F328}" destId="{FD5E0F7B-2B9B-4D83-9361-D956F0B55B0C}" srcOrd="0" destOrd="0" presId="urn:microsoft.com/office/officeart/2005/8/layout/hierarchy1"/>
    <dgm:cxn modelId="{83CB18D6-00D1-418C-91E2-17FB2F83FB99}" type="presOf" srcId="{B48699FC-91F8-46D0-9F3C-97F03E08504E}" destId="{08B261ED-16A7-4F94-BB38-CF4BAF32E4F4}" srcOrd="0" destOrd="0" presId="urn:microsoft.com/office/officeart/2005/8/layout/hierarchy1"/>
    <dgm:cxn modelId="{8419FE6C-A0C0-4073-938F-07A11F77214B}" srcId="{AEF296F4-D418-44C2-889A-527520DDC60E}" destId="{5515CF32-D4C2-4074-98EF-A55377193C14}" srcOrd="0" destOrd="0" parTransId="{E726EFAD-5D4D-4007-BD72-1ADA9250448D}" sibTransId="{8A44418C-3E33-4B3B-9FF0-C37BC9E3745E}"/>
    <dgm:cxn modelId="{270C13CC-5A02-438F-A1F7-9D87B8A809F9}" type="presOf" srcId="{284B6CA5-A8E8-4C36-9CC8-D51BA14DA44E}" destId="{B688E375-E88E-42D5-AAC8-A793326BB8C5}" srcOrd="0" destOrd="0" presId="urn:microsoft.com/office/officeart/2005/8/layout/hierarchy1"/>
    <dgm:cxn modelId="{E875B7ED-1189-4E3F-B150-70E251FAB094}" srcId="{5515CF32-D4C2-4074-98EF-A55377193C14}" destId="{B48699FC-91F8-46D0-9F3C-97F03E08504E}" srcOrd="2" destOrd="0" parTransId="{86B9943D-6856-4852-AE4F-B28BB8A9F328}" sibTransId="{C2F1909D-A5BD-439C-8054-F14DCB153EB4}"/>
    <dgm:cxn modelId="{FB805CA8-7D2F-48D7-BF1F-982CFBD26E6C}" srcId="{5515CF32-D4C2-4074-98EF-A55377193C14}" destId="{284B6CA5-A8E8-4C36-9CC8-D51BA14DA44E}" srcOrd="0" destOrd="0" parTransId="{E8B735A4-D4E9-4036-BEEB-269FA5174943}" sibTransId="{547F5574-515B-4720-8FEE-263DF8E66D85}"/>
    <dgm:cxn modelId="{8D32A403-1E55-4E1D-9E4B-B15866D0CE83}" type="presOf" srcId="{5515CF32-D4C2-4074-98EF-A55377193C14}" destId="{045CB173-E53B-4718-B0D1-FE820767ACB6}" srcOrd="0" destOrd="0" presId="urn:microsoft.com/office/officeart/2005/8/layout/hierarchy1"/>
    <dgm:cxn modelId="{B8BD0BB0-0E91-422D-AE46-077F1AA41AF0}" type="presOf" srcId="{E8B735A4-D4E9-4036-BEEB-269FA5174943}" destId="{4246A0CF-C35F-454C-BC6B-EA382D58EF7C}" srcOrd="0" destOrd="0" presId="urn:microsoft.com/office/officeart/2005/8/layout/hierarchy1"/>
    <dgm:cxn modelId="{1A7A8DF4-F968-4209-B8F3-FBD6E96CDE26}" type="presParOf" srcId="{050E7A1D-861A-490F-8AF7-3B1C556BFE41}" destId="{FF3C2922-0CB9-4312-B0C1-8E5630F838C9}" srcOrd="0" destOrd="0" presId="urn:microsoft.com/office/officeart/2005/8/layout/hierarchy1"/>
    <dgm:cxn modelId="{D503FD30-5E31-40C1-866C-CB181D3877DE}" type="presParOf" srcId="{FF3C2922-0CB9-4312-B0C1-8E5630F838C9}" destId="{A2AF45D2-370A-4716-B8DF-8EA66640A74B}" srcOrd="0" destOrd="0" presId="urn:microsoft.com/office/officeart/2005/8/layout/hierarchy1"/>
    <dgm:cxn modelId="{0B04F037-4CD8-4846-B905-8B02DF337D26}" type="presParOf" srcId="{A2AF45D2-370A-4716-B8DF-8EA66640A74B}" destId="{7C9BB0E6-0F83-41DB-94D8-713AA57B25BE}" srcOrd="0" destOrd="0" presId="urn:microsoft.com/office/officeart/2005/8/layout/hierarchy1"/>
    <dgm:cxn modelId="{312938F3-178E-4FE5-982E-1452C8AB55CC}" type="presParOf" srcId="{A2AF45D2-370A-4716-B8DF-8EA66640A74B}" destId="{045CB173-E53B-4718-B0D1-FE820767ACB6}" srcOrd="1" destOrd="0" presId="urn:microsoft.com/office/officeart/2005/8/layout/hierarchy1"/>
    <dgm:cxn modelId="{ED8298DE-DF2B-4C52-B5F0-F56BE5C4DC68}" type="presParOf" srcId="{FF3C2922-0CB9-4312-B0C1-8E5630F838C9}" destId="{F5F8973D-641F-4697-9A6C-DBCCCDF3D4EF}" srcOrd="1" destOrd="0" presId="urn:microsoft.com/office/officeart/2005/8/layout/hierarchy1"/>
    <dgm:cxn modelId="{78D5A2AE-6CB9-4E44-A074-23963ED7D595}" type="presParOf" srcId="{F5F8973D-641F-4697-9A6C-DBCCCDF3D4EF}" destId="{4246A0CF-C35F-454C-BC6B-EA382D58EF7C}" srcOrd="0" destOrd="0" presId="urn:microsoft.com/office/officeart/2005/8/layout/hierarchy1"/>
    <dgm:cxn modelId="{7D32C439-6C8F-4CDF-9275-77196022238D}" type="presParOf" srcId="{F5F8973D-641F-4697-9A6C-DBCCCDF3D4EF}" destId="{B4CF331C-143A-4AC8-8786-99325BE4F2C4}" srcOrd="1" destOrd="0" presId="urn:microsoft.com/office/officeart/2005/8/layout/hierarchy1"/>
    <dgm:cxn modelId="{14B4B876-490C-4CAB-A4CC-E732A0390510}" type="presParOf" srcId="{B4CF331C-143A-4AC8-8786-99325BE4F2C4}" destId="{8993FCBF-7401-4C2F-B5A3-8A8D01F4E340}" srcOrd="0" destOrd="0" presId="urn:microsoft.com/office/officeart/2005/8/layout/hierarchy1"/>
    <dgm:cxn modelId="{7CB91564-A6B2-42F0-BEE8-8B34C140F538}" type="presParOf" srcId="{8993FCBF-7401-4C2F-B5A3-8A8D01F4E340}" destId="{71540EFA-2452-4D79-8ABE-089D4A512044}" srcOrd="0" destOrd="0" presId="urn:microsoft.com/office/officeart/2005/8/layout/hierarchy1"/>
    <dgm:cxn modelId="{6E1DB1F4-3F09-4E76-A881-DCDFA97C4C6E}" type="presParOf" srcId="{8993FCBF-7401-4C2F-B5A3-8A8D01F4E340}" destId="{B688E375-E88E-42D5-AAC8-A793326BB8C5}" srcOrd="1" destOrd="0" presId="urn:microsoft.com/office/officeart/2005/8/layout/hierarchy1"/>
    <dgm:cxn modelId="{3619AF1C-61A8-417D-89F8-D0EA7503E2C7}" type="presParOf" srcId="{B4CF331C-143A-4AC8-8786-99325BE4F2C4}" destId="{FC0ADC16-D79D-446B-B65F-C3D3CF8148E5}" srcOrd="1" destOrd="0" presId="urn:microsoft.com/office/officeart/2005/8/layout/hierarchy1"/>
    <dgm:cxn modelId="{1E4AAF95-FE1C-46CE-97EA-23D8B2BC5799}" type="presParOf" srcId="{F5F8973D-641F-4697-9A6C-DBCCCDF3D4EF}" destId="{9616CF5A-0D72-46DB-BFF6-98A92E272563}" srcOrd="2" destOrd="0" presId="urn:microsoft.com/office/officeart/2005/8/layout/hierarchy1"/>
    <dgm:cxn modelId="{3551467C-D7D7-4FE6-BD45-ED3F78F6D05D}" type="presParOf" srcId="{F5F8973D-641F-4697-9A6C-DBCCCDF3D4EF}" destId="{1558F128-1AF4-4D91-BA66-4975F245F536}" srcOrd="3" destOrd="0" presId="urn:microsoft.com/office/officeart/2005/8/layout/hierarchy1"/>
    <dgm:cxn modelId="{B8D71226-4AC4-4F1A-B069-3CFA59F01E40}" type="presParOf" srcId="{1558F128-1AF4-4D91-BA66-4975F245F536}" destId="{D24E4A87-40B7-4F95-A77D-1CA45C61ED43}" srcOrd="0" destOrd="0" presId="urn:microsoft.com/office/officeart/2005/8/layout/hierarchy1"/>
    <dgm:cxn modelId="{3F6B5233-D598-4168-BD26-DC7D88B067B5}" type="presParOf" srcId="{D24E4A87-40B7-4F95-A77D-1CA45C61ED43}" destId="{D402F296-390E-4D6C-A15E-E2D85A1E9C33}" srcOrd="0" destOrd="0" presId="urn:microsoft.com/office/officeart/2005/8/layout/hierarchy1"/>
    <dgm:cxn modelId="{899A93CD-DE41-4FBA-BB9E-DFBB178ACC4E}" type="presParOf" srcId="{D24E4A87-40B7-4F95-A77D-1CA45C61ED43}" destId="{FF45AF78-0582-4E06-9FEF-3EEB0BBD4BAC}" srcOrd="1" destOrd="0" presId="urn:microsoft.com/office/officeart/2005/8/layout/hierarchy1"/>
    <dgm:cxn modelId="{A32449D2-09FB-42C3-8DAA-D30ABD66639F}" type="presParOf" srcId="{1558F128-1AF4-4D91-BA66-4975F245F536}" destId="{B0871235-0A7D-4B3A-841F-DA82AFD07987}" srcOrd="1" destOrd="0" presId="urn:microsoft.com/office/officeart/2005/8/layout/hierarchy1"/>
    <dgm:cxn modelId="{75353976-7BDB-46C3-AFC1-9F128943EA17}" type="presParOf" srcId="{F5F8973D-641F-4697-9A6C-DBCCCDF3D4EF}" destId="{FD5E0F7B-2B9B-4D83-9361-D956F0B55B0C}" srcOrd="4" destOrd="0" presId="urn:microsoft.com/office/officeart/2005/8/layout/hierarchy1"/>
    <dgm:cxn modelId="{3B358191-D5AC-4983-B3DE-D1856A928A2A}" type="presParOf" srcId="{F5F8973D-641F-4697-9A6C-DBCCCDF3D4EF}" destId="{16111882-E114-4224-BDFC-6E35B0075EC6}" srcOrd="5" destOrd="0" presId="urn:microsoft.com/office/officeart/2005/8/layout/hierarchy1"/>
    <dgm:cxn modelId="{630122DE-186E-4DA7-8E5C-279511DB40CE}" type="presParOf" srcId="{16111882-E114-4224-BDFC-6E35B0075EC6}" destId="{1028054C-5F7C-4A1E-BEA7-EF4882CD6019}" srcOrd="0" destOrd="0" presId="urn:microsoft.com/office/officeart/2005/8/layout/hierarchy1"/>
    <dgm:cxn modelId="{13B09B19-A5B7-4F42-9AE3-11EACD04B910}" type="presParOf" srcId="{1028054C-5F7C-4A1E-BEA7-EF4882CD6019}" destId="{69EEB2EE-6EE5-4BD6-A995-D9E86EECB528}" srcOrd="0" destOrd="0" presId="urn:microsoft.com/office/officeart/2005/8/layout/hierarchy1"/>
    <dgm:cxn modelId="{4E304A0B-3297-4CEA-9080-A1D1C17B8448}" type="presParOf" srcId="{1028054C-5F7C-4A1E-BEA7-EF4882CD6019}" destId="{08B261ED-16A7-4F94-BB38-CF4BAF32E4F4}" srcOrd="1" destOrd="0" presId="urn:microsoft.com/office/officeart/2005/8/layout/hierarchy1"/>
    <dgm:cxn modelId="{361C762B-B1C1-428A-BB90-11446EBB3134}" type="presParOf" srcId="{16111882-E114-4224-BDFC-6E35B0075EC6}" destId="{272A2416-F61D-423A-A35E-E561CE8102EE}"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chemeClr val="accent6">
            <a:lumMod val="40000"/>
            <a:lumOff val="60000"/>
            <a:alpha val="90000"/>
          </a:schemeClr>
        </a:solidFill>
      </dgm:spPr>
      <dgm:t>
        <a:bodyPr/>
        <a:lstStyle/>
        <a:p>
          <a:r>
            <a:rPr lang="tr-TR" sz="2000" b="1" dirty="0" smtClean="0"/>
            <a:t>1935 OLAYLARI</a:t>
          </a:r>
          <a:endParaRPr lang="tr-TR" sz="20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284B6CA5-A8E8-4C36-9CC8-D51BA14DA44E}">
      <dgm:prSet phldrT="[Metin]" custT="1"/>
      <dgm:spPr>
        <a:solidFill>
          <a:schemeClr val="accent6">
            <a:lumMod val="40000"/>
            <a:lumOff val="60000"/>
            <a:alpha val="90000"/>
          </a:schemeClr>
        </a:solidFill>
      </dgm:spPr>
      <dgm:t>
        <a:bodyPr/>
        <a:lstStyle/>
        <a:p>
          <a:r>
            <a:rPr lang="tr-TR" sz="2000" b="1" dirty="0" smtClean="0"/>
            <a:t>HAFTA TATİLİNİN CUMADAN PAZARA ALINMASI</a:t>
          </a:r>
          <a:endParaRPr lang="tr-TR" sz="2000" b="1" dirty="0"/>
        </a:p>
      </dgm:t>
    </dgm:pt>
    <dgm:pt modelId="{E8B735A4-D4E9-4036-BEEB-269FA5174943}" type="parTrans" cxnId="{FB805CA8-7D2F-48D7-BF1F-982CFBD26E6C}">
      <dgm:prSet/>
      <dgm:spPr/>
      <dgm:t>
        <a:bodyPr/>
        <a:lstStyle/>
        <a:p>
          <a:endParaRPr lang="tr-TR" sz="1400"/>
        </a:p>
      </dgm:t>
    </dgm:pt>
    <dgm:pt modelId="{547F5574-515B-4720-8FEE-263DF8E66D85}" type="sibTrans" cxnId="{FB805CA8-7D2F-48D7-BF1F-982CFBD26E6C}">
      <dgm:prSet/>
      <dgm:spPr/>
      <dgm:t>
        <a:bodyPr/>
        <a:lstStyle/>
        <a:p>
          <a:endParaRPr lang="tr-TR" sz="1400"/>
        </a:p>
      </dgm:t>
    </dgm:pt>
    <dgm:pt modelId="{09EE05EA-9E33-40B1-8A1A-8BFA840F8FB2}">
      <dgm:prSet custT="1"/>
      <dgm:spPr>
        <a:solidFill>
          <a:srgbClr val="FF99FF">
            <a:alpha val="90000"/>
          </a:srgbClr>
        </a:solidFill>
      </dgm:spPr>
      <dgm:t>
        <a:bodyPr/>
        <a:lstStyle/>
        <a:p>
          <a:r>
            <a:rPr lang="tr-TR" sz="2000" b="1" dirty="0" smtClean="0"/>
            <a:t>1936 OLAYLARI</a:t>
          </a:r>
          <a:endParaRPr lang="tr-TR" sz="2000" b="1" dirty="0"/>
        </a:p>
      </dgm:t>
    </dgm:pt>
    <dgm:pt modelId="{AD044800-3F95-4606-89FC-8DAE8215CB48}" type="parTrans" cxnId="{59041C6F-0ADE-41D7-B10E-50D70D3D6545}">
      <dgm:prSet/>
      <dgm:spPr/>
      <dgm:t>
        <a:bodyPr/>
        <a:lstStyle/>
        <a:p>
          <a:endParaRPr lang="tr-TR"/>
        </a:p>
      </dgm:t>
    </dgm:pt>
    <dgm:pt modelId="{C382AE61-EFF4-4D03-AC74-A5A18727B5BF}" type="sibTrans" cxnId="{59041C6F-0ADE-41D7-B10E-50D70D3D6545}">
      <dgm:prSet/>
      <dgm:spPr/>
      <dgm:t>
        <a:bodyPr/>
        <a:lstStyle/>
        <a:p>
          <a:endParaRPr lang="tr-TR"/>
        </a:p>
      </dgm:t>
    </dgm:pt>
    <dgm:pt modelId="{6E5E4026-040C-4486-B885-BF773B153226}">
      <dgm:prSet custT="1"/>
      <dgm:spPr>
        <a:solidFill>
          <a:srgbClr val="FF99FF">
            <a:alpha val="90000"/>
          </a:srgbClr>
        </a:solidFill>
      </dgm:spPr>
      <dgm:t>
        <a:bodyPr/>
        <a:lstStyle/>
        <a:p>
          <a:r>
            <a:rPr lang="tr-TR" sz="2000" b="1" dirty="0" smtClean="0"/>
            <a:t>MONTRÖ BOĞAZLAR SÖZLEŞMESİ</a:t>
          </a:r>
          <a:endParaRPr lang="tr-TR" sz="2000" b="1" dirty="0"/>
        </a:p>
      </dgm:t>
    </dgm:pt>
    <dgm:pt modelId="{D4653970-A298-4989-85E9-8BFDA3B74D37}" type="parTrans" cxnId="{2B1FD556-A0F2-4B76-BED0-6473F6BCA27C}">
      <dgm:prSet/>
      <dgm:spPr/>
      <dgm:t>
        <a:bodyPr/>
        <a:lstStyle/>
        <a:p>
          <a:endParaRPr lang="tr-TR"/>
        </a:p>
      </dgm:t>
    </dgm:pt>
    <dgm:pt modelId="{EF628490-3E5D-4F86-88C9-9293E16129E4}" type="sibTrans" cxnId="{2B1FD556-A0F2-4B76-BED0-6473F6BCA27C}">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FF3C2922-0CB9-4312-B0C1-8E5630F838C9}" type="pres">
      <dgm:prSet presAssocID="{5515CF32-D4C2-4074-98EF-A55377193C14}" presName="hierRoot1" presStyleCnt="0"/>
      <dgm:spPr/>
    </dgm:pt>
    <dgm:pt modelId="{A2AF45D2-370A-4716-B8DF-8EA66640A74B}" type="pres">
      <dgm:prSet presAssocID="{5515CF32-D4C2-4074-98EF-A55377193C14}" presName="composite" presStyleCnt="0"/>
      <dgm:spPr/>
    </dgm:pt>
    <dgm:pt modelId="{7C9BB0E6-0F83-41DB-94D8-713AA57B25BE}" type="pres">
      <dgm:prSet presAssocID="{5515CF32-D4C2-4074-98EF-A55377193C14}" presName="background" presStyleLbl="node0" presStyleIdx="0" presStyleCnt="2"/>
      <dgm:spPr/>
    </dgm:pt>
    <dgm:pt modelId="{045CB173-E53B-4718-B0D1-FE820767ACB6}" type="pres">
      <dgm:prSet presAssocID="{5515CF32-D4C2-4074-98EF-A55377193C14}" presName="text" presStyleLbl="fgAcc0" presStyleIdx="0" presStyleCnt="2" custScaleY="27118">
        <dgm:presLayoutVars>
          <dgm:chPref val="3"/>
        </dgm:presLayoutVars>
      </dgm:prSet>
      <dgm:spPr/>
      <dgm:t>
        <a:bodyPr/>
        <a:lstStyle/>
        <a:p>
          <a:endParaRPr lang="tr-TR"/>
        </a:p>
      </dgm:t>
    </dgm:pt>
    <dgm:pt modelId="{F5F8973D-641F-4697-9A6C-DBCCCDF3D4EF}" type="pres">
      <dgm:prSet presAssocID="{5515CF32-D4C2-4074-98EF-A55377193C14}" presName="hierChild2" presStyleCnt="0"/>
      <dgm:spPr/>
    </dgm:pt>
    <dgm:pt modelId="{4246A0CF-C35F-454C-BC6B-EA382D58EF7C}" type="pres">
      <dgm:prSet presAssocID="{E8B735A4-D4E9-4036-BEEB-269FA5174943}" presName="Name10" presStyleLbl="parChTrans1D2" presStyleIdx="0" presStyleCnt="2"/>
      <dgm:spPr/>
      <dgm:t>
        <a:bodyPr/>
        <a:lstStyle/>
        <a:p>
          <a:endParaRPr lang="tr-TR"/>
        </a:p>
      </dgm:t>
    </dgm:pt>
    <dgm:pt modelId="{B4CF331C-143A-4AC8-8786-99325BE4F2C4}" type="pres">
      <dgm:prSet presAssocID="{284B6CA5-A8E8-4C36-9CC8-D51BA14DA44E}" presName="hierRoot2" presStyleCnt="0"/>
      <dgm:spPr/>
    </dgm:pt>
    <dgm:pt modelId="{8993FCBF-7401-4C2F-B5A3-8A8D01F4E340}" type="pres">
      <dgm:prSet presAssocID="{284B6CA5-A8E8-4C36-9CC8-D51BA14DA44E}" presName="composite2" presStyleCnt="0"/>
      <dgm:spPr/>
    </dgm:pt>
    <dgm:pt modelId="{71540EFA-2452-4D79-8ABE-089D4A512044}" type="pres">
      <dgm:prSet presAssocID="{284B6CA5-A8E8-4C36-9CC8-D51BA14DA44E}" presName="background2" presStyleLbl="node2" presStyleIdx="0" presStyleCnt="2"/>
      <dgm:spPr/>
    </dgm:pt>
    <dgm:pt modelId="{B688E375-E88E-42D5-AAC8-A793326BB8C5}" type="pres">
      <dgm:prSet presAssocID="{284B6CA5-A8E8-4C36-9CC8-D51BA14DA44E}" presName="text2" presStyleLbl="fgAcc2" presStyleIdx="0" presStyleCnt="2" custScaleY="60598">
        <dgm:presLayoutVars>
          <dgm:chPref val="3"/>
        </dgm:presLayoutVars>
      </dgm:prSet>
      <dgm:spPr/>
      <dgm:t>
        <a:bodyPr/>
        <a:lstStyle/>
        <a:p>
          <a:endParaRPr lang="tr-TR"/>
        </a:p>
      </dgm:t>
    </dgm:pt>
    <dgm:pt modelId="{FC0ADC16-D79D-446B-B65F-C3D3CF8148E5}" type="pres">
      <dgm:prSet presAssocID="{284B6CA5-A8E8-4C36-9CC8-D51BA14DA44E}" presName="hierChild3" presStyleCnt="0"/>
      <dgm:spPr/>
    </dgm:pt>
    <dgm:pt modelId="{8CC1D75B-285F-4BE3-8AAC-80F04C01D06F}" type="pres">
      <dgm:prSet presAssocID="{09EE05EA-9E33-40B1-8A1A-8BFA840F8FB2}" presName="hierRoot1" presStyleCnt="0"/>
      <dgm:spPr/>
    </dgm:pt>
    <dgm:pt modelId="{7F83B13A-6FAB-4B80-B6C9-F12875063641}" type="pres">
      <dgm:prSet presAssocID="{09EE05EA-9E33-40B1-8A1A-8BFA840F8FB2}" presName="composite" presStyleCnt="0"/>
      <dgm:spPr/>
    </dgm:pt>
    <dgm:pt modelId="{ECD9EE93-5CE8-4F73-9807-8F71562AC24C}" type="pres">
      <dgm:prSet presAssocID="{09EE05EA-9E33-40B1-8A1A-8BFA840F8FB2}" presName="background" presStyleLbl="node0" presStyleIdx="1" presStyleCnt="2"/>
      <dgm:spPr/>
    </dgm:pt>
    <dgm:pt modelId="{9DF28D7F-0219-484E-8E89-92E0D74AE3D1}" type="pres">
      <dgm:prSet presAssocID="{09EE05EA-9E33-40B1-8A1A-8BFA840F8FB2}" presName="text" presStyleLbl="fgAcc0" presStyleIdx="1" presStyleCnt="2" custScaleY="27118">
        <dgm:presLayoutVars>
          <dgm:chPref val="3"/>
        </dgm:presLayoutVars>
      </dgm:prSet>
      <dgm:spPr/>
      <dgm:t>
        <a:bodyPr/>
        <a:lstStyle/>
        <a:p>
          <a:endParaRPr lang="tr-TR"/>
        </a:p>
      </dgm:t>
    </dgm:pt>
    <dgm:pt modelId="{58B013CC-3CDA-4342-9FD4-AC9DE58978C4}" type="pres">
      <dgm:prSet presAssocID="{09EE05EA-9E33-40B1-8A1A-8BFA840F8FB2}" presName="hierChild2" presStyleCnt="0"/>
      <dgm:spPr/>
    </dgm:pt>
    <dgm:pt modelId="{D3965D79-A66F-4DAE-A695-E808B09CD13D}" type="pres">
      <dgm:prSet presAssocID="{D4653970-A298-4989-85E9-8BFDA3B74D37}" presName="Name10" presStyleLbl="parChTrans1D2" presStyleIdx="1" presStyleCnt="2"/>
      <dgm:spPr/>
      <dgm:t>
        <a:bodyPr/>
        <a:lstStyle/>
        <a:p>
          <a:endParaRPr lang="tr-TR"/>
        </a:p>
      </dgm:t>
    </dgm:pt>
    <dgm:pt modelId="{877BE7C7-6305-477D-907A-22AA1E10947C}" type="pres">
      <dgm:prSet presAssocID="{6E5E4026-040C-4486-B885-BF773B153226}" presName="hierRoot2" presStyleCnt="0"/>
      <dgm:spPr/>
    </dgm:pt>
    <dgm:pt modelId="{7084899A-F4E4-4E70-812D-9B288615A6E6}" type="pres">
      <dgm:prSet presAssocID="{6E5E4026-040C-4486-B885-BF773B153226}" presName="composite2" presStyleCnt="0"/>
      <dgm:spPr/>
    </dgm:pt>
    <dgm:pt modelId="{4EE6FE72-48E7-451A-AC17-151685A61798}" type="pres">
      <dgm:prSet presAssocID="{6E5E4026-040C-4486-B885-BF773B153226}" presName="background2" presStyleLbl="node2" presStyleIdx="1" presStyleCnt="2"/>
      <dgm:spPr/>
    </dgm:pt>
    <dgm:pt modelId="{E997EBDD-2F82-41C3-81CB-FD47C593B705}" type="pres">
      <dgm:prSet presAssocID="{6E5E4026-040C-4486-B885-BF773B153226}" presName="text2" presStyleLbl="fgAcc2" presStyleIdx="1" presStyleCnt="2" custScaleY="60966">
        <dgm:presLayoutVars>
          <dgm:chPref val="3"/>
        </dgm:presLayoutVars>
      </dgm:prSet>
      <dgm:spPr/>
      <dgm:t>
        <a:bodyPr/>
        <a:lstStyle/>
        <a:p>
          <a:endParaRPr lang="tr-TR"/>
        </a:p>
      </dgm:t>
    </dgm:pt>
    <dgm:pt modelId="{D36D7393-5F46-4996-AA80-3E63E51A009A}" type="pres">
      <dgm:prSet presAssocID="{6E5E4026-040C-4486-B885-BF773B153226}" presName="hierChild3" presStyleCnt="0"/>
      <dgm:spPr/>
    </dgm:pt>
  </dgm:ptLst>
  <dgm:cxnLst>
    <dgm:cxn modelId="{59041C6F-0ADE-41D7-B10E-50D70D3D6545}" srcId="{AEF296F4-D418-44C2-889A-527520DDC60E}" destId="{09EE05EA-9E33-40B1-8A1A-8BFA840F8FB2}" srcOrd="1" destOrd="0" parTransId="{AD044800-3F95-4606-89FC-8DAE8215CB48}" sibTransId="{C382AE61-EFF4-4D03-AC74-A5A18727B5BF}"/>
    <dgm:cxn modelId="{CF2CE029-01B9-4C95-908F-7074BD5D5E21}" type="presOf" srcId="{5515CF32-D4C2-4074-98EF-A55377193C14}" destId="{045CB173-E53B-4718-B0D1-FE820767ACB6}" srcOrd="0" destOrd="0" presId="urn:microsoft.com/office/officeart/2005/8/layout/hierarchy1"/>
    <dgm:cxn modelId="{7F9958A1-BAA4-4AB4-84E0-3F20B6701153}" type="presOf" srcId="{D4653970-A298-4989-85E9-8BFDA3B74D37}" destId="{D3965D79-A66F-4DAE-A695-E808B09CD13D}" srcOrd="0" destOrd="0" presId="urn:microsoft.com/office/officeart/2005/8/layout/hierarchy1"/>
    <dgm:cxn modelId="{F2A6BA6E-A056-47F8-A100-37D7EEEA590C}" type="presOf" srcId="{E8B735A4-D4E9-4036-BEEB-269FA5174943}" destId="{4246A0CF-C35F-454C-BC6B-EA382D58EF7C}" srcOrd="0" destOrd="0" presId="urn:microsoft.com/office/officeart/2005/8/layout/hierarchy1"/>
    <dgm:cxn modelId="{8419FE6C-A0C0-4073-938F-07A11F77214B}" srcId="{AEF296F4-D418-44C2-889A-527520DDC60E}" destId="{5515CF32-D4C2-4074-98EF-A55377193C14}" srcOrd="0" destOrd="0" parTransId="{E726EFAD-5D4D-4007-BD72-1ADA9250448D}" sibTransId="{8A44418C-3E33-4B3B-9FF0-C37BC9E3745E}"/>
    <dgm:cxn modelId="{46AE8EDD-D618-4561-8C2F-3CFFA2E39E0A}" type="presOf" srcId="{6E5E4026-040C-4486-B885-BF773B153226}" destId="{E997EBDD-2F82-41C3-81CB-FD47C593B705}" srcOrd="0" destOrd="0" presId="urn:microsoft.com/office/officeart/2005/8/layout/hierarchy1"/>
    <dgm:cxn modelId="{DD4C12F6-EB12-4434-8172-25B50BD4E060}" type="presOf" srcId="{AEF296F4-D418-44C2-889A-527520DDC60E}" destId="{050E7A1D-861A-490F-8AF7-3B1C556BFE41}" srcOrd="0" destOrd="0" presId="urn:microsoft.com/office/officeart/2005/8/layout/hierarchy1"/>
    <dgm:cxn modelId="{FB805CA8-7D2F-48D7-BF1F-982CFBD26E6C}" srcId="{5515CF32-D4C2-4074-98EF-A55377193C14}" destId="{284B6CA5-A8E8-4C36-9CC8-D51BA14DA44E}" srcOrd="0" destOrd="0" parTransId="{E8B735A4-D4E9-4036-BEEB-269FA5174943}" sibTransId="{547F5574-515B-4720-8FEE-263DF8E66D85}"/>
    <dgm:cxn modelId="{EA1D81A1-A8A7-4924-9A6D-C4D97B22478D}" type="presOf" srcId="{284B6CA5-A8E8-4C36-9CC8-D51BA14DA44E}" destId="{B688E375-E88E-42D5-AAC8-A793326BB8C5}" srcOrd="0" destOrd="0" presId="urn:microsoft.com/office/officeart/2005/8/layout/hierarchy1"/>
    <dgm:cxn modelId="{15FBB8AF-0642-4568-8F2B-4FD128099EB7}" type="presOf" srcId="{09EE05EA-9E33-40B1-8A1A-8BFA840F8FB2}" destId="{9DF28D7F-0219-484E-8E89-92E0D74AE3D1}" srcOrd="0" destOrd="0" presId="urn:microsoft.com/office/officeart/2005/8/layout/hierarchy1"/>
    <dgm:cxn modelId="{2B1FD556-A0F2-4B76-BED0-6473F6BCA27C}" srcId="{09EE05EA-9E33-40B1-8A1A-8BFA840F8FB2}" destId="{6E5E4026-040C-4486-B885-BF773B153226}" srcOrd="0" destOrd="0" parTransId="{D4653970-A298-4989-85E9-8BFDA3B74D37}" sibTransId="{EF628490-3E5D-4F86-88C9-9293E16129E4}"/>
    <dgm:cxn modelId="{4790FD4B-B187-424A-8543-905AFF10CA15}" type="presParOf" srcId="{050E7A1D-861A-490F-8AF7-3B1C556BFE41}" destId="{FF3C2922-0CB9-4312-B0C1-8E5630F838C9}" srcOrd="0" destOrd="0" presId="urn:microsoft.com/office/officeart/2005/8/layout/hierarchy1"/>
    <dgm:cxn modelId="{7DADE355-AAEB-489E-B3DC-168ED116EC2A}" type="presParOf" srcId="{FF3C2922-0CB9-4312-B0C1-8E5630F838C9}" destId="{A2AF45D2-370A-4716-B8DF-8EA66640A74B}" srcOrd="0" destOrd="0" presId="urn:microsoft.com/office/officeart/2005/8/layout/hierarchy1"/>
    <dgm:cxn modelId="{7C9B4845-8028-4B0E-8920-C175F746B70B}" type="presParOf" srcId="{A2AF45D2-370A-4716-B8DF-8EA66640A74B}" destId="{7C9BB0E6-0F83-41DB-94D8-713AA57B25BE}" srcOrd="0" destOrd="0" presId="urn:microsoft.com/office/officeart/2005/8/layout/hierarchy1"/>
    <dgm:cxn modelId="{D7823A54-8B56-446E-8D70-1FC9CA23EADD}" type="presParOf" srcId="{A2AF45D2-370A-4716-B8DF-8EA66640A74B}" destId="{045CB173-E53B-4718-B0D1-FE820767ACB6}" srcOrd="1" destOrd="0" presId="urn:microsoft.com/office/officeart/2005/8/layout/hierarchy1"/>
    <dgm:cxn modelId="{B27D7D32-F6E6-4706-9199-6A4ABFA3F6FF}" type="presParOf" srcId="{FF3C2922-0CB9-4312-B0C1-8E5630F838C9}" destId="{F5F8973D-641F-4697-9A6C-DBCCCDF3D4EF}" srcOrd="1" destOrd="0" presId="urn:microsoft.com/office/officeart/2005/8/layout/hierarchy1"/>
    <dgm:cxn modelId="{90E09038-CDA7-479C-9508-F8C6545894A7}" type="presParOf" srcId="{F5F8973D-641F-4697-9A6C-DBCCCDF3D4EF}" destId="{4246A0CF-C35F-454C-BC6B-EA382D58EF7C}" srcOrd="0" destOrd="0" presId="urn:microsoft.com/office/officeart/2005/8/layout/hierarchy1"/>
    <dgm:cxn modelId="{3CBE9150-9260-48A8-9AB4-F21684A88ED8}" type="presParOf" srcId="{F5F8973D-641F-4697-9A6C-DBCCCDF3D4EF}" destId="{B4CF331C-143A-4AC8-8786-99325BE4F2C4}" srcOrd="1" destOrd="0" presId="urn:microsoft.com/office/officeart/2005/8/layout/hierarchy1"/>
    <dgm:cxn modelId="{7FA840F2-033E-4813-AE6B-A0BEC560481D}" type="presParOf" srcId="{B4CF331C-143A-4AC8-8786-99325BE4F2C4}" destId="{8993FCBF-7401-4C2F-B5A3-8A8D01F4E340}" srcOrd="0" destOrd="0" presId="urn:microsoft.com/office/officeart/2005/8/layout/hierarchy1"/>
    <dgm:cxn modelId="{0181D619-B296-447E-BAED-D9D3B3B9DDD1}" type="presParOf" srcId="{8993FCBF-7401-4C2F-B5A3-8A8D01F4E340}" destId="{71540EFA-2452-4D79-8ABE-089D4A512044}" srcOrd="0" destOrd="0" presId="urn:microsoft.com/office/officeart/2005/8/layout/hierarchy1"/>
    <dgm:cxn modelId="{241FE498-387D-405C-9621-3FFB06A4BBDE}" type="presParOf" srcId="{8993FCBF-7401-4C2F-B5A3-8A8D01F4E340}" destId="{B688E375-E88E-42D5-AAC8-A793326BB8C5}" srcOrd="1" destOrd="0" presId="urn:microsoft.com/office/officeart/2005/8/layout/hierarchy1"/>
    <dgm:cxn modelId="{A186FD25-A213-481C-B690-B9A1B1087273}" type="presParOf" srcId="{B4CF331C-143A-4AC8-8786-99325BE4F2C4}" destId="{FC0ADC16-D79D-446B-B65F-C3D3CF8148E5}" srcOrd="1" destOrd="0" presId="urn:microsoft.com/office/officeart/2005/8/layout/hierarchy1"/>
    <dgm:cxn modelId="{1EE4A7F1-9569-49B7-8F91-E8AB706C3975}" type="presParOf" srcId="{050E7A1D-861A-490F-8AF7-3B1C556BFE41}" destId="{8CC1D75B-285F-4BE3-8AAC-80F04C01D06F}" srcOrd="1" destOrd="0" presId="urn:microsoft.com/office/officeart/2005/8/layout/hierarchy1"/>
    <dgm:cxn modelId="{428F7682-0DA7-4D80-A2BC-27882D9E718B}" type="presParOf" srcId="{8CC1D75B-285F-4BE3-8AAC-80F04C01D06F}" destId="{7F83B13A-6FAB-4B80-B6C9-F12875063641}" srcOrd="0" destOrd="0" presId="urn:microsoft.com/office/officeart/2005/8/layout/hierarchy1"/>
    <dgm:cxn modelId="{F23600F0-6EA9-4845-9D61-01F909CF94B2}" type="presParOf" srcId="{7F83B13A-6FAB-4B80-B6C9-F12875063641}" destId="{ECD9EE93-5CE8-4F73-9807-8F71562AC24C}" srcOrd="0" destOrd="0" presId="urn:microsoft.com/office/officeart/2005/8/layout/hierarchy1"/>
    <dgm:cxn modelId="{DC377D30-80E8-4D99-8807-146B8C586E0B}" type="presParOf" srcId="{7F83B13A-6FAB-4B80-B6C9-F12875063641}" destId="{9DF28D7F-0219-484E-8E89-92E0D74AE3D1}" srcOrd="1" destOrd="0" presId="urn:microsoft.com/office/officeart/2005/8/layout/hierarchy1"/>
    <dgm:cxn modelId="{C59C157E-0C01-4DC5-80C8-A684019C244C}" type="presParOf" srcId="{8CC1D75B-285F-4BE3-8AAC-80F04C01D06F}" destId="{58B013CC-3CDA-4342-9FD4-AC9DE58978C4}" srcOrd="1" destOrd="0" presId="urn:microsoft.com/office/officeart/2005/8/layout/hierarchy1"/>
    <dgm:cxn modelId="{13B23B67-F447-4E04-A601-D74DF3521797}" type="presParOf" srcId="{58B013CC-3CDA-4342-9FD4-AC9DE58978C4}" destId="{D3965D79-A66F-4DAE-A695-E808B09CD13D}" srcOrd="0" destOrd="0" presId="urn:microsoft.com/office/officeart/2005/8/layout/hierarchy1"/>
    <dgm:cxn modelId="{AE30818D-1E0D-42DF-9A58-DEA9EF0C061E}" type="presParOf" srcId="{58B013CC-3CDA-4342-9FD4-AC9DE58978C4}" destId="{877BE7C7-6305-477D-907A-22AA1E10947C}" srcOrd="1" destOrd="0" presId="urn:microsoft.com/office/officeart/2005/8/layout/hierarchy1"/>
    <dgm:cxn modelId="{BC812A86-FC04-4642-92CC-F0470B949289}" type="presParOf" srcId="{877BE7C7-6305-477D-907A-22AA1E10947C}" destId="{7084899A-F4E4-4E70-812D-9B288615A6E6}" srcOrd="0" destOrd="0" presId="urn:microsoft.com/office/officeart/2005/8/layout/hierarchy1"/>
    <dgm:cxn modelId="{1AD07B57-1BFF-436F-8A03-D7FBC5EC5A2D}" type="presParOf" srcId="{7084899A-F4E4-4E70-812D-9B288615A6E6}" destId="{4EE6FE72-48E7-451A-AC17-151685A61798}" srcOrd="0" destOrd="0" presId="urn:microsoft.com/office/officeart/2005/8/layout/hierarchy1"/>
    <dgm:cxn modelId="{F9B6EF36-0057-4323-9654-010413F75DCE}" type="presParOf" srcId="{7084899A-F4E4-4E70-812D-9B288615A6E6}" destId="{E997EBDD-2F82-41C3-81CB-FD47C593B705}" srcOrd="1" destOrd="0" presId="urn:microsoft.com/office/officeart/2005/8/layout/hierarchy1"/>
    <dgm:cxn modelId="{21A37173-1372-4DF4-8BE0-94881D28D116}" type="presParOf" srcId="{877BE7C7-6305-477D-907A-22AA1E10947C}" destId="{D36D7393-5F46-4996-AA80-3E63E51A009A}"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chemeClr val="accent6">
            <a:lumMod val="60000"/>
            <a:lumOff val="40000"/>
            <a:alpha val="90000"/>
          </a:schemeClr>
        </a:solidFill>
      </dgm:spPr>
      <dgm:t>
        <a:bodyPr/>
        <a:lstStyle/>
        <a:p>
          <a:r>
            <a:rPr lang="tr-TR" sz="2000" b="1" dirty="0" smtClean="0"/>
            <a:t>1937 OLAYLARI</a:t>
          </a:r>
          <a:endParaRPr lang="tr-TR" sz="20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284B6CA5-A8E8-4C36-9CC8-D51BA14DA44E}">
      <dgm:prSet phldrT="[Metin]" custT="1"/>
      <dgm:spPr>
        <a:solidFill>
          <a:schemeClr val="accent6">
            <a:lumMod val="60000"/>
            <a:lumOff val="40000"/>
            <a:alpha val="90000"/>
          </a:schemeClr>
        </a:solidFill>
      </dgm:spPr>
      <dgm:t>
        <a:bodyPr/>
        <a:lstStyle/>
        <a:p>
          <a:r>
            <a:rPr lang="tr-TR" sz="2000" b="1" dirty="0" smtClean="0"/>
            <a:t>SADABAT PAKTI</a:t>
          </a:r>
          <a:endParaRPr lang="tr-TR" sz="2000" b="1" dirty="0"/>
        </a:p>
      </dgm:t>
    </dgm:pt>
    <dgm:pt modelId="{E8B735A4-D4E9-4036-BEEB-269FA5174943}" type="parTrans" cxnId="{FB805CA8-7D2F-48D7-BF1F-982CFBD26E6C}">
      <dgm:prSet/>
      <dgm:spPr/>
      <dgm:t>
        <a:bodyPr/>
        <a:lstStyle/>
        <a:p>
          <a:endParaRPr lang="tr-TR" sz="1400"/>
        </a:p>
      </dgm:t>
    </dgm:pt>
    <dgm:pt modelId="{547F5574-515B-4720-8FEE-263DF8E66D85}" type="sibTrans" cxnId="{FB805CA8-7D2F-48D7-BF1F-982CFBD26E6C}">
      <dgm:prSet/>
      <dgm:spPr/>
      <dgm:t>
        <a:bodyPr/>
        <a:lstStyle/>
        <a:p>
          <a:endParaRPr lang="tr-TR" sz="1400"/>
        </a:p>
      </dgm:t>
    </dgm:pt>
    <dgm:pt modelId="{8DFD7844-72C6-42BD-9153-86EA7ECA7A37}">
      <dgm:prSet custT="1"/>
      <dgm:spPr>
        <a:solidFill>
          <a:schemeClr val="accent6">
            <a:lumMod val="60000"/>
            <a:lumOff val="40000"/>
            <a:alpha val="90000"/>
          </a:schemeClr>
        </a:solidFill>
      </dgm:spPr>
      <dgm:t>
        <a:bodyPr/>
        <a:lstStyle/>
        <a:p>
          <a:r>
            <a:rPr lang="tr-TR" sz="2000" b="1" dirty="0" smtClean="0"/>
            <a:t>ATATÜRK İLKELERİNİN ANAYASAYA GİRMESİ</a:t>
          </a:r>
          <a:endParaRPr lang="tr-TR" sz="2000" b="1" dirty="0"/>
        </a:p>
      </dgm:t>
    </dgm:pt>
    <dgm:pt modelId="{973FAAEB-2110-4815-ACB8-0CEDAFD916A6}" type="parTrans" cxnId="{A99A24BD-7D8C-4DDF-B7C8-2A0DF2482A06}">
      <dgm:prSet/>
      <dgm:spPr/>
      <dgm:t>
        <a:bodyPr/>
        <a:lstStyle/>
        <a:p>
          <a:endParaRPr lang="tr-TR"/>
        </a:p>
      </dgm:t>
    </dgm:pt>
    <dgm:pt modelId="{8C7FF79D-1996-4723-A7BF-FE780DBB5D49}" type="sibTrans" cxnId="{A99A24BD-7D8C-4DDF-B7C8-2A0DF2482A06}">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FF3C2922-0CB9-4312-B0C1-8E5630F838C9}" type="pres">
      <dgm:prSet presAssocID="{5515CF32-D4C2-4074-98EF-A55377193C14}" presName="hierRoot1" presStyleCnt="0"/>
      <dgm:spPr/>
    </dgm:pt>
    <dgm:pt modelId="{A2AF45D2-370A-4716-B8DF-8EA66640A74B}" type="pres">
      <dgm:prSet presAssocID="{5515CF32-D4C2-4074-98EF-A55377193C14}" presName="composite" presStyleCnt="0"/>
      <dgm:spPr/>
    </dgm:pt>
    <dgm:pt modelId="{7C9BB0E6-0F83-41DB-94D8-713AA57B25BE}" type="pres">
      <dgm:prSet presAssocID="{5515CF32-D4C2-4074-98EF-A55377193C14}" presName="background" presStyleLbl="node0" presStyleIdx="0" presStyleCnt="1"/>
      <dgm:spPr/>
    </dgm:pt>
    <dgm:pt modelId="{045CB173-E53B-4718-B0D1-FE820767ACB6}" type="pres">
      <dgm:prSet presAssocID="{5515CF32-D4C2-4074-98EF-A55377193C14}" presName="text" presStyleLbl="fgAcc0" presStyleIdx="0" presStyleCnt="1" custScaleY="27118">
        <dgm:presLayoutVars>
          <dgm:chPref val="3"/>
        </dgm:presLayoutVars>
      </dgm:prSet>
      <dgm:spPr/>
      <dgm:t>
        <a:bodyPr/>
        <a:lstStyle/>
        <a:p>
          <a:endParaRPr lang="tr-TR"/>
        </a:p>
      </dgm:t>
    </dgm:pt>
    <dgm:pt modelId="{F5F8973D-641F-4697-9A6C-DBCCCDF3D4EF}" type="pres">
      <dgm:prSet presAssocID="{5515CF32-D4C2-4074-98EF-A55377193C14}" presName="hierChild2" presStyleCnt="0"/>
      <dgm:spPr/>
    </dgm:pt>
    <dgm:pt modelId="{4246A0CF-C35F-454C-BC6B-EA382D58EF7C}" type="pres">
      <dgm:prSet presAssocID="{E8B735A4-D4E9-4036-BEEB-269FA5174943}" presName="Name10" presStyleLbl="parChTrans1D2" presStyleIdx="0" presStyleCnt="2"/>
      <dgm:spPr/>
      <dgm:t>
        <a:bodyPr/>
        <a:lstStyle/>
        <a:p>
          <a:endParaRPr lang="tr-TR"/>
        </a:p>
      </dgm:t>
    </dgm:pt>
    <dgm:pt modelId="{B4CF331C-143A-4AC8-8786-99325BE4F2C4}" type="pres">
      <dgm:prSet presAssocID="{284B6CA5-A8E8-4C36-9CC8-D51BA14DA44E}" presName="hierRoot2" presStyleCnt="0"/>
      <dgm:spPr/>
    </dgm:pt>
    <dgm:pt modelId="{8993FCBF-7401-4C2F-B5A3-8A8D01F4E340}" type="pres">
      <dgm:prSet presAssocID="{284B6CA5-A8E8-4C36-9CC8-D51BA14DA44E}" presName="composite2" presStyleCnt="0"/>
      <dgm:spPr/>
    </dgm:pt>
    <dgm:pt modelId="{71540EFA-2452-4D79-8ABE-089D4A512044}" type="pres">
      <dgm:prSet presAssocID="{284B6CA5-A8E8-4C36-9CC8-D51BA14DA44E}" presName="background2" presStyleLbl="node2" presStyleIdx="0" presStyleCnt="2"/>
      <dgm:spPr/>
    </dgm:pt>
    <dgm:pt modelId="{B688E375-E88E-42D5-AAC8-A793326BB8C5}" type="pres">
      <dgm:prSet presAssocID="{284B6CA5-A8E8-4C36-9CC8-D51BA14DA44E}" presName="text2" presStyleLbl="fgAcc2" presStyleIdx="0" presStyleCnt="2" custScaleY="60598">
        <dgm:presLayoutVars>
          <dgm:chPref val="3"/>
        </dgm:presLayoutVars>
      </dgm:prSet>
      <dgm:spPr/>
      <dgm:t>
        <a:bodyPr/>
        <a:lstStyle/>
        <a:p>
          <a:endParaRPr lang="tr-TR"/>
        </a:p>
      </dgm:t>
    </dgm:pt>
    <dgm:pt modelId="{FC0ADC16-D79D-446B-B65F-C3D3CF8148E5}" type="pres">
      <dgm:prSet presAssocID="{284B6CA5-A8E8-4C36-9CC8-D51BA14DA44E}" presName="hierChild3" presStyleCnt="0"/>
      <dgm:spPr/>
    </dgm:pt>
    <dgm:pt modelId="{1EF6D73B-6BB9-4637-88D8-BB3A621A281E}" type="pres">
      <dgm:prSet presAssocID="{973FAAEB-2110-4815-ACB8-0CEDAFD916A6}" presName="Name10" presStyleLbl="parChTrans1D2" presStyleIdx="1" presStyleCnt="2"/>
      <dgm:spPr/>
      <dgm:t>
        <a:bodyPr/>
        <a:lstStyle/>
        <a:p>
          <a:endParaRPr lang="tr-TR"/>
        </a:p>
      </dgm:t>
    </dgm:pt>
    <dgm:pt modelId="{4693F427-2638-46FD-A8FF-72EEE9DF4A4C}" type="pres">
      <dgm:prSet presAssocID="{8DFD7844-72C6-42BD-9153-86EA7ECA7A37}" presName="hierRoot2" presStyleCnt="0"/>
      <dgm:spPr/>
    </dgm:pt>
    <dgm:pt modelId="{70032AB9-6F21-48EA-8E7F-D8446E99CC4A}" type="pres">
      <dgm:prSet presAssocID="{8DFD7844-72C6-42BD-9153-86EA7ECA7A37}" presName="composite2" presStyleCnt="0"/>
      <dgm:spPr/>
    </dgm:pt>
    <dgm:pt modelId="{EC986DC6-59CC-4365-A9B4-07407A0F4653}" type="pres">
      <dgm:prSet presAssocID="{8DFD7844-72C6-42BD-9153-86EA7ECA7A37}" presName="background2" presStyleLbl="node2" presStyleIdx="1" presStyleCnt="2"/>
      <dgm:spPr/>
    </dgm:pt>
    <dgm:pt modelId="{4E6072A9-2289-48B2-BCA3-CA388A607B04}" type="pres">
      <dgm:prSet presAssocID="{8DFD7844-72C6-42BD-9153-86EA7ECA7A37}" presName="text2" presStyleLbl="fgAcc2" presStyleIdx="1" presStyleCnt="2" custScaleY="55177" custLinFactNeighborX="29" custLinFactNeighborY="0">
        <dgm:presLayoutVars>
          <dgm:chPref val="3"/>
        </dgm:presLayoutVars>
      </dgm:prSet>
      <dgm:spPr/>
      <dgm:t>
        <a:bodyPr/>
        <a:lstStyle/>
        <a:p>
          <a:endParaRPr lang="tr-TR"/>
        </a:p>
      </dgm:t>
    </dgm:pt>
    <dgm:pt modelId="{AF3A7C24-F50D-4364-A753-0A06722CAE94}" type="pres">
      <dgm:prSet presAssocID="{8DFD7844-72C6-42BD-9153-86EA7ECA7A37}" presName="hierChild3" presStyleCnt="0"/>
      <dgm:spPr/>
    </dgm:pt>
  </dgm:ptLst>
  <dgm:cxnLst>
    <dgm:cxn modelId="{F4568167-14ED-4FC2-ACCE-B8489F70956B}" type="presOf" srcId="{E8B735A4-D4E9-4036-BEEB-269FA5174943}" destId="{4246A0CF-C35F-454C-BC6B-EA382D58EF7C}" srcOrd="0" destOrd="0" presId="urn:microsoft.com/office/officeart/2005/8/layout/hierarchy1"/>
    <dgm:cxn modelId="{D28602A8-F0E9-4581-9338-56E23F6610F4}" type="presOf" srcId="{8DFD7844-72C6-42BD-9153-86EA7ECA7A37}" destId="{4E6072A9-2289-48B2-BCA3-CA388A607B04}" srcOrd="0" destOrd="0" presId="urn:microsoft.com/office/officeart/2005/8/layout/hierarchy1"/>
    <dgm:cxn modelId="{B753F98B-95E2-44FB-A657-5E28FAEE1BC9}" type="presOf" srcId="{284B6CA5-A8E8-4C36-9CC8-D51BA14DA44E}" destId="{B688E375-E88E-42D5-AAC8-A793326BB8C5}" srcOrd="0" destOrd="0" presId="urn:microsoft.com/office/officeart/2005/8/layout/hierarchy1"/>
    <dgm:cxn modelId="{8419FE6C-A0C0-4073-938F-07A11F77214B}" srcId="{AEF296F4-D418-44C2-889A-527520DDC60E}" destId="{5515CF32-D4C2-4074-98EF-A55377193C14}" srcOrd="0" destOrd="0" parTransId="{E726EFAD-5D4D-4007-BD72-1ADA9250448D}" sibTransId="{8A44418C-3E33-4B3B-9FF0-C37BC9E3745E}"/>
    <dgm:cxn modelId="{2F4350CA-3C7C-4189-8D18-929CC21C4EE2}" type="presOf" srcId="{973FAAEB-2110-4815-ACB8-0CEDAFD916A6}" destId="{1EF6D73B-6BB9-4637-88D8-BB3A621A281E}" srcOrd="0" destOrd="0" presId="urn:microsoft.com/office/officeart/2005/8/layout/hierarchy1"/>
    <dgm:cxn modelId="{A99A24BD-7D8C-4DDF-B7C8-2A0DF2482A06}" srcId="{5515CF32-D4C2-4074-98EF-A55377193C14}" destId="{8DFD7844-72C6-42BD-9153-86EA7ECA7A37}" srcOrd="1" destOrd="0" parTransId="{973FAAEB-2110-4815-ACB8-0CEDAFD916A6}" sibTransId="{8C7FF79D-1996-4723-A7BF-FE780DBB5D49}"/>
    <dgm:cxn modelId="{D0FC3366-CC65-46AC-8D68-132EB2767909}" type="presOf" srcId="{5515CF32-D4C2-4074-98EF-A55377193C14}" destId="{045CB173-E53B-4718-B0D1-FE820767ACB6}" srcOrd="0" destOrd="0" presId="urn:microsoft.com/office/officeart/2005/8/layout/hierarchy1"/>
    <dgm:cxn modelId="{FB805CA8-7D2F-48D7-BF1F-982CFBD26E6C}" srcId="{5515CF32-D4C2-4074-98EF-A55377193C14}" destId="{284B6CA5-A8E8-4C36-9CC8-D51BA14DA44E}" srcOrd="0" destOrd="0" parTransId="{E8B735A4-D4E9-4036-BEEB-269FA5174943}" sibTransId="{547F5574-515B-4720-8FEE-263DF8E66D85}"/>
    <dgm:cxn modelId="{FA284D0C-1230-4DA0-905D-F39855588571}" type="presOf" srcId="{AEF296F4-D418-44C2-889A-527520DDC60E}" destId="{050E7A1D-861A-490F-8AF7-3B1C556BFE41}" srcOrd="0" destOrd="0" presId="urn:microsoft.com/office/officeart/2005/8/layout/hierarchy1"/>
    <dgm:cxn modelId="{320558FC-DC48-44B9-BBFB-A550DEC3C2DD}" type="presParOf" srcId="{050E7A1D-861A-490F-8AF7-3B1C556BFE41}" destId="{FF3C2922-0CB9-4312-B0C1-8E5630F838C9}" srcOrd="0" destOrd="0" presId="urn:microsoft.com/office/officeart/2005/8/layout/hierarchy1"/>
    <dgm:cxn modelId="{3C93F771-E6A4-4E19-B2BD-DED7AE9D42F9}" type="presParOf" srcId="{FF3C2922-0CB9-4312-B0C1-8E5630F838C9}" destId="{A2AF45D2-370A-4716-B8DF-8EA66640A74B}" srcOrd="0" destOrd="0" presId="urn:microsoft.com/office/officeart/2005/8/layout/hierarchy1"/>
    <dgm:cxn modelId="{B3740825-2040-4EAD-BB3C-99A1F063881F}" type="presParOf" srcId="{A2AF45D2-370A-4716-B8DF-8EA66640A74B}" destId="{7C9BB0E6-0F83-41DB-94D8-713AA57B25BE}" srcOrd="0" destOrd="0" presId="urn:microsoft.com/office/officeart/2005/8/layout/hierarchy1"/>
    <dgm:cxn modelId="{4FB4A7B2-30CB-4C5C-A8CE-B91B4541356F}" type="presParOf" srcId="{A2AF45D2-370A-4716-B8DF-8EA66640A74B}" destId="{045CB173-E53B-4718-B0D1-FE820767ACB6}" srcOrd="1" destOrd="0" presId="urn:microsoft.com/office/officeart/2005/8/layout/hierarchy1"/>
    <dgm:cxn modelId="{D35CA103-B8D0-4A95-801C-981BDEBEC85C}" type="presParOf" srcId="{FF3C2922-0CB9-4312-B0C1-8E5630F838C9}" destId="{F5F8973D-641F-4697-9A6C-DBCCCDF3D4EF}" srcOrd="1" destOrd="0" presId="urn:microsoft.com/office/officeart/2005/8/layout/hierarchy1"/>
    <dgm:cxn modelId="{C90465B3-6895-4556-9C9E-25F58E80B455}" type="presParOf" srcId="{F5F8973D-641F-4697-9A6C-DBCCCDF3D4EF}" destId="{4246A0CF-C35F-454C-BC6B-EA382D58EF7C}" srcOrd="0" destOrd="0" presId="urn:microsoft.com/office/officeart/2005/8/layout/hierarchy1"/>
    <dgm:cxn modelId="{AEB6AC40-7AB6-40E0-8E0D-59CE6E687DD1}" type="presParOf" srcId="{F5F8973D-641F-4697-9A6C-DBCCCDF3D4EF}" destId="{B4CF331C-143A-4AC8-8786-99325BE4F2C4}" srcOrd="1" destOrd="0" presId="urn:microsoft.com/office/officeart/2005/8/layout/hierarchy1"/>
    <dgm:cxn modelId="{27D2EFB9-57B4-4F9D-9B15-46368610DEC3}" type="presParOf" srcId="{B4CF331C-143A-4AC8-8786-99325BE4F2C4}" destId="{8993FCBF-7401-4C2F-B5A3-8A8D01F4E340}" srcOrd="0" destOrd="0" presId="urn:microsoft.com/office/officeart/2005/8/layout/hierarchy1"/>
    <dgm:cxn modelId="{466E898B-E72C-48C8-8863-B734C1FC0FF7}" type="presParOf" srcId="{8993FCBF-7401-4C2F-B5A3-8A8D01F4E340}" destId="{71540EFA-2452-4D79-8ABE-089D4A512044}" srcOrd="0" destOrd="0" presId="urn:microsoft.com/office/officeart/2005/8/layout/hierarchy1"/>
    <dgm:cxn modelId="{76A537EC-2E50-463E-A3FD-896A84BEFD15}" type="presParOf" srcId="{8993FCBF-7401-4C2F-B5A3-8A8D01F4E340}" destId="{B688E375-E88E-42D5-AAC8-A793326BB8C5}" srcOrd="1" destOrd="0" presId="urn:microsoft.com/office/officeart/2005/8/layout/hierarchy1"/>
    <dgm:cxn modelId="{6B07E37B-2672-47AF-BF31-A4ED703CD018}" type="presParOf" srcId="{B4CF331C-143A-4AC8-8786-99325BE4F2C4}" destId="{FC0ADC16-D79D-446B-B65F-C3D3CF8148E5}" srcOrd="1" destOrd="0" presId="urn:microsoft.com/office/officeart/2005/8/layout/hierarchy1"/>
    <dgm:cxn modelId="{8034A71C-206B-49F5-B5D9-2A4D7C2EDD47}" type="presParOf" srcId="{F5F8973D-641F-4697-9A6C-DBCCCDF3D4EF}" destId="{1EF6D73B-6BB9-4637-88D8-BB3A621A281E}" srcOrd="2" destOrd="0" presId="urn:microsoft.com/office/officeart/2005/8/layout/hierarchy1"/>
    <dgm:cxn modelId="{A9660AC7-8DC1-4AB1-9E31-A22AB876C93E}" type="presParOf" srcId="{F5F8973D-641F-4697-9A6C-DBCCCDF3D4EF}" destId="{4693F427-2638-46FD-A8FF-72EEE9DF4A4C}" srcOrd="3" destOrd="0" presId="urn:microsoft.com/office/officeart/2005/8/layout/hierarchy1"/>
    <dgm:cxn modelId="{8C6CE8D1-EB18-4BB5-A204-B0C535D3AB31}" type="presParOf" srcId="{4693F427-2638-46FD-A8FF-72EEE9DF4A4C}" destId="{70032AB9-6F21-48EA-8E7F-D8446E99CC4A}" srcOrd="0" destOrd="0" presId="urn:microsoft.com/office/officeart/2005/8/layout/hierarchy1"/>
    <dgm:cxn modelId="{667471AC-F222-4717-A35A-D102ABC9EB24}" type="presParOf" srcId="{70032AB9-6F21-48EA-8E7F-D8446E99CC4A}" destId="{EC986DC6-59CC-4365-A9B4-07407A0F4653}" srcOrd="0" destOrd="0" presId="urn:microsoft.com/office/officeart/2005/8/layout/hierarchy1"/>
    <dgm:cxn modelId="{81328A93-2E0B-4899-B3C3-092982832A1D}" type="presParOf" srcId="{70032AB9-6F21-48EA-8E7F-D8446E99CC4A}" destId="{4E6072A9-2289-48B2-BCA3-CA388A607B04}" srcOrd="1" destOrd="0" presId="urn:microsoft.com/office/officeart/2005/8/layout/hierarchy1"/>
    <dgm:cxn modelId="{9EDB0866-D96D-4DA0-A73E-37CCE2B1EFC4}" type="presParOf" srcId="{4693F427-2638-46FD-A8FF-72EEE9DF4A4C}" destId="{AF3A7C24-F50D-4364-A753-0A06722CAE94}"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chemeClr val="accent6">
            <a:lumMod val="60000"/>
            <a:lumOff val="40000"/>
            <a:alpha val="90000"/>
          </a:schemeClr>
        </a:solidFill>
      </dgm:spPr>
      <dgm:t>
        <a:bodyPr/>
        <a:lstStyle/>
        <a:p>
          <a:r>
            <a:rPr lang="tr-TR" sz="2000" b="1" dirty="0" smtClean="0"/>
            <a:t>1938 OLAYLARI</a:t>
          </a:r>
          <a:endParaRPr lang="tr-TR" sz="20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284B6CA5-A8E8-4C36-9CC8-D51BA14DA44E}">
      <dgm:prSet phldrT="[Metin]" custT="1"/>
      <dgm:spPr>
        <a:solidFill>
          <a:schemeClr val="accent6">
            <a:lumMod val="60000"/>
            <a:lumOff val="40000"/>
            <a:alpha val="90000"/>
          </a:schemeClr>
        </a:solidFill>
      </dgm:spPr>
      <dgm:t>
        <a:bodyPr/>
        <a:lstStyle/>
        <a:p>
          <a:r>
            <a:rPr lang="tr-TR" sz="1600" b="1" dirty="0" smtClean="0"/>
            <a:t>ATATÜRK’ÜN ÖLÜMÜ</a:t>
          </a:r>
          <a:endParaRPr lang="tr-TR" sz="1600" b="1" dirty="0"/>
        </a:p>
      </dgm:t>
    </dgm:pt>
    <dgm:pt modelId="{E8B735A4-D4E9-4036-BEEB-269FA5174943}" type="parTrans" cxnId="{FB805CA8-7D2F-48D7-BF1F-982CFBD26E6C}">
      <dgm:prSet/>
      <dgm:spPr/>
      <dgm:t>
        <a:bodyPr/>
        <a:lstStyle/>
        <a:p>
          <a:endParaRPr lang="tr-TR" sz="1400"/>
        </a:p>
      </dgm:t>
    </dgm:pt>
    <dgm:pt modelId="{547F5574-515B-4720-8FEE-263DF8E66D85}" type="sibTrans" cxnId="{FB805CA8-7D2F-48D7-BF1F-982CFBD26E6C}">
      <dgm:prSet/>
      <dgm:spPr/>
      <dgm:t>
        <a:bodyPr/>
        <a:lstStyle/>
        <a:p>
          <a:endParaRPr lang="tr-TR" sz="1400"/>
        </a:p>
      </dgm:t>
    </dgm:pt>
    <dgm:pt modelId="{D92100AE-C8FD-48D3-AA80-21BF68388DC9}">
      <dgm:prSet custT="1"/>
      <dgm:spPr>
        <a:solidFill>
          <a:srgbClr val="92D050">
            <a:alpha val="90000"/>
          </a:srgbClr>
        </a:solidFill>
      </dgm:spPr>
      <dgm:t>
        <a:bodyPr/>
        <a:lstStyle/>
        <a:p>
          <a:r>
            <a:rPr lang="tr-TR" sz="2000" b="1" dirty="0" smtClean="0"/>
            <a:t>1939 OLAYLARI</a:t>
          </a:r>
          <a:endParaRPr lang="tr-TR" sz="2000" b="1" dirty="0"/>
        </a:p>
      </dgm:t>
    </dgm:pt>
    <dgm:pt modelId="{ADA9C35E-13AF-45C4-BE23-4FE50EF795A3}" type="parTrans" cxnId="{F097F081-7F42-4C2C-B800-639986B54A0D}">
      <dgm:prSet/>
      <dgm:spPr/>
      <dgm:t>
        <a:bodyPr/>
        <a:lstStyle/>
        <a:p>
          <a:endParaRPr lang="tr-TR"/>
        </a:p>
      </dgm:t>
    </dgm:pt>
    <dgm:pt modelId="{5C863C48-D856-4248-AC0A-E86D68AB8535}" type="sibTrans" cxnId="{F097F081-7F42-4C2C-B800-639986B54A0D}">
      <dgm:prSet/>
      <dgm:spPr/>
      <dgm:t>
        <a:bodyPr/>
        <a:lstStyle/>
        <a:p>
          <a:endParaRPr lang="tr-TR"/>
        </a:p>
      </dgm:t>
    </dgm:pt>
    <dgm:pt modelId="{72B65695-0CF3-43C0-9A63-CD900428CEEE}">
      <dgm:prSet custT="1"/>
      <dgm:spPr>
        <a:solidFill>
          <a:srgbClr val="92D050">
            <a:alpha val="90000"/>
          </a:srgbClr>
        </a:solidFill>
      </dgm:spPr>
      <dgm:t>
        <a:bodyPr/>
        <a:lstStyle/>
        <a:p>
          <a:r>
            <a:rPr lang="tr-TR" sz="1600" b="1" dirty="0" smtClean="0"/>
            <a:t>HATAY’IN ANAVATANA KATILMASI</a:t>
          </a:r>
          <a:endParaRPr lang="tr-TR" sz="1600" b="1" dirty="0"/>
        </a:p>
      </dgm:t>
    </dgm:pt>
    <dgm:pt modelId="{266E6852-CC18-4290-90E1-8F25E24E8C25}" type="parTrans" cxnId="{A6773C8F-4F12-43DE-BBD9-EB5F207F03EB}">
      <dgm:prSet/>
      <dgm:spPr/>
      <dgm:t>
        <a:bodyPr/>
        <a:lstStyle/>
        <a:p>
          <a:endParaRPr lang="tr-TR"/>
        </a:p>
      </dgm:t>
    </dgm:pt>
    <dgm:pt modelId="{8A25D7D5-3C5C-4972-A8A6-302CFAEA2FE9}" type="sibTrans" cxnId="{A6773C8F-4F12-43DE-BBD9-EB5F207F03EB}">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FF3C2922-0CB9-4312-B0C1-8E5630F838C9}" type="pres">
      <dgm:prSet presAssocID="{5515CF32-D4C2-4074-98EF-A55377193C14}" presName="hierRoot1" presStyleCnt="0"/>
      <dgm:spPr/>
    </dgm:pt>
    <dgm:pt modelId="{A2AF45D2-370A-4716-B8DF-8EA66640A74B}" type="pres">
      <dgm:prSet presAssocID="{5515CF32-D4C2-4074-98EF-A55377193C14}" presName="composite" presStyleCnt="0"/>
      <dgm:spPr/>
    </dgm:pt>
    <dgm:pt modelId="{7C9BB0E6-0F83-41DB-94D8-713AA57B25BE}" type="pres">
      <dgm:prSet presAssocID="{5515CF32-D4C2-4074-98EF-A55377193C14}" presName="background" presStyleLbl="node0" presStyleIdx="0" presStyleCnt="2"/>
      <dgm:spPr/>
    </dgm:pt>
    <dgm:pt modelId="{045CB173-E53B-4718-B0D1-FE820767ACB6}" type="pres">
      <dgm:prSet presAssocID="{5515CF32-D4C2-4074-98EF-A55377193C14}" presName="text" presStyleLbl="fgAcc0" presStyleIdx="0" presStyleCnt="2" custScaleY="53924">
        <dgm:presLayoutVars>
          <dgm:chPref val="3"/>
        </dgm:presLayoutVars>
      </dgm:prSet>
      <dgm:spPr/>
      <dgm:t>
        <a:bodyPr/>
        <a:lstStyle/>
        <a:p>
          <a:endParaRPr lang="tr-TR"/>
        </a:p>
      </dgm:t>
    </dgm:pt>
    <dgm:pt modelId="{F5F8973D-641F-4697-9A6C-DBCCCDF3D4EF}" type="pres">
      <dgm:prSet presAssocID="{5515CF32-D4C2-4074-98EF-A55377193C14}" presName="hierChild2" presStyleCnt="0"/>
      <dgm:spPr/>
    </dgm:pt>
    <dgm:pt modelId="{4246A0CF-C35F-454C-BC6B-EA382D58EF7C}" type="pres">
      <dgm:prSet presAssocID="{E8B735A4-D4E9-4036-BEEB-269FA5174943}" presName="Name10" presStyleLbl="parChTrans1D2" presStyleIdx="0" presStyleCnt="2"/>
      <dgm:spPr/>
      <dgm:t>
        <a:bodyPr/>
        <a:lstStyle/>
        <a:p>
          <a:endParaRPr lang="tr-TR"/>
        </a:p>
      </dgm:t>
    </dgm:pt>
    <dgm:pt modelId="{B4CF331C-143A-4AC8-8786-99325BE4F2C4}" type="pres">
      <dgm:prSet presAssocID="{284B6CA5-A8E8-4C36-9CC8-D51BA14DA44E}" presName="hierRoot2" presStyleCnt="0"/>
      <dgm:spPr/>
    </dgm:pt>
    <dgm:pt modelId="{8993FCBF-7401-4C2F-B5A3-8A8D01F4E340}" type="pres">
      <dgm:prSet presAssocID="{284B6CA5-A8E8-4C36-9CC8-D51BA14DA44E}" presName="composite2" presStyleCnt="0"/>
      <dgm:spPr/>
    </dgm:pt>
    <dgm:pt modelId="{71540EFA-2452-4D79-8ABE-089D4A512044}" type="pres">
      <dgm:prSet presAssocID="{284B6CA5-A8E8-4C36-9CC8-D51BA14DA44E}" presName="background2" presStyleLbl="node2" presStyleIdx="0" presStyleCnt="2"/>
      <dgm:spPr/>
    </dgm:pt>
    <dgm:pt modelId="{B688E375-E88E-42D5-AAC8-A793326BB8C5}" type="pres">
      <dgm:prSet presAssocID="{284B6CA5-A8E8-4C36-9CC8-D51BA14DA44E}" presName="text2" presStyleLbl="fgAcc2" presStyleIdx="0" presStyleCnt="2" custScaleY="51526">
        <dgm:presLayoutVars>
          <dgm:chPref val="3"/>
        </dgm:presLayoutVars>
      </dgm:prSet>
      <dgm:spPr/>
      <dgm:t>
        <a:bodyPr/>
        <a:lstStyle/>
        <a:p>
          <a:endParaRPr lang="tr-TR"/>
        </a:p>
      </dgm:t>
    </dgm:pt>
    <dgm:pt modelId="{FC0ADC16-D79D-446B-B65F-C3D3CF8148E5}" type="pres">
      <dgm:prSet presAssocID="{284B6CA5-A8E8-4C36-9CC8-D51BA14DA44E}" presName="hierChild3" presStyleCnt="0"/>
      <dgm:spPr/>
    </dgm:pt>
    <dgm:pt modelId="{269A9051-6A74-4B0C-9F90-51447B6A492A}" type="pres">
      <dgm:prSet presAssocID="{D92100AE-C8FD-48D3-AA80-21BF68388DC9}" presName="hierRoot1" presStyleCnt="0"/>
      <dgm:spPr/>
    </dgm:pt>
    <dgm:pt modelId="{3DB1E2F7-F1E8-44E8-9B8F-616F9EB9E626}" type="pres">
      <dgm:prSet presAssocID="{D92100AE-C8FD-48D3-AA80-21BF68388DC9}" presName="composite" presStyleCnt="0"/>
      <dgm:spPr/>
    </dgm:pt>
    <dgm:pt modelId="{7B77DD18-8806-425D-A6DF-2F1A90BCF011}" type="pres">
      <dgm:prSet presAssocID="{D92100AE-C8FD-48D3-AA80-21BF68388DC9}" presName="background" presStyleLbl="node0" presStyleIdx="1" presStyleCnt="2"/>
      <dgm:spPr/>
    </dgm:pt>
    <dgm:pt modelId="{7A33981C-8399-4026-876F-263BD22FA0CF}" type="pres">
      <dgm:prSet presAssocID="{D92100AE-C8FD-48D3-AA80-21BF68388DC9}" presName="text" presStyleLbl="fgAcc0" presStyleIdx="1" presStyleCnt="2" custScaleY="56296" custLinFactNeighborX="489" custLinFactNeighborY="-1186">
        <dgm:presLayoutVars>
          <dgm:chPref val="3"/>
        </dgm:presLayoutVars>
      </dgm:prSet>
      <dgm:spPr/>
      <dgm:t>
        <a:bodyPr/>
        <a:lstStyle/>
        <a:p>
          <a:endParaRPr lang="tr-TR"/>
        </a:p>
      </dgm:t>
    </dgm:pt>
    <dgm:pt modelId="{F6DF496D-6632-4782-B8E8-074511F87A7B}" type="pres">
      <dgm:prSet presAssocID="{D92100AE-C8FD-48D3-AA80-21BF68388DC9}" presName="hierChild2" presStyleCnt="0"/>
      <dgm:spPr/>
    </dgm:pt>
    <dgm:pt modelId="{415B26C5-1357-4C7F-927D-242EDE495AD2}" type="pres">
      <dgm:prSet presAssocID="{266E6852-CC18-4290-90E1-8F25E24E8C25}" presName="Name10" presStyleLbl="parChTrans1D2" presStyleIdx="1" presStyleCnt="2"/>
      <dgm:spPr/>
      <dgm:t>
        <a:bodyPr/>
        <a:lstStyle/>
        <a:p>
          <a:endParaRPr lang="tr-TR"/>
        </a:p>
      </dgm:t>
    </dgm:pt>
    <dgm:pt modelId="{AD801C66-5A64-4CD8-A352-0FBA99AEF442}" type="pres">
      <dgm:prSet presAssocID="{72B65695-0CF3-43C0-9A63-CD900428CEEE}" presName="hierRoot2" presStyleCnt="0"/>
      <dgm:spPr/>
    </dgm:pt>
    <dgm:pt modelId="{60E65A4B-23CC-43CD-99F8-4B08186AB0CE}" type="pres">
      <dgm:prSet presAssocID="{72B65695-0CF3-43C0-9A63-CD900428CEEE}" presName="composite2" presStyleCnt="0"/>
      <dgm:spPr/>
    </dgm:pt>
    <dgm:pt modelId="{C2B0F808-6F33-4C49-AF2E-0826C2D91C23}" type="pres">
      <dgm:prSet presAssocID="{72B65695-0CF3-43C0-9A63-CD900428CEEE}" presName="background2" presStyleLbl="node2" presStyleIdx="1" presStyleCnt="2"/>
      <dgm:spPr/>
    </dgm:pt>
    <dgm:pt modelId="{29BA1E26-44CE-40AB-AC20-283E5CEB072D}" type="pres">
      <dgm:prSet presAssocID="{72B65695-0CF3-43C0-9A63-CD900428CEEE}" presName="text2" presStyleLbl="fgAcc2" presStyleIdx="1" presStyleCnt="2" custScaleY="52429" custLinFactNeighborX="539" custLinFactNeighborY="1257">
        <dgm:presLayoutVars>
          <dgm:chPref val="3"/>
        </dgm:presLayoutVars>
      </dgm:prSet>
      <dgm:spPr/>
      <dgm:t>
        <a:bodyPr/>
        <a:lstStyle/>
        <a:p>
          <a:endParaRPr lang="tr-TR"/>
        </a:p>
      </dgm:t>
    </dgm:pt>
    <dgm:pt modelId="{F0AB47D4-D642-4755-8203-55012627BDE6}" type="pres">
      <dgm:prSet presAssocID="{72B65695-0CF3-43C0-9A63-CD900428CEEE}" presName="hierChild3" presStyleCnt="0"/>
      <dgm:spPr/>
    </dgm:pt>
  </dgm:ptLst>
  <dgm:cxnLst>
    <dgm:cxn modelId="{4B1E4CA4-B6DF-4801-91C6-87773DFE3C43}" type="presOf" srcId="{284B6CA5-A8E8-4C36-9CC8-D51BA14DA44E}" destId="{B688E375-E88E-42D5-AAC8-A793326BB8C5}" srcOrd="0" destOrd="0" presId="urn:microsoft.com/office/officeart/2005/8/layout/hierarchy1"/>
    <dgm:cxn modelId="{F097F081-7F42-4C2C-B800-639986B54A0D}" srcId="{AEF296F4-D418-44C2-889A-527520DDC60E}" destId="{D92100AE-C8FD-48D3-AA80-21BF68388DC9}" srcOrd="1" destOrd="0" parTransId="{ADA9C35E-13AF-45C4-BE23-4FE50EF795A3}" sibTransId="{5C863C48-D856-4248-AC0A-E86D68AB8535}"/>
    <dgm:cxn modelId="{6149DA1F-BC3A-4885-A10F-007B68C4F4A8}" type="presOf" srcId="{D92100AE-C8FD-48D3-AA80-21BF68388DC9}" destId="{7A33981C-8399-4026-876F-263BD22FA0CF}" srcOrd="0" destOrd="0" presId="urn:microsoft.com/office/officeart/2005/8/layout/hierarchy1"/>
    <dgm:cxn modelId="{7FC18A14-57B6-4611-8493-711A4F7F12EF}" type="presOf" srcId="{72B65695-0CF3-43C0-9A63-CD900428CEEE}" destId="{29BA1E26-44CE-40AB-AC20-283E5CEB072D}" srcOrd="0" destOrd="0" presId="urn:microsoft.com/office/officeart/2005/8/layout/hierarchy1"/>
    <dgm:cxn modelId="{3BE98628-4B69-4191-A8B4-C3521FABABFC}" type="presOf" srcId="{E8B735A4-D4E9-4036-BEEB-269FA5174943}" destId="{4246A0CF-C35F-454C-BC6B-EA382D58EF7C}" srcOrd="0" destOrd="0" presId="urn:microsoft.com/office/officeart/2005/8/layout/hierarchy1"/>
    <dgm:cxn modelId="{D81D23C4-AA0A-489D-B904-E5F0044C0805}" type="presOf" srcId="{266E6852-CC18-4290-90E1-8F25E24E8C25}" destId="{415B26C5-1357-4C7F-927D-242EDE495AD2}" srcOrd="0" destOrd="0" presId="urn:microsoft.com/office/officeart/2005/8/layout/hierarchy1"/>
    <dgm:cxn modelId="{8419FE6C-A0C0-4073-938F-07A11F77214B}" srcId="{AEF296F4-D418-44C2-889A-527520DDC60E}" destId="{5515CF32-D4C2-4074-98EF-A55377193C14}" srcOrd="0" destOrd="0" parTransId="{E726EFAD-5D4D-4007-BD72-1ADA9250448D}" sibTransId="{8A44418C-3E33-4B3B-9FF0-C37BC9E3745E}"/>
    <dgm:cxn modelId="{15225058-F656-4E20-BC06-28A8F02F49E2}" type="presOf" srcId="{5515CF32-D4C2-4074-98EF-A55377193C14}" destId="{045CB173-E53B-4718-B0D1-FE820767ACB6}" srcOrd="0" destOrd="0" presId="urn:microsoft.com/office/officeart/2005/8/layout/hierarchy1"/>
    <dgm:cxn modelId="{FC51CA10-9025-4630-85F4-DC53FE5BC62A}" type="presOf" srcId="{AEF296F4-D418-44C2-889A-527520DDC60E}" destId="{050E7A1D-861A-490F-8AF7-3B1C556BFE41}" srcOrd="0" destOrd="0" presId="urn:microsoft.com/office/officeart/2005/8/layout/hierarchy1"/>
    <dgm:cxn modelId="{A6773C8F-4F12-43DE-BBD9-EB5F207F03EB}" srcId="{D92100AE-C8FD-48D3-AA80-21BF68388DC9}" destId="{72B65695-0CF3-43C0-9A63-CD900428CEEE}" srcOrd="0" destOrd="0" parTransId="{266E6852-CC18-4290-90E1-8F25E24E8C25}" sibTransId="{8A25D7D5-3C5C-4972-A8A6-302CFAEA2FE9}"/>
    <dgm:cxn modelId="{FB805CA8-7D2F-48D7-BF1F-982CFBD26E6C}" srcId="{5515CF32-D4C2-4074-98EF-A55377193C14}" destId="{284B6CA5-A8E8-4C36-9CC8-D51BA14DA44E}" srcOrd="0" destOrd="0" parTransId="{E8B735A4-D4E9-4036-BEEB-269FA5174943}" sibTransId="{547F5574-515B-4720-8FEE-263DF8E66D85}"/>
    <dgm:cxn modelId="{ED233467-50BE-497D-9120-23457EA04416}" type="presParOf" srcId="{050E7A1D-861A-490F-8AF7-3B1C556BFE41}" destId="{FF3C2922-0CB9-4312-B0C1-8E5630F838C9}" srcOrd="0" destOrd="0" presId="urn:microsoft.com/office/officeart/2005/8/layout/hierarchy1"/>
    <dgm:cxn modelId="{55516D08-76DC-4DE4-A44D-47BD54CC871F}" type="presParOf" srcId="{FF3C2922-0CB9-4312-B0C1-8E5630F838C9}" destId="{A2AF45D2-370A-4716-B8DF-8EA66640A74B}" srcOrd="0" destOrd="0" presId="urn:microsoft.com/office/officeart/2005/8/layout/hierarchy1"/>
    <dgm:cxn modelId="{4F730C21-8EB9-4B8C-AAE6-13E09E56244D}" type="presParOf" srcId="{A2AF45D2-370A-4716-B8DF-8EA66640A74B}" destId="{7C9BB0E6-0F83-41DB-94D8-713AA57B25BE}" srcOrd="0" destOrd="0" presId="urn:microsoft.com/office/officeart/2005/8/layout/hierarchy1"/>
    <dgm:cxn modelId="{17C0FB35-A458-4C5E-AD60-6836C39A93B1}" type="presParOf" srcId="{A2AF45D2-370A-4716-B8DF-8EA66640A74B}" destId="{045CB173-E53B-4718-B0D1-FE820767ACB6}" srcOrd="1" destOrd="0" presId="urn:microsoft.com/office/officeart/2005/8/layout/hierarchy1"/>
    <dgm:cxn modelId="{57EE3158-5401-469F-B8C8-446A9CE813BB}" type="presParOf" srcId="{FF3C2922-0CB9-4312-B0C1-8E5630F838C9}" destId="{F5F8973D-641F-4697-9A6C-DBCCCDF3D4EF}" srcOrd="1" destOrd="0" presId="urn:microsoft.com/office/officeart/2005/8/layout/hierarchy1"/>
    <dgm:cxn modelId="{0A7F3440-E0CF-4876-A8EC-1D11E6A05DA2}" type="presParOf" srcId="{F5F8973D-641F-4697-9A6C-DBCCCDF3D4EF}" destId="{4246A0CF-C35F-454C-BC6B-EA382D58EF7C}" srcOrd="0" destOrd="0" presId="urn:microsoft.com/office/officeart/2005/8/layout/hierarchy1"/>
    <dgm:cxn modelId="{7F0A5810-13A6-449F-97C6-413023240E18}" type="presParOf" srcId="{F5F8973D-641F-4697-9A6C-DBCCCDF3D4EF}" destId="{B4CF331C-143A-4AC8-8786-99325BE4F2C4}" srcOrd="1" destOrd="0" presId="urn:microsoft.com/office/officeart/2005/8/layout/hierarchy1"/>
    <dgm:cxn modelId="{A6A0A750-CFF9-486C-BF8B-20904E548DA2}" type="presParOf" srcId="{B4CF331C-143A-4AC8-8786-99325BE4F2C4}" destId="{8993FCBF-7401-4C2F-B5A3-8A8D01F4E340}" srcOrd="0" destOrd="0" presId="urn:microsoft.com/office/officeart/2005/8/layout/hierarchy1"/>
    <dgm:cxn modelId="{95FBFBA9-ABFD-4391-9B7D-FA9E2B868688}" type="presParOf" srcId="{8993FCBF-7401-4C2F-B5A3-8A8D01F4E340}" destId="{71540EFA-2452-4D79-8ABE-089D4A512044}" srcOrd="0" destOrd="0" presId="urn:microsoft.com/office/officeart/2005/8/layout/hierarchy1"/>
    <dgm:cxn modelId="{907B34BE-E13D-45DC-A788-F20F1786FD31}" type="presParOf" srcId="{8993FCBF-7401-4C2F-B5A3-8A8D01F4E340}" destId="{B688E375-E88E-42D5-AAC8-A793326BB8C5}" srcOrd="1" destOrd="0" presId="urn:microsoft.com/office/officeart/2005/8/layout/hierarchy1"/>
    <dgm:cxn modelId="{74976A2D-5FFB-4B24-91C6-DF5EA65B63E2}" type="presParOf" srcId="{B4CF331C-143A-4AC8-8786-99325BE4F2C4}" destId="{FC0ADC16-D79D-446B-B65F-C3D3CF8148E5}" srcOrd="1" destOrd="0" presId="urn:microsoft.com/office/officeart/2005/8/layout/hierarchy1"/>
    <dgm:cxn modelId="{4549F57E-001A-4AD1-B5B3-6C80142BFC36}" type="presParOf" srcId="{050E7A1D-861A-490F-8AF7-3B1C556BFE41}" destId="{269A9051-6A74-4B0C-9F90-51447B6A492A}" srcOrd="1" destOrd="0" presId="urn:microsoft.com/office/officeart/2005/8/layout/hierarchy1"/>
    <dgm:cxn modelId="{3C67B369-8A3A-4C9F-B0AA-785570F76D7A}" type="presParOf" srcId="{269A9051-6A74-4B0C-9F90-51447B6A492A}" destId="{3DB1E2F7-F1E8-44E8-9B8F-616F9EB9E626}" srcOrd="0" destOrd="0" presId="urn:microsoft.com/office/officeart/2005/8/layout/hierarchy1"/>
    <dgm:cxn modelId="{26AFDA2E-7F8D-4703-86CA-ED256797AF03}" type="presParOf" srcId="{3DB1E2F7-F1E8-44E8-9B8F-616F9EB9E626}" destId="{7B77DD18-8806-425D-A6DF-2F1A90BCF011}" srcOrd="0" destOrd="0" presId="urn:microsoft.com/office/officeart/2005/8/layout/hierarchy1"/>
    <dgm:cxn modelId="{D11C19E7-97A9-439F-9BA4-008403CF28B3}" type="presParOf" srcId="{3DB1E2F7-F1E8-44E8-9B8F-616F9EB9E626}" destId="{7A33981C-8399-4026-876F-263BD22FA0CF}" srcOrd="1" destOrd="0" presId="urn:microsoft.com/office/officeart/2005/8/layout/hierarchy1"/>
    <dgm:cxn modelId="{337EECEA-F9FD-4092-A878-E8F7A9475C20}" type="presParOf" srcId="{269A9051-6A74-4B0C-9F90-51447B6A492A}" destId="{F6DF496D-6632-4782-B8E8-074511F87A7B}" srcOrd="1" destOrd="0" presId="urn:microsoft.com/office/officeart/2005/8/layout/hierarchy1"/>
    <dgm:cxn modelId="{2ACDE81F-4FB3-4269-9DBA-4DF4BD8D7770}" type="presParOf" srcId="{F6DF496D-6632-4782-B8E8-074511F87A7B}" destId="{415B26C5-1357-4C7F-927D-242EDE495AD2}" srcOrd="0" destOrd="0" presId="urn:microsoft.com/office/officeart/2005/8/layout/hierarchy1"/>
    <dgm:cxn modelId="{DF7B2975-5840-4BB0-880D-711AF201CC37}" type="presParOf" srcId="{F6DF496D-6632-4782-B8E8-074511F87A7B}" destId="{AD801C66-5A64-4CD8-A352-0FBA99AEF442}" srcOrd="1" destOrd="0" presId="urn:microsoft.com/office/officeart/2005/8/layout/hierarchy1"/>
    <dgm:cxn modelId="{63839ED9-4753-49F2-8F1C-CBAA069ED3CF}" type="presParOf" srcId="{AD801C66-5A64-4CD8-A352-0FBA99AEF442}" destId="{60E65A4B-23CC-43CD-99F8-4B08186AB0CE}" srcOrd="0" destOrd="0" presId="urn:microsoft.com/office/officeart/2005/8/layout/hierarchy1"/>
    <dgm:cxn modelId="{9F9CA1FE-67B6-4004-B922-475AFAD0BC1C}" type="presParOf" srcId="{60E65A4B-23CC-43CD-99F8-4B08186AB0CE}" destId="{C2B0F808-6F33-4C49-AF2E-0826C2D91C23}" srcOrd="0" destOrd="0" presId="urn:microsoft.com/office/officeart/2005/8/layout/hierarchy1"/>
    <dgm:cxn modelId="{9E30C75E-1A01-4E24-8B3D-22E1FB78242C}" type="presParOf" srcId="{60E65A4B-23CC-43CD-99F8-4B08186AB0CE}" destId="{29BA1E26-44CE-40AB-AC20-283E5CEB072D}" srcOrd="1" destOrd="0" presId="urn:microsoft.com/office/officeart/2005/8/layout/hierarchy1"/>
    <dgm:cxn modelId="{71A90629-BFF8-40EA-94BB-2B112A11CA71}" type="presParOf" srcId="{AD801C66-5A64-4CD8-A352-0FBA99AEF442}" destId="{F0AB47D4-D642-4755-8203-55012627BDE6}"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rgbClr val="FFFF66">
            <a:alpha val="90000"/>
          </a:srgbClr>
        </a:solidFill>
      </dgm:spPr>
      <dgm:t>
        <a:bodyPr/>
        <a:lstStyle/>
        <a:p>
          <a:r>
            <a:rPr lang="tr-TR" sz="2000" b="1" dirty="0" smtClean="0"/>
            <a:t>ATATÜRK DEVRİ DIŞ POLİTİKASI</a:t>
          </a:r>
          <a:endParaRPr lang="tr-TR" sz="20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284B6CA5-A8E8-4C36-9CC8-D51BA14DA44E}">
      <dgm:prSet phldrT="[Metin]" custT="1"/>
      <dgm:spPr>
        <a:solidFill>
          <a:srgbClr val="FFFF66">
            <a:alpha val="90000"/>
          </a:srgbClr>
        </a:solidFill>
      </dgm:spPr>
      <dgm:t>
        <a:bodyPr/>
        <a:lstStyle/>
        <a:p>
          <a:r>
            <a:rPr lang="tr-TR" sz="1400" b="1" dirty="0" smtClean="0"/>
            <a:t>ŞEYH SAİT İSYANI</a:t>
          </a:r>
          <a:endParaRPr lang="tr-TR" sz="1400" b="1" dirty="0"/>
        </a:p>
      </dgm:t>
    </dgm:pt>
    <dgm:pt modelId="{E8B735A4-D4E9-4036-BEEB-269FA5174943}" type="parTrans" cxnId="{FB805CA8-7D2F-48D7-BF1F-982CFBD26E6C}">
      <dgm:prSet/>
      <dgm:spPr/>
      <dgm:t>
        <a:bodyPr/>
        <a:lstStyle/>
        <a:p>
          <a:endParaRPr lang="tr-TR" sz="1400"/>
        </a:p>
      </dgm:t>
    </dgm:pt>
    <dgm:pt modelId="{547F5574-515B-4720-8FEE-263DF8E66D85}" type="sibTrans" cxnId="{FB805CA8-7D2F-48D7-BF1F-982CFBD26E6C}">
      <dgm:prSet/>
      <dgm:spPr/>
      <dgm:t>
        <a:bodyPr/>
        <a:lstStyle/>
        <a:p>
          <a:endParaRPr lang="tr-TR" sz="1400"/>
        </a:p>
      </dgm:t>
    </dgm:pt>
    <dgm:pt modelId="{D01A9C7A-0A40-40EF-B689-F6346962ECE4}">
      <dgm:prSet custT="1"/>
      <dgm:spPr>
        <a:solidFill>
          <a:srgbClr val="FFFF66">
            <a:alpha val="89804"/>
          </a:srgbClr>
        </a:solidFill>
      </dgm:spPr>
      <dgm:t>
        <a:bodyPr/>
        <a:lstStyle/>
        <a:p>
          <a:r>
            <a:rPr lang="tr-TR" sz="1200" b="1" dirty="0" smtClean="0"/>
            <a:t>NÜFUS MÜBADELESİ</a:t>
          </a:r>
          <a:endParaRPr lang="tr-TR" sz="1200" b="1" dirty="0"/>
        </a:p>
      </dgm:t>
    </dgm:pt>
    <dgm:pt modelId="{AD148907-65A0-4DD4-8956-CF7D31CC36F2}" type="parTrans" cxnId="{2F13DACC-9235-40A2-936E-DE9E7DEA896F}">
      <dgm:prSet/>
      <dgm:spPr/>
      <dgm:t>
        <a:bodyPr/>
        <a:lstStyle/>
        <a:p>
          <a:endParaRPr lang="tr-TR" sz="1400"/>
        </a:p>
      </dgm:t>
    </dgm:pt>
    <dgm:pt modelId="{760DF455-7DAF-4281-8100-C45C048AA54C}" type="sibTrans" cxnId="{2F13DACC-9235-40A2-936E-DE9E7DEA896F}">
      <dgm:prSet/>
      <dgm:spPr/>
      <dgm:t>
        <a:bodyPr/>
        <a:lstStyle/>
        <a:p>
          <a:endParaRPr lang="tr-TR" sz="1400"/>
        </a:p>
      </dgm:t>
    </dgm:pt>
    <dgm:pt modelId="{1B627E8A-C8A6-4708-8359-BB4BBB442AF1}">
      <dgm:prSet custT="1"/>
      <dgm:spPr>
        <a:solidFill>
          <a:srgbClr val="FFFF66">
            <a:alpha val="89804"/>
          </a:srgbClr>
        </a:solidFill>
      </dgm:spPr>
      <dgm:t>
        <a:bodyPr/>
        <a:lstStyle/>
        <a:p>
          <a:r>
            <a:rPr lang="tr-TR" sz="1400" b="1" dirty="0" smtClean="0"/>
            <a:t>BALKAN ANTANTI</a:t>
          </a:r>
          <a:endParaRPr lang="tr-TR" sz="1400" b="1" dirty="0"/>
        </a:p>
      </dgm:t>
    </dgm:pt>
    <dgm:pt modelId="{09F840D8-854D-49F6-B272-927AB4D8D155}" type="parTrans" cxnId="{CDA3CD62-8258-4738-89B8-7DDD313C6FFB}">
      <dgm:prSet/>
      <dgm:spPr/>
      <dgm:t>
        <a:bodyPr/>
        <a:lstStyle/>
        <a:p>
          <a:endParaRPr lang="tr-TR" sz="1400"/>
        </a:p>
      </dgm:t>
    </dgm:pt>
    <dgm:pt modelId="{0E328EE4-2D13-455B-9988-EC0342A47A3A}" type="sibTrans" cxnId="{CDA3CD62-8258-4738-89B8-7DDD313C6FFB}">
      <dgm:prSet/>
      <dgm:spPr/>
      <dgm:t>
        <a:bodyPr/>
        <a:lstStyle/>
        <a:p>
          <a:endParaRPr lang="tr-TR" sz="1400"/>
        </a:p>
      </dgm:t>
    </dgm:pt>
    <dgm:pt modelId="{F8CACCC0-3396-479C-B05E-D31453D15039}">
      <dgm:prSet custT="1"/>
      <dgm:spPr>
        <a:solidFill>
          <a:srgbClr val="FFFF66">
            <a:alpha val="90000"/>
          </a:srgbClr>
        </a:solidFill>
      </dgm:spPr>
      <dgm:t>
        <a:bodyPr/>
        <a:lstStyle/>
        <a:p>
          <a:r>
            <a:rPr lang="tr-TR" sz="1400" b="1" dirty="0" smtClean="0"/>
            <a:t>MUSUL MESELESİ</a:t>
          </a:r>
          <a:endParaRPr lang="tr-TR" sz="1400" b="1" dirty="0"/>
        </a:p>
      </dgm:t>
    </dgm:pt>
    <dgm:pt modelId="{0478ABF2-4D8D-44E6-900F-FF2EC9043875}" type="parTrans" cxnId="{8EC521F2-C414-4949-9DA6-FE7D497F8960}">
      <dgm:prSet/>
      <dgm:spPr/>
      <dgm:t>
        <a:bodyPr/>
        <a:lstStyle/>
        <a:p>
          <a:endParaRPr lang="tr-TR"/>
        </a:p>
      </dgm:t>
    </dgm:pt>
    <dgm:pt modelId="{7FFC159A-11D5-4E2D-BBE9-AB8B3A7EA1C5}" type="sibTrans" cxnId="{8EC521F2-C414-4949-9DA6-FE7D497F8960}">
      <dgm:prSet/>
      <dgm:spPr/>
      <dgm:t>
        <a:bodyPr/>
        <a:lstStyle/>
        <a:p>
          <a:endParaRPr lang="tr-TR"/>
        </a:p>
      </dgm:t>
    </dgm:pt>
    <dgm:pt modelId="{07775564-D5D5-428A-B2D5-44C99D66611B}">
      <dgm:prSet/>
      <dgm:spPr>
        <a:solidFill>
          <a:srgbClr val="FFFF66">
            <a:alpha val="90000"/>
          </a:srgbClr>
        </a:solidFill>
      </dgm:spPr>
      <dgm:t>
        <a:bodyPr/>
        <a:lstStyle/>
        <a:p>
          <a:r>
            <a:rPr lang="tr-TR" b="1" dirty="0" smtClean="0"/>
            <a:t>MONTRÖ BOĞAZLAR SÖZLEŞMESİ</a:t>
          </a:r>
          <a:endParaRPr lang="tr-TR" b="1" dirty="0"/>
        </a:p>
      </dgm:t>
    </dgm:pt>
    <dgm:pt modelId="{690D5DDB-D120-4853-848D-BECB8FA858D3}" type="parTrans" cxnId="{388BFDC0-5774-453E-8E7E-E82218795B52}">
      <dgm:prSet/>
      <dgm:spPr/>
      <dgm:t>
        <a:bodyPr/>
        <a:lstStyle/>
        <a:p>
          <a:endParaRPr lang="tr-TR"/>
        </a:p>
      </dgm:t>
    </dgm:pt>
    <dgm:pt modelId="{F872E89F-B7F2-443E-8046-6D5C76A0326E}" type="sibTrans" cxnId="{388BFDC0-5774-453E-8E7E-E82218795B52}">
      <dgm:prSet/>
      <dgm:spPr/>
      <dgm:t>
        <a:bodyPr/>
        <a:lstStyle/>
        <a:p>
          <a:endParaRPr lang="tr-TR"/>
        </a:p>
      </dgm:t>
    </dgm:pt>
    <dgm:pt modelId="{985DC97B-A28A-43AF-9562-05BA29E8B7B2}">
      <dgm:prSet/>
      <dgm:spPr>
        <a:solidFill>
          <a:srgbClr val="FFFF66">
            <a:alpha val="90000"/>
          </a:srgbClr>
        </a:solidFill>
      </dgm:spPr>
      <dgm:t>
        <a:bodyPr/>
        <a:lstStyle/>
        <a:p>
          <a:r>
            <a:rPr lang="tr-TR" b="1" dirty="0" smtClean="0"/>
            <a:t>SADABAT PAKTI</a:t>
          </a:r>
          <a:endParaRPr lang="tr-TR" b="1" dirty="0"/>
        </a:p>
      </dgm:t>
    </dgm:pt>
    <dgm:pt modelId="{1F9F90E3-11DD-44B3-9A89-11D62C49718D}" type="parTrans" cxnId="{626DE39D-B64F-4217-92B3-AD7267DCD8D2}">
      <dgm:prSet/>
      <dgm:spPr/>
      <dgm:t>
        <a:bodyPr/>
        <a:lstStyle/>
        <a:p>
          <a:endParaRPr lang="tr-TR"/>
        </a:p>
      </dgm:t>
    </dgm:pt>
    <dgm:pt modelId="{CB5332FB-1558-4262-A2A8-CC8A79925AF0}" type="sibTrans" cxnId="{626DE39D-B64F-4217-92B3-AD7267DCD8D2}">
      <dgm:prSet/>
      <dgm:spPr/>
      <dgm:t>
        <a:bodyPr/>
        <a:lstStyle/>
        <a:p>
          <a:endParaRPr lang="tr-TR"/>
        </a:p>
      </dgm:t>
    </dgm:pt>
    <dgm:pt modelId="{FDED896E-D1E1-4116-8568-46B284A83D8F}">
      <dgm:prSet/>
      <dgm:spPr>
        <a:solidFill>
          <a:srgbClr val="FFFF66">
            <a:alpha val="90000"/>
          </a:srgbClr>
        </a:solidFill>
      </dgm:spPr>
      <dgm:t>
        <a:bodyPr/>
        <a:lstStyle/>
        <a:p>
          <a:r>
            <a:rPr lang="tr-TR" b="1" dirty="0" smtClean="0"/>
            <a:t>HATAY’IN ANAVATANA KATILMASI</a:t>
          </a:r>
          <a:endParaRPr lang="tr-TR" b="1" dirty="0"/>
        </a:p>
      </dgm:t>
    </dgm:pt>
    <dgm:pt modelId="{7322E38B-D2A4-499E-810F-B1C6CE82C0CA}" type="parTrans" cxnId="{F1B03A54-9CDF-48D1-B324-C1C203ACDEA0}">
      <dgm:prSet/>
      <dgm:spPr/>
      <dgm:t>
        <a:bodyPr/>
        <a:lstStyle/>
        <a:p>
          <a:endParaRPr lang="tr-TR"/>
        </a:p>
      </dgm:t>
    </dgm:pt>
    <dgm:pt modelId="{F86B947E-F5BC-4350-B00C-3DB12458F591}" type="sibTrans" cxnId="{F1B03A54-9CDF-48D1-B324-C1C203ACDEA0}">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FF3C2922-0CB9-4312-B0C1-8E5630F838C9}" type="pres">
      <dgm:prSet presAssocID="{5515CF32-D4C2-4074-98EF-A55377193C14}" presName="hierRoot1" presStyleCnt="0"/>
      <dgm:spPr/>
    </dgm:pt>
    <dgm:pt modelId="{A2AF45D2-370A-4716-B8DF-8EA66640A74B}" type="pres">
      <dgm:prSet presAssocID="{5515CF32-D4C2-4074-98EF-A55377193C14}" presName="composite" presStyleCnt="0"/>
      <dgm:spPr/>
    </dgm:pt>
    <dgm:pt modelId="{7C9BB0E6-0F83-41DB-94D8-713AA57B25BE}" type="pres">
      <dgm:prSet presAssocID="{5515CF32-D4C2-4074-98EF-A55377193C14}" presName="background" presStyleLbl="node0" presStyleIdx="0" presStyleCnt="1"/>
      <dgm:spPr/>
    </dgm:pt>
    <dgm:pt modelId="{045CB173-E53B-4718-B0D1-FE820767ACB6}" type="pres">
      <dgm:prSet presAssocID="{5515CF32-D4C2-4074-98EF-A55377193C14}" presName="text" presStyleLbl="fgAcc0" presStyleIdx="0" presStyleCnt="1" custScaleX="394619" custScaleY="83384">
        <dgm:presLayoutVars>
          <dgm:chPref val="3"/>
        </dgm:presLayoutVars>
      </dgm:prSet>
      <dgm:spPr/>
      <dgm:t>
        <a:bodyPr/>
        <a:lstStyle/>
        <a:p>
          <a:endParaRPr lang="tr-TR"/>
        </a:p>
      </dgm:t>
    </dgm:pt>
    <dgm:pt modelId="{F5F8973D-641F-4697-9A6C-DBCCCDF3D4EF}" type="pres">
      <dgm:prSet presAssocID="{5515CF32-D4C2-4074-98EF-A55377193C14}" presName="hierChild2" presStyleCnt="0"/>
      <dgm:spPr/>
    </dgm:pt>
    <dgm:pt modelId="{4246A0CF-C35F-454C-BC6B-EA382D58EF7C}" type="pres">
      <dgm:prSet presAssocID="{E8B735A4-D4E9-4036-BEEB-269FA5174943}" presName="Name10" presStyleLbl="parChTrans1D2" presStyleIdx="0" presStyleCnt="7"/>
      <dgm:spPr/>
      <dgm:t>
        <a:bodyPr/>
        <a:lstStyle/>
        <a:p>
          <a:endParaRPr lang="tr-TR"/>
        </a:p>
      </dgm:t>
    </dgm:pt>
    <dgm:pt modelId="{B4CF331C-143A-4AC8-8786-99325BE4F2C4}" type="pres">
      <dgm:prSet presAssocID="{284B6CA5-A8E8-4C36-9CC8-D51BA14DA44E}" presName="hierRoot2" presStyleCnt="0"/>
      <dgm:spPr/>
    </dgm:pt>
    <dgm:pt modelId="{8993FCBF-7401-4C2F-B5A3-8A8D01F4E340}" type="pres">
      <dgm:prSet presAssocID="{284B6CA5-A8E8-4C36-9CC8-D51BA14DA44E}" presName="composite2" presStyleCnt="0"/>
      <dgm:spPr/>
    </dgm:pt>
    <dgm:pt modelId="{71540EFA-2452-4D79-8ABE-089D4A512044}" type="pres">
      <dgm:prSet presAssocID="{284B6CA5-A8E8-4C36-9CC8-D51BA14DA44E}" presName="background2" presStyleLbl="node2" presStyleIdx="0" presStyleCnt="7"/>
      <dgm:spPr/>
    </dgm:pt>
    <dgm:pt modelId="{B688E375-E88E-42D5-AAC8-A793326BB8C5}" type="pres">
      <dgm:prSet presAssocID="{284B6CA5-A8E8-4C36-9CC8-D51BA14DA44E}" presName="text2" presStyleLbl="fgAcc2" presStyleIdx="0" presStyleCnt="7">
        <dgm:presLayoutVars>
          <dgm:chPref val="3"/>
        </dgm:presLayoutVars>
      </dgm:prSet>
      <dgm:spPr/>
      <dgm:t>
        <a:bodyPr/>
        <a:lstStyle/>
        <a:p>
          <a:endParaRPr lang="tr-TR"/>
        </a:p>
      </dgm:t>
    </dgm:pt>
    <dgm:pt modelId="{FC0ADC16-D79D-446B-B65F-C3D3CF8148E5}" type="pres">
      <dgm:prSet presAssocID="{284B6CA5-A8E8-4C36-9CC8-D51BA14DA44E}" presName="hierChild3" presStyleCnt="0"/>
      <dgm:spPr/>
    </dgm:pt>
    <dgm:pt modelId="{9616CF5A-0D72-46DB-BFF6-98A92E272563}" type="pres">
      <dgm:prSet presAssocID="{0478ABF2-4D8D-44E6-900F-FF2EC9043875}" presName="Name10" presStyleLbl="parChTrans1D2" presStyleIdx="1" presStyleCnt="7"/>
      <dgm:spPr/>
      <dgm:t>
        <a:bodyPr/>
        <a:lstStyle/>
        <a:p>
          <a:endParaRPr lang="tr-TR"/>
        </a:p>
      </dgm:t>
    </dgm:pt>
    <dgm:pt modelId="{1558F128-1AF4-4D91-BA66-4975F245F536}" type="pres">
      <dgm:prSet presAssocID="{F8CACCC0-3396-479C-B05E-D31453D15039}" presName="hierRoot2" presStyleCnt="0"/>
      <dgm:spPr/>
    </dgm:pt>
    <dgm:pt modelId="{D24E4A87-40B7-4F95-A77D-1CA45C61ED43}" type="pres">
      <dgm:prSet presAssocID="{F8CACCC0-3396-479C-B05E-D31453D15039}" presName="composite2" presStyleCnt="0"/>
      <dgm:spPr/>
    </dgm:pt>
    <dgm:pt modelId="{D402F296-390E-4D6C-A15E-E2D85A1E9C33}" type="pres">
      <dgm:prSet presAssocID="{F8CACCC0-3396-479C-B05E-D31453D15039}" presName="background2" presStyleLbl="node2" presStyleIdx="1" presStyleCnt="7"/>
      <dgm:spPr/>
    </dgm:pt>
    <dgm:pt modelId="{FF45AF78-0582-4E06-9FEF-3EEB0BBD4BAC}" type="pres">
      <dgm:prSet presAssocID="{F8CACCC0-3396-479C-B05E-D31453D15039}" presName="text2" presStyleLbl="fgAcc2" presStyleIdx="1" presStyleCnt="7">
        <dgm:presLayoutVars>
          <dgm:chPref val="3"/>
        </dgm:presLayoutVars>
      </dgm:prSet>
      <dgm:spPr/>
      <dgm:t>
        <a:bodyPr/>
        <a:lstStyle/>
        <a:p>
          <a:endParaRPr lang="tr-TR"/>
        </a:p>
      </dgm:t>
    </dgm:pt>
    <dgm:pt modelId="{B0871235-0A7D-4B3A-841F-DA82AFD07987}" type="pres">
      <dgm:prSet presAssocID="{F8CACCC0-3396-479C-B05E-D31453D15039}" presName="hierChild3" presStyleCnt="0"/>
      <dgm:spPr/>
    </dgm:pt>
    <dgm:pt modelId="{7C2C711D-C060-4409-8C93-210E7B37778A}" type="pres">
      <dgm:prSet presAssocID="{AD148907-65A0-4DD4-8956-CF7D31CC36F2}" presName="Name10" presStyleLbl="parChTrans1D2" presStyleIdx="2" presStyleCnt="7"/>
      <dgm:spPr/>
      <dgm:t>
        <a:bodyPr/>
        <a:lstStyle/>
        <a:p>
          <a:endParaRPr lang="tr-TR"/>
        </a:p>
      </dgm:t>
    </dgm:pt>
    <dgm:pt modelId="{3CE879FC-95A2-4FB5-B500-4B5F5CDDEF81}" type="pres">
      <dgm:prSet presAssocID="{D01A9C7A-0A40-40EF-B689-F6346962ECE4}" presName="hierRoot2" presStyleCnt="0"/>
      <dgm:spPr/>
    </dgm:pt>
    <dgm:pt modelId="{895D3683-6AD4-4585-BECB-1A47E0B3AA52}" type="pres">
      <dgm:prSet presAssocID="{D01A9C7A-0A40-40EF-B689-F6346962ECE4}" presName="composite2" presStyleCnt="0"/>
      <dgm:spPr/>
    </dgm:pt>
    <dgm:pt modelId="{A2EB360C-6531-440E-A727-4EAAEEAF5A2E}" type="pres">
      <dgm:prSet presAssocID="{D01A9C7A-0A40-40EF-B689-F6346962ECE4}" presName="background2" presStyleLbl="node2" presStyleIdx="2" presStyleCnt="7"/>
      <dgm:spPr/>
    </dgm:pt>
    <dgm:pt modelId="{24F7758B-5FA5-41A5-AC99-F06FC8065CD8}" type="pres">
      <dgm:prSet presAssocID="{D01A9C7A-0A40-40EF-B689-F6346962ECE4}" presName="text2" presStyleLbl="fgAcc2" presStyleIdx="2" presStyleCnt="7" custScaleX="113424">
        <dgm:presLayoutVars>
          <dgm:chPref val="3"/>
        </dgm:presLayoutVars>
      </dgm:prSet>
      <dgm:spPr/>
      <dgm:t>
        <a:bodyPr/>
        <a:lstStyle/>
        <a:p>
          <a:endParaRPr lang="tr-TR"/>
        </a:p>
      </dgm:t>
    </dgm:pt>
    <dgm:pt modelId="{FA025F2A-25A1-4018-B74B-7661EDE1D31E}" type="pres">
      <dgm:prSet presAssocID="{D01A9C7A-0A40-40EF-B689-F6346962ECE4}" presName="hierChild3" presStyleCnt="0"/>
      <dgm:spPr/>
    </dgm:pt>
    <dgm:pt modelId="{7AC412B3-4618-415F-8D68-59BAA9FD2331}" type="pres">
      <dgm:prSet presAssocID="{09F840D8-854D-49F6-B272-927AB4D8D155}" presName="Name10" presStyleLbl="parChTrans1D2" presStyleIdx="3" presStyleCnt="7"/>
      <dgm:spPr/>
      <dgm:t>
        <a:bodyPr/>
        <a:lstStyle/>
        <a:p>
          <a:endParaRPr lang="tr-TR"/>
        </a:p>
      </dgm:t>
    </dgm:pt>
    <dgm:pt modelId="{EC2149C0-B62A-4733-AE72-6C776FA10122}" type="pres">
      <dgm:prSet presAssocID="{1B627E8A-C8A6-4708-8359-BB4BBB442AF1}" presName="hierRoot2" presStyleCnt="0"/>
      <dgm:spPr/>
    </dgm:pt>
    <dgm:pt modelId="{F3525D82-AD53-409B-95F5-C15E27F59A34}" type="pres">
      <dgm:prSet presAssocID="{1B627E8A-C8A6-4708-8359-BB4BBB442AF1}" presName="composite2" presStyleCnt="0"/>
      <dgm:spPr/>
    </dgm:pt>
    <dgm:pt modelId="{A577626C-98EB-4531-8859-D72AB659244C}" type="pres">
      <dgm:prSet presAssocID="{1B627E8A-C8A6-4708-8359-BB4BBB442AF1}" presName="background2" presStyleLbl="node2" presStyleIdx="3" presStyleCnt="7"/>
      <dgm:spPr/>
    </dgm:pt>
    <dgm:pt modelId="{1527D00A-D39F-4688-8398-19A85C6A8939}" type="pres">
      <dgm:prSet presAssocID="{1B627E8A-C8A6-4708-8359-BB4BBB442AF1}" presName="text2" presStyleLbl="fgAcc2" presStyleIdx="3" presStyleCnt="7">
        <dgm:presLayoutVars>
          <dgm:chPref val="3"/>
        </dgm:presLayoutVars>
      </dgm:prSet>
      <dgm:spPr/>
      <dgm:t>
        <a:bodyPr/>
        <a:lstStyle/>
        <a:p>
          <a:endParaRPr lang="tr-TR"/>
        </a:p>
      </dgm:t>
    </dgm:pt>
    <dgm:pt modelId="{4EE1D136-B8E5-46C3-920A-8CF09BF13319}" type="pres">
      <dgm:prSet presAssocID="{1B627E8A-C8A6-4708-8359-BB4BBB442AF1}" presName="hierChild3" presStyleCnt="0"/>
      <dgm:spPr/>
    </dgm:pt>
    <dgm:pt modelId="{534C6C19-7A80-4843-8215-BE741A1929D6}" type="pres">
      <dgm:prSet presAssocID="{690D5DDB-D120-4853-848D-BECB8FA858D3}" presName="Name10" presStyleLbl="parChTrans1D2" presStyleIdx="4" presStyleCnt="7"/>
      <dgm:spPr/>
      <dgm:t>
        <a:bodyPr/>
        <a:lstStyle/>
        <a:p>
          <a:endParaRPr lang="tr-TR"/>
        </a:p>
      </dgm:t>
    </dgm:pt>
    <dgm:pt modelId="{63C175DB-75BE-4751-BF18-6FCFC8C74345}" type="pres">
      <dgm:prSet presAssocID="{07775564-D5D5-428A-B2D5-44C99D66611B}" presName="hierRoot2" presStyleCnt="0"/>
      <dgm:spPr/>
    </dgm:pt>
    <dgm:pt modelId="{F4B3F066-0D51-458C-AE3D-C65C32517C4E}" type="pres">
      <dgm:prSet presAssocID="{07775564-D5D5-428A-B2D5-44C99D66611B}" presName="composite2" presStyleCnt="0"/>
      <dgm:spPr/>
    </dgm:pt>
    <dgm:pt modelId="{136B32EA-43C5-47CE-95E1-8BD90AA88A92}" type="pres">
      <dgm:prSet presAssocID="{07775564-D5D5-428A-B2D5-44C99D66611B}" presName="background2" presStyleLbl="node2" presStyleIdx="4" presStyleCnt="7"/>
      <dgm:spPr/>
    </dgm:pt>
    <dgm:pt modelId="{DF42835C-070F-4902-980C-8E4B37A44215}" type="pres">
      <dgm:prSet presAssocID="{07775564-D5D5-428A-B2D5-44C99D66611B}" presName="text2" presStyleLbl="fgAcc2" presStyleIdx="4" presStyleCnt="7">
        <dgm:presLayoutVars>
          <dgm:chPref val="3"/>
        </dgm:presLayoutVars>
      </dgm:prSet>
      <dgm:spPr/>
      <dgm:t>
        <a:bodyPr/>
        <a:lstStyle/>
        <a:p>
          <a:endParaRPr lang="tr-TR"/>
        </a:p>
      </dgm:t>
    </dgm:pt>
    <dgm:pt modelId="{4A1A0495-7F20-4EC6-910B-BB5EF7201746}" type="pres">
      <dgm:prSet presAssocID="{07775564-D5D5-428A-B2D5-44C99D66611B}" presName="hierChild3" presStyleCnt="0"/>
      <dgm:spPr/>
    </dgm:pt>
    <dgm:pt modelId="{563B9272-7AED-48CC-B8D4-CA0FA7297588}" type="pres">
      <dgm:prSet presAssocID="{1F9F90E3-11DD-44B3-9A89-11D62C49718D}" presName="Name10" presStyleLbl="parChTrans1D2" presStyleIdx="5" presStyleCnt="7"/>
      <dgm:spPr/>
      <dgm:t>
        <a:bodyPr/>
        <a:lstStyle/>
        <a:p>
          <a:endParaRPr lang="tr-TR"/>
        </a:p>
      </dgm:t>
    </dgm:pt>
    <dgm:pt modelId="{EFB48949-3B38-47AF-9D50-8B39B30EFF58}" type="pres">
      <dgm:prSet presAssocID="{985DC97B-A28A-43AF-9562-05BA29E8B7B2}" presName="hierRoot2" presStyleCnt="0"/>
      <dgm:spPr/>
    </dgm:pt>
    <dgm:pt modelId="{70F6D594-F889-4496-973D-CD192E36DAB9}" type="pres">
      <dgm:prSet presAssocID="{985DC97B-A28A-43AF-9562-05BA29E8B7B2}" presName="composite2" presStyleCnt="0"/>
      <dgm:spPr/>
    </dgm:pt>
    <dgm:pt modelId="{939B361F-D762-49E7-AC9D-E964E629622D}" type="pres">
      <dgm:prSet presAssocID="{985DC97B-A28A-43AF-9562-05BA29E8B7B2}" presName="background2" presStyleLbl="node2" presStyleIdx="5" presStyleCnt="7"/>
      <dgm:spPr/>
    </dgm:pt>
    <dgm:pt modelId="{64B4DB47-6AB1-4A76-B369-33EF731074AB}" type="pres">
      <dgm:prSet presAssocID="{985DC97B-A28A-43AF-9562-05BA29E8B7B2}" presName="text2" presStyleLbl="fgAcc2" presStyleIdx="5" presStyleCnt="7">
        <dgm:presLayoutVars>
          <dgm:chPref val="3"/>
        </dgm:presLayoutVars>
      </dgm:prSet>
      <dgm:spPr/>
      <dgm:t>
        <a:bodyPr/>
        <a:lstStyle/>
        <a:p>
          <a:endParaRPr lang="tr-TR"/>
        </a:p>
      </dgm:t>
    </dgm:pt>
    <dgm:pt modelId="{D22544CC-DB45-4726-B85E-F20975A5FAB3}" type="pres">
      <dgm:prSet presAssocID="{985DC97B-A28A-43AF-9562-05BA29E8B7B2}" presName="hierChild3" presStyleCnt="0"/>
      <dgm:spPr/>
    </dgm:pt>
    <dgm:pt modelId="{7D5B4BA7-90CE-4BE2-BDB7-231DBD46130E}" type="pres">
      <dgm:prSet presAssocID="{7322E38B-D2A4-499E-810F-B1C6CE82C0CA}" presName="Name10" presStyleLbl="parChTrans1D2" presStyleIdx="6" presStyleCnt="7"/>
      <dgm:spPr/>
      <dgm:t>
        <a:bodyPr/>
        <a:lstStyle/>
        <a:p>
          <a:endParaRPr lang="tr-TR"/>
        </a:p>
      </dgm:t>
    </dgm:pt>
    <dgm:pt modelId="{05A220EA-A518-4D55-B385-5F4BB7512E21}" type="pres">
      <dgm:prSet presAssocID="{FDED896E-D1E1-4116-8568-46B284A83D8F}" presName="hierRoot2" presStyleCnt="0"/>
      <dgm:spPr/>
    </dgm:pt>
    <dgm:pt modelId="{193DBA49-1ECE-456D-83CD-AF80E75C44A7}" type="pres">
      <dgm:prSet presAssocID="{FDED896E-D1E1-4116-8568-46B284A83D8F}" presName="composite2" presStyleCnt="0"/>
      <dgm:spPr/>
    </dgm:pt>
    <dgm:pt modelId="{6E272A3C-7C7B-4B73-BBE4-9A9AA25E3F44}" type="pres">
      <dgm:prSet presAssocID="{FDED896E-D1E1-4116-8568-46B284A83D8F}" presName="background2" presStyleLbl="node2" presStyleIdx="6" presStyleCnt="7"/>
      <dgm:spPr/>
    </dgm:pt>
    <dgm:pt modelId="{BC84C82A-B3C7-4A9A-ADCB-037C7A0DE161}" type="pres">
      <dgm:prSet presAssocID="{FDED896E-D1E1-4116-8568-46B284A83D8F}" presName="text2" presStyleLbl="fgAcc2" presStyleIdx="6" presStyleCnt="7">
        <dgm:presLayoutVars>
          <dgm:chPref val="3"/>
        </dgm:presLayoutVars>
      </dgm:prSet>
      <dgm:spPr/>
      <dgm:t>
        <a:bodyPr/>
        <a:lstStyle/>
        <a:p>
          <a:endParaRPr lang="tr-TR"/>
        </a:p>
      </dgm:t>
    </dgm:pt>
    <dgm:pt modelId="{E83971D2-4AA5-42F6-9617-D893E5681CC6}" type="pres">
      <dgm:prSet presAssocID="{FDED896E-D1E1-4116-8568-46B284A83D8F}" presName="hierChild3" presStyleCnt="0"/>
      <dgm:spPr/>
    </dgm:pt>
  </dgm:ptLst>
  <dgm:cxnLst>
    <dgm:cxn modelId="{11C8686C-5107-4731-8001-1006B40C4F25}" type="presOf" srcId="{1F9F90E3-11DD-44B3-9A89-11D62C49718D}" destId="{563B9272-7AED-48CC-B8D4-CA0FA7297588}" srcOrd="0" destOrd="0" presId="urn:microsoft.com/office/officeart/2005/8/layout/hierarchy1"/>
    <dgm:cxn modelId="{2F13DACC-9235-40A2-936E-DE9E7DEA896F}" srcId="{5515CF32-D4C2-4074-98EF-A55377193C14}" destId="{D01A9C7A-0A40-40EF-B689-F6346962ECE4}" srcOrd="2" destOrd="0" parTransId="{AD148907-65A0-4DD4-8956-CF7D31CC36F2}" sibTransId="{760DF455-7DAF-4281-8100-C45C048AA54C}"/>
    <dgm:cxn modelId="{FB805CA8-7D2F-48D7-BF1F-982CFBD26E6C}" srcId="{5515CF32-D4C2-4074-98EF-A55377193C14}" destId="{284B6CA5-A8E8-4C36-9CC8-D51BA14DA44E}" srcOrd="0" destOrd="0" parTransId="{E8B735A4-D4E9-4036-BEEB-269FA5174943}" sibTransId="{547F5574-515B-4720-8FEE-263DF8E66D85}"/>
    <dgm:cxn modelId="{CE61DB8C-5936-4BE1-B141-89C95F070195}" type="presOf" srcId="{0478ABF2-4D8D-44E6-900F-FF2EC9043875}" destId="{9616CF5A-0D72-46DB-BFF6-98A92E272563}" srcOrd="0" destOrd="0" presId="urn:microsoft.com/office/officeart/2005/8/layout/hierarchy1"/>
    <dgm:cxn modelId="{E49E2F7A-5F00-4873-9279-4E0866054870}" type="presOf" srcId="{09F840D8-854D-49F6-B272-927AB4D8D155}" destId="{7AC412B3-4618-415F-8D68-59BAA9FD2331}" srcOrd="0" destOrd="0" presId="urn:microsoft.com/office/officeart/2005/8/layout/hierarchy1"/>
    <dgm:cxn modelId="{8419FE6C-A0C0-4073-938F-07A11F77214B}" srcId="{AEF296F4-D418-44C2-889A-527520DDC60E}" destId="{5515CF32-D4C2-4074-98EF-A55377193C14}" srcOrd="0" destOrd="0" parTransId="{E726EFAD-5D4D-4007-BD72-1ADA9250448D}" sibTransId="{8A44418C-3E33-4B3B-9FF0-C37BC9E3745E}"/>
    <dgm:cxn modelId="{F1B03A54-9CDF-48D1-B324-C1C203ACDEA0}" srcId="{5515CF32-D4C2-4074-98EF-A55377193C14}" destId="{FDED896E-D1E1-4116-8568-46B284A83D8F}" srcOrd="6" destOrd="0" parTransId="{7322E38B-D2A4-499E-810F-B1C6CE82C0CA}" sibTransId="{F86B947E-F5BC-4350-B00C-3DB12458F591}"/>
    <dgm:cxn modelId="{6931ECB0-4AFD-47FC-B7A5-262D9F9985EB}" type="presOf" srcId="{985DC97B-A28A-43AF-9562-05BA29E8B7B2}" destId="{64B4DB47-6AB1-4A76-B369-33EF731074AB}" srcOrd="0" destOrd="0" presId="urn:microsoft.com/office/officeart/2005/8/layout/hierarchy1"/>
    <dgm:cxn modelId="{E7319717-8F30-41AF-9231-D3A506564DEE}" type="presOf" srcId="{FDED896E-D1E1-4116-8568-46B284A83D8F}" destId="{BC84C82A-B3C7-4A9A-ADCB-037C7A0DE161}" srcOrd="0" destOrd="0" presId="urn:microsoft.com/office/officeart/2005/8/layout/hierarchy1"/>
    <dgm:cxn modelId="{8EC521F2-C414-4949-9DA6-FE7D497F8960}" srcId="{5515CF32-D4C2-4074-98EF-A55377193C14}" destId="{F8CACCC0-3396-479C-B05E-D31453D15039}" srcOrd="1" destOrd="0" parTransId="{0478ABF2-4D8D-44E6-900F-FF2EC9043875}" sibTransId="{7FFC159A-11D5-4E2D-BBE9-AB8B3A7EA1C5}"/>
    <dgm:cxn modelId="{3D3A805C-BA37-4CBF-A6E5-1F6143FD9AF3}" type="presOf" srcId="{AEF296F4-D418-44C2-889A-527520DDC60E}" destId="{050E7A1D-861A-490F-8AF7-3B1C556BFE41}" srcOrd="0" destOrd="0" presId="urn:microsoft.com/office/officeart/2005/8/layout/hierarchy1"/>
    <dgm:cxn modelId="{07F49973-BB47-4A2A-BA07-3CE0E77124AC}" type="presOf" srcId="{D01A9C7A-0A40-40EF-B689-F6346962ECE4}" destId="{24F7758B-5FA5-41A5-AC99-F06FC8065CD8}" srcOrd="0" destOrd="0" presId="urn:microsoft.com/office/officeart/2005/8/layout/hierarchy1"/>
    <dgm:cxn modelId="{388BFDC0-5774-453E-8E7E-E82218795B52}" srcId="{5515CF32-D4C2-4074-98EF-A55377193C14}" destId="{07775564-D5D5-428A-B2D5-44C99D66611B}" srcOrd="4" destOrd="0" parTransId="{690D5DDB-D120-4853-848D-BECB8FA858D3}" sibTransId="{F872E89F-B7F2-443E-8046-6D5C76A0326E}"/>
    <dgm:cxn modelId="{678D8C5D-9C95-4B5A-A3CE-901D75F2D149}" type="presOf" srcId="{5515CF32-D4C2-4074-98EF-A55377193C14}" destId="{045CB173-E53B-4718-B0D1-FE820767ACB6}" srcOrd="0" destOrd="0" presId="urn:microsoft.com/office/officeart/2005/8/layout/hierarchy1"/>
    <dgm:cxn modelId="{1CC2A3CE-C9AB-45BD-BD1A-B461FADCE8AB}" type="presOf" srcId="{284B6CA5-A8E8-4C36-9CC8-D51BA14DA44E}" destId="{B688E375-E88E-42D5-AAC8-A793326BB8C5}" srcOrd="0" destOrd="0" presId="urn:microsoft.com/office/officeart/2005/8/layout/hierarchy1"/>
    <dgm:cxn modelId="{3FF13DBD-60AB-42C6-95A3-FA5BFB4D71FE}" type="presOf" srcId="{07775564-D5D5-428A-B2D5-44C99D66611B}" destId="{DF42835C-070F-4902-980C-8E4B37A44215}" srcOrd="0" destOrd="0" presId="urn:microsoft.com/office/officeart/2005/8/layout/hierarchy1"/>
    <dgm:cxn modelId="{49A3698B-B00C-4EB0-AA50-3BCFD6EEAAB6}" type="presOf" srcId="{690D5DDB-D120-4853-848D-BECB8FA858D3}" destId="{534C6C19-7A80-4843-8215-BE741A1929D6}" srcOrd="0" destOrd="0" presId="urn:microsoft.com/office/officeart/2005/8/layout/hierarchy1"/>
    <dgm:cxn modelId="{DEB0A07D-46F8-4BD9-A36F-541DE8F6BF05}" type="presOf" srcId="{1B627E8A-C8A6-4708-8359-BB4BBB442AF1}" destId="{1527D00A-D39F-4688-8398-19A85C6A8939}" srcOrd="0" destOrd="0" presId="urn:microsoft.com/office/officeart/2005/8/layout/hierarchy1"/>
    <dgm:cxn modelId="{626DE39D-B64F-4217-92B3-AD7267DCD8D2}" srcId="{5515CF32-D4C2-4074-98EF-A55377193C14}" destId="{985DC97B-A28A-43AF-9562-05BA29E8B7B2}" srcOrd="5" destOrd="0" parTransId="{1F9F90E3-11DD-44B3-9A89-11D62C49718D}" sibTransId="{CB5332FB-1558-4262-A2A8-CC8A79925AF0}"/>
    <dgm:cxn modelId="{0D9CAFD6-C0B5-4CF0-9AF7-D2D854026CC2}" type="presOf" srcId="{F8CACCC0-3396-479C-B05E-D31453D15039}" destId="{FF45AF78-0582-4E06-9FEF-3EEB0BBD4BAC}" srcOrd="0" destOrd="0" presId="urn:microsoft.com/office/officeart/2005/8/layout/hierarchy1"/>
    <dgm:cxn modelId="{006F9960-978B-4AAF-9613-DF0E9BF102A9}" type="presOf" srcId="{AD148907-65A0-4DD4-8956-CF7D31CC36F2}" destId="{7C2C711D-C060-4409-8C93-210E7B37778A}" srcOrd="0" destOrd="0" presId="urn:microsoft.com/office/officeart/2005/8/layout/hierarchy1"/>
    <dgm:cxn modelId="{CDA3CD62-8258-4738-89B8-7DDD313C6FFB}" srcId="{5515CF32-D4C2-4074-98EF-A55377193C14}" destId="{1B627E8A-C8A6-4708-8359-BB4BBB442AF1}" srcOrd="3" destOrd="0" parTransId="{09F840D8-854D-49F6-B272-927AB4D8D155}" sibTransId="{0E328EE4-2D13-455B-9988-EC0342A47A3A}"/>
    <dgm:cxn modelId="{4DA57C96-E84D-4FC1-9F05-52283DFB3D55}" type="presOf" srcId="{7322E38B-D2A4-499E-810F-B1C6CE82C0CA}" destId="{7D5B4BA7-90CE-4BE2-BDB7-231DBD46130E}" srcOrd="0" destOrd="0" presId="urn:microsoft.com/office/officeart/2005/8/layout/hierarchy1"/>
    <dgm:cxn modelId="{21F0ACF3-9A82-4CEB-86D1-E62D54D0C160}" type="presOf" srcId="{E8B735A4-D4E9-4036-BEEB-269FA5174943}" destId="{4246A0CF-C35F-454C-BC6B-EA382D58EF7C}" srcOrd="0" destOrd="0" presId="urn:microsoft.com/office/officeart/2005/8/layout/hierarchy1"/>
    <dgm:cxn modelId="{3B088D9F-F581-49BE-BD8E-CDCD661B4E21}" type="presParOf" srcId="{050E7A1D-861A-490F-8AF7-3B1C556BFE41}" destId="{FF3C2922-0CB9-4312-B0C1-8E5630F838C9}" srcOrd="0" destOrd="0" presId="urn:microsoft.com/office/officeart/2005/8/layout/hierarchy1"/>
    <dgm:cxn modelId="{D94242AA-7FED-4C5A-8E70-BE190BE9A604}" type="presParOf" srcId="{FF3C2922-0CB9-4312-B0C1-8E5630F838C9}" destId="{A2AF45D2-370A-4716-B8DF-8EA66640A74B}" srcOrd="0" destOrd="0" presId="urn:microsoft.com/office/officeart/2005/8/layout/hierarchy1"/>
    <dgm:cxn modelId="{30C91885-12FF-4FD1-9DCB-27EFAE7303C5}" type="presParOf" srcId="{A2AF45D2-370A-4716-B8DF-8EA66640A74B}" destId="{7C9BB0E6-0F83-41DB-94D8-713AA57B25BE}" srcOrd="0" destOrd="0" presId="urn:microsoft.com/office/officeart/2005/8/layout/hierarchy1"/>
    <dgm:cxn modelId="{F86A287F-D522-4ED3-8225-A87198C299FC}" type="presParOf" srcId="{A2AF45D2-370A-4716-B8DF-8EA66640A74B}" destId="{045CB173-E53B-4718-B0D1-FE820767ACB6}" srcOrd="1" destOrd="0" presId="urn:microsoft.com/office/officeart/2005/8/layout/hierarchy1"/>
    <dgm:cxn modelId="{FFFC2D5D-2B1A-4854-AC02-54A306BF78DF}" type="presParOf" srcId="{FF3C2922-0CB9-4312-B0C1-8E5630F838C9}" destId="{F5F8973D-641F-4697-9A6C-DBCCCDF3D4EF}" srcOrd="1" destOrd="0" presId="urn:microsoft.com/office/officeart/2005/8/layout/hierarchy1"/>
    <dgm:cxn modelId="{CBE6F89D-1519-4A75-BB96-BA2ACFF5B495}" type="presParOf" srcId="{F5F8973D-641F-4697-9A6C-DBCCCDF3D4EF}" destId="{4246A0CF-C35F-454C-BC6B-EA382D58EF7C}" srcOrd="0" destOrd="0" presId="urn:microsoft.com/office/officeart/2005/8/layout/hierarchy1"/>
    <dgm:cxn modelId="{FD07C09B-BA65-4BDF-85B4-779BD7C3F963}" type="presParOf" srcId="{F5F8973D-641F-4697-9A6C-DBCCCDF3D4EF}" destId="{B4CF331C-143A-4AC8-8786-99325BE4F2C4}" srcOrd="1" destOrd="0" presId="urn:microsoft.com/office/officeart/2005/8/layout/hierarchy1"/>
    <dgm:cxn modelId="{1CFAEE5D-65B7-44D5-8E47-B7A5EA2DC743}" type="presParOf" srcId="{B4CF331C-143A-4AC8-8786-99325BE4F2C4}" destId="{8993FCBF-7401-4C2F-B5A3-8A8D01F4E340}" srcOrd="0" destOrd="0" presId="urn:microsoft.com/office/officeart/2005/8/layout/hierarchy1"/>
    <dgm:cxn modelId="{171442A1-7003-49EE-9EA7-5421F22FA286}" type="presParOf" srcId="{8993FCBF-7401-4C2F-B5A3-8A8D01F4E340}" destId="{71540EFA-2452-4D79-8ABE-089D4A512044}" srcOrd="0" destOrd="0" presId="urn:microsoft.com/office/officeart/2005/8/layout/hierarchy1"/>
    <dgm:cxn modelId="{CFA7B935-A6BA-4289-A161-F4F8AAA8AF31}" type="presParOf" srcId="{8993FCBF-7401-4C2F-B5A3-8A8D01F4E340}" destId="{B688E375-E88E-42D5-AAC8-A793326BB8C5}" srcOrd="1" destOrd="0" presId="urn:microsoft.com/office/officeart/2005/8/layout/hierarchy1"/>
    <dgm:cxn modelId="{43117F77-AD7E-45A1-96B8-5088487AD617}" type="presParOf" srcId="{B4CF331C-143A-4AC8-8786-99325BE4F2C4}" destId="{FC0ADC16-D79D-446B-B65F-C3D3CF8148E5}" srcOrd="1" destOrd="0" presId="urn:microsoft.com/office/officeart/2005/8/layout/hierarchy1"/>
    <dgm:cxn modelId="{45333993-780A-4BC2-A77B-85DD9B4173D8}" type="presParOf" srcId="{F5F8973D-641F-4697-9A6C-DBCCCDF3D4EF}" destId="{9616CF5A-0D72-46DB-BFF6-98A92E272563}" srcOrd="2" destOrd="0" presId="urn:microsoft.com/office/officeart/2005/8/layout/hierarchy1"/>
    <dgm:cxn modelId="{74C9CA26-B000-41E5-8B32-ECD8D26198DA}" type="presParOf" srcId="{F5F8973D-641F-4697-9A6C-DBCCCDF3D4EF}" destId="{1558F128-1AF4-4D91-BA66-4975F245F536}" srcOrd="3" destOrd="0" presId="urn:microsoft.com/office/officeart/2005/8/layout/hierarchy1"/>
    <dgm:cxn modelId="{0988682D-7E40-4156-BAE4-5DA3C220B552}" type="presParOf" srcId="{1558F128-1AF4-4D91-BA66-4975F245F536}" destId="{D24E4A87-40B7-4F95-A77D-1CA45C61ED43}" srcOrd="0" destOrd="0" presId="urn:microsoft.com/office/officeart/2005/8/layout/hierarchy1"/>
    <dgm:cxn modelId="{85086F8B-EBBC-42BA-922D-B29320892E4F}" type="presParOf" srcId="{D24E4A87-40B7-4F95-A77D-1CA45C61ED43}" destId="{D402F296-390E-4D6C-A15E-E2D85A1E9C33}" srcOrd="0" destOrd="0" presId="urn:microsoft.com/office/officeart/2005/8/layout/hierarchy1"/>
    <dgm:cxn modelId="{FB685224-E825-420B-B524-DA4EDDD08C30}" type="presParOf" srcId="{D24E4A87-40B7-4F95-A77D-1CA45C61ED43}" destId="{FF45AF78-0582-4E06-9FEF-3EEB0BBD4BAC}" srcOrd="1" destOrd="0" presId="urn:microsoft.com/office/officeart/2005/8/layout/hierarchy1"/>
    <dgm:cxn modelId="{C870974A-BCA4-42CC-98AE-437C651A67CC}" type="presParOf" srcId="{1558F128-1AF4-4D91-BA66-4975F245F536}" destId="{B0871235-0A7D-4B3A-841F-DA82AFD07987}" srcOrd="1" destOrd="0" presId="urn:microsoft.com/office/officeart/2005/8/layout/hierarchy1"/>
    <dgm:cxn modelId="{58767B23-B278-40F6-BB36-645E5308F7A4}" type="presParOf" srcId="{F5F8973D-641F-4697-9A6C-DBCCCDF3D4EF}" destId="{7C2C711D-C060-4409-8C93-210E7B37778A}" srcOrd="4" destOrd="0" presId="urn:microsoft.com/office/officeart/2005/8/layout/hierarchy1"/>
    <dgm:cxn modelId="{35432B7C-DE41-4632-8B09-EA7575CC2D2E}" type="presParOf" srcId="{F5F8973D-641F-4697-9A6C-DBCCCDF3D4EF}" destId="{3CE879FC-95A2-4FB5-B500-4B5F5CDDEF81}" srcOrd="5" destOrd="0" presId="urn:microsoft.com/office/officeart/2005/8/layout/hierarchy1"/>
    <dgm:cxn modelId="{51405C5D-5661-446B-A0E4-8A882C4DB44C}" type="presParOf" srcId="{3CE879FC-95A2-4FB5-B500-4B5F5CDDEF81}" destId="{895D3683-6AD4-4585-BECB-1A47E0B3AA52}" srcOrd="0" destOrd="0" presId="urn:microsoft.com/office/officeart/2005/8/layout/hierarchy1"/>
    <dgm:cxn modelId="{7CDDAAFE-246E-4137-B491-E232BBC45F38}" type="presParOf" srcId="{895D3683-6AD4-4585-BECB-1A47E0B3AA52}" destId="{A2EB360C-6531-440E-A727-4EAAEEAF5A2E}" srcOrd="0" destOrd="0" presId="urn:microsoft.com/office/officeart/2005/8/layout/hierarchy1"/>
    <dgm:cxn modelId="{521A391C-FBED-428C-8B8C-520F3EF1B237}" type="presParOf" srcId="{895D3683-6AD4-4585-BECB-1A47E0B3AA52}" destId="{24F7758B-5FA5-41A5-AC99-F06FC8065CD8}" srcOrd="1" destOrd="0" presId="urn:microsoft.com/office/officeart/2005/8/layout/hierarchy1"/>
    <dgm:cxn modelId="{AF69571F-76F2-4CCF-8475-7178FDD735BF}" type="presParOf" srcId="{3CE879FC-95A2-4FB5-B500-4B5F5CDDEF81}" destId="{FA025F2A-25A1-4018-B74B-7661EDE1D31E}" srcOrd="1" destOrd="0" presId="urn:microsoft.com/office/officeart/2005/8/layout/hierarchy1"/>
    <dgm:cxn modelId="{886AE5BE-7688-4C4E-A4B6-16E224FC9F34}" type="presParOf" srcId="{F5F8973D-641F-4697-9A6C-DBCCCDF3D4EF}" destId="{7AC412B3-4618-415F-8D68-59BAA9FD2331}" srcOrd="6" destOrd="0" presId="urn:microsoft.com/office/officeart/2005/8/layout/hierarchy1"/>
    <dgm:cxn modelId="{7C2E65B1-551F-448D-A8AB-BE51E98CC30A}" type="presParOf" srcId="{F5F8973D-641F-4697-9A6C-DBCCCDF3D4EF}" destId="{EC2149C0-B62A-4733-AE72-6C776FA10122}" srcOrd="7" destOrd="0" presId="urn:microsoft.com/office/officeart/2005/8/layout/hierarchy1"/>
    <dgm:cxn modelId="{0F32E6D5-B482-4274-850F-184A80402F32}" type="presParOf" srcId="{EC2149C0-B62A-4733-AE72-6C776FA10122}" destId="{F3525D82-AD53-409B-95F5-C15E27F59A34}" srcOrd="0" destOrd="0" presId="urn:microsoft.com/office/officeart/2005/8/layout/hierarchy1"/>
    <dgm:cxn modelId="{C2B459F0-CF51-4658-A1A4-E876DC96BE04}" type="presParOf" srcId="{F3525D82-AD53-409B-95F5-C15E27F59A34}" destId="{A577626C-98EB-4531-8859-D72AB659244C}" srcOrd="0" destOrd="0" presId="urn:microsoft.com/office/officeart/2005/8/layout/hierarchy1"/>
    <dgm:cxn modelId="{E3DDF3D1-2727-47FF-9ADE-FFA0F16379C7}" type="presParOf" srcId="{F3525D82-AD53-409B-95F5-C15E27F59A34}" destId="{1527D00A-D39F-4688-8398-19A85C6A8939}" srcOrd="1" destOrd="0" presId="urn:microsoft.com/office/officeart/2005/8/layout/hierarchy1"/>
    <dgm:cxn modelId="{340E36DB-FF2C-4F7B-B6DC-45BD43B242CF}" type="presParOf" srcId="{EC2149C0-B62A-4733-AE72-6C776FA10122}" destId="{4EE1D136-B8E5-46C3-920A-8CF09BF13319}" srcOrd="1" destOrd="0" presId="urn:microsoft.com/office/officeart/2005/8/layout/hierarchy1"/>
    <dgm:cxn modelId="{768DB414-71DA-4651-928F-C2552AAABF7F}" type="presParOf" srcId="{F5F8973D-641F-4697-9A6C-DBCCCDF3D4EF}" destId="{534C6C19-7A80-4843-8215-BE741A1929D6}" srcOrd="8" destOrd="0" presId="urn:microsoft.com/office/officeart/2005/8/layout/hierarchy1"/>
    <dgm:cxn modelId="{366D1C50-33DA-4519-B407-77EAB4AB9AFA}" type="presParOf" srcId="{F5F8973D-641F-4697-9A6C-DBCCCDF3D4EF}" destId="{63C175DB-75BE-4751-BF18-6FCFC8C74345}" srcOrd="9" destOrd="0" presId="urn:microsoft.com/office/officeart/2005/8/layout/hierarchy1"/>
    <dgm:cxn modelId="{8005189F-160E-4A9B-85AF-19DBEA4FDE45}" type="presParOf" srcId="{63C175DB-75BE-4751-BF18-6FCFC8C74345}" destId="{F4B3F066-0D51-458C-AE3D-C65C32517C4E}" srcOrd="0" destOrd="0" presId="urn:microsoft.com/office/officeart/2005/8/layout/hierarchy1"/>
    <dgm:cxn modelId="{D2690A76-A935-4DC8-8702-BC8A5E572CC7}" type="presParOf" srcId="{F4B3F066-0D51-458C-AE3D-C65C32517C4E}" destId="{136B32EA-43C5-47CE-95E1-8BD90AA88A92}" srcOrd="0" destOrd="0" presId="urn:microsoft.com/office/officeart/2005/8/layout/hierarchy1"/>
    <dgm:cxn modelId="{24CD585A-511E-4C87-9FC2-8E60403C5DAC}" type="presParOf" srcId="{F4B3F066-0D51-458C-AE3D-C65C32517C4E}" destId="{DF42835C-070F-4902-980C-8E4B37A44215}" srcOrd="1" destOrd="0" presId="urn:microsoft.com/office/officeart/2005/8/layout/hierarchy1"/>
    <dgm:cxn modelId="{6565E46F-50FA-4F2E-A996-796E83E3CEA4}" type="presParOf" srcId="{63C175DB-75BE-4751-BF18-6FCFC8C74345}" destId="{4A1A0495-7F20-4EC6-910B-BB5EF7201746}" srcOrd="1" destOrd="0" presId="urn:microsoft.com/office/officeart/2005/8/layout/hierarchy1"/>
    <dgm:cxn modelId="{7BE15FCD-6F64-4179-A68F-CF547D6670B4}" type="presParOf" srcId="{F5F8973D-641F-4697-9A6C-DBCCCDF3D4EF}" destId="{563B9272-7AED-48CC-B8D4-CA0FA7297588}" srcOrd="10" destOrd="0" presId="urn:microsoft.com/office/officeart/2005/8/layout/hierarchy1"/>
    <dgm:cxn modelId="{CB152EC7-CBA6-4FC7-AFB6-0C98C2CD56DA}" type="presParOf" srcId="{F5F8973D-641F-4697-9A6C-DBCCCDF3D4EF}" destId="{EFB48949-3B38-47AF-9D50-8B39B30EFF58}" srcOrd="11" destOrd="0" presId="urn:microsoft.com/office/officeart/2005/8/layout/hierarchy1"/>
    <dgm:cxn modelId="{169A1E4E-C6CF-453C-BD5D-8EE60ADB690B}" type="presParOf" srcId="{EFB48949-3B38-47AF-9D50-8B39B30EFF58}" destId="{70F6D594-F889-4496-973D-CD192E36DAB9}" srcOrd="0" destOrd="0" presId="urn:microsoft.com/office/officeart/2005/8/layout/hierarchy1"/>
    <dgm:cxn modelId="{6DD5BB40-3149-4A2F-8C9A-A5D98652C1FB}" type="presParOf" srcId="{70F6D594-F889-4496-973D-CD192E36DAB9}" destId="{939B361F-D762-49E7-AC9D-E964E629622D}" srcOrd="0" destOrd="0" presId="urn:microsoft.com/office/officeart/2005/8/layout/hierarchy1"/>
    <dgm:cxn modelId="{EE6E4C1E-0CA2-4259-A710-03C7AE89F911}" type="presParOf" srcId="{70F6D594-F889-4496-973D-CD192E36DAB9}" destId="{64B4DB47-6AB1-4A76-B369-33EF731074AB}" srcOrd="1" destOrd="0" presId="urn:microsoft.com/office/officeart/2005/8/layout/hierarchy1"/>
    <dgm:cxn modelId="{C65E9F5B-ED1E-409D-8CF2-DC60526134C7}" type="presParOf" srcId="{EFB48949-3B38-47AF-9D50-8B39B30EFF58}" destId="{D22544CC-DB45-4726-B85E-F20975A5FAB3}" srcOrd="1" destOrd="0" presId="urn:microsoft.com/office/officeart/2005/8/layout/hierarchy1"/>
    <dgm:cxn modelId="{175CB6D7-41EE-4876-867D-166ADE43E6DC}" type="presParOf" srcId="{F5F8973D-641F-4697-9A6C-DBCCCDF3D4EF}" destId="{7D5B4BA7-90CE-4BE2-BDB7-231DBD46130E}" srcOrd="12" destOrd="0" presId="urn:microsoft.com/office/officeart/2005/8/layout/hierarchy1"/>
    <dgm:cxn modelId="{962B0B04-11D2-4522-8D66-F25B3D099258}" type="presParOf" srcId="{F5F8973D-641F-4697-9A6C-DBCCCDF3D4EF}" destId="{05A220EA-A518-4D55-B385-5F4BB7512E21}" srcOrd="13" destOrd="0" presId="urn:microsoft.com/office/officeart/2005/8/layout/hierarchy1"/>
    <dgm:cxn modelId="{206F4A31-70B6-40B1-B24D-5D41E4610A32}" type="presParOf" srcId="{05A220EA-A518-4D55-B385-5F4BB7512E21}" destId="{193DBA49-1ECE-456D-83CD-AF80E75C44A7}" srcOrd="0" destOrd="0" presId="urn:microsoft.com/office/officeart/2005/8/layout/hierarchy1"/>
    <dgm:cxn modelId="{514B4C0D-1995-4D9F-9598-A16F6B864147}" type="presParOf" srcId="{193DBA49-1ECE-456D-83CD-AF80E75C44A7}" destId="{6E272A3C-7C7B-4B73-BBE4-9A9AA25E3F44}" srcOrd="0" destOrd="0" presId="urn:microsoft.com/office/officeart/2005/8/layout/hierarchy1"/>
    <dgm:cxn modelId="{FCAE8D31-2FFB-4A1D-B773-36F7E340B51D}" type="presParOf" srcId="{193DBA49-1ECE-456D-83CD-AF80E75C44A7}" destId="{BC84C82A-B3C7-4A9A-ADCB-037C7A0DE161}" srcOrd="1" destOrd="0" presId="urn:microsoft.com/office/officeart/2005/8/layout/hierarchy1"/>
    <dgm:cxn modelId="{2B066397-8B06-40AB-871E-F1FCD87217D6}" type="presParOf" srcId="{05A220EA-A518-4D55-B385-5F4BB7512E21}" destId="{E83971D2-4AA5-42F6-9617-D893E5681CC6}"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chemeClr val="accent6">
            <a:lumMod val="60000"/>
            <a:lumOff val="40000"/>
            <a:alpha val="90000"/>
          </a:schemeClr>
        </a:solidFill>
      </dgm:spPr>
      <dgm:t>
        <a:bodyPr/>
        <a:lstStyle/>
        <a:p>
          <a:r>
            <a:rPr lang="tr-TR" sz="2000" b="1" dirty="0" smtClean="0"/>
            <a:t>1918 OLAYLARI</a:t>
          </a:r>
          <a:endParaRPr lang="tr-TR" sz="20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284B6CA5-A8E8-4C36-9CC8-D51BA14DA44E}">
      <dgm:prSet phldrT="[Metin]" custT="1"/>
      <dgm:spPr>
        <a:solidFill>
          <a:schemeClr val="accent6">
            <a:lumMod val="60000"/>
            <a:lumOff val="40000"/>
            <a:alpha val="90000"/>
          </a:schemeClr>
        </a:solidFill>
      </dgm:spPr>
      <dgm:t>
        <a:bodyPr/>
        <a:lstStyle/>
        <a:p>
          <a:r>
            <a:rPr lang="tr-TR" sz="1400" b="1" dirty="0" smtClean="0"/>
            <a:t>MONDROS MÜTAREKESİ</a:t>
          </a:r>
          <a:endParaRPr lang="tr-TR" sz="1400" b="1" dirty="0"/>
        </a:p>
      </dgm:t>
    </dgm:pt>
    <dgm:pt modelId="{E8B735A4-D4E9-4036-BEEB-269FA5174943}" type="parTrans" cxnId="{FB805CA8-7D2F-48D7-BF1F-982CFBD26E6C}">
      <dgm:prSet/>
      <dgm:spPr/>
      <dgm:t>
        <a:bodyPr/>
        <a:lstStyle/>
        <a:p>
          <a:endParaRPr lang="tr-TR" sz="1400"/>
        </a:p>
      </dgm:t>
    </dgm:pt>
    <dgm:pt modelId="{547F5574-515B-4720-8FEE-263DF8E66D85}" type="sibTrans" cxnId="{FB805CA8-7D2F-48D7-BF1F-982CFBD26E6C}">
      <dgm:prSet/>
      <dgm:spPr/>
      <dgm:t>
        <a:bodyPr/>
        <a:lstStyle/>
        <a:p>
          <a:endParaRPr lang="tr-TR" sz="1400"/>
        </a:p>
      </dgm:t>
    </dgm:pt>
    <dgm:pt modelId="{D01A9C7A-0A40-40EF-B689-F6346962ECE4}">
      <dgm:prSet custT="1"/>
      <dgm:spPr>
        <a:solidFill>
          <a:schemeClr val="accent6">
            <a:lumMod val="60000"/>
            <a:lumOff val="40000"/>
            <a:alpha val="89804"/>
          </a:schemeClr>
        </a:solidFill>
      </dgm:spPr>
      <dgm:t>
        <a:bodyPr/>
        <a:lstStyle/>
        <a:p>
          <a:r>
            <a:rPr lang="tr-TR" sz="1400" b="1" dirty="0" smtClean="0"/>
            <a:t>ANADOLU’DA İLK İŞGALLERİN BAŞLAMASI TRAKYA PAŞAELİ CEMİYETİ’NİN KURULUŞU</a:t>
          </a:r>
          <a:endParaRPr lang="tr-TR" sz="1400" b="1" dirty="0"/>
        </a:p>
      </dgm:t>
    </dgm:pt>
    <dgm:pt modelId="{AD148907-65A0-4DD4-8956-CF7D31CC36F2}" type="parTrans" cxnId="{2F13DACC-9235-40A2-936E-DE9E7DEA896F}">
      <dgm:prSet/>
      <dgm:spPr/>
      <dgm:t>
        <a:bodyPr/>
        <a:lstStyle/>
        <a:p>
          <a:endParaRPr lang="tr-TR" sz="1400"/>
        </a:p>
      </dgm:t>
    </dgm:pt>
    <dgm:pt modelId="{760DF455-7DAF-4281-8100-C45C048AA54C}" type="sibTrans" cxnId="{2F13DACC-9235-40A2-936E-DE9E7DEA896F}">
      <dgm:prSet/>
      <dgm:spPr/>
      <dgm:t>
        <a:bodyPr/>
        <a:lstStyle/>
        <a:p>
          <a:endParaRPr lang="tr-TR" sz="1400"/>
        </a:p>
      </dgm:t>
    </dgm:pt>
    <dgm:pt modelId="{F8CACCC0-3396-479C-B05E-D31453D15039}">
      <dgm:prSet custT="1"/>
      <dgm:spPr>
        <a:solidFill>
          <a:schemeClr val="accent6">
            <a:lumMod val="60000"/>
            <a:lumOff val="40000"/>
            <a:alpha val="90000"/>
          </a:schemeClr>
        </a:solidFill>
      </dgm:spPr>
      <dgm:t>
        <a:bodyPr/>
        <a:lstStyle/>
        <a:p>
          <a:r>
            <a:rPr lang="tr-TR" sz="1800" b="1" dirty="0" smtClean="0"/>
            <a:t>MUSTAFA KEMAL’İN İSTANBUL’A GELİŞİ</a:t>
          </a:r>
          <a:endParaRPr lang="tr-TR" sz="1800" b="1" dirty="0"/>
        </a:p>
      </dgm:t>
    </dgm:pt>
    <dgm:pt modelId="{0478ABF2-4D8D-44E6-900F-FF2EC9043875}" type="parTrans" cxnId="{8EC521F2-C414-4949-9DA6-FE7D497F8960}">
      <dgm:prSet/>
      <dgm:spPr/>
      <dgm:t>
        <a:bodyPr/>
        <a:lstStyle/>
        <a:p>
          <a:endParaRPr lang="tr-TR"/>
        </a:p>
      </dgm:t>
    </dgm:pt>
    <dgm:pt modelId="{7FFC159A-11D5-4E2D-BBE9-AB8B3A7EA1C5}" type="sibTrans" cxnId="{8EC521F2-C414-4949-9DA6-FE7D497F8960}">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FF3C2922-0CB9-4312-B0C1-8E5630F838C9}" type="pres">
      <dgm:prSet presAssocID="{5515CF32-D4C2-4074-98EF-A55377193C14}" presName="hierRoot1" presStyleCnt="0"/>
      <dgm:spPr/>
    </dgm:pt>
    <dgm:pt modelId="{A2AF45D2-370A-4716-B8DF-8EA66640A74B}" type="pres">
      <dgm:prSet presAssocID="{5515CF32-D4C2-4074-98EF-A55377193C14}" presName="composite" presStyleCnt="0"/>
      <dgm:spPr/>
    </dgm:pt>
    <dgm:pt modelId="{7C9BB0E6-0F83-41DB-94D8-713AA57B25BE}" type="pres">
      <dgm:prSet presAssocID="{5515CF32-D4C2-4074-98EF-A55377193C14}" presName="background" presStyleLbl="node0" presStyleIdx="0" presStyleCnt="1"/>
      <dgm:spPr/>
    </dgm:pt>
    <dgm:pt modelId="{045CB173-E53B-4718-B0D1-FE820767ACB6}" type="pres">
      <dgm:prSet presAssocID="{5515CF32-D4C2-4074-98EF-A55377193C14}" presName="text" presStyleLbl="fgAcc0" presStyleIdx="0" presStyleCnt="1" custScaleY="58628">
        <dgm:presLayoutVars>
          <dgm:chPref val="3"/>
        </dgm:presLayoutVars>
      </dgm:prSet>
      <dgm:spPr/>
      <dgm:t>
        <a:bodyPr/>
        <a:lstStyle/>
        <a:p>
          <a:endParaRPr lang="tr-TR"/>
        </a:p>
      </dgm:t>
    </dgm:pt>
    <dgm:pt modelId="{F5F8973D-641F-4697-9A6C-DBCCCDF3D4EF}" type="pres">
      <dgm:prSet presAssocID="{5515CF32-D4C2-4074-98EF-A55377193C14}" presName="hierChild2" presStyleCnt="0"/>
      <dgm:spPr/>
    </dgm:pt>
    <dgm:pt modelId="{4246A0CF-C35F-454C-BC6B-EA382D58EF7C}" type="pres">
      <dgm:prSet presAssocID="{E8B735A4-D4E9-4036-BEEB-269FA5174943}" presName="Name10" presStyleLbl="parChTrans1D2" presStyleIdx="0" presStyleCnt="3"/>
      <dgm:spPr/>
      <dgm:t>
        <a:bodyPr/>
        <a:lstStyle/>
        <a:p>
          <a:endParaRPr lang="tr-TR"/>
        </a:p>
      </dgm:t>
    </dgm:pt>
    <dgm:pt modelId="{B4CF331C-143A-4AC8-8786-99325BE4F2C4}" type="pres">
      <dgm:prSet presAssocID="{284B6CA5-A8E8-4C36-9CC8-D51BA14DA44E}" presName="hierRoot2" presStyleCnt="0"/>
      <dgm:spPr/>
    </dgm:pt>
    <dgm:pt modelId="{8993FCBF-7401-4C2F-B5A3-8A8D01F4E340}" type="pres">
      <dgm:prSet presAssocID="{284B6CA5-A8E8-4C36-9CC8-D51BA14DA44E}" presName="composite2" presStyleCnt="0"/>
      <dgm:spPr/>
    </dgm:pt>
    <dgm:pt modelId="{71540EFA-2452-4D79-8ABE-089D4A512044}" type="pres">
      <dgm:prSet presAssocID="{284B6CA5-A8E8-4C36-9CC8-D51BA14DA44E}" presName="background2" presStyleLbl="node2" presStyleIdx="0" presStyleCnt="3"/>
      <dgm:spPr/>
    </dgm:pt>
    <dgm:pt modelId="{B688E375-E88E-42D5-AAC8-A793326BB8C5}" type="pres">
      <dgm:prSet presAssocID="{284B6CA5-A8E8-4C36-9CC8-D51BA14DA44E}" presName="text2" presStyleLbl="fgAcc2" presStyleIdx="0" presStyleCnt="3" custScaleY="64143">
        <dgm:presLayoutVars>
          <dgm:chPref val="3"/>
        </dgm:presLayoutVars>
      </dgm:prSet>
      <dgm:spPr/>
      <dgm:t>
        <a:bodyPr/>
        <a:lstStyle/>
        <a:p>
          <a:endParaRPr lang="tr-TR"/>
        </a:p>
      </dgm:t>
    </dgm:pt>
    <dgm:pt modelId="{FC0ADC16-D79D-446B-B65F-C3D3CF8148E5}" type="pres">
      <dgm:prSet presAssocID="{284B6CA5-A8E8-4C36-9CC8-D51BA14DA44E}" presName="hierChild3" presStyleCnt="0"/>
      <dgm:spPr/>
    </dgm:pt>
    <dgm:pt modelId="{9616CF5A-0D72-46DB-BFF6-98A92E272563}" type="pres">
      <dgm:prSet presAssocID="{0478ABF2-4D8D-44E6-900F-FF2EC9043875}" presName="Name10" presStyleLbl="parChTrans1D2" presStyleIdx="1" presStyleCnt="3"/>
      <dgm:spPr/>
      <dgm:t>
        <a:bodyPr/>
        <a:lstStyle/>
        <a:p>
          <a:endParaRPr lang="tr-TR"/>
        </a:p>
      </dgm:t>
    </dgm:pt>
    <dgm:pt modelId="{1558F128-1AF4-4D91-BA66-4975F245F536}" type="pres">
      <dgm:prSet presAssocID="{F8CACCC0-3396-479C-B05E-D31453D15039}" presName="hierRoot2" presStyleCnt="0"/>
      <dgm:spPr/>
    </dgm:pt>
    <dgm:pt modelId="{D24E4A87-40B7-4F95-A77D-1CA45C61ED43}" type="pres">
      <dgm:prSet presAssocID="{F8CACCC0-3396-479C-B05E-D31453D15039}" presName="composite2" presStyleCnt="0"/>
      <dgm:spPr/>
    </dgm:pt>
    <dgm:pt modelId="{D402F296-390E-4D6C-A15E-E2D85A1E9C33}" type="pres">
      <dgm:prSet presAssocID="{F8CACCC0-3396-479C-B05E-D31453D15039}" presName="background2" presStyleLbl="node2" presStyleIdx="1" presStyleCnt="3"/>
      <dgm:spPr/>
    </dgm:pt>
    <dgm:pt modelId="{FF45AF78-0582-4E06-9FEF-3EEB0BBD4BAC}" type="pres">
      <dgm:prSet presAssocID="{F8CACCC0-3396-479C-B05E-D31453D15039}" presName="text2" presStyleLbl="fgAcc2" presStyleIdx="1" presStyleCnt="3" custScaleY="64143">
        <dgm:presLayoutVars>
          <dgm:chPref val="3"/>
        </dgm:presLayoutVars>
      </dgm:prSet>
      <dgm:spPr/>
      <dgm:t>
        <a:bodyPr/>
        <a:lstStyle/>
        <a:p>
          <a:endParaRPr lang="tr-TR"/>
        </a:p>
      </dgm:t>
    </dgm:pt>
    <dgm:pt modelId="{B0871235-0A7D-4B3A-841F-DA82AFD07987}" type="pres">
      <dgm:prSet presAssocID="{F8CACCC0-3396-479C-B05E-D31453D15039}" presName="hierChild3" presStyleCnt="0"/>
      <dgm:spPr/>
    </dgm:pt>
    <dgm:pt modelId="{7C2C711D-C060-4409-8C93-210E7B37778A}" type="pres">
      <dgm:prSet presAssocID="{AD148907-65A0-4DD4-8956-CF7D31CC36F2}" presName="Name10" presStyleLbl="parChTrans1D2" presStyleIdx="2" presStyleCnt="3"/>
      <dgm:spPr/>
      <dgm:t>
        <a:bodyPr/>
        <a:lstStyle/>
        <a:p>
          <a:endParaRPr lang="tr-TR"/>
        </a:p>
      </dgm:t>
    </dgm:pt>
    <dgm:pt modelId="{3CE879FC-95A2-4FB5-B500-4B5F5CDDEF81}" type="pres">
      <dgm:prSet presAssocID="{D01A9C7A-0A40-40EF-B689-F6346962ECE4}" presName="hierRoot2" presStyleCnt="0"/>
      <dgm:spPr/>
    </dgm:pt>
    <dgm:pt modelId="{895D3683-6AD4-4585-BECB-1A47E0B3AA52}" type="pres">
      <dgm:prSet presAssocID="{D01A9C7A-0A40-40EF-B689-F6346962ECE4}" presName="composite2" presStyleCnt="0"/>
      <dgm:spPr/>
    </dgm:pt>
    <dgm:pt modelId="{A2EB360C-6531-440E-A727-4EAAEEAF5A2E}" type="pres">
      <dgm:prSet presAssocID="{D01A9C7A-0A40-40EF-B689-F6346962ECE4}" presName="background2" presStyleLbl="node2" presStyleIdx="2" presStyleCnt="3"/>
      <dgm:spPr/>
    </dgm:pt>
    <dgm:pt modelId="{24F7758B-5FA5-41A5-AC99-F06FC8065CD8}" type="pres">
      <dgm:prSet presAssocID="{D01A9C7A-0A40-40EF-B689-F6346962ECE4}" presName="text2" presStyleLbl="fgAcc2" presStyleIdx="2" presStyleCnt="3" custScaleY="64143">
        <dgm:presLayoutVars>
          <dgm:chPref val="3"/>
        </dgm:presLayoutVars>
      </dgm:prSet>
      <dgm:spPr/>
      <dgm:t>
        <a:bodyPr/>
        <a:lstStyle/>
        <a:p>
          <a:endParaRPr lang="tr-TR"/>
        </a:p>
      </dgm:t>
    </dgm:pt>
    <dgm:pt modelId="{FA025F2A-25A1-4018-B74B-7661EDE1D31E}" type="pres">
      <dgm:prSet presAssocID="{D01A9C7A-0A40-40EF-B689-F6346962ECE4}" presName="hierChild3" presStyleCnt="0"/>
      <dgm:spPr/>
    </dgm:pt>
  </dgm:ptLst>
  <dgm:cxnLst>
    <dgm:cxn modelId="{8EC521F2-C414-4949-9DA6-FE7D497F8960}" srcId="{5515CF32-D4C2-4074-98EF-A55377193C14}" destId="{F8CACCC0-3396-479C-B05E-D31453D15039}" srcOrd="1" destOrd="0" parTransId="{0478ABF2-4D8D-44E6-900F-FF2EC9043875}" sibTransId="{7FFC159A-11D5-4E2D-BBE9-AB8B3A7EA1C5}"/>
    <dgm:cxn modelId="{5090171C-7463-46FB-AF5A-F5CBB1D621D3}" type="presOf" srcId="{AD148907-65A0-4DD4-8956-CF7D31CC36F2}" destId="{7C2C711D-C060-4409-8C93-210E7B37778A}" srcOrd="0" destOrd="0" presId="urn:microsoft.com/office/officeart/2005/8/layout/hierarchy1"/>
    <dgm:cxn modelId="{E9872529-0D1B-420E-8FE3-3EC237E616B0}" type="presOf" srcId="{284B6CA5-A8E8-4C36-9CC8-D51BA14DA44E}" destId="{B688E375-E88E-42D5-AAC8-A793326BB8C5}" srcOrd="0" destOrd="0" presId="urn:microsoft.com/office/officeart/2005/8/layout/hierarchy1"/>
    <dgm:cxn modelId="{8419FE6C-A0C0-4073-938F-07A11F77214B}" srcId="{AEF296F4-D418-44C2-889A-527520DDC60E}" destId="{5515CF32-D4C2-4074-98EF-A55377193C14}" srcOrd="0" destOrd="0" parTransId="{E726EFAD-5D4D-4007-BD72-1ADA9250448D}" sibTransId="{8A44418C-3E33-4B3B-9FF0-C37BC9E3745E}"/>
    <dgm:cxn modelId="{496CBFD3-6CE9-41DD-9D2D-7EF230319485}" type="presOf" srcId="{0478ABF2-4D8D-44E6-900F-FF2EC9043875}" destId="{9616CF5A-0D72-46DB-BFF6-98A92E272563}" srcOrd="0" destOrd="0" presId="urn:microsoft.com/office/officeart/2005/8/layout/hierarchy1"/>
    <dgm:cxn modelId="{2F13DACC-9235-40A2-936E-DE9E7DEA896F}" srcId="{5515CF32-D4C2-4074-98EF-A55377193C14}" destId="{D01A9C7A-0A40-40EF-B689-F6346962ECE4}" srcOrd="2" destOrd="0" parTransId="{AD148907-65A0-4DD4-8956-CF7D31CC36F2}" sibTransId="{760DF455-7DAF-4281-8100-C45C048AA54C}"/>
    <dgm:cxn modelId="{564ACC61-9484-4A9A-A3E6-2DAEB1CFF5ED}" type="presOf" srcId="{E8B735A4-D4E9-4036-BEEB-269FA5174943}" destId="{4246A0CF-C35F-454C-BC6B-EA382D58EF7C}" srcOrd="0" destOrd="0" presId="urn:microsoft.com/office/officeart/2005/8/layout/hierarchy1"/>
    <dgm:cxn modelId="{4B0A2492-3F5D-4E08-B86F-5B6ADF9B99AB}" type="presOf" srcId="{F8CACCC0-3396-479C-B05E-D31453D15039}" destId="{FF45AF78-0582-4E06-9FEF-3EEB0BBD4BAC}" srcOrd="0" destOrd="0" presId="urn:microsoft.com/office/officeart/2005/8/layout/hierarchy1"/>
    <dgm:cxn modelId="{D4CA4E2A-B076-4F58-9DE3-316186D32FBC}" type="presOf" srcId="{D01A9C7A-0A40-40EF-B689-F6346962ECE4}" destId="{24F7758B-5FA5-41A5-AC99-F06FC8065CD8}" srcOrd="0" destOrd="0" presId="urn:microsoft.com/office/officeart/2005/8/layout/hierarchy1"/>
    <dgm:cxn modelId="{FB805CA8-7D2F-48D7-BF1F-982CFBD26E6C}" srcId="{5515CF32-D4C2-4074-98EF-A55377193C14}" destId="{284B6CA5-A8E8-4C36-9CC8-D51BA14DA44E}" srcOrd="0" destOrd="0" parTransId="{E8B735A4-D4E9-4036-BEEB-269FA5174943}" sibTransId="{547F5574-515B-4720-8FEE-263DF8E66D85}"/>
    <dgm:cxn modelId="{6F177CDE-7D8B-4BA2-BA8B-47FA59E1F954}" type="presOf" srcId="{AEF296F4-D418-44C2-889A-527520DDC60E}" destId="{050E7A1D-861A-490F-8AF7-3B1C556BFE41}" srcOrd="0" destOrd="0" presId="urn:microsoft.com/office/officeart/2005/8/layout/hierarchy1"/>
    <dgm:cxn modelId="{4E404952-B5A4-493A-A43A-E4BD8178D04D}" type="presOf" srcId="{5515CF32-D4C2-4074-98EF-A55377193C14}" destId="{045CB173-E53B-4718-B0D1-FE820767ACB6}" srcOrd="0" destOrd="0" presId="urn:microsoft.com/office/officeart/2005/8/layout/hierarchy1"/>
    <dgm:cxn modelId="{05993EE6-DFF5-45C6-BCD8-BCA85167D9F2}" type="presParOf" srcId="{050E7A1D-861A-490F-8AF7-3B1C556BFE41}" destId="{FF3C2922-0CB9-4312-B0C1-8E5630F838C9}" srcOrd="0" destOrd="0" presId="urn:microsoft.com/office/officeart/2005/8/layout/hierarchy1"/>
    <dgm:cxn modelId="{73878A97-3E57-4170-A580-80BBA59DCD77}" type="presParOf" srcId="{FF3C2922-0CB9-4312-B0C1-8E5630F838C9}" destId="{A2AF45D2-370A-4716-B8DF-8EA66640A74B}" srcOrd="0" destOrd="0" presId="urn:microsoft.com/office/officeart/2005/8/layout/hierarchy1"/>
    <dgm:cxn modelId="{11D2B40C-DD44-456B-9F51-A996EF801D00}" type="presParOf" srcId="{A2AF45D2-370A-4716-B8DF-8EA66640A74B}" destId="{7C9BB0E6-0F83-41DB-94D8-713AA57B25BE}" srcOrd="0" destOrd="0" presId="urn:microsoft.com/office/officeart/2005/8/layout/hierarchy1"/>
    <dgm:cxn modelId="{4CB76856-24DD-4EC2-BFCD-256219362286}" type="presParOf" srcId="{A2AF45D2-370A-4716-B8DF-8EA66640A74B}" destId="{045CB173-E53B-4718-B0D1-FE820767ACB6}" srcOrd="1" destOrd="0" presId="urn:microsoft.com/office/officeart/2005/8/layout/hierarchy1"/>
    <dgm:cxn modelId="{F4C586FF-EF50-4D06-961C-B17F567C0B1D}" type="presParOf" srcId="{FF3C2922-0CB9-4312-B0C1-8E5630F838C9}" destId="{F5F8973D-641F-4697-9A6C-DBCCCDF3D4EF}" srcOrd="1" destOrd="0" presId="urn:microsoft.com/office/officeart/2005/8/layout/hierarchy1"/>
    <dgm:cxn modelId="{E8ABA77F-55D6-4AA9-AC41-AD5593CE5172}" type="presParOf" srcId="{F5F8973D-641F-4697-9A6C-DBCCCDF3D4EF}" destId="{4246A0CF-C35F-454C-BC6B-EA382D58EF7C}" srcOrd="0" destOrd="0" presId="urn:microsoft.com/office/officeart/2005/8/layout/hierarchy1"/>
    <dgm:cxn modelId="{85F62D28-4F2B-4B0B-AD53-1CA00B889761}" type="presParOf" srcId="{F5F8973D-641F-4697-9A6C-DBCCCDF3D4EF}" destId="{B4CF331C-143A-4AC8-8786-99325BE4F2C4}" srcOrd="1" destOrd="0" presId="urn:microsoft.com/office/officeart/2005/8/layout/hierarchy1"/>
    <dgm:cxn modelId="{CB470744-CDEF-4D2E-BCE3-E92B6A9BC286}" type="presParOf" srcId="{B4CF331C-143A-4AC8-8786-99325BE4F2C4}" destId="{8993FCBF-7401-4C2F-B5A3-8A8D01F4E340}" srcOrd="0" destOrd="0" presId="urn:microsoft.com/office/officeart/2005/8/layout/hierarchy1"/>
    <dgm:cxn modelId="{19C8D74A-CA15-402B-860B-10CCE8D7465C}" type="presParOf" srcId="{8993FCBF-7401-4C2F-B5A3-8A8D01F4E340}" destId="{71540EFA-2452-4D79-8ABE-089D4A512044}" srcOrd="0" destOrd="0" presId="urn:microsoft.com/office/officeart/2005/8/layout/hierarchy1"/>
    <dgm:cxn modelId="{4AFA5086-0C37-41CC-B755-47698613E35B}" type="presParOf" srcId="{8993FCBF-7401-4C2F-B5A3-8A8D01F4E340}" destId="{B688E375-E88E-42D5-AAC8-A793326BB8C5}" srcOrd="1" destOrd="0" presId="urn:microsoft.com/office/officeart/2005/8/layout/hierarchy1"/>
    <dgm:cxn modelId="{18EAB9D0-1B15-4430-BA1C-2C7E5169F578}" type="presParOf" srcId="{B4CF331C-143A-4AC8-8786-99325BE4F2C4}" destId="{FC0ADC16-D79D-446B-B65F-C3D3CF8148E5}" srcOrd="1" destOrd="0" presId="urn:microsoft.com/office/officeart/2005/8/layout/hierarchy1"/>
    <dgm:cxn modelId="{AB80582F-6129-4090-A6EC-6715CB8984E1}" type="presParOf" srcId="{F5F8973D-641F-4697-9A6C-DBCCCDF3D4EF}" destId="{9616CF5A-0D72-46DB-BFF6-98A92E272563}" srcOrd="2" destOrd="0" presId="urn:microsoft.com/office/officeart/2005/8/layout/hierarchy1"/>
    <dgm:cxn modelId="{EE6F3198-ABD6-4C8E-A40A-715070B24BF4}" type="presParOf" srcId="{F5F8973D-641F-4697-9A6C-DBCCCDF3D4EF}" destId="{1558F128-1AF4-4D91-BA66-4975F245F536}" srcOrd="3" destOrd="0" presId="urn:microsoft.com/office/officeart/2005/8/layout/hierarchy1"/>
    <dgm:cxn modelId="{ABDA8DC9-518A-4FD6-B758-0D3D722E2AD2}" type="presParOf" srcId="{1558F128-1AF4-4D91-BA66-4975F245F536}" destId="{D24E4A87-40B7-4F95-A77D-1CA45C61ED43}" srcOrd="0" destOrd="0" presId="urn:microsoft.com/office/officeart/2005/8/layout/hierarchy1"/>
    <dgm:cxn modelId="{ED0446AB-B322-49F7-8536-EFE251351011}" type="presParOf" srcId="{D24E4A87-40B7-4F95-A77D-1CA45C61ED43}" destId="{D402F296-390E-4D6C-A15E-E2D85A1E9C33}" srcOrd="0" destOrd="0" presId="urn:microsoft.com/office/officeart/2005/8/layout/hierarchy1"/>
    <dgm:cxn modelId="{1988EF50-7D9C-49B1-BEDE-A450B986EB3B}" type="presParOf" srcId="{D24E4A87-40B7-4F95-A77D-1CA45C61ED43}" destId="{FF45AF78-0582-4E06-9FEF-3EEB0BBD4BAC}" srcOrd="1" destOrd="0" presId="urn:microsoft.com/office/officeart/2005/8/layout/hierarchy1"/>
    <dgm:cxn modelId="{35ED771F-1C63-479B-B43A-C3C73A52F05D}" type="presParOf" srcId="{1558F128-1AF4-4D91-BA66-4975F245F536}" destId="{B0871235-0A7D-4B3A-841F-DA82AFD07987}" srcOrd="1" destOrd="0" presId="urn:microsoft.com/office/officeart/2005/8/layout/hierarchy1"/>
    <dgm:cxn modelId="{9ECC79E9-F49E-4B23-83F2-CD6BB3564253}" type="presParOf" srcId="{F5F8973D-641F-4697-9A6C-DBCCCDF3D4EF}" destId="{7C2C711D-C060-4409-8C93-210E7B37778A}" srcOrd="4" destOrd="0" presId="urn:microsoft.com/office/officeart/2005/8/layout/hierarchy1"/>
    <dgm:cxn modelId="{8B51BF63-869D-4216-A992-A2F702221C1E}" type="presParOf" srcId="{F5F8973D-641F-4697-9A6C-DBCCCDF3D4EF}" destId="{3CE879FC-95A2-4FB5-B500-4B5F5CDDEF81}" srcOrd="5" destOrd="0" presId="urn:microsoft.com/office/officeart/2005/8/layout/hierarchy1"/>
    <dgm:cxn modelId="{1D46C6BD-D490-429F-A8B5-716F79A85344}" type="presParOf" srcId="{3CE879FC-95A2-4FB5-B500-4B5F5CDDEF81}" destId="{895D3683-6AD4-4585-BECB-1A47E0B3AA52}" srcOrd="0" destOrd="0" presId="urn:microsoft.com/office/officeart/2005/8/layout/hierarchy1"/>
    <dgm:cxn modelId="{D1AF539E-B565-4AD3-9B0E-0449681CB9FF}" type="presParOf" srcId="{895D3683-6AD4-4585-BECB-1A47E0B3AA52}" destId="{A2EB360C-6531-440E-A727-4EAAEEAF5A2E}" srcOrd="0" destOrd="0" presId="urn:microsoft.com/office/officeart/2005/8/layout/hierarchy1"/>
    <dgm:cxn modelId="{C86853EC-CBB0-49C9-B8F3-8F13F827F701}" type="presParOf" srcId="{895D3683-6AD4-4585-BECB-1A47E0B3AA52}" destId="{24F7758B-5FA5-41A5-AC99-F06FC8065CD8}" srcOrd="1" destOrd="0" presId="urn:microsoft.com/office/officeart/2005/8/layout/hierarchy1"/>
    <dgm:cxn modelId="{D1033CBC-8CC6-4500-8BB1-A87B15E13D66}" type="presParOf" srcId="{3CE879FC-95A2-4FB5-B500-4B5F5CDDEF81}" destId="{FA025F2A-25A1-4018-B74B-7661EDE1D31E}"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rgbClr val="FF99FF">
            <a:alpha val="90000"/>
          </a:srgbClr>
        </a:solidFill>
      </dgm:spPr>
      <dgm:t>
        <a:bodyPr/>
        <a:lstStyle/>
        <a:p>
          <a:r>
            <a:rPr lang="tr-TR" sz="2000" b="1" dirty="0" smtClean="0"/>
            <a:t>1919 OLAYLARI</a:t>
          </a:r>
          <a:endParaRPr lang="tr-TR" sz="20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284B6CA5-A8E8-4C36-9CC8-D51BA14DA44E}">
      <dgm:prSet phldrT="[Metin]" custT="1"/>
      <dgm:spPr>
        <a:solidFill>
          <a:srgbClr val="FF99FF">
            <a:alpha val="90000"/>
          </a:srgbClr>
        </a:solidFill>
      </dgm:spPr>
      <dgm:t>
        <a:bodyPr/>
        <a:lstStyle/>
        <a:p>
          <a:r>
            <a:rPr lang="tr-TR" sz="1200" b="1" dirty="0" smtClean="0"/>
            <a:t>MUSTAFA KEMAL’İN SAMSUN’A ÇIKIŞI</a:t>
          </a:r>
          <a:endParaRPr lang="tr-TR" sz="1200" b="1" dirty="0"/>
        </a:p>
      </dgm:t>
    </dgm:pt>
    <dgm:pt modelId="{E8B735A4-D4E9-4036-BEEB-269FA5174943}" type="parTrans" cxnId="{FB805CA8-7D2F-48D7-BF1F-982CFBD26E6C}">
      <dgm:prSet/>
      <dgm:spPr/>
      <dgm:t>
        <a:bodyPr/>
        <a:lstStyle/>
        <a:p>
          <a:endParaRPr lang="tr-TR" sz="1400"/>
        </a:p>
      </dgm:t>
    </dgm:pt>
    <dgm:pt modelId="{547F5574-515B-4720-8FEE-263DF8E66D85}" type="sibTrans" cxnId="{FB805CA8-7D2F-48D7-BF1F-982CFBD26E6C}">
      <dgm:prSet/>
      <dgm:spPr/>
      <dgm:t>
        <a:bodyPr/>
        <a:lstStyle/>
        <a:p>
          <a:endParaRPr lang="tr-TR" sz="1400"/>
        </a:p>
      </dgm:t>
    </dgm:pt>
    <dgm:pt modelId="{D01A9C7A-0A40-40EF-B689-F6346962ECE4}">
      <dgm:prSet custT="1"/>
      <dgm:spPr>
        <a:solidFill>
          <a:srgbClr val="FF99FF">
            <a:alpha val="89804"/>
          </a:srgbClr>
        </a:solidFill>
      </dgm:spPr>
      <dgm:t>
        <a:bodyPr/>
        <a:lstStyle/>
        <a:p>
          <a:r>
            <a:rPr lang="tr-TR" sz="1200" b="1" dirty="0" smtClean="0"/>
            <a:t>ERZURUM KONGRESİ</a:t>
          </a:r>
          <a:endParaRPr lang="tr-TR" sz="1200" b="1" dirty="0"/>
        </a:p>
      </dgm:t>
    </dgm:pt>
    <dgm:pt modelId="{AD148907-65A0-4DD4-8956-CF7D31CC36F2}" type="parTrans" cxnId="{2F13DACC-9235-40A2-936E-DE9E7DEA896F}">
      <dgm:prSet/>
      <dgm:spPr/>
      <dgm:t>
        <a:bodyPr/>
        <a:lstStyle/>
        <a:p>
          <a:endParaRPr lang="tr-TR" sz="1400"/>
        </a:p>
      </dgm:t>
    </dgm:pt>
    <dgm:pt modelId="{760DF455-7DAF-4281-8100-C45C048AA54C}" type="sibTrans" cxnId="{2F13DACC-9235-40A2-936E-DE9E7DEA896F}">
      <dgm:prSet/>
      <dgm:spPr/>
      <dgm:t>
        <a:bodyPr/>
        <a:lstStyle/>
        <a:p>
          <a:endParaRPr lang="tr-TR" sz="1400"/>
        </a:p>
      </dgm:t>
    </dgm:pt>
    <dgm:pt modelId="{1B627E8A-C8A6-4708-8359-BB4BBB442AF1}">
      <dgm:prSet custT="1"/>
      <dgm:spPr>
        <a:solidFill>
          <a:srgbClr val="FF99FF">
            <a:alpha val="89804"/>
          </a:srgbClr>
        </a:solidFill>
      </dgm:spPr>
      <dgm:t>
        <a:bodyPr/>
        <a:lstStyle/>
        <a:p>
          <a:r>
            <a:rPr lang="tr-TR" sz="1200" b="1" dirty="0" smtClean="0"/>
            <a:t>SİVAS KONGRESİ</a:t>
          </a:r>
          <a:endParaRPr lang="tr-TR" sz="1200" b="1" dirty="0"/>
        </a:p>
      </dgm:t>
    </dgm:pt>
    <dgm:pt modelId="{09F840D8-854D-49F6-B272-927AB4D8D155}" type="parTrans" cxnId="{CDA3CD62-8258-4738-89B8-7DDD313C6FFB}">
      <dgm:prSet/>
      <dgm:spPr/>
      <dgm:t>
        <a:bodyPr/>
        <a:lstStyle/>
        <a:p>
          <a:endParaRPr lang="tr-TR" sz="1400"/>
        </a:p>
      </dgm:t>
    </dgm:pt>
    <dgm:pt modelId="{0E328EE4-2D13-455B-9988-EC0342A47A3A}" type="sibTrans" cxnId="{CDA3CD62-8258-4738-89B8-7DDD313C6FFB}">
      <dgm:prSet/>
      <dgm:spPr/>
      <dgm:t>
        <a:bodyPr/>
        <a:lstStyle/>
        <a:p>
          <a:endParaRPr lang="tr-TR" sz="1400"/>
        </a:p>
      </dgm:t>
    </dgm:pt>
    <dgm:pt modelId="{F8CACCC0-3396-479C-B05E-D31453D15039}">
      <dgm:prSet custT="1"/>
      <dgm:spPr>
        <a:solidFill>
          <a:srgbClr val="FF99FF">
            <a:alpha val="90000"/>
          </a:srgbClr>
        </a:solidFill>
      </dgm:spPr>
      <dgm:t>
        <a:bodyPr/>
        <a:lstStyle/>
        <a:p>
          <a:r>
            <a:rPr lang="tr-TR" sz="1200" b="1" dirty="0" smtClean="0"/>
            <a:t>AMASYA GENELGESİ</a:t>
          </a:r>
          <a:endParaRPr lang="tr-TR" sz="1200" b="1" dirty="0"/>
        </a:p>
      </dgm:t>
    </dgm:pt>
    <dgm:pt modelId="{0478ABF2-4D8D-44E6-900F-FF2EC9043875}" type="parTrans" cxnId="{8EC521F2-C414-4949-9DA6-FE7D497F8960}">
      <dgm:prSet/>
      <dgm:spPr/>
      <dgm:t>
        <a:bodyPr/>
        <a:lstStyle/>
        <a:p>
          <a:endParaRPr lang="tr-TR"/>
        </a:p>
      </dgm:t>
    </dgm:pt>
    <dgm:pt modelId="{7FFC159A-11D5-4E2D-BBE9-AB8B3A7EA1C5}" type="sibTrans" cxnId="{8EC521F2-C414-4949-9DA6-FE7D497F8960}">
      <dgm:prSet/>
      <dgm:spPr/>
      <dgm:t>
        <a:bodyPr/>
        <a:lstStyle/>
        <a:p>
          <a:endParaRPr lang="tr-TR"/>
        </a:p>
      </dgm:t>
    </dgm:pt>
    <dgm:pt modelId="{56FDEE25-F819-48F0-BD8D-3E68138859C0}">
      <dgm:prSet custT="1"/>
      <dgm:spPr>
        <a:solidFill>
          <a:srgbClr val="FF99FF">
            <a:alpha val="90000"/>
          </a:srgbClr>
        </a:solidFill>
      </dgm:spPr>
      <dgm:t>
        <a:bodyPr/>
        <a:lstStyle/>
        <a:p>
          <a:r>
            <a:rPr lang="tr-TR" sz="1100" b="1" dirty="0" smtClean="0"/>
            <a:t>AMASYA GÖRÜŞMELERİ</a:t>
          </a:r>
          <a:endParaRPr lang="tr-TR" sz="1100" b="1" dirty="0"/>
        </a:p>
      </dgm:t>
    </dgm:pt>
    <dgm:pt modelId="{B51A2CDC-9E50-4BCA-940D-2E0E5C8DC9EC}" type="parTrans" cxnId="{A5AAF1A1-5C35-49CD-BFBA-6DCD2008A64E}">
      <dgm:prSet/>
      <dgm:spPr/>
      <dgm:t>
        <a:bodyPr/>
        <a:lstStyle/>
        <a:p>
          <a:endParaRPr lang="tr-TR"/>
        </a:p>
      </dgm:t>
    </dgm:pt>
    <dgm:pt modelId="{57BED6A5-BD87-47BB-8700-DB59B631E08D}" type="sibTrans" cxnId="{A5AAF1A1-5C35-49CD-BFBA-6DCD2008A64E}">
      <dgm:prSet/>
      <dgm:spPr/>
      <dgm:t>
        <a:bodyPr/>
        <a:lstStyle/>
        <a:p>
          <a:endParaRPr lang="tr-TR"/>
        </a:p>
      </dgm:t>
    </dgm:pt>
    <dgm:pt modelId="{93649CB1-4ECD-49AE-A4E4-367FF1BCEDA7}">
      <dgm:prSet/>
      <dgm:spPr>
        <a:solidFill>
          <a:srgbClr val="FF99FF">
            <a:alpha val="90000"/>
          </a:srgbClr>
        </a:solidFill>
      </dgm:spPr>
      <dgm:t>
        <a:bodyPr/>
        <a:lstStyle/>
        <a:p>
          <a:r>
            <a:rPr lang="tr-TR" b="1" dirty="0" smtClean="0"/>
            <a:t>MUSTAFA KEMAL’İN ANKARA’YA GELİŞİ</a:t>
          </a:r>
          <a:endParaRPr lang="tr-TR" b="1" dirty="0"/>
        </a:p>
      </dgm:t>
    </dgm:pt>
    <dgm:pt modelId="{8D0A00C5-598B-45BF-8F8D-2265E486D047}" type="parTrans" cxnId="{2ABF4E66-C320-4409-96A1-9B860F0459C3}">
      <dgm:prSet/>
      <dgm:spPr/>
      <dgm:t>
        <a:bodyPr/>
        <a:lstStyle/>
        <a:p>
          <a:endParaRPr lang="tr-TR"/>
        </a:p>
      </dgm:t>
    </dgm:pt>
    <dgm:pt modelId="{52CC1FB8-8139-4452-805F-5B343489BEE1}" type="sibTrans" cxnId="{2ABF4E66-C320-4409-96A1-9B860F0459C3}">
      <dgm:prSet/>
      <dgm:spPr/>
      <dgm:t>
        <a:bodyPr/>
        <a:lstStyle/>
        <a:p>
          <a:endParaRPr lang="tr-TR"/>
        </a:p>
      </dgm:t>
    </dgm:pt>
    <dgm:pt modelId="{1AC1504F-56AF-431D-BCA9-E6C9CF796233}">
      <dgm:prSet custT="1"/>
      <dgm:spPr>
        <a:solidFill>
          <a:srgbClr val="FF99FF">
            <a:alpha val="90000"/>
          </a:srgbClr>
        </a:solidFill>
      </dgm:spPr>
      <dgm:t>
        <a:bodyPr/>
        <a:lstStyle/>
        <a:p>
          <a:r>
            <a:rPr lang="tr-TR" sz="1200" b="1" dirty="0" smtClean="0"/>
            <a:t>İZMİR’İN İŞGALİ</a:t>
          </a:r>
          <a:endParaRPr lang="tr-TR" sz="1200" b="1" dirty="0"/>
        </a:p>
      </dgm:t>
    </dgm:pt>
    <dgm:pt modelId="{C0CF74D5-4AE6-4EB7-A949-08A99C8755B7}" type="parTrans" cxnId="{55A14FEF-A830-4C41-A368-930CC3306329}">
      <dgm:prSet/>
      <dgm:spPr/>
      <dgm:t>
        <a:bodyPr/>
        <a:lstStyle/>
        <a:p>
          <a:endParaRPr lang="tr-TR"/>
        </a:p>
      </dgm:t>
    </dgm:pt>
    <dgm:pt modelId="{88861542-828F-4AE3-B731-47A617145584}" type="sibTrans" cxnId="{55A14FEF-A830-4C41-A368-930CC3306329}">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FF3C2922-0CB9-4312-B0C1-8E5630F838C9}" type="pres">
      <dgm:prSet presAssocID="{5515CF32-D4C2-4074-98EF-A55377193C14}" presName="hierRoot1" presStyleCnt="0"/>
      <dgm:spPr/>
    </dgm:pt>
    <dgm:pt modelId="{A2AF45D2-370A-4716-B8DF-8EA66640A74B}" type="pres">
      <dgm:prSet presAssocID="{5515CF32-D4C2-4074-98EF-A55377193C14}" presName="composite" presStyleCnt="0"/>
      <dgm:spPr/>
    </dgm:pt>
    <dgm:pt modelId="{7C9BB0E6-0F83-41DB-94D8-713AA57B25BE}" type="pres">
      <dgm:prSet presAssocID="{5515CF32-D4C2-4074-98EF-A55377193C14}" presName="background" presStyleLbl="node0" presStyleIdx="0" presStyleCnt="1"/>
      <dgm:spPr/>
    </dgm:pt>
    <dgm:pt modelId="{045CB173-E53B-4718-B0D1-FE820767ACB6}" type="pres">
      <dgm:prSet presAssocID="{5515CF32-D4C2-4074-98EF-A55377193C14}" presName="text" presStyleLbl="fgAcc0" presStyleIdx="0" presStyleCnt="1" custScaleX="188738">
        <dgm:presLayoutVars>
          <dgm:chPref val="3"/>
        </dgm:presLayoutVars>
      </dgm:prSet>
      <dgm:spPr/>
      <dgm:t>
        <a:bodyPr/>
        <a:lstStyle/>
        <a:p>
          <a:endParaRPr lang="tr-TR"/>
        </a:p>
      </dgm:t>
    </dgm:pt>
    <dgm:pt modelId="{F5F8973D-641F-4697-9A6C-DBCCCDF3D4EF}" type="pres">
      <dgm:prSet presAssocID="{5515CF32-D4C2-4074-98EF-A55377193C14}" presName="hierChild2" presStyleCnt="0"/>
      <dgm:spPr/>
    </dgm:pt>
    <dgm:pt modelId="{8BD6FDD6-BEC9-4424-9E69-0FE53CA5986C}" type="pres">
      <dgm:prSet presAssocID="{C0CF74D5-4AE6-4EB7-A949-08A99C8755B7}" presName="Name10" presStyleLbl="parChTrans1D2" presStyleIdx="0" presStyleCnt="7"/>
      <dgm:spPr/>
      <dgm:t>
        <a:bodyPr/>
        <a:lstStyle/>
        <a:p>
          <a:endParaRPr lang="tr-TR"/>
        </a:p>
      </dgm:t>
    </dgm:pt>
    <dgm:pt modelId="{8B807BA0-05F5-46AA-A47B-7266DF12994F}" type="pres">
      <dgm:prSet presAssocID="{1AC1504F-56AF-431D-BCA9-E6C9CF796233}" presName="hierRoot2" presStyleCnt="0"/>
      <dgm:spPr/>
    </dgm:pt>
    <dgm:pt modelId="{AC9355DA-4F34-4C2C-A641-41F24835DB44}" type="pres">
      <dgm:prSet presAssocID="{1AC1504F-56AF-431D-BCA9-E6C9CF796233}" presName="composite2" presStyleCnt="0"/>
      <dgm:spPr/>
    </dgm:pt>
    <dgm:pt modelId="{CAEF1D44-141C-4C1B-9C11-AEDDB550CBE8}" type="pres">
      <dgm:prSet presAssocID="{1AC1504F-56AF-431D-BCA9-E6C9CF796233}" presName="background2" presStyleLbl="node2" presStyleIdx="0" presStyleCnt="7"/>
      <dgm:spPr/>
    </dgm:pt>
    <dgm:pt modelId="{31009D92-ACAF-4D0A-92BD-5C287D61E8AC}" type="pres">
      <dgm:prSet presAssocID="{1AC1504F-56AF-431D-BCA9-E6C9CF796233}" presName="text2" presStyleLbl="fgAcc2" presStyleIdx="0" presStyleCnt="7">
        <dgm:presLayoutVars>
          <dgm:chPref val="3"/>
        </dgm:presLayoutVars>
      </dgm:prSet>
      <dgm:spPr/>
      <dgm:t>
        <a:bodyPr/>
        <a:lstStyle/>
        <a:p>
          <a:endParaRPr lang="tr-TR"/>
        </a:p>
      </dgm:t>
    </dgm:pt>
    <dgm:pt modelId="{50530D97-B485-43AD-8867-F8A3A659A037}" type="pres">
      <dgm:prSet presAssocID="{1AC1504F-56AF-431D-BCA9-E6C9CF796233}" presName="hierChild3" presStyleCnt="0"/>
      <dgm:spPr/>
    </dgm:pt>
    <dgm:pt modelId="{4246A0CF-C35F-454C-BC6B-EA382D58EF7C}" type="pres">
      <dgm:prSet presAssocID="{E8B735A4-D4E9-4036-BEEB-269FA5174943}" presName="Name10" presStyleLbl="parChTrans1D2" presStyleIdx="1" presStyleCnt="7"/>
      <dgm:spPr/>
      <dgm:t>
        <a:bodyPr/>
        <a:lstStyle/>
        <a:p>
          <a:endParaRPr lang="tr-TR"/>
        </a:p>
      </dgm:t>
    </dgm:pt>
    <dgm:pt modelId="{B4CF331C-143A-4AC8-8786-99325BE4F2C4}" type="pres">
      <dgm:prSet presAssocID="{284B6CA5-A8E8-4C36-9CC8-D51BA14DA44E}" presName="hierRoot2" presStyleCnt="0"/>
      <dgm:spPr/>
    </dgm:pt>
    <dgm:pt modelId="{8993FCBF-7401-4C2F-B5A3-8A8D01F4E340}" type="pres">
      <dgm:prSet presAssocID="{284B6CA5-A8E8-4C36-9CC8-D51BA14DA44E}" presName="composite2" presStyleCnt="0"/>
      <dgm:spPr/>
    </dgm:pt>
    <dgm:pt modelId="{71540EFA-2452-4D79-8ABE-089D4A512044}" type="pres">
      <dgm:prSet presAssocID="{284B6CA5-A8E8-4C36-9CC8-D51BA14DA44E}" presName="background2" presStyleLbl="node2" presStyleIdx="1" presStyleCnt="7"/>
      <dgm:spPr/>
    </dgm:pt>
    <dgm:pt modelId="{B688E375-E88E-42D5-AAC8-A793326BB8C5}" type="pres">
      <dgm:prSet presAssocID="{284B6CA5-A8E8-4C36-9CC8-D51BA14DA44E}" presName="text2" presStyleLbl="fgAcc2" presStyleIdx="1" presStyleCnt="7">
        <dgm:presLayoutVars>
          <dgm:chPref val="3"/>
        </dgm:presLayoutVars>
      </dgm:prSet>
      <dgm:spPr/>
      <dgm:t>
        <a:bodyPr/>
        <a:lstStyle/>
        <a:p>
          <a:endParaRPr lang="tr-TR"/>
        </a:p>
      </dgm:t>
    </dgm:pt>
    <dgm:pt modelId="{FC0ADC16-D79D-446B-B65F-C3D3CF8148E5}" type="pres">
      <dgm:prSet presAssocID="{284B6CA5-A8E8-4C36-9CC8-D51BA14DA44E}" presName="hierChild3" presStyleCnt="0"/>
      <dgm:spPr/>
    </dgm:pt>
    <dgm:pt modelId="{9616CF5A-0D72-46DB-BFF6-98A92E272563}" type="pres">
      <dgm:prSet presAssocID="{0478ABF2-4D8D-44E6-900F-FF2EC9043875}" presName="Name10" presStyleLbl="parChTrans1D2" presStyleIdx="2" presStyleCnt="7"/>
      <dgm:spPr/>
      <dgm:t>
        <a:bodyPr/>
        <a:lstStyle/>
        <a:p>
          <a:endParaRPr lang="tr-TR"/>
        </a:p>
      </dgm:t>
    </dgm:pt>
    <dgm:pt modelId="{1558F128-1AF4-4D91-BA66-4975F245F536}" type="pres">
      <dgm:prSet presAssocID="{F8CACCC0-3396-479C-B05E-D31453D15039}" presName="hierRoot2" presStyleCnt="0"/>
      <dgm:spPr/>
    </dgm:pt>
    <dgm:pt modelId="{D24E4A87-40B7-4F95-A77D-1CA45C61ED43}" type="pres">
      <dgm:prSet presAssocID="{F8CACCC0-3396-479C-B05E-D31453D15039}" presName="composite2" presStyleCnt="0"/>
      <dgm:spPr/>
    </dgm:pt>
    <dgm:pt modelId="{D402F296-390E-4D6C-A15E-E2D85A1E9C33}" type="pres">
      <dgm:prSet presAssocID="{F8CACCC0-3396-479C-B05E-D31453D15039}" presName="background2" presStyleLbl="node2" presStyleIdx="2" presStyleCnt="7"/>
      <dgm:spPr/>
    </dgm:pt>
    <dgm:pt modelId="{FF45AF78-0582-4E06-9FEF-3EEB0BBD4BAC}" type="pres">
      <dgm:prSet presAssocID="{F8CACCC0-3396-479C-B05E-D31453D15039}" presName="text2" presStyleLbl="fgAcc2" presStyleIdx="2" presStyleCnt="7">
        <dgm:presLayoutVars>
          <dgm:chPref val="3"/>
        </dgm:presLayoutVars>
      </dgm:prSet>
      <dgm:spPr/>
      <dgm:t>
        <a:bodyPr/>
        <a:lstStyle/>
        <a:p>
          <a:endParaRPr lang="tr-TR"/>
        </a:p>
      </dgm:t>
    </dgm:pt>
    <dgm:pt modelId="{B0871235-0A7D-4B3A-841F-DA82AFD07987}" type="pres">
      <dgm:prSet presAssocID="{F8CACCC0-3396-479C-B05E-D31453D15039}" presName="hierChild3" presStyleCnt="0"/>
      <dgm:spPr/>
    </dgm:pt>
    <dgm:pt modelId="{7C2C711D-C060-4409-8C93-210E7B37778A}" type="pres">
      <dgm:prSet presAssocID="{AD148907-65A0-4DD4-8956-CF7D31CC36F2}" presName="Name10" presStyleLbl="parChTrans1D2" presStyleIdx="3" presStyleCnt="7"/>
      <dgm:spPr/>
      <dgm:t>
        <a:bodyPr/>
        <a:lstStyle/>
        <a:p>
          <a:endParaRPr lang="tr-TR"/>
        </a:p>
      </dgm:t>
    </dgm:pt>
    <dgm:pt modelId="{3CE879FC-95A2-4FB5-B500-4B5F5CDDEF81}" type="pres">
      <dgm:prSet presAssocID="{D01A9C7A-0A40-40EF-B689-F6346962ECE4}" presName="hierRoot2" presStyleCnt="0"/>
      <dgm:spPr/>
    </dgm:pt>
    <dgm:pt modelId="{895D3683-6AD4-4585-BECB-1A47E0B3AA52}" type="pres">
      <dgm:prSet presAssocID="{D01A9C7A-0A40-40EF-B689-F6346962ECE4}" presName="composite2" presStyleCnt="0"/>
      <dgm:spPr/>
    </dgm:pt>
    <dgm:pt modelId="{A2EB360C-6531-440E-A727-4EAAEEAF5A2E}" type="pres">
      <dgm:prSet presAssocID="{D01A9C7A-0A40-40EF-B689-F6346962ECE4}" presName="background2" presStyleLbl="node2" presStyleIdx="3" presStyleCnt="7"/>
      <dgm:spPr/>
    </dgm:pt>
    <dgm:pt modelId="{24F7758B-5FA5-41A5-AC99-F06FC8065CD8}" type="pres">
      <dgm:prSet presAssocID="{D01A9C7A-0A40-40EF-B689-F6346962ECE4}" presName="text2" presStyleLbl="fgAcc2" presStyleIdx="3" presStyleCnt="7">
        <dgm:presLayoutVars>
          <dgm:chPref val="3"/>
        </dgm:presLayoutVars>
      </dgm:prSet>
      <dgm:spPr/>
      <dgm:t>
        <a:bodyPr/>
        <a:lstStyle/>
        <a:p>
          <a:endParaRPr lang="tr-TR"/>
        </a:p>
      </dgm:t>
    </dgm:pt>
    <dgm:pt modelId="{FA025F2A-25A1-4018-B74B-7661EDE1D31E}" type="pres">
      <dgm:prSet presAssocID="{D01A9C7A-0A40-40EF-B689-F6346962ECE4}" presName="hierChild3" presStyleCnt="0"/>
      <dgm:spPr/>
    </dgm:pt>
    <dgm:pt modelId="{7AC412B3-4618-415F-8D68-59BAA9FD2331}" type="pres">
      <dgm:prSet presAssocID="{09F840D8-854D-49F6-B272-927AB4D8D155}" presName="Name10" presStyleLbl="parChTrans1D2" presStyleIdx="4" presStyleCnt="7"/>
      <dgm:spPr/>
      <dgm:t>
        <a:bodyPr/>
        <a:lstStyle/>
        <a:p>
          <a:endParaRPr lang="tr-TR"/>
        </a:p>
      </dgm:t>
    </dgm:pt>
    <dgm:pt modelId="{EC2149C0-B62A-4733-AE72-6C776FA10122}" type="pres">
      <dgm:prSet presAssocID="{1B627E8A-C8A6-4708-8359-BB4BBB442AF1}" presName="hierRoot2" presStyleCnt="0"/>
      <dgm:spPr/>
    </dgm:pt>
    <dgm:pt modelId="{F3525D82-AD53-409B-95F5-C15E27F59A34}" type="pres">
      <dgm:prSet presAssocID="{1B627E8A-C8A6-4708-8359-BB4BBB442AF1}" presName="composite2" presStyleCnt="0"/>
      <dgm:spPr/>
    </dgm:pt>
    <dgm:pt modelId="{A577626C-98EB-4531-8859-D72AB659244C}" type="pres">
      <dgm:prSet presAssocID="{1B627E8A-C8A6-4708-8359-BB4BBB442AF1}" presName="background2" presStyleLbl="node2" presStyleIdx="4" presStyleCnt="7"/>
      <dgm:spPr/>
    </dgm:pt>
    <dgm:pt modelId="{1527D00A-D39F-4688-8398-19A85C6A8939}" type="pres">
      <dgm:prSet presAssocID="{1B627E8A-C8A6-4708-8359-BB4BBB442AF1}" presName="text2" presStyleLbl="fgAcc2" presStyleIdx="4" presStyleCnt="7">
        <dgm:presLayoutVars>
          <dgm:chPref val="3"/>
        </dgm:presLayoutVars>
      </dgm:prSet>
      <dgm:spPr/>
      <dgm:t>
        <a:bodyPr/>
        <a:lstStyle/>
        <a:p>
          <a:endParaRPr lang="tr-TR"/>
        </a:p>
      </dgm:t>
    </dgm:pt>
    <dgm:pt modelId="{4EE1D136-B8E5-46C3-920A-8CF09BF13319}" type="pres">
      <dgm:prSet presAssocID="{1B627E8A-C8A6-4708-8359-BB4BBB442AF1}" presName="hierChild3" presStyleCnt="0"/>
      <dgm:spPr/>
    </dgm:pt>
    <dgm:pt modelId="{9C91B5B4-FFF0-4BA0-B1D0-D02A1E1B4102}" type="pres">
      <dgm:prSet presAssocID="{B51A2CDC-9E50-4BCA-940D-2E0E5C8DC9EC}" presName="Name10" presStyleLbl="parChTrans1D2" presStyleIdx="5" presStyleCnt="7"/>
      <dgm:spPr/>
      <dgm:t>
        <a:bodyPr/>
        <a:lstStyle/>
        <a:p>
          <a:endParaRPr lang="tr-TR"/>
        </a:p>
      </dgm:t>
    </dgm:pt>
    <dgm:pt modelId="{1656F7B1-6F98-495A-B8EC-618D456D7400}" type="pres">
      <dgm:prSet presAssocID="{56FDEE25-F819-48F0-BD8D-3E68138859C0}" presName="hierRoot2" presStyleCnt="0"/>
      <dgm:spPr/>
    </dgm:pt>
    <dgm:pt modelId="{86381BCF-2B8C-470A-83A8-BC1B4038F447}" type="pres">
      <dgm:prSet presAssocID="{56FDEE25-F819-48F0-BD8D-3E68138859C0}" presName="composite2" presStyleCnt="0"/>
      <dgm:spPr/>
    </dgm:pt>
    <dgm:pt modelId="{A02E68BC-52FA-445A-8DE1-67314C53210D}" type="pres">
      <dgm:prSet presAssocID="{56FDEE25-F819-48F0-BD8D-3E68138859C0}" presName="background2" presStyleLbl="node2" presStyleIdx="5" presStyleCnt="7"/>
      <dgm:spPr/>
    </dgm:pt>
    <dgm:pt modelId="{FE1171AB-B48A-4851-8EE8-D696EE4FDE4A}" type="pres">
      <dgm:prSet presAssocID="{56FDEE25-F819-48F0-BD8D-3E68138859C0}" presName="text2" presStyleLbl="fgAcc2" presStyleIdx="5" presStyleCnt="7">
        <dgm:presLayoutVars>
          <dgm:chPref val="3"/>
        </dgm:presLayoutVars>
      </dgm:prSet>
      <dgm:spPr/>
      <dgm:t>
        <a:bodyPr/>
        <a:lstStyle/>
        <a:p>
          <a:endParaRPr lang="tr-TR"/>
        </a:p>
      </dgm:t>
    </dgm:pt>
    <dgm:pt modelId="{D7755948-2B72-403D-A750-6F3568FF28AE}" type="pres">
      <dgm:prSet presAssocID="{56FDEE25-F819-48F0-BD8D-3E68138859C0}" presName="hierChild3" presStyleCnt="0"/>
      <dgm:spPr/>
    </dgm:pt>
    <dgm:pt modelId="{2A682F5C-59E9-42E2-ACCE-7D41082E9688}" type="pres">
      <dgm:prSet presAssocID="{8D0A00C5-598B-45BF-8F8D-2265E486D047}" presName="Name10" presStyleLbl="parChTrans1D2" presStyleIdx="6" presStyleCnt="7"/>
      <dgm:spPr/>
      <dgm:t>
        <a:bodyPr/>
        <a:lstStyle/>
        <a:p>
          <a:endParaRPr lang="tr-TR"/>
        </a:p>
      </dgm:t>
    </dgm:pt>
    <dgm:pt modelId="{932BF414-020E-44B7-9A35-B2301DA36EAB}" type="pres">
      <dgm:prSet presAssocID="{93649CB1-4ECD-49AE-A4E4-367FF1BCEDA7}" presName="hierRoot2" presStyleCnt="0"/>
      <dgm:spPr/>
    </dgm:pt>
    <dgm:pt modelId="{1090A0AC-6560-43CD-9422-D1CAECD8C56C}" type="pres">
      <dgm:prSet presAssocID="{93649CB1-4ECD-49AE-A4E4-367FF1BCEDA7}" presName="composite2" presStyleCnt="0"/>
      <dgm:spPr/>
    </dgm:pt>
    <dgm:pt modelId="{99D98E4C-5C7E-43E6-B9B9-1D50AAE04366}" type="pres">
      <dgm:prSet presAssocID="{93649CB1-4ECD-49AE-A4E4-367FF1BCEDA7}" presName="background2" presStyleLbl="node2" presStyleIdx="6" presStyleCnt="7"/>
      <dgm:spPr/>
    </dgm:pt>
    <dgm:pt modelId="{64ADA60A-2AEE-45CE-A8E4-8815AC101670}" type="pres">
      <dgm:prSet presAssocID="{93649CB1-4ECD-49AE-A4E4-367FF1BCEDA7}" presName="text2" presStyleLbl="fgAcc2" presStyleIdx="6" presStyleCnt="7">
        <dgm:presLayoutVars>
          <dgm:chPref val="3"/>
        </dgm:presLayoutVars>
      </dgm:prSet>
      <dgm:spPr/>
      <dgm:t>
        <a:bodyPr/>
        <a:lstStyle/>
        <a:p>
          <a:endParaRPr lang="tr-TR"/>
        </a:p>
      </dgm:t>
    </dgm:pt>
    <dgm:pt modelId="{75A4B8CF-CB33-4690-B20B-E7FC671A4485}" type="pres">
      <dgm:prSet presAssocID="{93649CB1-4ECD-49AE-A4E4-367FF1BCEDA7}" presName="hierChild3" presStyleCnt="0"/>
      <dgm:spPr/>
    </dgm:pt>
  </dgm:ptLst>
  <dgm:cxnLst>
    <dgm:cxn modelId="{2114F892-90FB-42D4-B2AE-33519D074883}" type="presOf" srcId="{1AC1504F-56AF-431D-BCA9-E6C9CF796233}" destId="{31009D92-ACAF-4D0A-92BD-5C287D61E8AC}" srcOrd="0" destOrd="0" presId="urn:microsoft.com/office/officeart/2005/8/layout/hierarchy1"/>
    <dgm:cxn modelId="{2F13DACC-9235-40A2-936E-DE9E7DEA896F}" srcId="{5515CF32-D4C2-4074-98EF-A55377193C14}" destId="{D01A9C7A-0A40-40EF-B689-F6346962ECE4}" srcOrd="3" destOrd="0" parTransId="{AD148907-65A0-4DD4-8956-CF7D31CC36F2}" sibTransId="{760DF455-7DAF-4281-8100-C45C048AA54C}"/>
    <dgm:cxn modelId="{39082B5E-A547-4039-BB3F-3FBF48BCA592}" type="presOf" srcId="{8D0A00C5-598B-45BF-8F8D-2265E486D047}" destId="{2A682F5C-59E9-42E2-ACCE-7D41082E9688}" srcOrd="0" destOrd="0" presId="urn:microsoft.com/office/officeart/2005/8/layout/hierarchy1"/>
    <dgm:cxn modelId="{73053753-8844-4410-9501-9D469032A93B}" type="presOf" srcId="{D01A9C7A-0A40-40EF-B689-F6346962ECE4}" destId="{24F7758B-5FA5-41A5-AC99-F06FC8065CD8}" srcOrd="0" destOrd="0" presId="urn:microsoft.com/office/officeart/2005/8/layout/hierarchy1"/>
    <dgm:cxn modelId="{FB805CA8-7D2F-48D7-BF1F-982CFBD26E6C}" srcId="{5515CF32-D4C2-4074-98EF-A55377193C14}" destId="{284B6CA5-A8E8-4C36-9CC8-D51BA14DA44E}" srcOrd="1" destOrd="0" parTransId="{E8B735A4-D4E9-4036-BEEB-269FA5174943}" sibTransId="{547F5574-515B-4720-8FEE-263DF8E66D85}"/>
    <dgm:cxn modelId="{8419FE6C-A0C0-4073-938F-07A11F77214B}" srcId="{AEF296F4-D418-44C2-889A-527520DDC60E}" destId="{5515CF32-D4C2-4074-98EF-A55377193C14}" srcOrd="0" destOrd="0" parTransId="{E726EFAD-5D4D-4007-BD72-1ADA9250448D}" sibTransId="{8A44418C-3E33-4B3B-9FF0-C37BC9E3745E}"/>
    <dgm:cxn modelId="{022D6FCA-8F44-4602-8173-6737052F576B}" type="presOf" srcId="{93649CB1-4ECD-49AE-A4E4-367FF1BCEDA7}" destId="{64ADA60A-2AEE-45CE-A8E4-8815AC101670}" srcOrd="0" destOrd="0" presId="urn:microsoft.com/office/officeart/2005/8/layout/hierarchy1"/>
    <dgm:cxn modelId="{3795B9A5-BFC2-4F9C-AD38-9F78FF8DE0A6}" type="presOf" srcId="{C0CF74D5-4AE6-4EB7-A949-08A99C8755B7}" destId="{8BD6FDD6-BEC9-4424-9E69-0FE53CA5986C}" srcOrd="0" destOrd="0" presId="urn:microsoft.com/office/officeart/2005/8/layout/hierarchy1"/>
    <dgm:cxn modelId="{11CAB8C2-FAF1-44E3-8B62-9799CA490AA0}" type="presOf" srcId="{56FDEE25-F819-48F0-BD8D-3E68138859C0}" destId="{FE1171AB-B48A-4851-8EE8-D696EE4FDE4A}" srcOrd="0" destOrd="0" presId="urn:microsoft.com/office/officeart/2005/8/layout/hierarchy1"/>
    <dgm:cxn modelId="{8EC521F2-C414-4949-9DA6-FE7D497F8960}" srcId="{5515CF32-D4C2-4074-98EF-A55377193C14}" destId="{F8CACCC0-3396-479C-B05E-D31453D15039}" srcOrd="2" destOrd="0" parTransId="{0478ABF2-4D8D-44E6-900F-FF2EC9043875}" sibTransId="{7FFC159A-11D5-4E2D-BBE9-AB8B3A7EA1C5}"/>
    <dgm:cxn modelId="{55A14FEF-A830-4C41-A368-930CC3306329}" srcId="{5515CF32-D4C2-4074-98EF-A55377193C14}" destId="{1AC1504F-56AF-431D-BCA9-E6C9CF796233}" srcOrd="0" destOrd="0" parTransId="{C0CF74D5-4AE6-4EB7-A949-08A99C8755B7}" sibTransId="{88861542-828F-4AE3-B731-47A617145584}"/>
    <dgm:cxn modelId="{2979ABB2-DEC4-48AA-A7B3-E68B7F9D61EB}" type="presOf" srcId="{5515CF32-D4C2-4074-98EF-A55377193C14}" destId="{045CB173-E53B-4718-B0D1-FE820767ACB6}" srcOrd="0" destOrd="0" presId="urn:microsoft.com/office/officeart/2005/8/layout/hierarchy1"/>
    <dgm:cxn modelId="{B30B9CF5-859C-41E9-87B3-79799C6B2815}" type="presOf" srcId="{0478ABF2-4D8D-44E6-900F-FF2EC9043875}" destId="{9616CF5A-0D72-46DB-BFF6-98A92E272563}" srcOrd="0" destOrd="0" presId="urn:microsoft.com/office/officeart/2005/8/layout/hierarchy1"/>
    <dgm:cxn modelId="{1A8D0CAB-5062-40A3-A4A0-04BFEC2B0E0C}" type="presOf" srcId="{F8CACCC0-3396-479C-B05E-D31453D15039}" destId="{FF45AF78-0582-4E06-9FEF-3EEB0BBD4BAC}" srcOrd="0" destOrd="0" presId="urn:microsoft.com/office/officeart/2005/8/layout/hierarchy1"/>
    <dgm:cxn modelId="{19A8CEBD-D153-492F-B173-36B91E7039FC}" type="presOf" srcId="{E8B735A4-D4E9-4036-BEEB-269FA5174943}" destId="{4246A0CF-C35F-454C-BC6B-EA382D58EF7C}" srcOrd="0" destOrd="0" presId="urn:microsoft.com/office/officeart/2005/8/layout/hierarchy1"/>
    <dgm:cxn modelId="{A5AAF1A1-5C35-49CD-BFBA-6DCD2008A64E}" srcId="{5515CF32-D4C2-4074-98EF-A55377193C14}" destId="{56FDEE25-F819-48F0-BD8D-3E68138859C0}" srcOrd="5" destOrd="0" parTransId="{B51A2CDC-9E50-4BCA-940D-2E0E5C8DC9EC}" sibTransId="{57BED6A5-BD87-47BB-8700-DB59B631E08D}"/>
    <dgm:cxn modelId="{2ABF4E66-C320-4409-96A1-9B860F0459C3}" srcId="{5515CF32-D4C2-4074-98EF-A55377193C14}" destId="{93649CB1-4ECD-49AE-A4E4-367FF1BCEDA7}" srcOrd="6" destOrd="0" parTransId="{8D0A00C5-598B-45BF-8F8D-2265E486D047}" sibTransId="{52CC1FB8-8139-4452-805F-5B343489BEE1}"/>
    <dgm:cxn modelId="{0BD2674C-7A29-4F78-92BC-B40D405E6526}" type="presOf" srcId="{B51A2CDC-9E50-4BCA-940D-2E0E5C8DC9EC}" destId="{9C91B5B4-FFF0-4BA0-B1D0-D02A1E1B4102}" srcOrd="0" destOrd="0" presId="urn:microsoft.com/office/officeart/2005/8/layout/hierarchy1"/>
    <dgm:cxn modelId="{C0E9285A-6C13-4FBB-89FE-8201FD755E4D}" type="presOf" srcId="{284B6CA5-A8E8-4C36-9CC8-D51BA14DA44E}" destId="{B688E375-E88E-42D5-AAC8-A793326BB8C5}" srcOrd="0" destOrd="0" presId="urn:microsoft.com/office/officeart/2005/8/layout/hierarchy1"/>
    <dgm:cxn modelId="{E8F2693C-6168-4083-A366-324B92FE1E6E}" type="presOf" srcId="{09F840D8-854D-49F6-B272-927AB4D8D155}" destId="{7AC412B3-4618-415F-8D68-59BAA9FD2331}" srcOrd="0" destOrd="0" presId="urn:microsoft.com/office/officeart/2005/8/layout/hierarchy1"/>
    <dgm:cxn modelId="{EA5EAD00-C13C-4550-909D-DB9F0C0CB614}" type="presOf" srcId="{AEF296F4-D418-44C2-889A-527520DDC60E}" destId="{050E7A1D-861A-490F-8AF7-3B1C556BFE41}" srcOrd="0" destOrd="0" presId="urn:microsoft.com/office/officeart/2005/8/layout/hierarchy1"/>
    <dgm:cxn modelId="{C5DC0C16-B5A3-48B4-AD29-2752F1C8417D}" type="presOf" srcId="{1B627E8A-C8A6-4708-8359-BB4BBB442AF1}" destId="{1527D00A-D39F-4688-8398-19A85C6A8939}" srcOrd="0" destOrd="0" presId="urn:microsoft.com/office/officeart/2005/8/layout/hierarchy1"/>
    <dgm:cxn modelId="{CDA3CD62-8258-4738-89B8-7DDD313C6FFB}" srcId="{5515CF32-D4C2-4074-98EF-A55377193C14}" destId="{1B627E8A-C8A6-4708-8359-BB4BBB442AF1}" srcOrd="4" destOrd="0" parTransId="{09F840D8-854D-49F6-B272-927AB4D8D155}" sibTransId="{0E328EE4-2D13-455B-9988-EC0342A47A3A}"/>
    <dgm:cxn modelId="{37CC0874-55DA-46A7-BC56-EB9C717DFB51}" type="presOf" srcId="{AD148907-65A0-4DD4-8956-CF7D31CC36F2}" destId="{7C2C711D-C060-4409-8C93-210E7B37778A}" srcOrd="0" destOrd="0" presId="urn:microsoft.com/office/officeart/2005/8/layout/hierarchy1"/>
    <dgm:cxn modelId="{C3F68072-E9A4-4F1D-80AF-CE8807EBF4B6}" type="presParOf" srcId="{050E7A1D-861A-490F-8AF7-3B1C556BFE41}" destId="{FF3C2922-0CB9-4312-B0C1-8E5630F838C9}" srcOrd="0" destOrd="0" presId="urn:microsoft.com/office/officeart/2005/8/layout/hierarchy1"/>
    <dgm:cxn modelId="{3C3AC543-34BA-4D31-A7B6-12D15E596293}" type="presParOf" srcId="{FF3C2922-0CB9-4312-B0C1-8E5630F838C9}" destId="{A2AF45D2-370A-4716-B8DF-8EA66640A74B}" srcOrd="0" destOrd="0" presId="urn:microsoft.com/office/officeart/2005/8/layout/hierarchy1"/>
    <dgm:cxn modelId="{A9EAC1F1-7465-47FB-A30F-F5C39FC8285B}" type="presParOf" srcId="{A2AF45D2-370A-4716-B8DF-8EA66640A74B}" destId="{7C9BB0E6-0F83-41DB-94D8-713AA57B25BE}" srcOrd="0" destOrd="0" presId="urn:microsoft.com/office/officeart/2005/8/layout/hierarchy1"/>
    <dgm:cxn modelId="{75F137CA-E09C-414F-B4AA-F198A2EF1B6C}" type="presParOf" srcId="{A2AF45D2-370A-4716-B8DF-8EA66640A74B}" destId="{045CB173-E53B-4718-B0D1-FE820767ACB6}" srcOrd="1" destOrd="0" presId="urn:microsoft.com/office/officeart/2005/8/layout/hierarchy1"/>
    <dgm:cxn modelId="{04A825B8-F5B0-4B02-8457-34E199DB29A9}" type="presParOf" srcId="{FF3C2922-0CB9-4312-B0C1-8E5630F838C9}" destId="{F5F8973D-641F-4697-9A6C-DBCCCDF3D4EF}" srcOrd="1" destOrd="0" presId="urn:microsoft.com/office/officeart/2005/8/layout/hierarchy1"/>
    <dgm:cxn modelId="{C77B0D46-43F2-46A7-B647-DDAF9D6C9867}" type="presParOf" srcId="{F5F8973D-641F-4697-9A6C-DBCCCDF3D4EF}" destId="{8BD6FDD6-BEC9-4424-9E69-0FE53CA5986C}" srcOrd="0" destOrd="0" presId="urn:microsoft.com/office/officeart/2005/8/layout/hierarchy1"/>
    <dgm:cxn modelId="{36011D05-50B0-426E-8CCA-A87E51682831}" type="presParOf" srcId="{F5F8973D-641F-4697-9A6C-DBCCCDF3D4EF}" destId="{8B807BA0-05F5-46AA-A47B-7266DF12994F}" srcOrd="1" destOrd="0" presId="urn:microsoft.com/office/officeart/2005/8/layout/hierarchy1"/>
    <dgm:cxn modelId="{D3A3010A-06FA-47CB-AF86-1E4A855497D9}" type="presParOf" srcId="{8B807BA0-05F5-46AA-A47B-7266DF12994F}" destId="{AC9355DA-4F34-4C2C-A641-41F24835DB44}" srcOrd="0" destOrd="0" presId="urn:microsoft.com/office/officeart/2005/8/layout/hierarchy1"/>
    <dgm:cxn modelId="{14904D95-5E28-40F4-83A7-4689A105482A}" type="presParOf" srcId="{AC9355DA-4F34-4C2C-A641-41F24835DB44}" destId="{CAEF1D44-141C-4C1B-9C11-AEDDB550CBE8}" srcOrd="0" destOrd="0" presId="urn:microsoft.com/office/officeart/2005/8/layout/hierarchy1"/>
    <dgm:cxn modelId="{AB8CBFC6-BF0C-4B32-981B-DD83E193F109}" type="presParOf" srcId="{AC9355DA-4F34-4C2C-A641-41F24835DB44}" destId="{31009D92-ACAF-4D0A-92BD-5C287D61E8AC}" srcOrd="1" destOrd="0" presId="urn:microsoft.com/office/officeart/2005/8/layout/hierarchy1"/>
    <dgm:cxn modelId="{F0E22BEF-1038-4613-95B6-5E384DA173E5}" type="presParOf" srcId="{8B807BA0-05F5-46AA-A47B-7266DF12994F}" destId="{50530D97-B485-43AD-8867-F8A3A659A037}" srcOrd="1" destOrd="0" presId="urn:microsoft.com/office/officeart/2005/8/layout/hierarchy1"/>
    <dgm:cxn modelId="{DEC8BA4B-5A00-43FA-9C09-FE36136CECB2}" type="presParOf" srcId="{F5F8973D-641F-4697-9A6C-DBCCCDF3D4EF}" destId="{4246A0CF-C35F-454C-BC6B-EA382D58EF7C}" srcOrd="2" destOrd="0" presId="urn:microsoft.com/office/officeart/2005/8/layout/hierarchy1"/>
    <dgm:cxn modelId="{5B160A90-53A2-4960-8623-B9C1ED51BF39}" type="presParOf" srcId="{F5F8973D-641F-4697-9A6C-DBCCCDF3D4EF}" destId="{B4CF331C-143A-4AC8-8786-99325BE4F2C4}" srcOrd="3" destOrd="0" presId="urn:microsoft.com/office/officeart/2005/8/layout/hierarchy1"/>
    <dgm:cxn modelId="{2D83BE82-C0A4-412E-BB4F-E4C04DB793D4}" type="presParOf" srcId="{B4CF331C-143A-4AC8-8786-99325BE4F2C4}" destId="{8993FCBF-7401-4C2F-B5A3-8A8D01F4E340}" srcOrd="0" destOrd="0" presId="urn:microsoft.com/office/officeart/2005/8/layout/hierarchy1"/>
    <dgm:cxn modelId="{DB109D6F-2D46-4971-A6D4-D00E659B37AB}" type="presParOf" srcId="{8993FCBF-7401-4C2F-B5A3-8A8D01F4E340}" destId="{71540EFA-2452-4D79-8ABE-089D4A512044}" srcOrd="0" destOrd="0" presId="urn:microsoft.com/office/officeart/2005/8/layout/hierarchy1"/>
    <dgm:cxn modelId="{C4C16B2F-56D0-4F9D-8631-1D54358644E7}" type="presParOf" srcId="{8993FCBF-7401-4C2F-B5A3-8A8D01F4E340}" destId="{B688E375-E88E-42D5-AAC8-A793326BB8C5}" srcOrd="1" destOrd="0" presId="urn:microsoft.com/office/officeart/2005/8/layout/hierarchy1"/>
    <dgm:cxn modelId="{41005F79-9C2D-4158-9822-3047F9127D82}" type="presParOf" srcId="{B4CF331C-143A-4AC8-8786-99325BE4F2C4}" destId="{FC0ADC16-D79D-446B-B65F-C3D3CF8148E5}" srcOrd="1" destOrd="0" presId="urn:microsoft.com/office/officeart/2005/8/layout/hierarchy1"/>
    <dgm:cxn modelId="{4ED6AD38-52EC-4D17-A7CC-388FE6303A39}" type="presParOf" srcId="{F5F8973D-641F-4697-9A6C-DBCCCDF3D4EF}" destId="{9616CF5A-0D72-46DB-BFF6-98A92E272563}" srcOrd="4" destOrd="0" presId="urn:microsoft.com/office/officeart/2005/8/layout/hierarchy1"/>
    <dgm:cxn modelId="{3149CD2F-8086-459B-94C7-F28326D820CC}" type="presParOf" srcId="{F5F8973D-641F-4697-9A6C-DBCCCDF3D4EF}" destId="{1558F128-1AF4-4D91-BA66-4975F245F536}" srcOrd="5" destOrd="0" presId="urn:microsoft.com/office/officeart/2005/8/layout/hierarchy1"/>
    <dgm:cxn modelId="{738DFE71-D2CE-46CE-A115-55697BB0E699}" type="presParOf" srcId="{1558F128-1AF4-4D91-BA66-4975F245F536}" destId="{D24E4A87-40B7-4F95-A77D-1CA45C61ED43}" srcOrd="0" destOrd="0" presId="urn:microsoft.com/office/officeart/2005/8/layout/hierarchy1"/>
    <dgm:cxn modelId="{29EEA9BE-0D63-4A55-B3F1-41AF7D246B5A}" type="presParOf" srcId="{D24E4A87-40B7-4F95-A77D-1CA45C61ED43}" destId="{D402F296-390E-4D6C-A15E-E2D85A1E9C33}" srcOrd="0" destOrd="0" presId="urn:microsoft.com/office/officeart/2005/8/layout/hierarchy1"/>
    <dgm:cxn modelId="{4B02BC9D-D3A6-4BBF-87E3-334B9DE679C3}" type="presParOf" srcId="{D24E4A87-40B7-4F95-A77D-1CA45C61ED43}" destId="{FF45AF78-0582-4E06-9FEF-3EEB0BBD4BAC}" srcOrd="1" destOrd="0" presId="urn:microsoft.com/office/officeart/2005/8/layout/hierarchy1"/>
    <dgm:cxn modelId="{74E3BAA2-C478-4939-A7DB-E5068EAAD658}" type="presParOf" srcId="{1558F128-1AF4-4D91-BA66-4975F245F536}" destId="{B0871235-0A7D-4B3A-841F-DA82AFD07987}" srcOrd="1" destOrd="0" presId="urn:microsoft.com/office/officeart/2005/8/layout/hierarchy1"/>
    <dgm:cxn modelId="{19009785-B7DE-4503-98E9-6259F0E8BF85}" type="presParOf" srcId="{F5F8973D-641F-4697-9A6C-DBCCCDF3D4EF}" destId="{7C2C711D-C060-4409-8C93-210E7B37778A}" srcOrd="6" destOrd="0" presId="urn:microsoft.com/office/officeart/2005/8/layout/hierarchy1"/>
    <dgm:cxn modelId="{644DE4C9-73F5-474D-BCB6-30CE9CF7CC6A}" type="presParOf" srcId="{F5F8973D-641F-4697-9A6C-DBCCCDF3D4EF}" destId="{3CE879FC-95A2-4FB5-B500-4B5F5CDDEF81}" srcOrd="7" destOrd="0" presId="urn:microsoft.com/office/officeart/2005/8/layout/hierarchy1"/>
    <dgm:cxn modelId="{14D1C70B-3815-4629-80F8-4AFE834F96A9}" type="presParOf" srcId="{3CE879FC-95A2-4FB5-B500-4B5F5CDDEF81}" destId="{895D3683-6AD4-4585-BECB-1A47E0B3AA52}" srcOrd="0" destOrd="0" presId="urn:microsoft.com/office/officeart/2005/8/layout/hierarchy1"/>
    <dgm:cxn modelId="{23FE033C-A307-4F2A-8BC5-BD38B351EA00}" type="presParOf" srcId="{895D3683-6AD4-4585-BECB-1A47E0B3AA52}" destId="{A2EB360C-6531-440E-A727-4EAAEEAF5A2E}" srcOrd="0" destOrd="0" presId="urn:microsoft.com/office/officeart/2005/8/layout/hierarchy1"/>
    <dgm:cxn modelId="{A84CE682-097D-4E9F-B146-BBD6A0A92EF8}" type="presParOf" srcId="{895D3683-6AD4-4585-BECB-1A47E0B3AA52}" destId="{24F7758B-5FA5-41A5-AC99-F06FC8065CD8}" srcOrd="1" destOrd="0" presId="urn:microsoft.com/office/officeart/2005/8/layout/hierarchy1"/>
    <dgm:cxn modelId="{52D9A500-6D1A-4956-9972-10F4070F0A4F}" type="presParOf" srcId="{3CE879FC-95A2-4FB5-B500-4B5F5CDDEF81}" destId="{FA025F2A-25A1-4018-B74B-7661EDE1D31E}" srcOrd="1" destOrd="0" presId="urn:microsoft.com/office/officeart/2005/8/layout/hierarchy1"/>
    <dgm:cxn modelId="{25A369D6-1F48-4F53-B45B-CB9D931B981D}" type="presParOf" srcId="{F5F8973D-641F-4697-9A6C-DBCCCDF3D4EF}" destId="{7AC412B3-4618-415F-8D68-59BAA9FD2331}" srcOrd="8" destOrd="0" presId="urn:microsoft.com/office/officeart/2005/8/layout/hierarchy1"/>
    <dgm:cxn modelId="{5E1A3840-6665-4F53-AE75-D1BF4F20F070}" type="presParOf" srcId="{F5F8973D-641F-4697-9A6C-DBCCCDF3D4EF}" destId="{EC2149C0-B62A-4733-AE72-6C776FA10122}" srcOrd="9" destOrd="0" presId="urn:microsoft.com/office/officeart/2005/8/layout/hierarchy1"/>
    <dgm:cxn modelId="{1A71B976-CCFF-4A3C-92F8-C5D4373D4928}" type="presParOf" srcId="{EC2149C0-B62A-4733-AE72-6C776FA10122}" destId="{F3525D82-AD53-409B-95F5-C15E27F59A34}" srcOrd="0" destOrd="0" presId="urn:microsoft.com/office/officeart/2005/8/layout/hierarchy1"/>
    <dgm:cxn modelId="{929EEA32-9D73-4D8E-AB3F-F8A782CB5FCD}" type="presParOf" srcId="{F3525D82-AD53-409B-95F5-C15E27F59A34}" destId="{A577626C-98EB-4531-8859-D72AB659244C}" srcOrd="0" destOrd="0" presId="urn:microsoft.com/office/officeart/2005/8/layout/hierarchy1"/>
    <dgm:cxn modelId="{E5D2C43D-8158-4512-8580-EA42B79AC392}" type="presParOf" srcId="{F3525D82-AD53-409B-95F5-C15E27F59A34}" destId="{1527D00A-D39F-4688-8398-19A85C6A8939}" srcOrd="1" destOrd="0" presId="urn:microsoft.com/office/officeart/2005/8/layout/hierarchy1"/>
    <dgm:cxn modelId="{2E60C760-291E-404D-BB48-021E63EF8AEA}" type="presParOf" srcId="{EC2149C0-B62A-4733-AE72-6C776FA10122}" destId="{4EE1D136-B8E5-46C3-920A-8CF09BF13319}" srcOrd="1" destOrd="0" presId="urn:microsoft.com/office/officeart/2005/8/layout/hierarchy1"/>
    <dgm:cxn modelId="{CE9FA348-E0C3-4B0E-B818-B7BD132C3FFB}" type="presParOf" srcId="{F5F8973D-641F-4697-9A6C-DBCCCDF3D4EF}" destId="{9C91B5B4-FFF0-4BA0-B1D0-D02A1E1B4102}" srcOrd="10" destOrd="0" presId="urn:microsoft.com/office/officeart/2005/8/layout/hierarchy1"/>
    <dgm:cxn modelId="{9ECD1D74-035F-4250-B83F-B2FA5341CE54}" type="presParOf" srcId="{F5F8973D-641F-4697-9A6C-DBCCCDF3D4EF}" destId="{1656F7B1-6F98-495A-B8EC-618D456D7400}" srcOrd="11" destOrd="0" presId="urn:microsoft.com/office/officeart/2005/8/layout/hierarchy1"/>
    <dgm:cxn modelId="{6E8909D2-B101-4CAD-9D1B-5C80B57DD37D}" type="presParOf" srcId="{1656F7B1-6F98-495A-B8EC-618D456D7400}" destId="{86381BCF-2B8C-470A-83A8-BC1B4038F447}" srcOrd="0" destOrd="0" presId="urn:microsoft.com/office/officeart/2005/8/layout/hierarchy1"/>
    <dgm:cxn modelId="{E0BF338A-721B-4A7F-B882-26DA2E7DFEE6}" type="presParOf" srcId="{86381BCF-2B8C-470A-83A8-BC1B4038F447}" destId="{A02E68BC-52FA-445A-8DE1-67314C53210D}" srcOrd="0" destOrd="0" presId="urn:microsoft.com/office/officeart/2005/8/layout/hierarchy1"/>
    <dgm:cxn modelId="{7164BD18-A4E7-44EF-9FE8-E5BD5079B432}" type="presParOf" srcId="{86381BCF-2B8C-470A-83A8-BC1B4038F447}" destId="{FE1171AB-B48A-4851-8EE8-D696EE4FDE4A}" srcOrd="1" destOrd="0" presId="urn:microsoft.com/office/officeart/2005/8/layout/hierarchy1"/>
    <dgm:cxn modelId="{E7C0F0AF-DE62-46D9-9A13-D8783034FB40}" type="presParOf" srcId="{1656F7B1-6F98-495A-B8EC-618D456D7400}" destId="{D7755948-2B72-403D-A750-6F3568FF28AE}" srcOrd="1" destOrd="0" presId="urn:microsoft.com/office/officeart/2005/8/layout/hierarchy1"/>
    <dgm:cxn modelId="{2B359386-88C2-455D-96BE-8E27E5E27D15}" type="presParOf" srcId="{F5F8973D-641F-4697-9A6C-DBCCCDF3D4EF}" destId="{2A682F5C-59E9-42E2-ACCE-7D41082E9688}" srcOrd="12" destOrd="0" presId="urn:microsoft.com/office/officeart/2005/8/layout/hierarchy1"/>
    <dgm:cxn modelId="{51979AC0-A90A-4F3C-8249-3EDA218AF950}" type="presParOf" srcId="{F5F8973D-641F-4697-9A6C-DBCCCDF3D4EF}" destId="{932BF414-020E-44B7-9A35-B2301DA36EAB}" srcOrd="13" destOrd="0" presId="urn:microsoft.com/office/officeart/2005/8/layout/hierarchy1"/>
    <dgm:cxn modelId="{F5BDFDE9-718A-4E43-A2DB-AD5F57B7887E}" type="presParOf" srcId="{932BF414-020E-44B7-9A35-B2301DA36EAB}" destId="{1090A0AC-6560-43CD-9422-D1CAECD8C56C}" srcOrd="0" destOrd="0" presId="urn:microsoft.com/office/officeart/2005/8/layout/hierarchy1"/>
    <dgm:cxn modelId="{7ABB2373-B17E-4D08-A72C-46F0F79A455F}" type="presParOf" srcId="{1090A0AC-6560-43CD-9422-D1CAECD8C56C}" destId="{99D98E4C-5C7E-43E6-B9B9-1D50AAE04366}" srcOrd="0" destOrd="0" presId="urn:microsoft.com/office/officeart/2005/8/layout/hierarchy1"/>
    <dgm:cxn modelId="{E03166B4-8988-4F21-8C35-F986BA867C05}" type="presParOf" srcId="{1090A0AC-6560-43CD-9422-D1CAECD8C56C}" destId="{64ADA60A-2AEE-45CE-A8E4-8815AC101670}" srcOrd="1" destOrd="0" presId="urn:microsoft.com/office/officeart/2005/8/layout/hierarchy1"/>
    <dgm:cxn modelId="{04B73DFF-4739-4F25-801A-3A4521445C31}" type="presParOf" srcId="{932BF414-020E-44B7-9A35-B2301DA36EAB}" destId="{75A4B8CF-CB33-4690-B20B-E7FC671A4485}"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rgbClr val="92D050">
            <a:alpha val="90000"/>
          </a:srgbClr>
        </a:solidFill>
      </dgm:spPr>
      <dgm:t>
        <a:bodyPr/>
        <a:lstStyle/>
        <a:p>
          <a:r>
            <a:rPr lang="tr-TR" sz="2000" b="1" dirty="0" smtClean="0"/>
            <a:t>1920 OLAYLARI</a:t>
          </a:r>
          <a:endParaRPr lang="tr-TR" sz="20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284B6CA5-A8E8-4C36-9CC8-D51BA14DA44E}">
      <dgm:prSet phldrT="[Metin]" custT="1"/>
      <dgm:spPr>
        <a:solidFill>
          <a:srgbClr val="92D050">
            <a:alpha val="90000"/>
          </a:srgbClr>
        </a:solidFill>
      </dgm:spPr>
      <dgm:t>
        <a:bodyPr/>
        <a:lstStyle/>
        <a:p>
          <a:r>
            <a:rPr lang="tr-TR" sz="1400" b="1" dirty="0" smtClean="0"/>
            <a:t>SON OSMANLI MEBUSAN MECLİSNİN TOPLANMASI VE MİSAK-I MİLLİ</a:t>
          </a:r>
          <a:endParaRPr lang="tr-TR" sz="1400" b="1" dirty="0"/>
        </a:p>
      </dgm:t>
    </dgm:pt>
    <dgm:pt modelId="{E8B735A4-D4E9-4036-BEEB-269FA5174943}" type="parTrans" cxnId="{FB805CA8-7D2F-48D7-BF1F-982CFBD26E6C}">
      <dgm:prSet/>
      <dgm:spPr/>
      <dgm:t>
        <a:bodyPr/>
        <a:lstStyle/>
        <a:p>
          <a:endParaRPr lang="tr-TR" sz="1400"/>
        </a:p>
      </dgm:t>
    </dgm:pt>
    <dgm:pt modelId="{547F5574-515B-4720-8FEE-263DF8E66D85}" type="sibTrans" cxnId="{FB805CA8-7D2F-48D7-BF1F-982CFBD26E6C}">
      <dgm:prSet/>
      <dgm:spPr/>
      <dgm:t>
        <a:bodyPr/>
        <a:lstStyle/>
        <a:p>
          <a:endParaRPr lang="tr-TR" sz="1400"/>
        </a:p>
      </dgm:t>
    </dgm:pt>
    <dgm:pt modelId="{D01A9C7A-0A40-40EF-B689-F6346962ECE4}">
      <dgm:prSet custT="1"/>
      <dgm:spPr>
        <a:solidFill>
          <a:srgbClr val="92D050">
            <a:alpha val="89804"/>
          </a:srgbClr>
        </a:solidFill>
      </dgm:spPr>
      <dgm:t>
        <a:bodyPr/>
        <a:lstStyle/>
        <a:p>
          <a:r>
            <a:rPr lang="tr-TR" sz="1400" b="1" dirty="0" smtClean="0"/>
            <a:t>TÜRKİYE BÜYÜK MİLLET MECLİSİ’NİN TOPLANMASI</a:t>
          </a:r>
        </a:p>
        <a:p>
          <a:endParaRPr lang="tr-TR" sz="1400" b="1" dirty="0"/>
        </a:p>
      </dgm:t>
    </dgm:pt>
    <dgm:pt modelId="{AD148907-65A0-4DD4-8956-CF7D31CC36F2}" type="parTrans" cxnId="{2F13DACC-9235-40A2-936E-DE9E7DEA896F}">
      <dgm:prSet/>
      <dgm:spPr/>
      <dgm:t>
        <a:bodyPr/>
        <a:lstStyle/>
        <a:p>
          <a:endParaRPr lang="tr-TR" sz="1400"/>
        </a:p>
      </dgm:t>
    </dgm:pt>
    <dgm:pt modelId="{760DF455-7DAF-4281-8100-C45C048AA54C}" type="sibTrans" cxnId="{2F13DACC-9235-40A2-936E-DE9E7DEA896F}">
      <dgm:prSet/>
      <dgm:spPr/>
      <dgm:t>
        <a:bodyPr/>
        <a:lstStyle/>
        <a:p>
          <a:endParaRPr lang="tr-TR" sz="1400"/>
        </a:p>
      </dgm:t>
    </dgm:pt>
    <dgm:pt modelId="{F8CACCC0-3396-479C-B05E-D31453D15039}">
      <dgm:prSet custT="1"/>
      <dgm:spPr>
        <a:solidFill>
          <a:srgbClr val="92D050">
            <a:alpha val="90000"/>
          </a:srgbClr>
        </a:solidFill>
      </dgm:spPr>
      <dgm:t>
        <a:bodyPr/>
        <a:lstStyle/>
        <a:p>
          <a:r>
            <a:rPr lang="tr-TR" sz="1000" b="1" dirty="0" smtClean="0"/>
            <a:t>İSTANBUL’UN İŞGALİ</a:t>
          </a:r>
          <a:endParaRPr lang="tr-TR" sz="1000" b="1" dirty="0"/>
        </a:p>
      </dgm:t>
    </dgm:pt>
    <dgm:pt modelId="{0478ABF2-4D8D-44E6-900F-FF2EC9043875}" type="parTrans" cxnId="{8EC521F2-C414-4949-9DA6-FE7D497F8960}">
      <dgm:prSet/>
      <dgm:spPr/>
      <dgm:t>
        <a:bodyPr/>
        <a:lstStyle/>
        <a:p>
          <a:endParaRPr lang="tr-TR"/>
        </a:p>
      </dgm:t>
    </dgm:pt>
    <dgm:pt modelId="{7FFC159A-11D5-4E2D-BBE9-AB8B3A7EA1C5}" type="sibTrans" cxnId="{8EC521F2-C414-4949-9DA6-FE7D497F8960}">
      <dgm:prSet/>
      <dgm:spPr/>
      <dgm:t>
        <a:bodyPr/>
        <a:lstStyle/>
        <a:p>
          <a:endParaRPr lang="tr-TR"/>
        </a:p>
      </dgm:t>
    </dgm:pt>
    <dgm:pt modelId="{505526FA-92B2-4A7E-BB55-0BBAA1CA1A62}">
      <dgm:prSet/>
      <dgm:spPr>
        <a:solidFill>
          <a:srgbClr val="92D050">
            <a:alpha val="90000"/>
          </a:srgbClr>
        </a:solidFill>
      </dgm:spPr>
      <dgm:t>
        <a:bodyPr/>
        <a:lstStyle/>
        <a:p>
          <a:r>
            <a:rPr lang="tr-TR" b="1" dirty="0" smtClean="0"/>
            <a:t>SEVR ANTLAŞMASI</a:t>
          </a:r>
          <a:endParaRPr lang="tr-TR" b="1" dirty="0"/>
        </a:p>
      </dgm:t>
    </dgm:pt>
    <dgm:pt modelId="{69F7B6B9-6707-4C3E-AEBB-E18DE88DCD1B}" type="parTrans" cxnId="{2E4A43A8-C13E-4E9B-942C-95156A89D34E}">
      <dgm:prSet/>
      <dgm:spPr/>
      <dgm:t>
        <a:bodyPr/>
        <a:lstStyle/>
        <a:p>
          <a:endParaRPr lang="tr-TR"/>
        </a:p>
      </dgm:t>
    </dgm:pt>
    <dgm:pt modelId="{598574CD-63B0-4F20-A897-F28D73F4B11A}" type="sibTrans" cxnId="{2E4A43A8-C13E-4E9B-942C-95156A89D34E}">
      <dgm:prSet/>
      <dgm:spPr/>
      <dgm:t>
        <a:bodyPr/>
        <a:lstStyle/>
        <a:p>
          <a:endParaRPr lang="tr-TR"/>
        </a:p>
      </dgm:t>
    </dgm:pt>
    <dgm:pt modelId="{F1999AD0-DA26-49DD-B0D1-9E9CCA7BF9A6}">
      <dgm:prSet custT="1"/>
      <dgm:spPr>
        <a:solidFill>
          <a:srgbClr val="92D050">
            <a:alpha val="90000"/>
          </a:srgbClr>
        </a:solidFill>
      </dgm:spPr>
      <dgm:t>
        <a:bodyPr/>
        <a:lstStyle/>
        <a:p>
          <a:endParaRPr lang="tr-TR" sz="1400" b="1" dirty="0" smtClean="0"/>
        </a:p>
        <a:p>
          <a:r>
            <a:rPr lang="tr-TR" sz="1400" b="1" dirty="0" smtClean="0"/>
            <a:t>ERMENİLERLE SAVAŞ VE GÜMRÜ ANTLAŞMASI</a:t>
          </a:r>
        </a:p>
        <a:p>
          <a:endParaRPr lang="tr-TR" sz="1400" b="1" dirty="0"/>
        </a:p>
      </dgm:t>
    </dgm:pt>
    <dgm:pt modelId="{74AE177E-8BEE-4E57-9AEE-FFEF0B916073}" type="parTrans" cxnId="{D0138559-B5A9-4E88-BB58-7E8712FC4986}">
      <dgm:prSet/>
      <dgm:spPr/>
      <dgm:t>
        <a:bodyPr/>
        <a:lstStyle/>
        <a:p>
          <a:endParaRPr lang="tr-TR"/>
        </a:p>
      </dgm:t>
    </dgm:pt>
    <dgm:pt modelId="{EE43B97E-21CF-4E52-A703-784AF36A8A03}" type="sibTrans" cxnId="{D0138559-B5A9-4E88-BB58-7E8712FC4986}">
      <dgm:prSet/>
      <dgm:spPr/>
      <dgm:t>
        <a:bodyPr/>
        <a:lstStyle/>
        <a:p>
          <a:endParaRPr lang="tr-TR"/>
        </a:p>
      </dgm:t>
    </dgm:pt>
    <dgm:pt modelId="{978DC40A-30D4-4159-B6E5-E230899BB749}">
      <dgm:prSet custT="1"/>
      <dgm:spPr>
        <a:solidFill>
          <a:srgbClr val="92D050">
            <a:alpha val="90000"/>
          </a:srgbClr>
        </a:solidFill>
      </dgm:spPr>
      <dgm:t>
        <a:bodyPr/>
        <a:lstStyle/>
        <a:p>
          <a:r>
            <a:rPr lang="tr-TR" sz="1200" b="1" dirty="0" smtClean="0"/>
            <a:t>MARAŞ VE URFA’DAN FRANSIZLARIN ÇIKARILMASI VE ANTEP ADANA SAVUNMALARI</a:t>
          </a:r>
          <a:endParaRPr lang="tr-TR" sz="1200" b="1" dirty="0"/>
        </a:p>
      </dgm:t>
    </dgm:pt>
    <dgm:pt modelId="{4636C5AF-F8C0-410E-95CD-5A9B6F3A53E6}" type="parTrans" cxnId="{C0C8A1E5-B0CB-4144-8254-B1FAF258CF02}">
      <dgm:prSet/>
      <dgm:spPr/>
      <dgm:t>
        <a:bodyPr/>
        <a:lstStyle/>
        <a:p>
          <a:endParaRPr lang="tr-TR"/>
        </a:p>
      </dgm:t>
    </dgm:pt>
    <dgm:pt modelId="{6FF45573-AF39-47E0-A605-B8F187F6735A}" type="sibTrans" cxnId="{C0C8A1E5-B0CB-4144-8254-B1FAF258CF02}">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FF3C2922-0CB9-4312-B0C1-8E5630F838C9}" type="pres">
      <dgm:prSet presAssocID="{5515CF32-D4C2-4074-98EF-A55377193C14}" presName="hierRoot1" presStyleCnt="0"/>
      <dgm:spPr/>
    </dgm:pt>
    <dgm:pt modelId="{A2AF45D2-370A-4716-B8DF-8EA66640A74B}" type="pres">
      <dgm:prSet presAssocID="{5515CF32-D4C2-4074-98EF-A55377193C14}" presName="composite" presStyleCnt="0"/>
      <dgm:spPr/>
    </dgm:pt>
    <dgm:pt modelId="{7C9BB0E6-0F83-41DB-94D8-713AA57B25BE}" type="pres">
      <dgm:prSet presAssocID="{5515CF32-D4C2-4074-98EF-A55377193C14}" presName="background" presStyleLbl="node0" presStyleIdx="0" presStyleCnt="1"/>
      <dgm:spPr/>
    </dgm:pt>
    <dgm:pt modelId="{045CB173-E53B-4718-B0D1-FE820767ACB6}" type="pres">
      <dgm:prSet presAssocID="{5515CF32-D4C2-4074-98EF-A55377193C14}" presName="text" presStyleLbl="fgAcc0" presStyleIdx="0" presStyleCnt="1" custScaleX="262359">
        <dgm:presLayoutVars>
          <dgm:chPref val="3"/>
        </dgm:presLayoutVars>
      </dgm:prSet>
      <dgm:spPr/>
      <dgm:t>
        <a:bodyPr/>
        <a:lstStyle/>
        <a:p>
          <a:endParaRPr lang="tr-TR"/>
        </a:p>
      </dgm:t>
    </dgm:pt>
    <dgm:pt modelId="{F5F8973D-641F-4697-9A6C-DBCCCDF3D4EF}" type="pres">
      <dgm:prSet presAssocID="{5515CF32-D4C2-4074-98EF-A55377193C14}" presName="hierChild2" presStyleCnt="0"/>
      <dgm:spPr/>
    </dgm:pt>
    <dgm:pt modelId="{4246A0CF-C35F-454C-BC6B-EA382D58EF7C}" type="pres">
      <dgm:prSet presAssocID="{E8B735A4-D4E9-4036-BEEB-269FA5174943}" presName="Name10" presStyleLbl="parChTrans1D2" presStyleIdx="0" presStyleCnt="6"/>
      <dgm:spPr/>
      <dgm:t>
        <a:bodyPr/>
        <a:lstStyle/>
        <a:p>
          <a:endParaRPr lang="tr-TR"/>
        </a:p>
      </dgm:t>
    </dgm:pt>
    <dgm:pt modelId="{B4CF331C-143A-4AC8-8786-99325BE4F2C4}" type="pres">
      <dgm:prSet presAssocID="{284B6CA5-A8E8-4C36-9CC8-D51BA14DA44E}" presName="hierRoot2" presStyleCnt="0"/>
      <dgm:spPr/>
    </dgm:pt>
    <dgm:pt modelId="{8993FCBF-7401-4C2F-B5A3-8A8D01F4E340}" type="pres">
      <dgm:prSet presAssocID="{284B6CA5-A8E8-4C36-9CC8-D51BA14DA44E}" presName="composite2" presStyleCnt="0"/>
      <dgm:spPr/>
    </dgm:pt>
    <dgm:pt modelId="{71540EFA-2452-4D79-8ABE-089D4A512044}" type="pres">
      <dgm:prSet presAssocID="{284B6CA5-A8E8-4C36-9CC8-D51BA14DA44E}" presName="background2" presStyleLbl="node2" presStyleIdx="0" presStyleCnt="6"/>
      <dgm:spPr/>
    </dgm:pt>
    <dgm:pt modelId="{B688E375-E88E-42D5-AAC8-A793326BB8C5}" type="pres">
      <dgm:prSet presAssocID="{284B6CA5-A8E8-4C36-9CC8-D51BA14DA44E}" presName="text2" presStyleLbl="fgAcc2" presStyleIdx="0" presStyleCnt="6" custScaleX="142875" custScaleY="235483">
        <dgm:presLayoutVars>
          <dgm:chPref val="3"/>
        </dgm:presLayoutVars>
      </dgm:prSet>
      <dgm:spPr/>
      <dgm:t>
        <a:bodyPr/>
        <a:lstStyle/>
        <a:p>
          <a:endParaRPr lang="tr-TR"/>
        </a:p>
      </dgm:t>
    </dgm:pt>
    <dgm:pt modelId="{FC0ADC16-D79D-446B-B65F-C3D3CF8148E5}" type="pres">
      <dgm:prSet presAssocID="{284B6CA5-A8E8-4C36-9CC8-D51BA14DA44E}" presName="hierChild3" presStyleCnt="0"/>
      <dgm:spPr/>
    </dgm:pt>
    <dgm:pt modelId="{9616CF5A-0D72-46DB-BFF6-98A92E272563}" type="pres">
      <dgm:prSet presAssocID="{0478ABF2-4D8D-44E6-900F-FF2EC9043875}" presName="Name10" presStyleLbl="parChTrans1D2" presStyleIdx="1" presStyleCnt="6"/>
      <dgm:spPr/>
      <dgm:t>
        <a:bodyPr/>
        <a:lstStyle/>
        <a:p>
          <a:endParaRPr lang="tr-TR"/>
        </a:p>
      </dgm:t>
    </dgm:pt>
    <dgm:pt modelId="{1558F128-1AF4-4D91-BA66-4975F245F536}" type="pres">
      <dgm:prSet presAssocID="{F8CACCC0-3396-479C-B05E-D31453D15039}" presName="hierRoot2" presStyleCnt="0"/>
      <dgm:spPr/>
    </dgm:pt>
    <dgm:pt modelId="{D24E4A87-40B7-4F95-A77D-1CA45C61ED43}" type="pres">
      <dgm:prSet presAssocID="{F8CACCC0-3396-479C-B05E-D31453D15039}" presName="composite2" presStyleCnt="0"/>
      <dgm:spPr/>
    </dgm:pt>
    <dgm:pt modelId="{D402F296-390E-4D6C-A15E-E2D85A1E9C33}" type="pres">
      <dgm:prSet presAssocID="{F8CACCC0-3396-479C-B05E-D31453D15039}" presName="background2" presStyleLbl="node2" presStyleIdx="1" presStyleCnt="6"/>
      <dgm:spPr/>
    </dgm:pt>
    <dgm:pt modelId="{FF45AF78-0582-4E06-9FEF-3EEB0BBD4BAC}" type="pres">
      <dgm:prSet presAssocID="{F8CACCC0-3396-479C-B05E-D31453D15039}" presName="text2" presStyleLbl="fgAcc2" presStyleIdx="1" presStyleCnt="6" custScaleX="109246" custScaleY="135414">
        <dgm:presLayoutVars>
          <dgm:chPref val="3"/>
        </dgm:presLayoutVars>
      </dgm:prSet>
      <dgm:spPr/>
      <dgm:t>
        <a:bodyPr/>
        <a:lstStyle/>
        <a:p>
          <a:endParaRPr lang="tr-TR"/>
        </a:p>
      </dgm:t>
    </dgm:pt>
    <dgm:pt modelId="{B0871235-0A7D-4B3A-841F-DA82AFD07987}" type="pres">
      <dgm:prSet presAssocID="{F8CACCC0-3396-479C-B05E-D31453D15039}" presName="hierChild3" presStyleCnt="0"/>
      <dgm:spPr/>
    </dgm:pt>
    <dgm:pt modelId="{7C2C711D-C060-4409-8C93-210E7B37778A}" type="pres">
      <dgm:prSet presAssocID="{AD148907-65A0-4DD4-8956-CF7D31CC36F2}" presName="Name10" presStyleLbl="parChTrans1D2" presStyleIdx="2" presStyleCnt="6"/>
      <dgm:spPr/>
      <dgm:t>
        <a:bodyPr/>
        <a:lstStyle/>
        <a:p>
          <a:endParaRPr lang="tr-TR"/>
        </a:p>
      </dgm:t>
    </dgm:pt>
    <dgm:pt modelId="{3CE879FC-95A2-4FB5-B500-4B5F5CDDEF81}" type="pres">
      <dgm:prSet presAssocID="{D01A9C7A-0A40-40EF-B689-F6346962ECE4}" presName="hierRoot2" presStyleCnt="0"/>
      <dgm:spPr/>
    </dgm:pt>
    <dgm:pt modelId="{895D3683-6AD4-4585-BECB-1A47E0B3AA52}" type="pres">
      <dgm:prSet presAssocID="{D01A9C7A-0A40-40EF-B689-F6346962ECE4}" presName="composite2" presStyleCnt="0"/>
      <dgm:spPr/>
    </dgm:pt>
    <dgm:pt modelId="{A2EB360C-6531-440E-A727-4EAAEEAF5A2E}" type="pres">
      <dgm:prSet presAssocID="{D01A9C7A-0A40-40EF-B689-F6346962ECE4}" presName="background2" presStyleLbl="node2" presStyleIdx="2" presStyleCnt="6"/>
      <dgm:spPr/>
    </dgm:pt>
    <dgm:pt modelId="{24F7758B-5FA5-41A5-AC99-F06FC8065CD8}" type="pres">
      <dgm:prSet presAssocID="{D01A9C7A-0A40-40EF-B689-F6346962ECE4}" presName="text2" presStyleLbl="fgAcc2" presStyleIdx="2" presStyleCnt="6" custScaleX="145181" custScaleY="238773">
        <dgm:presLayoutVars>
          <dgm:chPref val="3"/>
        </dgm:presLayoutVars>
      </dgm:prSet>
      <dgm:spPr/>
      <dgm:t>
        <a:bodyPr/>
        <a:lstStyle/>
        <a:p>
          <a:endParaRPr lang="tr-TR"/>
        </a:p>
      </dgm:t>
    </dgm:pt>
    <dgm:pt modelId="{FA025F2A-25A1-4018-B74B-7661EDE1D31E}" type="pres">
      <dgm:prSet presAssocID="{D01A9C7A-0A40-40EF-B689-F6346962ECE4}" presName="hierChild3" presStyleCnt="0"/>
      <dgm:spPr/>
    </dgm:pt>
    <dgm:pt modelId="{58176991-F064-4BC1-825D-A9096D6D1049}" type="pres">
      <dgm:prSet presAssocID="{4636C5AF-F8C0-410E-95CD-5A9B6F3A53E6}" presName="Name10" presStyleLbl="parChTrans1D2" presStyleIdx="3" presStyleCnt="6"/>
      <dgm:spPr/>
      <dgm:t>
        <a:bodyPr/>
        <a:lstStyle/>
        <a:p>
          <a:endParaRPr lang="tr-TR"/>
        </a:p>
      </dgm:t>
    </dgm:pt>
    <dgm:pt modelId="{69C56450-2E87-4623-BB32-7A35CDFF9E39}" type="pres">
      <dgm:prSet presAssocID="{978DC40A-30D4-4159-B6E5-E230899BB749}" presName="hierRoot2" presStyleCnt="0"/>
      <dgm:spPr/>
    </dgm:pt>
    <dgm:pt modelId="{C367FF12-ED84-485B-A5B3-DED86744E625}" type="pres">
      <dgm:prSet presAssocID="{978DC40A-30D4-4159-B6E5-E230899BB749}" presName="composite2" presStyleCnt="0"/>
      <dgm:spPr/>
    </dgm:pt>
    <dgm:pt modelId="{98B9BA32-E559-49B3-85FA-BC15D220DC11}" type="pres">
      <dgm:prSet presAssocID="{978DC40A-30D4-4159-B6E5-E230899BB749}" presName="background2" presStyleLbl="node2" presStyleIdx="3" presStyleCnt="6"/>
      <dgm:spPr/>
    </dgm:pt>
    <dgm:pt modelId="{90D0633A-3CC6-4794-B229-FFA00C6D8B5E}" type="pres">
      <dgm:prSet presAssocID="{978DC40A-30D4-4159-B6E5-E230899BB749}" presName="text2" presStyleLbl="fgAcc2" presStyleIdx="3" presStyleCnt="6" custScaleX="145820" custScaleY="233367">
        <dgm:presLayoutVars>
          <dgm:chPref val="3"/>
        </dgm:presLayoutVars>
      </dgm:prSet>
      <dgm:spPr/>
      <dgm:t>
        <a:bodyPr/>
        <a:lstStyle/>
        <a:p>
          <a:endParaRPr lang="tr-TR"/>
        </a:p>
      </dgm:t>
    </dgm:pt>
    <dgm:pt modelId="{DF0B0718-5764-4CFB-AE99-BE9D9D7C5A61}" type="pres">
      <dgm:prSet presAssocID="{978DC40A-30D4-4159-B6E5-E230899BB749}" presName="hierChild3" presStyleCnt="0"/>
      <dgm:spPr/>
    </dgm:pt>
    <dgm:pt modelId="{26440CCA-0235-4E94-8DF6-7BE60C7FF84C}" type="pres">
      <dgm:prSet presAssocID="{69F7B6B9-6707-4C3E-AEBB-E18DE88DCD1B}" presName="Name10" presStyleLbl="parChTrans1D2" presStyleIdx="4" presStyleCnt="6"/>
      <dgm:spPr/>
      <dgm:t>
        <a:bodyPr/>
        <a:lstStyle/>
        <a:p>
          <a:endParaRPr lang="tr-TR"/>
        </a:p>
      </dgm:t>
    </dgm:pt>
    <dgm:pt modelId="{3190284C-B2BC-44ED-A6AB-0ECD2EC18D84}" type="pres">
      <dgm:prSet presAssocID="{505526FA-92B2-4A7E-BB55-0BBAA1CA1A62}" presName="hierRoot2" presStyleCnt="0"/>
      <dgm:spPr/>
    </dgm:pt>
    <dgm:pt modelId="{7B9B4470-6E46-4AA2-A144-7AC3E4C2E502}" type="pres">
      <dgm:prSet presAssocID="{505526FA-92B2-4A7E-BB55-0BBAA1CA1A62}" presName="composite2" presStyleCnt="0"/>
      <dgm:spPr/>
    </dgm:pt>
    <dgm:pt modelId="{999A727D-8DEF-43CF-AD1A-C3EBC5D9DAFD}" type="pres">
      <dgm:prSet presAssocID="{505526FA-92B2-4A7E-BB55-0BBAA1CA1A62}" presName="background2" presStyleLbl="node2" presStyleIdx="4" presStyleCnt="6"/>
      <dgm:spPr/>
    </dgm:pt>
    <dgm:pt modelId="{FD15B8BE-9A7C-4562-A1D9-6BDE0CA43F1A}" type="pres">
      <dgm:prSet presAssocID="{505526FA-92B2-4A7E-BB55-0BBAA1CA1A62}" presName="text2" presStyleLbl="fgAcc2" presStyleIdx="4" presStyleCnt="6" custScaleX="104117" custScaleY="129194">
        <dgm:presLayoutVars>
          <dgm:chPref val="3"/>
        </dgm:presLayoutVars>
      </dgm:prSet>
      <dgm:spPr/>
      <dgm:t>
        <a:bodyPr/>
        <a:lstStyle/>
        <a:p>
          <a:endParaRPr lang="tr-TR"/>
        </a:p>
      </dgm:t>
    </dgm:pt>
    <dgm:pt modelId="{66246353-06BE-4DB5-9392-466124F8B658}" type="pres">
      <dgm:prSet presAssocID="{505526FA-92B2-4A7E-BB55-0BBAA1CA1A62}" presName="hierChild3" presStyleCnt="0"/>
      <dgm:spPr/>
    </dgm:pt>
    <dgm:pt modelId="{9529C89D-B937-4E4B-A6EA-B9249DAB8450}" type="pres">
      <dgm:prSet presAssocID="{74AE177E-8BEE-4E57-9AEE-FFEF0B916073}" presName="Name10" presStyleLbl="parChTrans1D2" presStyleIdx="5" presStyleCnt="6"/>
      <dgm:spPr/>
      <dgm:t>
        <a:bodyPr/>
        <a:lstStyle/>
        <a:p>
          <a:endParaRPr lang="tr-TR"/>
        </a:p>
      </dgm:t>
    </dgm:pt>
    <dgm:pt modelId="{D0158DCA-4151-40C9-8704-3CB548C53719}" type="pres">
      <dgm:prSet presAssocID="{F1999AD0-DA26-49DD-B0D1-9E9CCA7BF9A6}" presName="hierRoot2" presStyleCnt="0"/>
      <dgm:spPr/>
    </dgm:pt>
    <dgm:pt modelId="{59A27EEE-B413-47AC-97CE-A74C3466FF5C}" type="pres">
      <dgm:prSet presAssocID="{F1999AD0-DA26-49DD-B0D1-9E9CCA7BF9A6}" presName="composite2" presStyleCnt="0"/>
      <dgm:spPr/>
    </dgm:pt>
    <dgm:pt modelId="{ED078FC3-B035-48FA-AB7B-0CBEC92B7A90}" type="pres">
      <dgm:prSet presAssocID="{F1999AD0-DA26-49DD-B0D1-9E9CCA7BF9A6}" presName="background2" presStyleLbl="node2" presStyleIdx="5" presStyleCnt="6"/>
      <dgm:spPr/>
    </dgm:pt>
    <dgm:pt modelId="{1B15668D-6635-43D7-A8ED-5C9D287C268A}" type="pres">
      <dgm:prSet presAssocID="{F1999AD0-DA26-49DD-B0D1-9E9CCA7BF9A6}" presName="text2" presStyleLbl="fgAcc2" presStyleIdx="5" presStyleCnt="6" custScaleX="156001" custScaleY="184607">
        <dgm:presLayoutVars>
          <dgm:chPref val="3"/>
        </dgm:presLayoutVars>
      </dgm:prSet>
      <dgm:spPr/>
      <dgm:t>
        <a:bodyPr/>
        <a:lstStyle/>
        <a:p>
          <a:endParaRPr lang="tr-TR"/>
        </a:p>
      </dgm:t>
    </dgm:pt>
    <dgm:pt modelId="{F553036B-BDB6-498F-9766-48468521B215}" type="pres">
      <dgm:prSet presAssocID="{F1999AD0-DA26-49DD-B0D1-9E9CCA7BF9A6}" presName="hierChild3" presStyleCnt="0"/>
      <dgm:spPr/>
    </dgm:pt>
  </dgm:ptLst>
  <dgm:cxnLst>
    <dgm:cxn modelId="{C0C8A1E5-B0CB-4144-8254-B1FAF258CF02}" srcId="{5515CF32-D4C2-4074-98EF-A55377193C14}" destId="{978DC40A-30D4-4159-B6E5-E230899BB749}" srcOrd="3" destOrd="0" parTransId="{4636C5AF-F8C0-410E-95CD-5A9B6F3A53E6}" sibTransId="{6FF45573-AF39-47E0-A605-B8F187F6735A}"/>
    <dgm:cxn modelId="{235A76E4-8416-4606-B348-A2F7E30A5D45}" type="presOf" srcId="{AD148907-65A0-4DD4-8956-CF7D31CC36F2}" destId="{7C2C711D-C060-4409-8C93-210E7B37778A}" srcOrd="0" destOrd="0" presId="urn:microsoft.com/office/officeart/2005/8/layout/hierarchy1"/>
    <dgm:cxn modelId="{7DC151C4-F741-4F7F-A51C-726C19F674E3}" type="presOf" srcId="{284B6CA5-A8E8-4C36-9CC8-D51BA14DA44E}" destId="{B688E375-E88E-42D5-AAC8-A793326BB8C5}" srcOrd="0" destOrd="0" presId="urn:microsoft.com/office/officeart/2005/8/layout/hierarchy1"/>
    <dgm:cxn modelId="{2F13DACC-9235-40A2-936E-DE9E7DEA896F}" srcId="{5515CF32-D4C2-4074-98EF-A55377193C14}" destId="{D01A9C7A-0A40-40EF-B689-F6346962ECE4}" srcOrd="2" destOrd="0" parTransId="{AD148907-65A0-4DD4-8956-CF7D31CC36F2}" sibTransId="{760DF455-7DAF-4281-8100-C45C048AA54C}"/>
    <dgm:cxn modelId="{0A4DC5F3-9059-48B1-B4CD-ECCAD51E8943}" type="presOf" srcId="{F1999AD0-DA26-49DD-B0D1-9E9CCA7BF9A6}" destId="{1B15668D-6635-43D7-A8ED-5C9D287C268A}" srcOrd="0" destOrd="0" presId="urn:microsoft.com/office/officeart/2005/8/layout/hierarchy1"/>
    <dgm:cxn modelId="{5C8DF5C1-8EC1-47F5-8F51-D563CD267779}" type="presOf" srcId="{E8B735A4-D4E9-4036-BEEB-269FA5174943}" destId="{4246A0CF-C35F-454C-BC6B-EA382D58EF7C}" srcOrd="0" destOrd="0" presId="urn:microsoft.com/office/officeart/2005/8/layout/hierarchy1"/>
    <dgm:cxn modelId="{D13F9CA6-C435-482E-A007-9E61697FC202}" type="presOf" srcId="{505526FA-92B2-4A7E-BB55-0BBAA1CA1A62}" destId="{FD15B8BE-9A7C-4562-A1D9-6BDE0CA43F1A}" srcOrd="0" destOrd="0" presId="urn:microsoft.com/office/officeart/2005/8/layout/hierarchy1"/>
    <dgm:cxn modelId="{8419FE6C-A0C0-4073-938F-07A11F77214B}" srcId="{AEF296F4-D418-44C2-889A-527520DDC60E}" destId="{5515CF32-D4C2-4074-98EF-A55377193C14}" srcOrd="0" destOrd="0" parTransId="{E726EFAD-5D4D-4007-BD72-1ADA9250448D}" sibTransId="{8A44418C-3E33-4B3B-9FF0-C37BC9E3745E}"/>
    <dgm:cxn modelId="{5F7D8EAB-861A-485B-826B-62AC73619881}" type="presOf" srcId="{F8CACCC0-3396-479C-B05E-D31453D15039}" destId="{FF45AF78-0582-4E06-9FEF-3EEB0BBD4BAC}" srcOrd="0" destOrd="0" presId="urn:microsoft.com/office/officeart/2005/8/layout/hierarchy1"/>
    <dgm:cxn modelId="{975FC7B8-F3AB-45B8-8571-F6F61CC1F073}" type="presOf" srcId="{5515CF32-D4C2-4074-98EF-A55377193C14}" destId="{045CB173-E53B-4718-B0D1-FE820767ACB6}" srcOrd="0" destOrd="0" presId="urn:microsoft.com/office/officeart/2005/8/layout/hierarchy1"/>
    <dgm:cxn modelId="{D0138559-B5A9-4E88-BB58-7E8712FC4986}" srcId="{5515CF32-D4C2-4074-98EF-A55377193C14}" destId="{F1999AD0-DA26-49DD-B0D1-9E9CCA7BF9A6}" srcOrd="5" destOrd="0" parTransId="{74AE177E-8BEE-4E57-9AEE-FFEF0B916073}" sibTransId="{EE43B97E-21CF-4E52-A703-784AF36A8A03}"/>
    <dgm:cxn modelId="{FB805CA8-7D2F-48D7-BF1F-982CFBD26E6C}" srcId="{5515CF32-D4C2-4074-98EF-A55377193C14}" destId="{284B6CA5-A8E8-4C36-9CC8-D51BA14DA44E}" srcOrd="0" destOrd="0" parTransId="{E8B735A4-D4E9-4036-BEEB-269FA5174943}" sibTransId="{547F5574-515B-4720-8FEE-263DF8E66D85}"/>
    <dgm:cxn modelId="{DA866CF2-4687-4AEC-B49D-83F805FF9D8A}" type="presOf" srcId="{978DC40A-30D4-4159-B6E5-E230899BB749}" destId="{90D0633A-3CC6-4794-B229-FFA00C6D8B5E}" srcOrd="0" destOrd="0" presId="urn:microsoft.com/office/officeart/2005/8/layout/hierarchy1"/>
    <dgm:cxn modelId="{46585E7D-612C-40B3-8F6F-2A60290C8EE0}" type="presOf" srcId="{D01A9C7A-0A40-40EF-B689-F6346962ECE4}" destId="{24F7758B-5FA5-41A5-AC99-F06FC8065CD8}" srcOrd="0" destOrd="0" presId="urn:microsoft.com/office/officeart/2005/8/layout/hierarchy1"/>
    <dgm:cxn modelId="{2E4A43A8-C13E-4E9B-942C-95156A89D34E}" srcId="{5515CF32-D4C2-4074-98EF-A55377193C14}" destId="{505526FA-92B2-4A7E-BB55-0BBAA1CA1A62}" srcOrd="4" destOrd="0" parTransId="{69F7B6B9-6707-4C3E-AEBB-E18DE88DCD1B}" sibTransId="{598574CD-63B0-4F20-A897-F28D73F4B11A}"/>
    <dgm:cxn modelId="{700A3B03-6316-46CB-997D-AC0E7B74D953}" type="presOf" srcId="{69F7B6B9-6707-4C3E-AEBB-E18DE88DCD1B}" destId="{26440CCA-0235-4E94-8DF6-7BE60C7FF84C}" srcOrd="0" destOrd="0" presId="urn:microsoft.com/office/officeart/2005/8/layout/hierarchy1"/>
    <dgm:cxn modelId="{6AE4D3BF-A54C-402C-8E0E-59AD77FA56B2}" type="presOf" srcId="{74AE177E-8BEE-4E57-9AEE-FFEF0B916073}" destId="{9529C89D-B937-4E4B-A6EA-B9249DAB8450}" srcOrd="0" destOrd="0" presId="urn:microsoft.com/office/officeart/2005/8/layout/hierarchy1"/>
    <dgm:cxn modelId="{8EC521F2-C414-4949-9DA6-FE7D497F8960}" srcId="{5515CF32-D4C2-4074-98EF-A55377193C14}" destId="{F8CACCC0-3396-479C-B05E-D31453D15039}" srcOrd="1" destOrd="0" parTransId="{0478ABF2-4D8D-44E6-900F-FF2EC9043875}" sibTransId="{7FFC159A-11D5-4E2D-BBE9-AB8B3A7EA1C5}"/>
    <dgm:cxn modelId="{6E90A616-94F3-4A55-BB2B-C76665319ED9}" type="presOf" srcId="{AEF296F4-D418-44C2-889A-527520DDC60E}" destId="{050E7A1D-861A-490F-8AF7-3B1C556BFE41}" srcOrd="0" destOrd="0" presId="urn:microsoft.com/office/officeart/2005/8/layout/hierarchy1"/>
    <dgm:cxn modelId="{E3079D03-9E93-4100-B93E-AF530508CA46}" type="presOf" srcId="{0478ABF2-4D8D-44E6-900F-FF2EC9043875}" destId="{9616CF5A-0D72-46DB-BFF6-98A92E272563}" srcOrd="0" destOrd="0" presId="urn:microsoft.com/office/officeart/2005/8/layout/hierarchy1"/>
    <dgm:cxn modelId="{93681693-353A-40A0-B16B-D26EDA3C3623}" type="presOf" srcId="{4636C5AF-F8C0-410E-95CD-5A9B6F3A53E6}" destId="{58176991-F064-4BC1-825D-A9096D6D1049}" srcOrd="0" destOrd="0" presId="urn:microsoft.com/office/officeart/2005/8/layout/hierarchy1"/>
    <dgm:cxn modelId="{564085B2-551B-45F0-B46A-438ABA357A7A}" type="presParOf" srcId="{050E7A1D-861A-490F-8AF7-3B1C556BFE41}" destId="{FF3C2922-0CB9-4312-B0C1-8E5630F838C9}" srcOrd="0" destOrd="0" presId="urn:microsoft.com/office/officeart/2005/8/layout/hierarchy1"/>
    <dgm:cxn modelId="{10BC9B0E-D0EA-4288-8486-F537B5AB8C4D}" type="presParOf" srcId="{FF3C2922-0CB9-4312-B0C1-8E5630F838C9}" destId="{A2AF45D2-370A-4716-B8DF-8EA66640A74B}" srcOrd="0" destOrd="0" presId="urn:microsoft.com/office/officeart/2005/8/layout/hierarchy1"/>
    <dgm:cxn modelId="{B128485A-3596-4109-AFC5-468E17E8A07D}" type="presParOf" srcId="{A2AF45D2-370A-4716-B8DF-8EA66640A74B}" destId="{7C9BB0E6-0F83-41DB-94D8-713AA57B25BE}" srcOrd="0" destOrd="0" presId="urn:microsoft.com/office/officeart/2005/8/layout/hierarchy1"/>
    <dgm:cxn modelId="{B05F83E6-6A7B-41D4-A374-DD5B261FBD79}" type="presParOf" srcId="{A2AF45D2-370A-4716-B8DF-8EA66640A74B}" destId="{045CB173-E53B-4718-B0D1-FE820767ACB6}" srcOrd="1" destOrd="0" presId="urn:microsoft.com/office/officeart/2005/8/layout/hierarchy1"/>
    <dgm:cxn modelId="{BF6EA4F7-09E3-4FA0-966E-E3D303E1360C}" type="presParOf" srcId="{FF3C2922-0CB9-4312-B0C1-8E5630F838C9}" destId="{F5F8973D-641F-4697-9A6C-DBCCCDF3D4EF}" srcOrd="1" destOrd="0" presId="urn:microsoft.com/office/officeart/2005/8/layout/hierarchy1"/>
    <dgm:cxn modelId="{C54C3F8E-3B61-4C8B-94B4-314163661588}" type="presParOf" srcId="{F5F8973D-641F-4697-9A6C-DBCCCDF3D4EF}" destId="{4246A0CF-C35F-454C-BC6B-EA382D58EF7C}" srcOrd="0" destOrd="0" presId="urn:microsoft.com/office/officeart/2005/8/layout/hierarchy1"/>
    <dgm:cxn modelId="{E6064A30-1F0E-4CDF-8FD4-135F1C31267A}" type="presParOf" srcId="{F5F8973D-641F-4697-9A6C-DBCCCDF3D4EF}" destId="{B4CF331C-143A-4AC8-8786-99325BE4F2C4}" srcOrd="1" destOrd="0" presId="urn:microsoft.com/office/officeart/2005/8/layout/hierarchy1"/>
    <dgm:cxn modelId="{19F33850-9CD3-4A0F-956E-F9B2A780F816}" type="presParOf" srcId="{B4CF331C-143A-4AC8-8786-99325BE4F2C4}" destId="{8993FCBF-7401-4C2F-B5A3-8A8D01F4E340}" srcOrd="0" destOrd="0" presId="urn:microsoft.com/office/officeart/2005/8/layout/hierarchy1"/>
    <dgm:cxn modelId="{2A358BC6-01E1-4FC1-BA5B-160EACAC9955}" type="presParOf" srcId="{8993FCBF-7401-4C2F-B5A3-8A8D01F4E340}" destId="{71540EFA-2452-4D79-8ABE-089D4A512044}" srcOrd="0" destOrd="0" presId="urn:microsoft.com/office/officeart/2005/8/layout/hierarchy1"/>
    <dgm:cxn modelId="{CFCD270F-F166-4148-9903-2B292F305EE7}" type="presParOf" srcId="{8993FCBF-7401-4C2F-B5A3-8A8D01F4E340}" destId="{B688E375-E88E-42D5-AAC8-A793326BB8C5}" srcOrd="1" destOrd="0" presId="urn:microsoft.com/office/officeart/2005/8/layout/hierarchy1"/>
    <dgm:cxn modelId="{1E955E1C-1E50-4757-A53B-E69EE59B8791}" type="presParOf" srcId="{B4CF331C-143A-4AC8-8786-99325BE4F2C4}" destId="{FC0ADC16-D79D-446B-B65F-C3D3CF8148E5}" srcOrd="1" destOrd="0" presId="urn:microsoft.com/office/officeart/2005/8/layout/hierarchy1"/>
    <dgm:cxn modelId="{CF62FED0-C4A9-47A8-A94B-8C8B352803AA}" type="presParOf" srcId="{F5F8973D-641F-4697-9A6C-DBCCCDF3D4EF}" destId="{9616CF5A-0D72-46DB-BFF6-98A92E272563}" srcOrd="2" destOrd="0" presId="urn:microsoft.com/office/officeart/2005/8/layout/hierarchy1"/>
    <dgm:cxn modelId="{2C14CB6E-B005-435D-BADE-98794F40B0EB}" type="presParOf" srcId="{F5F8973D-641F-4697-9A6C-DBCCCDF3D4EF}" destId="{1558F128-1AF4-4D91-BA66-4975F245F536}" srcOrd="3" destOrd="0" presId="urn:microsoft.com/office/officeart/2005/8/layout/hierarchy1"/>
    <dgm:cxn modelId="{E48C6571-D0FB-4C71-80FF-D290A8AD86A0}" type="presParOf" srcId="{1558F128-1AF4-4D91-BA66-4975F245F536}" destId="{D24E4A87-40B7-4F95-A77D-1CA45C61ED43}" srcOrd="0" destOrd="0" presId="urn:microsoft.com/office/officeart/2005/8/layout/hierarchy1"/>
    <dgm:cxn modelId="{FC397C24-7D35-4617-A112-B1D15FEF9452}" type="presParOf" srcId="{D24E4A87-40B7-4F95-A77D-1CA45C61ED43}" destId="{D402F296-390E-4D6C-A15E-E2D85A1E9C33}" srcOrd="0" destOrd="0" presId="urn:microsoft.com/office/officeart/2005/8/layout/hierarchy1"/>
    <dgm:cxn modelId="{C9A2CBD9-D14B-45F2-BBBC-87E2FD5A2CB8}" type="presParOf" srcId="{D24E4A87-40B7-4F95-A77D-1CA45C61ED43}" destId="{FF45AF78-0582-4E06-9FEF-3EEB0BBD4BAC}" srcOrd="1" destOrd="0" presId="urn:microsoft.com/office/officeart/2005/8/layout/hierarchy1"/>
    <dgm:cxn modelId="{B6BCFC2B-06AF-4470-ACD3-24E980023E1A}" type="presParOf" srcId="{1558F128-1AF4-4D91-BA66-4975F245F536}" destId="{B0871235-0A7D-4B3A-841F-DA82AFD07987}" srcOrd="1" destOrd="0" presId="urn:microsoft.com/office/officeart/2005/8/layout/hierarchy1"/>
    <dgm:cxn modelId="{D80F5020-A650-4EB1-A389-D58255E06549}" type="presParOf" srcId="{F5F8973D-641F-4697-9A6C-DBCCCDF3D4EF}" destId="{7C2C711D-C060-4409-8C93-210E7B37778A}" srcOrd="4" destOrd="0" presId="urn:microsoft.com/office/officeart/2005/8/layout/hierarchy1"/>
    <dgm:cxn modelId="{5C949B19-8371-41A4-A862-81AAB3A9FB52}" type="presParOf" srcId="{F5F8973D-641F-4697-9A6C-DBCCCDF3D4EF}" destId="{3CE879FC-95A2-4FB5-B500-4B5F5CDDEF81}" srcOrd="5" destOrd="0" presId="urn:microsoft.com/office/officeart/2005/8/layout/hierarchy1"/>
    <dgm:cxn modelId="{D0F41AD8-4CEA-4082-AD2F-9BDBA4E864F8}" type="presParOf" srcId="{3CE879FC-95A2-4FB5-B500-4B5F5CDDEF81}" destId="{895D3683-6AD4-4585-BECB-1A47E0B3AA52}" srcOrd="0" destOrd="0" presId="urn:microsoft.com/office/officeart/2005/8/layout/hierarchy1"/>
    <dgm:cxn modelId="{D301BFA9-9CD7-4C03-8D48-0ED37DA9357D}" type="presParOf" srcId="{895D3683-6AD4-4585-BECB-1A47E0B3AA52}" destId="{A2EB360C-6531-440E-A727-4EAAEEAF5A2E}" srcOrd="0" destOrd="0" presId="urn:microsoft.com/office/officeart/2005/8/layout/hierarchy1"/>
    <dgm:cxn modelId="{66C88CC9-9BB8-4753-9063-A31803E44189}" type="presParOf" srcId="{895D3683-6AD4-4585-BECB-1A47E0B3AA52}" destId="{24F7758B-5FA5-41A5-AC99-F06FC8065CD8}" srcOrd="1" destOrd="0" presId="urn:microsoft.com/office/officeart/2005/8/layout/hierarchy1"/>
    <dgm:cxn modelId="{E5A1D14E-773E-4344-B69E-E93D108F55C0}" type="presParOf" srcId="{3CE879FC-95A2-4FB5-B500-4B5F5CDDEF81}" destId="{FA025F2A-25A1-4018-B74B-7661EDE1D31E}" srcOrd="1" destOrd="0" presId="urn:microsoft.com/office/officeart/2005/8/layout/hierarchy1"/>
    <dgm:cxn modelId="{73EF9430-4311-4EE1-80C8-B529567EFA3A}" type="presParOf" srcId="{F5F8973D-641F-4697-9A6C-DBCCCDF3D4EF}" destId="{58176991-F064-4BC1-825D-A9096D6D1049}" srcOrd="6" destOrd="0" presId="urn:microsoft.com/office/officeart/2005/8/layout/hierarchy1"/>
    <dgm:cxn modelId="{DE93C3B6-0268-4F8C-89EC-4839503199E6}" type="presParOf" srcId="{F5F8973D-641F-4697-9A6C-DBCCCDF3D4EF}" destId="{69C56450-2E87-4623-BB32-7A35CDFF9E39}" srcOrd="7" destOrd="0" presId="urn:microsoft.com/office/officeart/2005/8/layout/hierarchy1"/>
    <dgm:cxn modelId="{4598F04C-07A9-4B95-992D-B1F5D163276C}" type="presParOf" srcId="{69C56450-2E87-4623-BB32-7A35CDFF9E39}" destId="{C367FF12-ED84-485B-A5B3-DED86744E625}" srcOrd="0" destOrd="0" presId="urn:microsoft.com/office/officeart/2005/8/layout/hierarchy1"/>
    <dgm:cxn modelId="{A977B867-2468-4065-A3FF-FA8A0B694268}" type="presParOf" srcId="{C367FF12-ED84-485B-A5B3-DED86744E625}" destId="{98B9BA32-E559-49B3-85FA-BC15D220DC11}" srcOrd="0" destOrd="0" presId="urn:microsoft.com/office/officeart/2005/8/layout/hierarchy1"/>
    <dgm:cxn modelId="{4FE67795-9B62-4884-A2B6-AF632381F312}" type="presParOf" srcId="{C367FF12-ED84-485B-A5B3-DED86744E625}" destId="{90D0633A-3CC6-4794-B229-FFA00C6D8B5E}" srcOrd="1" destOrd="0" presId="urn:microsoft.com/office/officeart/2005/8/layout/hierarchy1"/>
    <dgm:cxn modelId="{C9CAAA79-314E-4689-A619-EEA478D44248}" type="presParOf" srcId="{69C56450-2E87-4623-BB32-7A35CDFF9E39}" destId="{DF0B0718-5764-4CFB-AE99-BE9D9D7C5A61}" srcOrd="1" destOrd="0" presId="urn:microsoft.com/office/officeart/2005/8/layout/hierarchy1"/>
    <dgm:cxn modelId="{93BCC672-669D-4F7A-8C67-8D8F018B73D0}" type="presParOf" srcId="{F5F8973D-641F-4697-9A6C-DBCCCDF3D4EF}" destId="{26440CCA-0235-4E94-8DF6-7BE60C7FF84C}" srcOrd="8" destOrd="0" presId="urn:microsoft.com/office/officeart/2005/8/layout/hierarchy1"/>
    <dgm:cxn modelId="{7672FF8D-F515-4858-8F34-934A4AD96AAA}" type="presParOf" srcId="{F5F8973D-641F-4697-9A6C-DBCCCDF3D4EF}" destId="{3190284C-B2BC-44ED-A6AB-0ECD2EC18D84}" srcOrd="9" destOrd="0" presId="urn:microsoft.com/office/officeart/2005/8/layout/hierarchy1"/>
    <dgm:cxn modelId="{4C455AE9-016C-40EE-95BA-3E86CBFF26CA}" type="presParOf" srcId="{3190284C-B2BC-44ED-A6AB-0ECD2EC18D84}" destId="{7B9B4470-6E46-4AA2-A144-7AC3E4C2E502}" srcOrd="0" destOrd="0" presId="urn:microsoft.com/office/officeart/2005/8/layout/hierarchy1"/>
    <dgm:cxn modelId="{6D2F9403-4F2C-4EBD-B648-AF23A08D8830}" type="presParOf" srcId="{7B9B4470-6E46-4AA2-A144-7AC3E4C2E502}" destId="{999A727D-8DEF-43CF-AD1A-C3EBC5D9DAFD}" srcOrd="0" destOrd="0" presId="urn:microsoft.com/office/officeart/2005/8/layout/hierarchy1"/>
    <dgm:cxn modelId="{F0F2600A-1424-4510-A200-2744D7E78380}" type="presParOf" srcId="{7B9B4470-6E46-4AA2-A144-7AC3E4C2E502}" destId="{FD15B8BE-9A7C-4562-A1D9-6BDE0CA43F1A}" srcOrd="1" destOrd="0" presId="urn:microsoft.com/office/officeart/2005/8/layout/hierarchy1"/>
    <dgm:cxn modelId="{F6DD652D-8F01-4F33-ABEF-BFB4A23B782C}" type="presParOf" srcId="{3190284C-B2BC-44ED-A6AB-0ECD2EC18D84}" destId="{66246353-06BE-4DB5-9392-466124F8B658}" srcOrd="1" destOrd="0" presId="urn:microsoft.com/office/officeart/2005/8/layout/hierarchy1"/>
    <dgm:cxn modelId="{3FD3E210-0ADF-4430-A523-5BBD5408E150}" type="presParOf" srcId="{F5F8973D-641F-4697-9A6C-DBCCCDF3D4EF}" destId="{9529C89D-B937-4E4B-A6EA-B9249DAB8450}" srcOrd="10" destOrd="0" presId="urn:microsoft.com/office/officeart/2005/8/layout/hierarchy1"/>
    <dgm:cxn modelId="{F546F430-196F-4A2C-BF9B-9BAE2653349A}" type="presParOf" srcId="{F5F8973D-641F-4697-9A6C-DBCCCDF3D4EF}" destId="{D0158DCA-4151-40C9-8704-3CB548C53719}" srcOrd="11" destOrd="0" presId="urn:microsoft.com/office/officeart/2005/8/layout/hierarchy1"/>
    <dgm:cxn modelId="{32C26F5B-A295-4766-A114-F49A8E1558F1}" type="presParOf" srcId="{D0158DCA-4151-40C9-8704-3CB548C53719}" destId="{59A27EEE-B413-47AC-97CE-A74C3466FF5C}" srcOrd="0" destOrd="0" presId="urn:microsoft.com/office/officeart/2005/8/layout/hierarchy1"/>
    <dgm:cxn modelId="{519A40C3-31E1-4616-91A1-9C90F24CF072}" type="presParOf" srcId="{59A27EEE-B413-47AC-97CE-A74C3466FF5C}" destId="{ED078FC3-B035-48FA-AB7B-0CBEC92B7A90}" srcOrd="0" destOrd="0" presId="urn:microsoft.com/office/officeart/2005/8/layout/hierarchy1"/>
    <dgm:cxn modelId="{D21EA2DE-10DF-4346-82EB-D667109348B9}" type="presParOf" srcId="{59A27EEE-B413-47AC-97CE-A74C3466FF5C}" destId="{1B15668D-6635-43D7-A8ED-5C9D287C268A}" srcOrd="1" destOrd="0" presId="urn:microsoft.com/office/officeart/2005/8/layout/hierarchy1"/>
    <dgm:cxn modelId="{9F076B74-744D-4C77-8E8F-66C1CD150FB1}" type="presParOf" srcId="{D0158DCA-4151-40C9-8704-3CB548C53719}" destId="{F553036B-BDB6-498F-9766-48468521B215}"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rgbClr val="FFFF66">
            <a:alpha val="90000"/>
          </a:srgbClr>
        </a:solidFill>
      </dgm:spPr>
      <dgm:t>
        <a:bodyPr/>
        <a:lstStyle/>
        <a:p>
          <a:r>
            <a:rPr lang="tr-TR" sz="2000" b="1" dirty="0" smtClean="0"/>
            <a:t>1921 OLAYLARI</a:t>
          </a:r>
          <a:endParaRPr lang="tr-TR" sz="20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284B6CA5-A8E8-4C36-9CC8-D51BA14DA44E}">
      <dgm:prSet phldrT="[Metin]" custT="1"/>
      <dgm:spPr>
        <a:solidFill>
          <a:srgbClr val="FFFF66">
            <a:alpha val="90000"/>
          </a:srgbClr>
        </a:solidFill>
      </dgm:spPr>
      <dgm:t>
        <a:bodyPr/>
        <a:lstStyle/>
        <a:p>
          <a:r>
            <a:rPr lang="tr-TR" sz="1400" b="1" dirty="0" smtClean="0"/>
            <a:t>BİRİNCİ İNÖNÜ SAVAŞI</a:t>
          </a:r>
          <a:endParaRPr lang="tr-TR" sz="1400" b="1" dirty="0"/>
        </a:p>
      </dgm:t>
    </dgm:pt>
    <dgm:pt modelId="{E8B735A4-D4E9-4036-BEEB-269FA5174943}" type="parTrans" cxnId="{FB805CA8-7D2F-48D7-BF1F-982CFBD26E6C}">
      <dgm:prSet/>
      <dgm:spPr/>
      <dgm:t>
        <a:bodyPr/>
        <a:lstStyle/>
        <a:p>
          <a:endParaRPr lang="tr-TR" sz="1400"/>
        </a:p>
      </dgm:t>
    </dgm:pt>
    <dgm:pt modelId="{547F5574-515B-4720-8FEE-263DF8E66D85}" type="sibTrans" cxnId="{FB805CA8-7D2F-48D7-BF1F-982CFBD26E6C}">
      <dgm:prSet/>
      <dgm:spPr/>
      <dgm:t>
        <a:bodyPr/>
        <a:lstStyle/>
        <a:p>
          <a:endParaRPr lang="tr-TR" sz="1400"/>
        </a:p>
      </dgm:t>
    </dgm:pt>
    <dgm:pt modelId="{D01A9C7A-0A40-40EF-B689-F6346962ECE4}">
      <dgm:prSet custT="1"/>
      <dgm:spPr>
        <a:solidFill>
          <a:srgbClr val="FFFF66">
            <a:alpha val="89804"/>
          </a:srgbClr>
        </a:solidFill>
      </dgm:spPr>
      <dgm:t>
        <a:bodyPr/>
        <a:lstStyle/>
        <a:p>
          <a:r>
            <a:rPr lang="tr-TR" sz="1400" b="1" dirty="0" smtClean="0"/>
            <a:t>KÜTAHYA ESKİŞEHİR MUHAREBELERİ</a:t>
          </a:r>
          <a:endParaRPr lang="tr-TR" sz="1400" b="1" dirty="0"/>
        </a:p>
      </dgm:t>
    </dgm:pt>
    <dgm:pt modelId="{AD148907-65A0-4DD4-8956-CF7D31CC36F2}" type="parTrans" cxnId="{2F13DACC-9235-40A2-936E-DE9E7DEA896F}">
      <dgm:prSet/>
      <dgm:spPr/>
      <dgm:t>
        <a:bodyPr/>
        <a:lstStyle/>
        <a:p>
          <a:endParaRPr lang="tr-TR" sz="1400"/>
        </a:p>
      </dgm:t>
    </dgm:pt>
    <dgm:pt modelId="{760DF455-7DAF-4281-8100-C45C048AA54C}" type="sibTrans" cxnId="{2F13DACC-9235-40A2-936E-DE9E7DEA896F}">
      <dgm:prSet/>
      <dgm:spPr/>
      <dgm:t>
        <a:bodyPr/>
        <a:lstStyle/>
        <a:p>
          <a:endParaRPr lang="tr-TR" sz="1400"/>
        </a:p>
      </dgm:t>
    </dgm:pt>
    <dgm:pt modelId="{1B627E8A-C8A6-4708-8359-BB4BBB442AF1}">
      <dgm:prSet custT="1"/>
      <dgm:spPr>
        <a:solidFill>
          <a:srgbClr val="FFFF66">
            <a:alpha val="89804"/>
          </a:srgbClr>
        </a:solidFill>
      </dgm:spPr>
      <dgm:t>
        <a:bodyPr/>
        <a:lstStyle/>
        <a:p>
          <a:r>
            <a:rPr lang="tr-TR" sz="1400" b="1" dirty="0" smtClean="0"/>
            <a:t>SAKARYA MEYDAN MUHAREBESİ</a:t>
          </a:r>
          <a:endParaRPr lang="tr-TR" sz="1400" b="1" dirty="0"/>
        </a:p>
      </dgm:t>
    </dgm:pt>
    <dgm:pt modelId="{09F840D8-854D-49F6-B272-927AB4D8D155}" type="parTrans" cxnId="{CDA3CD62-8258-4738-89B8-7DDD313C6FFB}">
      <dgm:prSet/>
      <dgm:spPr/>
      <dgm:t>
        <a:bodyPr/>
        <a:lstStyle/>
        <a:p>
          <a:endParaRPr lang="tr-TR" sz="1400"/>
        </a:p>
      </dgm:t>
    </dgm:pt>
    <dgm:pt modelId="{0E328EE4-2D13-455B-9988-EC0342A47A3A}" type="sibTrans" cxnId="{CDA3CD62-8258-4738-89B8-7DDD313C6FFB}">
      <dgm:prSet/>
      <dgm:spPr/>
      <dgm:t>
        <a:bodyPr/>
        <a:lstStyle/>
        <a:p>
          <a:endParaRPr lang="tr-TR" sz="1400"/>
        </a:p>
      </dgm:t>
    </dgm:pt>
    <dgm:pt modelId="{F8CACCC0-3396-479C-B05E-D31453D15039}">
      <dgm:prSet custT="1"/>
      <dgm:spPr>
        <a:solidFill>
          <a:srgbClr val="FFFF66">
            <a:alpha val="90000"/>
          </a:srgbClr>
        </a:solidFill>
      </dgm:spPr>
      <dgm:t>
        <a:bodyPr/>
        <a:lstStyle/>
        <a:p>
          <a:r>
            <a:rPr lang="tr-TR" sz="1400" b="1" dirty="0" smtClean="0"/>
            <a:t>İKİNCİ İNÖNÜ SAVAŞI</a:t>
          </a:r>
          <a:endParaRPr lang="tr-TR" sz="1400" b="1" dirty="0"/>
        </a:p>
      </dgm:t>
    </dgm:pt>
    <dgm:pt modelId="{0478ABF2-4D8D-44E6-900F-FF2EC9043875}" type="parTrans" cxnId="{8EC521F2-C414-4949-9DA6-FE7D497F8960}">
      <dgm:prSet/>
      <dgm:spPr/>
      <dgm:t>
        <a:bodyPr/>
        <a:lstStyle/>
        <a:p>
          <a:endParaRPr lang="tr-TR"/>
        </a:p>
      </dgm:t>
    </dgm:pt>
    <dgm:pt modelId="{7FFC159A-11D5-4E2D-BBE9-AB8B3A7EA1C5}" type="sibTrans" cxnId="{8EC521F2-C414-4949-9DA6-FE7D497F8960}">
      <dgm:prSet/>
      <dgm:spPr/>
      <dgm:t>
        <a:bodyPr/>
        <a:lstStyle/>
        <a:p>
          <a:endParaRPr lang="tr-TR"/>
        </a:p>
      </dgm:t>
    </dgm:pt>
    <dgm:pt modelId="{DA261AB8-2EED-48F0-9647-F6F3E14F4AD5}">
      <dgm:prSet custT="1"/>
      <dgm:spPr>
        <a:solidFill>
          <a:srgbClr val="FFFF66">
            <a:alpha val="90000"/>
          </a:srgbClr>
        </a:solidFill>
      </dgm:spPr>
      <dgm:t>
        <a:bodyPr/>
        <a:lstStyle/>
        <a:p>
          <a:r>
            <a:rPr lang="tr-TR" sz="1600" b="1" dirty="0" smtClean="0"/>
            <a:t>Londra Antlaşması</a:t>
          </a:r>
        </a:p>
        <a:p>
          <a:r>
            <a:rPr lang="tr-TR" sz="1600" b="1" dirty="0" smtClean="0"/>
            <a:t>Moskova Antlaşması</a:t>
          </a:r>
        </a:p>
        <a:p>
          <a:r>
            <a:rPr lang="tr-TR" sz="1600" b="1" dirty="0" smtClean="0"/>
            <a:t>1921 Anayasası</a:t>
          </a:r>
        </a:p>
        <a:p>
          <a:r>
            <a:rPr lang="tr-TR" sz="1600" b="1" dirty="0" smtClean="0"/>
            <a:t>İstiklal Marşı</a:t>
          </a:r>
          <a:endParaRPr lang="tr-TR" sz="1600" b="1" dirty="0"/>
        </a:p>
      </dgm:t>
    </dgm:pt>
    <dgm:pt modelId="{5A8C102E-A9E0-41F4-B328-DDB4E3965C7B}" type="parTrans" cxnId="{9D13AF00-0B65-4F5B-AFD5-F38F2057D836}">
      <dgm:prSet/>
      <dgm:spPr/>
      <dgm:t>
        <a:bodyPr/>
        <a:lstStyle/>
        <a:p>
          <a:endParaRPr lang="tr-TR"/>
        </a:p>
      </dgm:t>
    </dgm:pt>
    <dgm:pt modelId="{2505ACD9-7210-473E-8DB6-2325435D4091}" type="sibTrans" cxnId="{9D13AF00-0B65-4F5B-AFD5-F38F2057D836}">
      <dgm:prSet/>
      <dgm:spPr/>
      <dgm:t>
        <a:bodyPr/>
        <a:lstStyle/>
        <a:p>
          <a:endParaRPr lang="tr-TR"/>
        </a:p>
      </dgm:t>
    </dgm:pt>
    <dgm:pt modelId="{78B9EA64-AF60-4209-8090-CE8D743BA8F5}">
      <dgm:prSet custT="1"/>
      <dgm:spPr>
        <a:solidFill>
          <a:srgbClr val="FFFF66">
            <a:alpha val="90000"/>
          </a:srgbClr>
        </a:solidFill>
        <a:ln>
          <a:solidFill>
            <a:schemeClr val="accent1"/>
          </a:solidFill>
        </a:ln>
      </dgm:spPr>
      <dgm:t>
        <a:bodyPr/>
        <a:lstStyle/>
        <a:p>
          <a:r>
            <a:rPr lang="tr-TR" sz="1600" b="1" dirty="0" smtClean="0"/>
            <a:t>Ankara Antlaşması</a:t>
          </a:r>
        </a:p>
        <a:p>
          <a:r>
            <a:rPr lang="tr-TR" sz="1600" b="1" dirty="0" smtClean="0"/>
            <a:t>Kars Antlaşması</a:t>
          </a:r>
        </a:p>
        <a:p>
          <a:r>
            <a:rPr lang="tr-TR" sz="1600" b="1" dirty="0" smtClean="0"/>
            <a:t>Mustafa Kemal’e Gazilik ve Mareşallik Unvanı Verilmesi</a:t>
          </a:r>
          <a:endParaRPr lang="tr-TR" sz="1600" b="1" dirty="0"/>
        </a:p>
      </dgm:t>
    </dgm:pt>
    <dgm:pt modelId="{DED06448-7F0C-4064-9568-CC1F15025F7C}" type="parTrans" cxnId="{9C6A4A61-1C5B-43F4-B719-556D05CBF9CA}">
      <dgm:prSet/>
      <dgm:spPr/>
      <dgm:t>
        <a:bodyPr/>
        <a:lstStyle/>
        <a:p>
          <a:endParaRPr lang="tr-TR"/>
        </a:p>
      </dgm:t>
    </dgm:pt>
    <dgm:pt modelId="{415C9805-B36A-4009-88AA-7DA4A77052D1}" type="sibTrans" cxnId="{9C6A4A61-1C5B-43F4-B719-556D05CBF9CA}">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FF3C2922-0CB9-4312-B0C1-8E5630F838C9}" type="pres">
      <dgm:prSet presAssocID="{5515CF32-D4C2-4074-98EF-A55377193C14}" presName="hierRoot1" presStyleCnt="0"/>
      <dgm:spPr/>
    </dgm:pt>
    <dgm:pt modelId="{A2AF45D2-370A-4716-B8DF-8EA66640A74B}" type="pres">
      <dgm:prSet presAssocID="{5515CF32-D4C2-4074-98EF-A55377193C14}" presName="composite" presStyleCnt="0"/>
      <dgm:spPr/>
    </dgm:pt>
    <dgm:pt modelId="{7C9BB0E6-0F83-41DB-94D8-713AA57B25BE}" type="pres">
      <dgm:prSet presAssocID="{5515CF32-D4C2-4074-98EF-A55377193C14}" presName="background" presStyleLbl="node0" presStyleIdx="0" presStyleCnt="1"/>
      <dgm:spPr/>
    </dgm:pt>
    <dgm:pt modelId="{045CB173-E53B-4718-B0D1-FE820767ACB6}" type="pres">
      <dgm:prSet presAssocID="{5515CF32-D4C2-4074-98EF-A55377193C14}" presName="text" presStyleLbl="fgAcc0" presStyleIdx="0" presStyleCnt="1" custScaleX="165590" custScaleY="83384">
        <dgm:presLayoutVars>
          <dgm:chPref val="3"/>
        </dgm:presLayoutVars>
      </dgm:prSet>
      <dgm:spPr/>
      <dgm:t>
        <a:bodyPr/>
        <a:lstStyle/>
        <a:p>
          <a:endParaRPr lang="tr-TR"/>
        </a:p>
      </dgm:t>
    </dgm:pt>
    <dgm:pt modelId="{F5F8973D-641F-4697-9A6C-DBCCCDF3D4EF}" type="pres">
      <dgm:prSet presAssocID="{5515CF32-D4C2-4074-98EF-A55377193C14}" presName="hierChild2" presStyleCnt="0"/>
      <dgm:spPr/>
    </dgm:pt>
    <dgm:pt modelId="{4246A0CF-C35F-454C-BC6B-EA382D58EF7C}" type="pres">
      <dgm:prSet presAssocID="{E8B735A4-D4E9-4036-BEEB-269FA5174943}" presName="Name10" presStyleLbl="parChTrans1D2" presStyleIdx="0" presStyleCnt="4"/>
      <dgm:spPr/>
      <dgm:t>
        <a:bodyPr/>
        <a:lstStyle/>
        <a:p>
          <a:endParaRPr lang="tr-TR"/>
        </a:p>
      </dgm:t>
    </dgm:pt>
    <dgm:pt modelId="{B4CF331C-143A-4AC8-8786-99325BE4F2C4}" type="pres">
      <dgm:prSet presAssocID="{284B6CA5-A8E8-4C36-9CC8-D51BA14DA44E}" presName="hierRoot2" presStyleCnt="0"/>
      <dgm:spPr/>
    </dgm:pt>
    <dgm:pt modelId="{8993FCBF-7401-4C2F-B5A3-8A8D01F4E340}" type="pres">
      <dgm:prSet presAssocID="{284B6CA5-A8E8-4C36-9CC8-D51BA14DA44E}" presName="composite2" presStyleCnt="0"/>
      <dgm:spPr/>
    </dgm:pt>
    <dgm:pt modelId="{71540EFA-2452-4D79-8ABE-089D4A512044}" type="pres">
      <dgm:prSet presAssocID="{284B6CA5-A8E8-4C36-9CC8-D51BA14DA44E}" presName="background2" presStyleLbl="node2" presStyleIdx="0" presStyleCnt="4"/>
      <dgm:spPr/>
    </dgm:pt>
    <dgm:pt modelId="{B688E375-E88E-42D5-AAC8-A793326BB8C5}" type="pres">
      <dgm:prSet presAssocID="{284B6CA5-A8E8-4C36-9CC8-D51BA14DA44E}" presName="text2" presStyleLbl="fgAcc2" presStyleIdx="0" presStyleCnt="4">
        <dgm:presLayoutVars>
          <dgm:chPref val="3"/>
        </dgm:presLayoutVars>
      </dgm:prSet>
      <dgm:spPr/>
      <dgm:t>
        <a:bodyPr/>
        <a:lstStyle/>
        <a:p>
          <a:endParaRPr lang="tr-TR"/>
        </a:p>
      </dgm:t>
    </dgm:pt>
    <dgm:pt modelId="{FC0ADC16-D79D-446B-B65F-C3D3CF8148E5}" type="pres">
      <dgm:prSet presAssocID="{284B6CA5-A8E8-4C36-9CC8-D51BA14DA44E}" presName="hierChild3" presStyleCnt="0"/>
      <dgm:spPr/>
    </dgm:pt>
    <dgm:pt modelId="{B87B643A-9F47-47F8-94A9-8E48B57CE6CA}" type="pres">
      <dgm:prSet presAssocID="{5A8C102E-A9E0-41F4-B328-DDB4E3965C7B}" presName="Name17" presStyleLbl="parChTrans1D3" presStyleIdx="0" presStyleCnt="2"/>
      <dgm:spPr/>
      <dgm:t>
        <a:bodyPr/>
        <a:lstStyle/>
        <a:p>
          <a:endParaRPr lang="tr-TR"/>
        </a:p>
      </dgm:t>
    </dgm:pt>
    <dgm:pt modelId="{B505AE54-B78D-4C12-963F-EE06FC95CDFC}" type="pres">
      <dgm:prSet presAssocID="{DA261AB8-2EED-48F0-9647-F6F3E14F4AD5}" presName="hierRoot3" presStyleCnt="0"/>
      <dgm:spPr/>
    </dgm:pt>
    <dgm:pt modelId="{1097F6CE-7044-44A6-80A8-B97B6F59E872}" type="pres">
      <dgm:prSet presAssocID="{DA261AB8-2EED-48F0-9647-F6F3E14F4AD5}" presName="composite3" presStyleCnt="0"/>
      <dgm:spPr/>
    </dgm:pt>
    <dgm:pt modelId="{2B582F40-4CC0-4619-95C7-DE793BA92077}" type="pres">
      <dgm:prSet presAssocID="{DA261AB8-2EED-48F0-9647-F6F3E14F4AD5}" presName="background3" presStyleLbl="node3" presStyleIdx="0" presStyleCnt="2"/>
      <dgm:spPr/>
    </dgm:pt>
    <dgm:pt modelId="{6936FD16-2006-40E6-B8BF-5BAF9AA64F94}" type="pres">
      <dgm:prSet presAssocID="{DA261AB8-2EED-48F0-9647-F6F3E14F4AD5}" presName="text3" presStyleLbl="fgAcc3" presStyleIdx="0" presStyleCnt="2" custScaleY="137269">
        <dgm:presLayoutVars>
          <dgm:chPref val="3"/>
        </dgm:presLayoutVars>
      </dgm:prSet>
      <dgm:spPr/>
      <dgm:t>
        <a:bodyPr/>
        <a:lstStyle/>
        <a:p>
          <a:endParaRPr lang="tr-TR"/>
        </a:p>
      </dgm:t>
    </dgm:pt>
    <dgm:pt modelId="{76D855BD-E00F-4F4F-A1AC-BCEE11C29BAB}" type="pres">
      <dgm:prSet presAssocID="{DA261AB8-2EED-48F0-9647-F6F3E14F4AD5}" presName="hierChild4" presStyleCnt="0"/>
      <dgm:spPr/>
    </dgm:pt>
    <dgm:pt modelId="{9616CF5A-0D72-46DB-BFF6-98A92E272563}" type="pres">
      <dgm:prSet presAssocID="{0478ABF2-4D8D-44E6-900F-FF2EC9043875}" presName="Name10" presStyleLbl="parChTrans1D2" presStyleIdx="1" presStyleCnt="4"/>
      <dgm:spPr/>
      <dgm:t>
        <a:bodyPr/>
        <a:lstStyle/>
        <a:p>
          <a:endParaRPr lang="tr-TR"/>
        </a:p>
      </dgm:t>
    </dgm:pt>
    <dgm:pt modelId="{1558F128-1AF4-4D91-BA66-4975F245F536}" type="pres">
      <dgm:prSet presAssocID="{F8CACCC0-3396-479C-B05E-D31453D15039}" presName="hierRoot2" presStyleCnt="0"/>
      <dgm:spPr/>
    </dgm:pt>
    <dgm:pt modelId="{D24E4A87-40B7-4F95-A77D-1CA45C61ED43}" type="pres">
      <dgm:prSet presAssocID="{F8CACCC0-3396-479C-B05E-D31453D15039}" presName="composite2" presStyleCnt="0"/>
      <dgm:spPr/>
    </dgm:pt>
    <dgm:pt modelId="{D402F296-390E-4D6C-A15E-E2D85A1E9C33}" type="pres">
      <dgm:prSet presAssocID="{F8CACCC0-3396-479C-B05E-D31453D15039}" presName="background2" presStyleLbl="node2" presStyleIdx="1" presStyleCnt="4"/>
      <dgm:spPr/>
    </dgm:pt>
    <dgm:pt modelId="{FF45AF78-0582-4E06-9FEF-3EEB0BBD4BAC}" type="pres">
      <dgm:prSet presAssocID="{F8CACCC0-3396-479C-B05E-D31453D15039}" presName="text2" presStyleLbl="fgAcc2" presStyleIdx="1" presStyleCnt="4">
        <dgm:presLayoutVars>
          <dgm:chPref val="3"/>
        </dgm:presLayoutVars>
      </dgm:prSet>
      <dgm:spPr/>
      <dgm:t>
        <a:bodyPr/>
        <a:lstStyle/>
        <a:p>
          <a:endParaRPr lang="tr-TR"/>
        </a:p>
      </dgm:t>
    </dgm:pt>
    <dgm:pt modelId="{B0871235-0A7D-4B3A-841F-DA82AFD07987}" type="pres">
      <dgm:prSet presAssocID="{F8CACCC0-3396-479C-B05E-D31453D15039}" presName="hierChild3" presStyleCnt="0"/>
      <dgm:spPr/>
    </dgm:pt>
    <dgm:pt modelId="{7C2C711D-C060-4409-8C93-210E7B37778A}" type="pres">
      <dgm:prSet presAssocID="{AD148907-65A0-4DD4-8956-CF7D31CC36F2}" presName="Name10" presStyleLbl="parChTrans1D2" presStyleIdx="2" presStyleCnt="4"/>
      <dgm:spPr/>
      <dgm:t>
        <a:bodyPr/>
        <a:lstStyle/>
        <a:p>
          <a:endParaRPr lang="tr-TR"/>
        </a:p>
      </dgm:t>
    </dgm:pt>
    <dgm:pt modelId="{3CE879FC-95A2-4FB5-B500-4B5F5CDDEF81}" type="pres">
      <dgm:prSet presAssocID="{D01A9C7A-0A40-40EF-B689-F6346962ECE4}" presName="hierRoot2" presStyleCnt="0"/>
      <dgm:spPr/>
    </dgm:pt>
    <dgm:pt modelId="{895D3683-6AD4-4585-BECB-1A47E0B3AA52}" type="pres">
      <dgm:prSet presAssocID="{D01A9C7A-0A40-40EF-B689-F6346962ECE4}" presName="composite2" presStyleCnt="0"/>
      <dgm:spPr/>
    </dgm:pt>
    <dgm:pt modelId="{A2EB360C-6531-440E-A727-4EAAEEAF5A2E}" type="pres">
      <dgm:prSet presAssocID="{D01A9C7A-0A40-40EF-B689-F6346962ECE4}" presName="background2" presStyleLbl="node2" presStyleIdx="2" presStyleCnt="4"/>
      <dgm:spPr/>
    </dgm:pt>
    <dgm:pt modelId="{24F7758B-5FA5-41A5-AC99-F06FC8065CD8}" type="pres">
      <dgm:prSet presAssocID="{D01A9C7A-0A40-40EF-B689-F6346962ECE4}" presName="text2" presStyleLbl="fgAcc2" presStyleIdx="2" presStyleCnt="4">
        <dgm:presLayoutVars>
          <dgm:chPref val="3"/>
        </dgm:presLayoutVars>
      </dgm:prSet>
      <dgm:spPr/>
      <dgm:t>
        <a:bodyPr/>
        <a:lstStyle/>
        <a:p>
          <a:endParaRPr lang="tr-TR"/>
        </a:p>
      </dgm:t>
    </dgm:pt>
    <dgm:pt modelId="{FA025F2A-25A1-4018-B74B-7661EDE1D31E}" type="pres">
      <dgm:prSet presAssocID="{D01A9C7A-0A40-40EF-B689-F6346962ECE4}" presName="hierChild3" presStyleCnt="0"/>
      <dgm:spPr/>
    </dgm:pt>
    <dgm:pt modelId="{7AC412B3-4618-415F-8D68-59BAA9FD2331}" type="pres">
      <dgm:prSet presAssocID="{09F840D8-854D-49F6-B272-927AB4D8D155}" presName="Name10" presStyleLbl="parChTrans1D2" presStyleIdx="3" presStyleCnt="4"/>
      <dgm:spPr/>
      <dgm:t>
        <a:bodyPr/>
        <a:lstStyle/>
        <a:p>
          <a:endParaRPr lang="tr-TR"/>
        </a:p>
      </dgm:t>
    </dgm:pt>
    <dgm:pt modelId="{EC2149C0-B62A-4733-AE72-6C776FA10122}" type="pres">
      <dgm:prSet presAssocID="{1B627E8A-C8A6-4708-8359-BB4BBB442AF1}" presName="hierRoot2" presStyleCnt="0"/>
      <dgm:spPr/>
    </dgm:pt>
    <dgm:pt modelId="{F3525D82-AD53-409B-95F5-C15E27F59A34}" type="pres">
      <dgm:prSet presAssocID="{1B627E8A-C8A6-4708-8359-BB4BBB442AF1}" presName="composite2" presStyleCnt="0"/>
      <dgm:spPr/>
    </dgm:pt>
    <dgm:pt modelId="{A577626C-98EB-4531-8859-D72AB659244C}" type="pres">
      <dgm:prSet presAssocID="{1B627E8A-C8A6-4708-8359-BB4BBB442AF1}" presName="background2" presStyleLbl="node2" presStyleIdx="3" presStyleCnt="4"/>
      <dgm:spPr/>
    </dgm:pt>
    <dgm:pt modelId="{1527D00A-D39F-4688-8398-19A85C6A8939}" type="pres">
      <dgm:prSet presAssocID="{1B627E8A-C8A6-4708-8359-BB4BBB442AF1}" presName="text2" presStyleLbl="fgAcc2" presStyleIdx="3" presStyleCnt="4">
        <dgm:presLayoutVars>
          <dgm:chPref val="3"/>
        </dgm:presLayoutVars>
      </dgm:prSet>
      <dgm:spPr/>
      <dgm:t>
        <a:bodyPr/>
        <a:lstStyle/>
        <a:p>
          <a:endParaRPr lang="tr-TR"/>
        </a:p>
      </dgm:t>
    </dgm:pt>
    <dgm:pt modelId="{4EE1D136-B8E5-46C3-920A-8CF09BF13319}" type="pres">
      <dgm:prSet presAssocID="{1B627E8A-C8A6-4708-8359-BB4BBB442AF1}" presName="hierChild3" presStyleCnt="0"/>
      <dgm:spPr/>
    </dgm:pt>
    <dgm:pt modelId="{3CE750B5-E881-4EE0-B8EF-C94C3E68160C}" type="pres">
      <dgm:prSet presAssocID="{DED06448-7F0C-4064-9568-CC1F15025F7C}" presName="Name17" presStyleLbl="parChTrans1D3" presStyleIdx="1" presStyleCnt="2"/>
      <dgm:spPr/>
      <dgm:t>
        <a:bodyPr/>
        <a:lstStyle/>
        <a:p>
          <a:endParaRPr lang="tr-TR"/>
        </a:p>
      </dgm:t>
    </dgm:pt>
    <dgm:pt modelId="{332830B5-592A-47FC-9845-9F1C37735931}" type="pres">
      <dgm:prSet presAssocID="{78B9EA64-AF60-4209-8090-CE8D743BA8F5}" presName="hierRoot3" presStyleCnt="0"/>
      <dgm:spPr/>
    </dgm:pt>
    <dgm:pt modelId="{D4DEB68B-0C0E-4F29-84D5-859C4B9D8D12}" type="pres">
      <dgm:prSet presAssocID="{78B9EA64-AF60-4209-8090-CE8D743BA8F5}" presName="composite3" presStyleCnt="0"/>
      <dgm:spPr/>
    </dgm:pt>
    <dgm:pt modelId="{D0E03635-A7D3-4AFE-8866-DEE54030D733}" type="pres">
      <dgm:prSet presAssocID="{78B9EA64-AF60-4209-8090-CE8D743BA8F5}" presName="background3" presStyleLbl="node3" presStyleIdx="1" presStyleCnt="2"/>
      <dgm:spPr/>
    </dgm:pt>
    <dgm:pt modelId="{2C0DB887-22CC-45A7-A2E6-2D03904330A2}" type="pres">
      <dgm:prSet presAssocID="{78B9EA64-AF60-4209-8090-CE8D743BA8F5}" presName="text3" presStyleLbl="fgAcc3" presStyleIdx="1" presStyleCnt="2" custScaleY="189778">
        <dgm:presLayoutVars>
          <dgm:chPref val="3"/>
        </dgm:presLayoutVars>
      </dgm:prSet>
      <dgm:spPr/>
      <dgm:t>
        <a:bodyPr/>
        <a:lstStyle/>
        <a:p>
          <a:endParaRPr lang="tr-TR"/>
        </a:p>
      </dgm:t>
    </dgm:pt>
    <dgm:pt modelId="{5EC858F4-5E2F-401E-B1D9-C283AEECF44B}" type="pres">
      <dgm:prSet presAssocID="{78B9EA64-AF60-4209-8090-CE8D743BA8F5}" presName="hierChild4" presStyleCnt="0"/>
      <dgm:spPr/>
    </dgm:pt>
  </dgm:ptLst>
  <dgm:cxnLst>
    <dgm:cxn modelId="{949A86B5-1FFA-4D6F-A4B3-344F0D8861CB}" type="presOf" srcId="{78B9EA64-AF60-4209-8090-CE8D743BA8F5}" destId="{2C0DB887-22CC-45A7-A2E6-2D03904330A2}" srcOrd="0" destOrd="0" presId="urn:microsoft.com/office/officeart/2005/8/layout/hierarchy1"/>
    <dgm:cxn modelId="{8EC521F2-C414-4949-9DA6-FE7D497F8960}" srcId="{5515CF32-D4C2-4074-98EF-A55377193C14}" destId="{F8CACCC0-3396-479C-B05E-D31453D15039}" srcOrd="1" destOrd="0" parTransId="{0478ABF2-4D8D-44E6-900F-FF2EC9043875}" sibTransId="{7FFC159A-11D5-4E2D-BBE9-AB8B3A7EA1C5}"/>
    <dgm:cxn modelId="{CDA3CD62-8258-4738-89B8-7DDD313C6FFB}" srcId="{5515CF32-D4C2-4074-98EF-A55377193C14}" destId="{1B627E8A-C8A6-4708-8359-BB4BBB442AF1}" srcOrd="3" destOrd="0" parTransId="{09F840D8-854D-49F6-B272-927AB4D8D155}" sibTransId="{0E328EE4-2D13-455B-9988-EC0342A47A3A}"/>
    <dgm:cxn modelId="{02F1F337-9C0B-4994-8A6B-C7DB3ACEF814}" type="presOf" srcId="{DED06448-7F0C-4064-9568-CC1F15025F7C}" destId="{3CE750B5-E881-4EE0-B8EF-C94C3E68160C}" srcOrd="0" destOrd="0" presId="urn:microsoft.com/office/officeart/2005/8/layout/hierarchy1"/>
    <dgm:cxn modelId="{BB647EEA-A111-4501-AE04-489AB7343117}" type="presOf" srcId="{284B6CA5-A8E8-4C36-9CC8-D51BA14DA44E}" destId="{B688E375-E88E-42D5-AAC8-A793326BB8C5}" srcOrd="0" destOrd="0" presId="urn:microsoft.com/office/officeart/2005/8/layout/hierarchy1"/>
    <dgm:cxn modelId="{9D13AF00-0B65-4F5B-AFD5-F38F2057D836}" srcId="{284B6CA5-A8E8-4C36-9CC8-D51BA14DA44E}" destId="{DA261AB8-2EED-48F0-9647-F6F3E14F4AD5}" srcOrd="0" destOrd="0" parTransId="{5A8C102E-A9E0-41F4-B328-DDB4E3965C7B}" sibTransId="{2505ACD9-7210-473E-8DB6-2325435D4091}"/>
    <dgm:cxn modelId="{1798B1A0-8475-4B94-999D-D12B9F2505A8}" type="presOf" srcId="{D01A9C7A-0A40-40EF-B689-F6346962ECE4}" destId="{24F7758B-5FA5-41A5-AC99-F06FC8065CD8}" srcOrd="0" destOrd="0" presId="urn:microsoft.com/office/officeart/2005/8/layout/hierarchy1"/>
    <dgm:cxn modelId="{EA683313-72A8-41FA-8FF0-83205741C5EC}" type="presOf" srcId="{09F840D8-854D-49F6-B272-927AB4D8D155}" destId="{7AC412B3-4618-415F-8D68-59BAA9FD2331}" srcOrd="0" destOrd="0" presId="urn:microsoft.com/office/officeart/2005/8/layout/hierarchy1"/>
    <dgm:cxn modelId="{8419FE6C-A0C0-4073-938F-07A11F77214B}" srcId="{AEF296F4-D418-44C2-889A-527520DDC60E}" destId="{5515CF32-D4C2-4074-98EF-A55377193C14}" srcOrd="0" destOrd="0" parTransId="{E726EFAD-5D4D-4007-BD72-1ADA9250448D}" sibTransId="{8A44418C-3E33-4B3B-9FF0-C37BC9E3745E}"/>
    <dgm:cxn modelId="{8C45CC3D-59CD-4687-ADF7-BDC624A95E91}" type="presOf" srcId="{5515CF32-D4C2-4074-98EF-A55377193C14}" destId="{045CB173-E53B-4718-B0D1-FE820767ACB6}" srcOrd="0" destOrd="0" presId="urn:microsoft.com/office/officeart/2005/8/layout/hierarchy1"/>
    <dgm:cxn modelId="{1A8C951F-26E9-405A-82AD-C26E5DCE3FFF}" type="presOf" srcId="{AD148907-65A0-4DD4-8956-CF7D31CC36F2}" destId="{7C2C711D-C060-4409-8C93-210E7B37778A}" srcOrd="0" destOrd="0" presId="urn:microsoft.com/office/officeart/2005/8/layout/hierarchy1"/>
    <dgm:cxn modelId="{CD0EDCE5-B06C-44C4-96E5-CFFC99027A28}" type="presOf" srcId="{0478ABF2-4D8D-44E6-900F-FF2EC9043875}" destId="{9616CF5A-0D72-46DB-BFF6-98A92E272563}" srcOrd="0" destOrd="0" presId="urn:microsoft.com/office/officeart/2005/8/layout/hierarchy1"/>
    <dgm:cxn modelId="{2F13DACC-9235-40A2-936E-DE9E7DEA896F}" srcId="{5515CF32-D4C2-4074-98EF-A55377193C14}" destId="{D01A9C7A-0A40-40EF-B689-F6346962ECE4}" srcOrd="2" destOrd="0" parTransId="{AD148907-65A0-4DD4-8956-CF7D31CC36F2}" sibTransId="{760DF455-7DAF-4281-8100-C45C048AA54C}"/>
    <dgm:cxn modelId="{014278FF-BBFE-49F4-9F87-BB8A30AE3F6D}" type="presOf" srcId="{AEF296F4-D418-44C2-889A-527520DDC60E}" destId="{050E7A1D-861A-490F-8AF7-3B1C556BFE41}" srcOrd="0" destOrd="0" presId="urn:microsoft.com/office/officeart/2005/8/layout/hierarchy1"/>
    <dgm:cxn modelId="{F6CC62BF-4E96-43F9-AD9D-857291C5609C}" type="presOf" srcId="{E8B735A4-D4E9-4036-BEEB-269FA5174943}" destId="{4246A0CF-C35F-454C-BC6B-EA382D58EF7C}" srcOrd="0" destOrd="0" presId="urn:microsoft.com/office/officeart/2005/8/layout/hierarchy1"/>
    <dgm:cxn modelId="{650B5CA8-0CFC-4D55-8D19-502E1D492F2B}" type="presOf" srcId="{F8CACCC0-3396-479C-B05E-D31453D15039}" destId="{FF45AF78-0582-4E06-9FEF-3EEB0BBD4BAC}" srcOrd="0" destOrd="0" presId="urn:microsoft.com/office/officeart/2005/8/layout/hierarchy1"/>
    <dgm:cxn modelId="{FB805CA8-7D2F-48D7-BF1F-982CFBD26E6C}" srcId="{5515CF32-D4C2-4074-98EF-A55377193C14}" destId="{284B6CA5-A8E8-4C36-9CC8-D51BA14DA44E}" srcOrd="0" destOrd="0" parTransId="{E8B735A4-D4E9-4036-BEEB-269FA5174943}" sibTransId="{547F5574-515B-4720-8FEE-263DF8E66D85}"/>
    <dgm:cxn modelId="{BCC25AE6-71DB-4A44-86B3-F42F1CA711E3}" type="presOf" srcId="{DA261AB8-2EED-48F0-9647-F6F3E14F4AD5}" destId="{6936FD16-2006-40E6-B8BF-5BAF9AA64F94}" srcOrd="0" destOrd="0" presId="urn:microsoft.com/office/officeart/2005/8/layout/hierarchy1"/>
    <dgm:cxn modelId="{60FE0A36-6F89-4500-B482-FA18B08E8D86}" type="presOf" srcId="{1B627E8A-C8A6-4708-8359-BB4BBB442AF1}" destId="{1527D00A-D39F-4688-8398-19A85C6A8939}" srcOrd="0" destOrd="0" presId="urn:microsoft.com/office/officeart/2005/8/layout/hierarchy1"/>
    <dgm:cxn modelId="{9C6A4A61-1C5B-43F4-B719-556D05CBF9CA}" srcId="{1B627E8A-C8A6-4708-8359-BB4BBB442AF1}" destId="{78B9EA64-AF60-4209-8090-CE8D743BA8F5}" srcOrd="0" destOrd="0" parTransId="{DED06448-7F0C-4064-9568-CC1F15025F7C}" sibTransId="{415C9805-B36A-4009-88AA-7DA4A77052D1}"/>
    <dgm:cxn modelId="{AA2EAEA0-7ECF-43F6-81B2-B69F5939DF59}" type="presOf" srcId="{5A8C102E-A9E0-41F4-B328-DDB4E3965C7B}" destId="{B87B643A-9F47-47F8-94A9-8E48B57CE6CA}" srcOrd="0" destOrd="0" presId="urn:microsoft.com/office/officeart/2005/8/layout/hierarchy1"/>
    <dgm:cxn modelId="{89129D4F-48B2-4AAE-83D9-020991AF3635}" type="presParOf" srcId="{050E7A1D-861A-490F-8AF7-3B1C556BFE41}" destId="{FF3C2922-0CB9-4312-B0C1-8E5630F838C9}" srcOrd="0" destOrd="0" presId="urn:microsoft.com/office/officeart/2005/8/layout/hierarchy1"/>
    <dgm:cxn modelId="{D02BFB1E-1779-43C9-9B8B-FB3B9B549058}" type="presParOf" srcId="{FF3C2922-0CB9-4312-B0C1-8E5630F838C9}" destId="{A2AF45D2-370A-4716-B8DF-8EA66640A74B}" srcOrd="0" destOrd="0" presId="urn:microsoft.com/office/officeart/2005/8/layout/hierarchy1"/>
    <dgm:cxn modelId="{839CE53C-3D9E-40B5-BDA9-06BB8DC267FB}" type="presParOf" srcId="{A2AF45D2-370A-4716-B8DF-8EA66640A74B}" destId="{7C9BB0E6-0F83-41DB-94D8-713AA57B25BE}" srcOrd="0" destOrd="0" presId="urn:microsoft.com/office/officeart/2005/8/layout/hierarchy1"/>
    <dgm:cxn modelId="{8326EB86-1E98-4C52-A9B6-A7D5E7CA7001}" type="presParOf" srcId="{A2AF45D2-370A-4716-B8DF-8EA66640A74B}" destId="{045CB173-E53B-4718-B0D1-FE820767ACB6}" srcOrd="1" destOrd="0" presId="urn:microsoft.com/office/officeart/2005/8/layout/hierarchy1"/>
    <dgm:cxn modelId="{CF5A64AF-ACFF-4623-86E5-E0AF928AFADC}" type="presParOf" srcId="{FF3C2922-0CB9-4312-B0C1-8E5630F838C9}" destId="{F5F8973D-641F-4697-9A6C-DBCCCDF3D4EF}" srcOrd="1" destOrd="0" presId="urn:microsoft.com/office/officeart/2005/8/layout/hierarchy1"/>
    <dgm:cxn modelId="{A11DEF24-252C-4085-A866-843BC69EE8BB}" type="presParOf" srcId="{F5F8973D-641F-4697-9A6C-DBCCCDF3D4EF}" destId="{4246A0CF-C35F-454C-BC6B-EA382D58EF7C}" srcOrd="0" destOrd="0" presId="urn:microsoft.com/office/officeart/2005/8/layout/hierarchy1"/>
    <dgm:cxn modelId="{BAD8F456-5F72-42F6-8D43-16F892D4D420}" type="presParOf" srcId="{F5F8973D-641F-4697-9A6C-DBCCCDF3D4EF}" destId="{B4CF331C-143A-4AC8-8786-99325BE4F2C4}" srcOrd="1" destOrd="0" presId="urn:microsoft.com/office/officeart/2005/8/layout/hierarchy1"/>
    <dgm:cxn modelId="{6442098E-9056-4C5E-B881-B7C8836BCF1B}" type="presParOf" srcId="{B4CF331C-143A-4AC8-8786-99325BE4F2C4}" destId="{8993FCBF-7401-4C2F-B5A3-8A8D01F4E340}" srcOrd="0" destOrd="0" presId="urn:microsoft.com/office/officeart/2005/8/layout/hierarchy1"/>
    <dgm:cxn modelId="{569A686E-B9DA-4EB7-A545-0CB14D7C6064}" type="presParOf" srcId="{8993FCBF-7401-4C2F-B5A3-8A8D01F4E340}" destId="{71540EFA-2452-4D79-8ABE-089D4A512044}" srcOrd="0" destOrd="0" presId="urn:microsoft.com/office/officeart/2005/8/layout/hierarchy1"/>
    <dgm:cxn modelId="{D407890B-DB11-4C53-A5A5-FD7F327BED0E}" type="presParOf" srcId="{8993FCBF-7401-4C2F-B5A3-8A8D01F4E340}" destId="{B688E375-E88E-42D5-AAC8-A793326BB8C5}" srcOrd="1" destOrd="0" presId="urn:microsoft.com/office/officeart/2005/8/layout/hierarchy1"/>
    <dgm:cxn modelId="{9CCC15C7-4B48-4951-A4AF-C9FE052C074C}" type="presParOf" srcId="{B4CF331C-143A-4AC8-8786-99325BE4F2C4}" destId="{FC0ADC16-D79D-446B-B65F-C3D3CF8148E5}" srcOrd="1" destOrd="0" presId="urn:microsoft.com/office/officeart/2005/8/layout/hierarchy1"/>
    <dgm:cxn modelId="{8EE04577-782D-498C-AE17-D9264DD47459}" type="presParOf" srcId="{FC0ADC16-D79D-446B-B65F-C3D3CF8148E5}" destId="{B87B643A-9F47-47F8-94A9-8E48B57CE6CA}" srcOrd="0" destOrd="0" presId="urn:microsoft.com/office/officeart/2005/8/layout/hierarchy1"/>
    <dgm:cxn modelId="{B5868809-FF7A-4191-8E21-11208ACA83D0}" type="presParOf" srcId="{FC0ADC16-D79D-446B-B65F-C3D3CF8148E5}" destId="{B505AE54-B78D-4C12-963F-EE06FC95CDFC}" srcOrd="1" destOrd="0" presId="urn:microsoft.com/office/officeart/2005/8/layout/hierarchy1"/>
    <dgm:cxn modelId="{79E20C43-5217-4DEE-B055-AFAEE8723DEA}" type="presParOf" srcId="{B505AE54-B78D-4C12-963F-EE06FC95CDFC}" destId="{1097F6CE-7044-44A6-80A8-B97B6F59E872}" srcOrd="0" destOrd="0" presId="urn:microsoft.com/office/officeart/2005/8/layout/hierarchy1"/>
    <dgm:cxn modelId="{4DFDED3F-4743-4E70-8005-3FC8BCD707FB}" type="presParOf" srcId="{1097F6CE-7044-44A6-80A8-B97B6F59E872}" destId="{2B582F40-4CC0-4619-95C7-DE793BA92077}" srcOrd="0" destOrd="0" presId="urn:microsoft.com/office/officeart/2005/8/layout/hierarchy1"/>
    <dgm:cxn modelId="{8DBA1401-3319-410E-9A69-9E88FC0B53B2}" type="presParOf" srcId="{1097F6CE-7044-44A6-80A8-B97B6F59E872}" destId="{6936FD16-2006-40E6-B8BF-5BAF9AA64F94}" srcOrd="1" destOrd="0" presId="urn:microsoft.com/office/officeart/2005/8/layout/hierarchy1"/>
    <dgm:cxn modelId="{6532F2A0-7068-444C-8050-14EF7A128C22}" type="presParOf" srcId="{B505AE54-B78D-4C12-963F-EE06FC95CDFC}" destId="{76D855BD-E00F-4F4F-A1AC-BCEE11C29BAB}" srcOrd="1" destOrd="0" presId="urn:microsoft.com/office/officeart/2005/8/layout/hierarchy1"/>
    <dgm:cxn modelId="{33196229-AA28-46A4-87B0-6D120DB6D47B}" type="presParOf" srcId="{F5F8973D-641F-4697-9A6C-DBCCCDF3D4EF}" destId="{9616CF5A-0D72-46DB-BFF6-98A92E272563}" srcOrd="2" destOrd="0" presId="urn:microsoft.com/office/officeart/2005/8/layout/hierarchy1"/>
    <dgm:cxn modelId="{65CB712C-790F-46E8-8F8D-045AECE02AC4}" type="presParOf" srcId="{F5F8973D-641F-4697-9A6C-DBCCCDF3D4EF}" destId="{1558F128-1AF4-4D91-BA66-4975F245F536}" srcOrd="3" destOrd="0" presId="urn:microsoft.com/office/officeart/2005/8/layout/hierarchy1"/>
    <dgm:cxn modelId="{9AD6B2CB-DAAD-4696-8504-E961141AB4C0}" type="presParOf" srcId="{1558F128-1AF4-4D91-BA66-4975F245F536}" destId="{D24E4A87-40B7-4F95-A77D-1CA45C61ED43}" srcOrd="0" destOrd="0" presId="urn:microsoft.com/office/officeart/2005/8/layout/hierarchy1"/>
    <dgm:cxn modelId="{807827AE-BE3C-4DA3-BBE0-D021D43571AE}" type="presParOf" srcId="{D24E4A87-40B7-4F95-A77D-1CA45C61ED43}" destId="{D402F296-390E-4D6C-A15E-E2D85A1E9C33}" srcOrd="0" destOrd="0" presId="urn:microsoft.com/office/officeart/2005/8/layout/hierarchy1"/>
    <dgm:cxn modelId="{FB60E86E-B0C1-423B-9F22-DC1EF3C779FA}" type="presParOf" srcId="{D24E4A87-40B7-4F95-A77D-1CA45C61ED43}" destId="{FF45AF78-0582-4E06-9FEF-3EEB0BBD4BAC}" srcOrd="1" destOrd="0" presId="urn:microsoft.com/office/officeart/2005/8/layout/hierarchy1"/>
    <dgm:cxn modelId="{0D0C2BC0-D3A1-4F6F-A83D-DC383277A010}" type="presParOf" srcId="{1558F128-1AF4-4D91-BA66-4975F245F536}" destId="{B0871235-0A7D-4B3A-841F-DA82AFD07987}" srcOrd="1" destOrd="0" presId="urn:microsoft.com/office/officeart/2005/8/layout/hierarchy1"/>
    <dgm:cxn modelId="{8B3E2772-0C7B-4C80-B232-161318A1E2AC}" type="presParOf" srcId="{F5F8973D-641F-4697-9A6C-DBCCCDF3D4EF}" destId="{7C2C711D-C060-4409-8C93-210E7B37778A}" srcOrd="4" destOrd="0" presId="urn:microsoft.com/office/officeart/2005/8/layout/hierarchy1"/>
    <dgm:cxn modelId="{FD317DFE-C6D1-4065-AAC4-1A07EB1077AA}" type="presParOf" srcId="{F5F8973D-641F-4697-9A6C-DBCCCDF3D4EF}" destId="{3CE879FC-95A2-4FB5-B500-4B5F5CDDEF81}" srcOrd="5" destOrd="0" presId="urn:microsoft.com/office/officeart/2005/8/layout/hierarchy1"/>
    <dgm:cxn modelId="{62E68A35-597C-41BE-8A1A-E42889A0EDD8}" type="presParOf" srcId="{3CE879FC-95A2-4FB5-B500-4B5F5CDDEF81}" destId="{895D3683-6AD4-4585-BECB-1A47E0B3AA52}" srcOrd="0" destOrd="0" presId="urn:microsoft.com/office/officeart/2005/8/layout/hierarchy1"/>
    <dgm:cxn modelId="{7906BF7B-0E76-4834-A28E-F1911F3B1FDC}" type="presParOf" srcId="{895D3683-6AD4-4585-BECB-1A47E0B3AA52}" destId="{A2EB360C-6531-440E-A727-4EAAEEAF5A2E}" srcOrd="0" destOrd="0" presId="urn:microsoft.com/office/officeart/2005/8/layout/hierarchy1"/>
    <dgm:cxn modelId="{E95F852B-315E-4251-A6CE-E7AD9BEEF7A3}" type="presParOf" srcId="{895D3683-6AD4-4585-BECB-1A47E0B3AA52}" destId="{24F7758B-5FA5-41A5-AC99-F06FC8065CD8}" srcOrd="1" destOrd="0" presId="urn:microsoft.com/office/officeart/2005/8/layout/hierarchy1"/>
    <dgm:cxn modelId="{3A07E28A-B1BB-4DD3-8CEC-8C26F06B4E1D}" type="presParOf" srcId="{3CE879FC-95A2-4FB5-B500-4B5F5CDDEF81}" destId="{FA025F2A-25A1-4018-B74B-7661EDE1D31E}" srcOrd="1" destOrd="0" presId="urn:microsoft.com/office/officeart/2005/8/layout/hierarchy1"/>
    <dgm:cxn modelId="{C3F7EDF3-B8F4-4EBC-AE83-968471C33708}" type="presParOf" srcId="{F5F8973D-641F-4697-9A6C-DBCCCDF3D4EF}" destId="{7AC412B3-4618-415F-8D68-59BAA9FD2331}" srcOrd="6" destOrd="0" presId="urn:microsoft.com/office/officeart/2005/8/layout/hierarchy1"/>
    <dgm:cxn modelId="{748F040F-C810-469A-8A91-8166A05228DD}" type="presParOf" srcId="{F5F8973D-641F-4697-9A6C-DBCCCDF3D4EF}" destId="{EC2149C0-B62A-4733-AE72-6C776FA10122}" srcOrd="7" destOrd="0" presId="urn:microsoft.com/office/officeart/2005/8/layout/hierarchy1"/>
    <dgm:cxn modelId="{333F394F-737E-4BB4-938A-2E002C7AA1D6}" type="presParOf" srcId="{EC2149C0-B62A-4733-AE72-6C776FA10122}" destId="{F3525D82-AD53-409B-95F5-C15E27F59A34}" srcOrd="0" destOrd="0" presId="urn:microsoft.com/office/officeart/2005/8/layout/hierarchy1"/>
    <dgm:cxn modelId="{8B9BC39C-DBF9-42AF-B9C8-47214DB3AEA8}" type="presParOf" srcId="{F3525D82-AD53-409B-95F5-C15E27F59A34}" destId="{A577626C-98EB-4531-8859-D72AB659244C}" srcOrd="0" destOrd="0" presId="urn:microsoft.com/office/officeart/2005/8/layout/hierarchy1"/>
    <dgm:cxn modelId="{D84CFAC7-8446-4BE3-9BED-F50FE9EE7D8B}" type="presParOf" srcId="{F3525D82-AD53-409B-95F5-C15E27F59A34}" destId="{1527D00A-D39F-4688-8398-19A85C6A8939}" srcOrd="1" destOrd="0" presId="urn:microsoft.com/office/officeart/2005/8/layout/hierarchy1"/>
    <dgm:cxn modelId="{9E1CA7D6-EFB4-4421-AD21-7D08E1B76C28}" type="presParOf" srcId="{EC2149C0-B62A-4733-AE72-6C776FA10122}" destId="{4EE1D136-B8E5-46C3-920A-8CF09BF13319}" srcOrd="1" destOrd="0" presId="urn:microsoft.com/office/officeart/2005/8/layout/hierarchy1"/>
    <dgm:cxn modelId="{CBFE3BA4-E9D3-40ED-8C7B-64C04207AC00}" type="presParOf" srcId="{4EE1D136-B8E5-46C3-920A-8CF09BF13319}" destId="{3CE750B5-E881-4EE0-B8EF-C94C3E68160C}" srcOrd="0" destOrd="0" presId="urn:microsoft.com/office/officeart/2005/8/layout/hierarchy1"/>
    <dgm:cxn modelId="{89A5B7C9-0161-477E-8E4B-64546CC10E18}" type="presParOf" srcId="{4EE1D136-B8E5-46C3-920A-8CF09BF13319}" destId="{332830B5-592A-47FC-9845-9F1C37735931}" srcOrd="1" destOrd="0" presId="urn:microsoft.com/office/officeart/2005/8/layout/hierarchy1"/>
    <dgm:cxn modelId="{D260D409-68C5-4FC5-9CF1-EB57AD91AAC3}" type="presParOf" srcId="{332830B5-592A-47FC-9845-9F1C37735931}" destId="{D4DEB68B-0C0E-4F29-84D5-859C4B9D8D12}" srcOrd="0" destOrd="0" presId="urn:microsoft.com/office/officeart/2005/8/layout/hierarchy1"/>
    <dgm:cxn modelId="{E506C5D3-3C1A-41FA-9A83-6AC2D3C4E1A0}" type="presParOf" srcId="{D4DEB68B-0C0E-4F29-84D5-859C4B9D8D12}" destId="{D0E03635-A7D3-4AFE-8866-DEE54030D733}" srcOrd="0" destOrd="0" presId="urn:microsoft.com/office/officeart/2005/8/layout/hierarchy1"/>
    <dgm:cxn modelId="{B1D7EBE5-C17A-4F74-9542-6B23715DAB97}" type="presParOf" srcId="{D4DEB68B-0C0E-4F29-84D5-859C4B9D8D12}" destId="{2C0DB887-22CC-45A7-A2E6-2D03904330A2}" srcOrd="1" destOrd="0" presId="urn:microsoft.com/office/officeart/2005/8/layout/hierarchy1"/>
    <dgm:cxn modelId="{14F27E74-D446-463A-AD32-8896282AB1C2}" type="presParOf" srcId="{332830B5-592A-47FC-9845-9F1C37735931}" destId="{5EC858F4-5E2F-401E-B1D9-C283AEECF44B}"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rgbClr val="FFCC99">
            <a:alpha val="90000"/>
          </a:srgbClr>
        </a:solidFill>
      </dgm:spPr>
      <dgm:t>
        <a:bodyPr/>
        <a:lstStyle/>
        <a:p>
          <a:r>
            <a:rPr lang="tr-TR" sz="2000" b="1" dirty="0" smtClean="0"/>
            <a:t>1922 OLAYLARI</a:t>
          </a:r>
          <a:endParaRPr lang="tr-TR" sz="20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284B6CA5-A8E8-4C36-9CC8-D51BA14DA44E}">
      <dgm:prSet phldrT="[Metin]" custT="1"/>
      <dgm:spPr>
        <a:solidFill>
          <a:srgbClr val="FFCC99">
            <a:alpha val="90000"/>
          </a:srgbClr>
        </a:solidFill>
      </dgm:spPr>
      <dgm:t>
        <a:bodyPr/>
        <a:lstStyle/>
        <a:p>
          <a:r>
            <a:rPr lang="tr-TR" sz="1400" b="1" dirty="0" smtClean="0"/>
            <a:t>BÜYÜK TAARRUZ VE BAŞKOMUTANLIK MEYDAN MUHAREBESİ</a:t>
          </a:r>
          <a:endParaRPr lang="tr-TR" sz="1400" b="1" dirty="0"/>
        </a:p>
      </dgm:t>
    </dgm:pt>
    <dgm:pt modelId="{E8B735A4-D4E9-4036-BEEB-269FA5174943}" type="parTrans" cxnId="{FB805CA8-7D2F-48D7-BF1F-982CFBD26E6C}">
      <dgm:prSet/>
      <dgm:spPr/>
      <dgm:t>
        <a:bodyPr/>
        <a:lstStyle/>
        <a:p>
          <a:endParaRPr lang="tr-TR" sz="1400"/>
        </a:p>
      </dgm:t>
    </dgm:pt>
    <dgm:pt modelId="{547F5574-515B-4720-8FEE-263DF8E66D85}" type="sibTrans" cxnId="{FB805CA8-7D2F-48D7-BF1F-982CFBD26E6C}">
      <dgm:prSet/>
      <dgm:spPr/>
      <dgm:t>
        <a:bodyPr/>
        <a:lstStyle/>
        <a:p>
          <a:endParaRPr lang="tr-TR" sz="1400"/>
        </a:p>
      </dgm:t>
    </dgm:pt>
    <dgm:pt modelId="{D01A9C7A-0A40-40EF-B689-F6346962ECE4}">
      <dgm:prSet custT="1"/>
      <dgm:spPr>
        <a:solidFill>
          <a:srgbClr val="FFCC99">
            <a:alpha val="89804"/>
          </a:srgbClr>
        </a:solidFill>
      </dgm:spPr>
      <dgm:t>
        <a:bodyPr/>
        <a:lstStyle/>
        <a:p>
          <a:r>
            <a:rPr lang="tr-TR" sz="1400" b="1" dirty="0" smtClean="0"/>
            <a:t>SALTANATIN KALDIRILMASI</a:t>
          </a:r>
          <a:endParaRPr lang="tr-TR" sz="1400" b="1" dirty="0"/>
        </a:p>
      </dgm:t>
    </dgm:pt>
    <dgm:pt modelId="{AD148907-65A0-4DD4-8956-CF7D31CC36F2}" type="parTrans" cxnId="{2F13DACC-9235-40A2-936E-DE9E7DEA896F}">
      <dgm:prSet/>
      <dgm:spPr/>
      <dgm:t>
        <a:bodyPr/>
        <a:lstStyle/>
        <a:p>
          <a:endParaRPr lang="tr-TR" sz="1400"/>
        </a:p>
      </dgm:t>
    </dgm:pt>
    <dgm:pt modelId="{760DF455-7DAF-4281-8100-C45C048AA54C}" type="sibTrans" cxnId="{2F13DACC-9235-40A2-936E-DE9E7DEA896F}">
      <dgm:prSet/>
      <dgm:spPr/>
      <dgm:t>
        <a:bodyPr/>
        <a:lstStyle/>
        <a:p>
          <a:endParaRPr lang="tr-TR" sz="1400"/>
        </a:p>
      </dgm:t>
    </dgm:pt>
    <dgm:pt modelId="{F8CACCC0-3396-479C-B05E-D31453D15039}">
      <dgm:prSet custT="1"/>
      <dgm:spPr>
        <a:solidFill>
          <a:srgbClr val="FFCC99">
            <a:alpha val="90000"/>
          </a:srgbClr>
        </a:solidFill>
      </dgm:spPr>
      <dgm:t>
        <a:bodyPr/>
        <a:lstStyle/>
        <a:p>
          <a:r>
            <a:rPr lang="tr-TR" sz="1600" b="1" dirty="0" smtClean="0"/>
            <a:t>MUDANYA ATEŞKES ANTLAŞMASI</a:t>
          </a:r>
          <a:endParaRPr lang="tr-TR" sz="1600" b="1" dirty="0"/>
        </a:p>
      </dgm:t>
    </dgm:pt>
    <dgm:pt modelId="{0478ABF2-4D8D-44E6-900F-FF2EC9043875}" type="parTrans" cxnId="{8EC521F2-C414-4949-9DA6-FE7D497F8960}">
      <dgm:prSet/>
      <dgm:spPr/>
      <dgm:t>
        <a:bodyPr/>
        <a:lstStyle/>
        <a:p>
          <a:endParaRPr lang="tr-TR"/>
        </a:p>
      </dgm:t>
    </dgm:pt>
    <dgm:pt modelId="{7FFC159A-11D5-4E2D-BBE9-AB8B3A7EA1C5}" type="sibTrans" cxnId="{8EC521F2-C414-4949-9DA6-FE7D497F8960}">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FF3C2922-0CB9-4312-B0C1-8E5630F838C9}" type="pres">
      <dgm:prSet presAssocID="{5515CF32-D4C2-4074-98EF-A55377193C14}" presName="hierRoot1" presStyleCnt="0"/>
      <dgm:spPr/>
    </dgm:pt>
    <dgm:pt modelId="{A2AF45D2-370A-4716-B8DF-8EA66640A74B}" type="pres">
      <dgm:prSet presAssocID="{5515CF32-D4C2-4074-98EF-A55377193C14}" presName="composite" presStyleCnt="0"/>
      <dgm:spPr/>
    </dgm:pt>
    <dgm:pt modelId="{7C9BB0E6-0F83-41DB-94D8-713AA57B25BE}" type="pres">
      <dgm:prSet presAssocID="{5515CF32-D4C2-4074-98EF-A55377193C14}" presName="background" presStyleLbl="node0" presStyleIdx="0" presStyleCnt="1"/>
      <dgm:spPr/>
    </dgm:pt>
    <dgm:pt modelId="{045CB173-E53B-4718-B0D1-FE820767ACB6}" type="pres">
      <dgm:prSet presAssocID="{5515CF32-D4C2-4074-98EF-A55377193C14}" presName="text" presStyleLbl="fgAcc0" presStyleIdx="0" presStyleCnt="1" custScaleY="69586">
        <dgm:presLayoutVars>
          <dgm:chPref val="3"/>
        </dgm:presLayoutVars>
      </dgm:prSet>
      <dgm:spPr/>
      <dgm:t>
        <a:bodyPr/>
        <a:lstStyle/>
        <a:p>
          <a:endParaRPr lang="tr-TR"/>
        </a:p>
      </dgm:t>
    </dgm:pt>
    <dgm:pt modelId="{F5F8973D-641F-4697-9A6C-DBCCCDF3D4EF}" type="pres">
      <dgm:prSet presAssocID="{5515CF32-D4C2-4074-98EF-A55377193C14}" presName="hierChild2" presStyleCnt="0"/>
      <dgm:spPr/>
    </dgm:pt>
    <dgm:pt modelId="{4246A0CF-C35F-454C-BC6B-EA382D58EF7C}" type="pres">
      <dgm:prSet presAssocID="{E8B735A4-D4E9-4036-BEEB-269FA5174943}" presName="Name10" presStyleLbl="parChTrans1D2" presStyleIdx="0" presStyleCnt="3"/>
      <dgm:spPr/>
      <dgm:t>
        <a:bodyPr/>
        <a:lstStyle/>
        <a:p>
          <a:endParaRPr lang="tr-TR"/>
        </a:p>
      </dgm:t>
    </dgm:pt>
    <dgm:pt modelId="{B4CF331C-143A-4AC8-8786-99325BE4F2C4}" type="pres">
      <dgm:prSet presAssocID="{284B6CA5-A8E8-4C36-9CC8-D51BA14DA44E}" presName="hierRoot2" presStyleCnt="0"/>
      <dgm:spPr/>
    </dgm:pt>
    <dgm:pt modelId="{8993FCBF-7401-4C2F-B5A3-8A8D01F4E340}" type="pres">
      <dgm:prSet presAssocID="{284B6CA5-A8E8-4C36-9CC8-D51BA14DA44E}" presName="composite2" presStyleCnt="0"/>
      <dgm:spPr/>
    </dgm:pt>
    <dgm:pt modelId="{71540EFA-2452-4D79-8ABE-089D4A512044}" type="pres">
      <dgm:prSet presAssocID="{284B6CA5-A8E8-4C36-9CC8-D51BA14DA44E}" presName="background2" presStyleLbl="node2" presStyleIdx="0" presStyleCnt="3"/>
      <dgm:spPr/>
    </dgm:pt>
    <dgm:pt modelId="{B688E375-E88E-42D5-AAC8-A793326BB8C5}" type="pres">
      <dgm:prSet presAssocID="{284B6CA5-A8E8-4C36-9CC8-D51BA14DA44E}" presName="text2" presStyleLbl="fgAcc2" presStyleIdx="0" presStyleCnt="3" custScaleY="66865">
        <dgm:presLayoutVars>
          <dgm:chPref val="3"/>
        </dgm:presLayoutVars>
      </dgm:prSet>
      <dgm:spPr/>
      <dgm:t>
        <a:bodyPr/>
        <a:lstStyle/>
        <a:p>
          <a:endParaRPr lang="tr-TR"/>
        </a:p>
      </dgm:t>
    </dgm:pt>
    <dgm:pt modelId="{FC0ADC16-D79D-446B-B65F-C3D3CF8148E5}" type="pres">
      <dgm:prSet presAssocID="{284B6CA5-A8E8-4C36-9CC8-D51BA14DA44E}" presName="hierChild3" presStyleCnt="0"/>
      <dgm:spPr/>
    </dgm:pt>
    <dgm:pt modelId="{9616CF5A-0D72-46DB-BFF6-98A92E272563}" type="pres">
      <dgm:prSet presAssocID="{0478ABF2-4D8D-44E6-900F-FF2EC9043875}" presName="Name10" presStyleLbl="parChTrans1D2" presStyleIdx="1" presStyleCnt="3"/>
      <dgm:spPr/>
      <dgm:t>
        <a:bodyPr/>
        <a:lstStyle/>
        <a:p>
          <a:endParaRPr lang="tr-TR"/>
        </a:p>
      </dgm:t>
    </dgm:pt>
    <dgm:pt modelId="{1558F128-1AF4-4D91-BA66-4975F245F536}" type="pres">
      <dgm:prSet presAssocID="{F8CACCC0-3396-479C-B05E-D31453D15039}" presName="hierRoot2" presStyleCnt="0"/>
      <dgm:spPr/>
    </dgm:pt>
    <dgm:pt modelId="{D24E4A87-40B7-4F95-A77D-1CA45C61ED43}" type="pres">
      <dgm:prSet presAssocID="{F8CACCC0-3396-479C-B05E-D31453D15039}" presName="composite2" presStyleCnt="0"/>
      <dgm:spPr/>
    </dgm:pt>
    <dgm:pt modelId="{D402F296-390E-4D6C-A15E-E2D85A1E9C33}" type="pres">
      <dgm:prSet presAssocID="{F8CACCC0-3396-479C-B05E-D31453D15039}" presName="background2" presStyleLbl="node2" presStyleIdx="1" presStyleCnt="3"/>
      <dgm:spPr/>
    </dgm:pt>
    <dgm:pt modelId="{FF45AF78-0582-4E06-9FEF-3EEB0BBD4BAC}" type="pres">
      <dgm:prSet presAssocID="{F8CACCC0-3396-479C-B05E-D31453D15039}" presName="text2" presStyleLbl="fgAcc2" presStyleIdx="1" presStyleCnt="3" custScaleY="66865">
        <dgm:presLayoutVars>
          <dgm:chPref val="3"/>
        </dgm:presLayoutVars>
      </dgm:prSet>
      <dgm:spPr/>
      <dgm:t>
        <a:bodyPr/>
        <a:lstStyle/>
        <a:p>
          <a:endParaRPr lang="tr-TR"/>
        </a:p>
      </dgm:t>
    </dgm:pt>
    <dgm:pt modelId="{B0871235-0A7D-4B3A-841F-DA82AFD07987}" type="pres">
      <dgm:prSet presAssocID="{F8CACCC0-3396-479C-B05E-D31453D15039}" presName="hierChild3" presStyleCnt="0"/>
      <dgm:spPr/>
    </dgm:pt>
    <dgm:pt modelId="{7C2C711D-C060-4409-8C93-210E7B37778A}" type="pres">
      <dgm:prSet presAssocID="{AD148907-65A0-4DD4-8956-CF7D31CC36F2}" presName="Name10" presStyleLbl="parChTrans1D2" presStyleIdx="2" presStyleCnt="3"/>
      <dgm:spPr/>
      <dgm:t>
        <a:bodyPr/>
        <a:lstStyle/>
        <a:p>
          <a:endParaRPr lang="tr-TR"/>
        </a:p>
      </dgm:t>
    </dgm:pt>
    <dgm:pt modelId="{3CE879FC-95A2-4FB5-B500-4B5F5CDDEF81}" type="pres">
      <dgm:prSet presAssocID="{D01A9C7A-0A40-40EF-B689-F6346962ECE4}" presName="hierRoot2" presStyleCnt="0"/>
      <dgm:spPr/>
    </dgm:pt>
    <dgm:pt modelId="{895D3683-6AD4-4585-BECB-1A47E0B3AA52}" type="pres">
      <dgm:prSet presAssocID="{D01A9C7A-0A40-40EF-B689-F6346962ECE4}" presName="composite2" presStyleCnt="0"/>
      <dgm:spPr/>
    </dgm:pt>
    <dgm:pt modelId="{A2EB360C-6531-440E-A727-4EAAEEAF5A2E}" type="pres">
      <dgm:prSet presAssocID="{D01A9C7A-0A40-40EF-B689-F6346962ECE4}" presName="background2" presStyleLbl="node2" presStyleIdx="2" presStyleCnt="3"/>
      <dgm:spPr/>
    </dgm:pt>
    <dgm:pt modelId="{24F7758B-5FA5-41A5-AC99-F06FC8065CD8}" type="pres">
      <dgm:prSet presAssocID="{D01A9C7A-0A40-40EF-B689-F6346962ECE4}" presName="text2" presStyleLbl="fgAcc2" presStyleIdx="2" presStyleCnt="3" custScaleY="66864">
        <dgm:presLayoutVars>
          <dgm:chPref val="3"/>
        </dgm:presLayoutVars>
      </dgm:prSet>
      <dgm:spPr/>
      <dgm:t>
        <a:bodyPr/>
        <a:lstStyle/>
        <a:p>
          <a:endParaRPr lang="tr-TR"/>
        </a:p>
      </dgm:t>
    </dgm:pt>
    <dgm:pt modelId="{FA025F2A-25A1-4018-B74B-7661EDE1D31E}" type="pres">
      <dgm:prSet presAssocID="{D01A9C7A-0A40-40EF-B689-F6346962ECE4}" presName="hierChild3" presStyleCnt="0"/>
      <dgm:spPr/>
    </dgm:pt>
  </dgm:ptLst>
  <dgm:cxnLst>
    <dgm:cxn modelId="{8EC521F2-C414-4949-9DA6-FE7D497F8960}" srcId="{5515CF32-D4C2-4074-98EF-A55377193C14}" destId="{F8CACCC0-3396-479C-B05E-D31453D15039}" srcOrd="1" destOrd="0" parTransId="{0478ABF2-4D8D-44E6-900F-FF2EC9043875}" sibTransId="{7FFC159A-11D5-4E2D-BBE9-AB8B3A7EA1C5}"/>
    <dgm:cxn modelId="{CC04BA8D-F5E4-4DA5-A512-F1614B3DE205}" type="presOf" srcId="{AD148907-65A0-4DD4-8956-CF7D31CC36F2}" destId="{7C2C711D-C060-4409-8C93-210E7B37778A}" srcOrd="0" destOrd="0" presId="urn:microsoft.com/office/officeart/2005/8/layout/hierarchy1"/>
    <dgm:cxn modelId="{10875238-0284-404B-A3F4-958298EA929B}" type="presOf" srcId="{0478ABF2-4D8D-44E6-900F-FF2EC9043875}" destId="{9616CF5A-0D72-46DB-BFF6-98A92E272563}" srcOrd="0" destOrd="0" presId="urn:microsoft.com/office/officeart/2005/8/layout/hierarchy1"/>
    <dgm:cxn modelId="{5633A5DA-4AFE-4522-AB4C-B19CD0168AF2}" type="presOf" srcId="{5515CF32-D4C2-4074-98EF-A55377193C14}" destId="{045CB173-E53B-4718-B0D1-FE820767ACB6}" srcOrd="0" destOrd="0" presId="urn:microsoft.com/office/officeart/2005/8/layout/hierarchy1"/>
    <dgm:cxn modelId="{12548378-8E7E-4852-82BD-E104A67673F5}" type="presOf" srcId="{AEF296F4-D418-44C2-889A-527520DDC60E}" destId="{050E7A1D-861A-490F-8AF7-3B1C556BFE41}" srcOrd="0" destOrd="0" presId="urn:microsoft.com/office/officeart/2005/8/layout/hierarchy1"/>
    <dgm:cxn modelId="{05B6B06C-AC7F-473F-B5BA-241DABB8DBD8}" type="presOf" srcId="{F8CACCC0-3396-479C-B05E-D31453D15039}" destId="{FF45AF78-0582-4E06-9FEF-3EEB0BBD4BAC}" srcOrd="0" destOrd="0" presId="urn:microsoft.com/office/officeart/2005/8/layout/hierarchy1"/>
    <dgm:cxn modelId="{D57603B5-3D2D-441B-BF4B-292EE1D95854}" type="presOf" srcId="{E8B735A4-D4E9-4036-BEEB-269FA5174943}" destId="{4246A0CF-C35F-454C-BC6B-EA382D58EF7C}" srcOrd="0" destOrd="0" presId="urn:microsoft.com/office/officeart/2005/8/layout/hierarchy1"/>
    <dgm:cxn modelId="{8419FE6C-A0C0-4073-938F-07A11F77214B}" srcId="{AEF296F4-D418-44C2-889A-527520DDC60E}" destId="{5515CF32-D4C2-4074-98EF-A55377193C14}" srcOrd="0" destOrd="0" parTransId="{E726EFAD-5D4D-4007-BD72-1ADA9250448D}" sibTransId="{8A44418C-3E33-4B3B-9FF0-C37BC9E3745E}"/>
    <dgm:cxn modelId="{C18FE321-6050-42FB-96AE-34E4C6C69A9F}" type="presOf" srcId="{284B6CA5-A8E8-4C36-9CC8-D51BA14DA44E}" destId="{B688E375-E88E-42D5-AAC8-A793326BB8C5}" srcOrd="0" destOrd="0" presId="urn:microsoft.com/office/officeart/2005/8/layout/hierarchy1"/>
    <dgm:cxn modelId="{2F13DACC-9235-40A2-936E-DE9E7DEA896F}" srcId="{5515CF32-D4C2-4074-98EF-A55377193C14}" destId="{D01A9C7A-0A40-40EF-B689-F6346962ECE4}" srcOrd="2" destOrd="0" parTransId="{AD148907-65A0-4DD4-8956-CF7D31CC36F2}" sibTransId="{760DF455-7DAF-4281-8100-C45C048AA54C}"/>
    <dgm:cxn modelId="{FB805CA8-7D2F-48D7-BF1F-982CFBD26E6C}" srcId="{5515CF32-D4C2-4074-98EF-A55377193C14}" destId="{284B6CA5-A8E8-4C36-9CC8-D51BA14DA44E}" srcOrd="0" destOrd="0" parTransId="{E8B735A4-D4E9-4036-BEEB-269FA5174943}" sibTransId="{547F5574-515B-4720-8FEE-263DF8E66D85}"/>
    <dgm:cxn modelId="{6C771CE0-2312-45AB-9ED5-B42C0FE6E63D}" type="presOf" srcId="{D01A9C7A-0A40-40EF-B689-F6346962ECE4}" destId="{24F7758B-5FA5-41A5-AC99-F06FC8065CD8}" srcOrd="0" destOrd="0" presId="urn:microsoft.com/office/officeart/2005/8/layout/hierarchy1"/>
    <dgm:cxn modelId="{A9E3F31B-448A-4FE3-89F1-BD0D008210F7}" type="presParOf" srcId="{050E7A1D-861A-490F-8AF7-3B1C556BFE41}" destId="{FF3C2922-0CB9-4312-B0C1-8E5630F838C9}" srcOrd="0" destOrd="0" presId="urn:microsoft.com/office/officeart/2005/8/layout/hierarchy1"/>
    <dgm:cxn modelId="{E02BB3BC-B422-44CE-B640-80F270586B20}" type="presParOf" srcId="{FF3C2922-0CB9-4312-B0C1-8E5630F838C9}" destId="{A2AF45D2-370A-4716-B8DF-8EA66640A74B}" srcOrd="0" destOrd="0" presId="urn:microsoft.com/office/officeart/2005/8/layout/hierarchy1"/>
    <dgm:cxn modelId="{59698705-EB37-4840-973A-ACE6A30D9672}" type="presParOf" srcId="{A2AF45D2-370A-4716-B8DF-8EA66640A74B}" destId="{7C9BB0E6-0F83-41DB-94D8-713AA57B25BE}" srcOrd="0" destOrd="0" presId="urn:microsoft.com/office/officeart/2005/8/layout/hierarchy1"/>
    <dgm:cxn modelId="{9DB8A66E-F3C4-4B36-8A5D-37E46DEE154E}" type="presParOf" srcId="{A2AF45D2-370A-4716-B8DF-8EA66640A74B}" destId="{045CB173-E53B-4718-B0D1-FE820767ACB6}" srcOrd="1" destOrd="0" presId="urn:microsoft.com/office/officeart/2005/8/layout/hierarchy1"/>
    <dgm:cxn modelId="{00D99F52-9F29-424F-B494-02FA5FAB48E3}" type="presParOf" srcId="{FF3C2922-0CB9-4312-B0C1-8E5630F838C9}" destId="{F5F8973D-641F-4697-9A6C-DBCCCDF3D4EF}" srcOrd="1" destOrd="0" presId="urn:microsoft.com/office/officeart/2005/8/layout/hierarchy1"/>
    <dgm:cxn modelId="{08D6F3AA-ACCE-46B4-911E-7051B3F3F3BB}" type="presParOf" srcId="{F5F8973D-641F-4697-9A6C-DBCCCDF3D4EF}" destId="{4246A0CF-C35F-454C-BC6B-EA382D58EF7C}" srcOrd="0" destOrd="0" presId="urn:microsoft.com/office/officeart/2005/8/layout/hierarchy1"/>
    <dgm:cxn modelId="{221F75D8-3F27-4FD2-B414-E44CE57DAF38}" type="presParOf" srcId="{F5F8973D-641F-4697-9A6C-DBCCCDF3D4EF}" destId="{B4CF331C-143A-4AC8-8786-99325BE4F2C4}" srcOrd="1" destOrd="0" presId="urn:microsoft.com/office/officeart/2005/8/layout/hierarchy1"/>
    <dgm:cxn modelId="{B6DDA9C4-36A1-4727-8FD0-A21D774D9C7A}" type="presParOf" srcId="{B4CF331C-143A-4AC8-8786-99325BE4F2C4}" destId="{8993FCBF-7401-4C2F-B5A3-8A8D01F4E340}" srcOrd="0" destOrd="0" presId="urn:microsoft.com/office/officeart/2005/8/layout/hierarchy1"/>
    <dgm:cxn modelId="{E7F4B1AA-05C5-4A50-BC49-A4ADD502172D}" type="presParOf" srcId="{8993FCBF-7401-4C2F-B5A3-8A8D01F4E340}" destId="{71540EFA-2452-4D79-8ABE-089D4A512044}" srcOrd="0" destOrd="0" presId="urn:microsoft.com/office/officeart/2005/8/layout/hierarchy1"/>
    <dgm:cxn modelId="{BF2C7E97-7A76-442F-98B6-13E8C6990825}" type="presParOf" srcId="{8993FCBF-7401-4C2F-B5A3-8A8D01F4E340}" destId="{B688E375-E88E-42D5-AAC8-A793326BB8C5}" srcOrd="1" destOrd="0" presId="urn:microsoft.com/office/officeart/2005/8/layout/hierarchy1"/>
    <dgm:cxn modelId="{3F917D0F-F5AA-4C02-8FC9-D62904F9FA49}" type="presParOf" srcId="{B4CF331C-143A-4AC8-8786-99325BE4F2C4}" destId="{FC0ADC16-D79D-446B-B65F-C3D3CF8148E5}" srcOrd="1" destOrd="0" presId="urn:microsoft.com/office/officeart/2005/8/layout/hierarchy1"/>
    <dgm:cxn modelId="{FDD3EEC1-45C2-4A06-9EC5-200C37030334}" type="presParOf" srcId="{F5F8973D-641F-4697-9A6C-DBCCCDF3D4EF}" destId="{9616CF5A-0D72-46DB-BFF6-98A92E272563}" srcOrd="2" destOrd="0" presId="urn:microsoft.com/office/officeart/2005/8/layout/hierarchy1"/>
    <dgm:cxn modelId="{A863499A-BA9B-4476-862E-C74713FE49F4}" type="presParOf" srcId="{F5F8973D-641F-4697-9A6C-DBCCCDF3D4EF}" destId="{1558F128-1AF4-4D91-BA66-4975F245F536}" srcOrd="3" destOrd="0" presId="urn:microsoft.com/office/officeart/2005/8/layout/hierarchy1"/>
    <dgm:cxn modelId="{16A15ACA-B24F-439B-A7BB-295153E6C6F5}" type="presParOf" srcId="{1558F128-1AF4-4D91-BA66-4975F245F536}" destId="{D24E4A87-40B7-4F95-A77D-1CA45C61ED43}" srcOrd="0" destOrd="0" presId="urn:microsoft.com/office/officeart/2005/8/layout/hierarchy1"/>
    <dgm:cxn modelId="{3145BB7A-6DCD-4413-8C21-938929064815}" type="presParOf" srcId="{D24E4A87-40B7-4F95-A77D-1CA45C61ED43}" destId="{D402F296-390E-4D6C-A15E-E2D85A1E9C33}" srcOrd="0" destOrd="0" presId="urn:microsoft.com/office/officeart/2005/8/layout/hierarchy1"/>
    <dgm:cxn modelId="{15ADC46C-5A77-42C9-8D5E-785448187548}" type="presParOf" srcId="{D24E4A87-40B7-4F95-A77D-1CA45C61ED43}" destId="{FF45AF78-0582-4E06-9FEF-3EEB0BBD4BAC}" srcOrd="1" destOrd="0" presId="urn:microsoft.com/office/officeart/2005/8/layout/hierarchy1"/>
    <dgm:cxn modelId="{6A5C2507-DF30-43E1-AD2D-0C7A312D7D87}" type="presParOf" srcId="{1558F128-1AF4-4D91-BA66-4975F245F536}" destId="{B0871235-0A7D-4B3A-841F-DA82AFD07987}" srcOrd="1" destOrd="0" presId="urn:microsoft.com/office/officeart/2005/8/layout/hierarchy1"/>
    <dgm:cxn modelId="{D90EA373-A750-4395-A371-B0E77926A9F5}" type="presParOf" srcId="{F5F8973D-641F-4697-9A6C-DBCCCDF3D4EF}" destId="{7C2C711D-C060-4409-8C93-210E7B37778A}" srcOrd="4" destOrd="0" presId="urn:microsoft.com/office/officeart/2005/8/layout/hierarchy1"/>
    <dgm:cxn modelId="{061C3BD2-E95B-4C02-B848-58D3DD6186EF}" type="presParOf" srcId="{F5F8973D-641F-4697-9A6C-DBCCCDF3D4EF}" destId="{3CE879FC-95A2-4FB5-B500-4B5F5CDDEF81}" srcOrd="5" destOrd="0" presId="urn:microsoft.com/office/officeart/2005/8/layout/hierarchy1"/>
    <dgm:cxn modelId="{AF703EA5-C71C-4D16-84F7-1E9ACE419DD2}" type="presParOf" srcId="{3CE879FC-95A2-4FB5-B500-4B5F5CDDEF81}" destId="{895D3683-6AD4-4585-BECB-1A47E0B3AA52}" srcOrd="0" destOrd="0" presId="urn:microsoft.com/office/officeart/2005/8/layout/hierarchy1"/>
    <dgm:cxn modelId="{EFC9CB55-7500-42A5-9B2F-834264D2056B}" type="presParOf" srcId="{895D3683-6AD4-4585-BECB-1A47E0B3AA52}" destId="{A2EB360C-6531-440E-A727-4EAAEEAF5A2E}" srcOrd="0" destOrd="0" presId="urn:microsoft.com/office/officeart/2005/8/layout/hierarchy1"/>
    <dgm:cxn modelId="{4D041078-BC8B-47B2-83A3-E44F9A5E76DC}" type="presParOf" srcId="{895D3683-6AD4-4585-BECB-1A47E0B3AA52}" destId="{24F7758B-5FA5-41A5-AC99-F06FC8065CD8}" srcOrd="1" destOrd="0" presId="urn:microsoft.com/office/officeart/2005/8/layout/hierarchy1"/>
    <dgm:cxn modelId="{FA791147-1EFE-41DF-8100-08E70501758C}" type="presParOf" srcId="{3CE879FC-95A2-4FB5-B500-4B5F5CDDEF81}" destId="{FA025F2A-25A1-4018-B74B-7661EDE1D31E}"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rgbClr val="92D050">
            <a:alpha val="90000"/>
          </a:srgbClr>
        </a:solidFill>
      </dgm:spPr>
      <dgm:t>
        <a:bodyPr/>
        <a:lstStyle/>
        <a:p>
          <a:r>
            <a:rPr lang="tr-TR" sz="2000" b="1" dirty="0" smtClean="0"/>
            <a:t>1923 OLAYLARI</a:t>
          </a:r>
          <a:endParaRPr lang="tr-TR" sz="20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284B6CA5-A8E8-4C36-9CC8-D51BA14DA44E}">
      <dgm:prSet phldrT="[Metin]" custT="1"/>
      <dgm:spPr>
        <a:solidFill>
          <a:srgbClr val="92D050">
            <a:alpha val="90000"/>
          </a:srgbClr>
        </a:solidFill>
      </dgm:spPr>
      <dgm:t>
        <a:bodyPr/>
        <a:lstStyle/>
        <a:p>
          <a:r>
            <a:rPr lang="tr-TR" sz="1600" b="1" dirty="0" smtClean="0"/>
            <a:t>LOZAN ANTLAŞMASI</a:t>
          </a:r>
          <a:endParaRPr lang="tr-TR" sz="1600" b="1" dirty="0"/>
        </a:p>
      </dgm:t>
    </dgm:pt>
    <dgm:pt modelId="{E8B735A4-D4E9-4036-BEEB-269FA5174943}" type="parTrans" cxnId="{FB805CA8-7D2F-48D7-BF1F-982CFBD26E6C}">
      <dgm:prSet/>
      <dgm:spPr/>
      <dgm:t>
        <a:bodyPr/>
        <a:lstStyle/>
        <a:p>
          <a:endParaRPr lang="tr-TR" sz="1400"/>
        </a:p>
      </dgm:t>
    </dgm:pt>
    <dgm:pt modelId="{547F5574-515B-4720-8FEE-263DF8E66D85}" type="sibTrans" cxnId="{FB805CA8-7D2F-48D7-BF1F-982CFBD26E6C}">
      <dgm:prSet/>
      <dgm:spPr/>
      <dgm:t>
        <a:bodyPr/>
        <a:lstStyle/>
        <a:p>
          <a:endParaRPr lang="tr-TR" sz="1400"/>
        </a:p>
      </dgm:t>
    </dgm:pt>
    <dgm:pt modelId="{1B627E8A-C8A6-4708-8359-BB4BBB442AF1}">
      <dgm:prSet custT="1"/>
      <dgm:spPr>
        <a:solidFill>
          <a:srgbClr val="92D050">
            <a:alpha val="89804"/>
          </a:srgbClr>
        </a:solidFill>
      </dgm:spPr>
      <dgm:t>
        <a:bodyPr/>
        <a:lstStyle/>
        <a:p>
          <a:endParaRPr lang="tr-TR" sz="1600" b="1" dirty="0" smtClean="0"/>
        </a:p>
        <a:p>
          <a:r>
            <a:rPr lang="tr-TR" sz="1600" b="1" dirty="0" smtClean="0"/>
            <a:t>CUMHURİYETİN İLANI</a:t>
          </a:r>
        </a:p>
        <a:p>
          <a:endParaRPr lang="tr-TR" sz="1600" b="1" dirty="0"/>
        </a:p>
      </dgm:t>
    </dgm:pt>
    <dgm:pt modelId="{09F840D8-854D-49F6-B272-927AB4D8D155}" type="parTrans" cxnId="{CDA3CD62-8258-4738-89B8-7DDD313C6FFB}">
      <dgm:prSet/>
      <dgm:spPr/>
      <dgm:t>
        <a:bodyPr/>
        <a:lstStyle/>
        <a:p>
          <a:endParaRPr lang="tr-TR" sz="1400"/>
        </a:p>
      </dgm:t>
    </dgm:pt>
    <dgm:pt modelId="{0E328EE4-2D13-455B-9988-EC0342A47A3A}" type="sibTrans" cxnId="{CDA3CD62-8258-4738-89B8-7DDD313C6FFB}">
      <dgm:prSet/>
      <dgm:spPr/>
      <dgm:t>
        <a:bodyPr/>
        <a:lstStyle/>
        <a:p>
          <a:endParaRPr lang="tr-TR" sz="1400"/>
        </a:p>
      </dgm:t>
    </dgm:pt>
    <dgm:pt modelId="{F8CACCC0-3396-479C-B05E-D31453D15039}">
      <dgm:prSet custT="1"/>
      <dgm:spPr>
        <a:solidFill>
          <a:srgbClr val="92D050">
            <a:alpha val="90000"/>
          </a:srgbClr>
        </a:solidFill>
      </dgm:spPr>
      <dgm:t>
        <a:bodyPr/>
        <a:lstStyle/>
        <a:p>
          <a:r>
            <a:rPr lang="tr-TR" sz="1800" b="1" dirty="0" smtClean="0"/>
            <a:t>CUMHURİYET HALK FIRKASININ KURULMASI</a:t>
          </a:r>
        </a:p>
      </dgm:t>
    </dgm:pt>
    <dgm:pt modelId="{0478ABF2-4D8D-44E6-900F-FF2EC9043875}" type="parTrans" cxnId="{8EC521F2-C414-4949-9DA6-FE7D497F8960}">
      <dgm:prSet/>
      <dgm:spPr/>
      <dgm:t>
        <a:bodyPr/>
        <a:lstStyle/>
        <a:p>
          <a:endParaRPr lang="tr-TR"/>
        </a:p>
      </dgm:t>
    </dgm:pt>
    <dgm:pt modelId="{7FFC159A-11D5-4E2D-BBE9-AB8B3A7EA1C5}" type="sibTrans" cxnId="{8EC521F2-C414-4949-9DA6-FE7D497F8960}">
      <dgm:prSet/>
      <dgm:spPr/>
      <dgm:t>
        <a:bodyPr/>
        <a:lstStyle/>
        <a:p>
          <a:endParaRPr lang="tr-TR"/>
        </a:p>
      </dgm:t>
    </dgm:pt>
    <dgm:pt modelId="{A613B2FF-CCC1-4A9B-89C9-074B1C09F440}">
      <dgm:prSet custT="1"/>
      <dgm:spPr>
        <a:solidFill>
          <a:srgbClr val="92D050">
            <a:alpha val="90000"/>
          </a:srgbClr>
        </a:solidFill>
      </dgm:spPr>
      <dgm:t>
        <a:bodyPr/>
        <a:lstStyle/>
        <a:p>
          <a:r>
            <a:rPr lang="tr-TR" sz="1600" b="1" dirty="0" smtClean="0"/>
            <a:t>İZMİR İKTİSAT KONGRESİ</a:t>
          </a:r>
          <a:endParaRPr lang="tr-TR" sz="1600" b="1" dirty="0"/>
        </a:p>
      </dgm:t>
    </dgm:pt>
    <dgm:pt modelId="{903F4455-BF0F-4FED-901B-F5F326556101}" type="parTrans" cxnId="{9CC0B1FD-B482-4104-99BC-502A4F6CC793}">
      <dgm:prSet/>
      <dgm:spPr/>
      <dgm:t>
        <a:bodyPr/>
        <a:lstStyle/>
        <a:p>
          <a:endParaRPr lang="tr-TR"/>
        </a:p>
      </dgm:t>
    </dgm:pt>
    <dgm:pt modelId="{E5EFF6B6-EB3F-43E7-8F5C-4FC9A110B33A}" type="sibTrans" cxnId="{9CC0B1FD-B482-4104-99BC-502A4F6CC793}">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FF3C2922-0CB9-4312-B0C1-8E5630F838C9}" type="pres">
      <dgm:prSet presAssocID="{5515CF32-D4C2-4074-98EF-A55377193C14}" presName="hierRoot1" presStyleCnt="0"/>
      <dgm:spPr/>
    </dgm:pt>
    <dgm:pt modelId="{A2AF45D2-370A-4716-B8DF-8EA66640A74B}" type="pres">
      <dgm:prSet presAssocID="{5515CF32-D4C2-4074-98EF-A55377193C14}" presName="composite" presStyleCnt="0"/>
      <dgm:spPr/>
    </dgm:pt>
    <dgm:pt modelId="{7C9BB0E6-0F83-41DB-94D8-713AA57B25BE}" type="pres">
      <dgm:prSet presAssocID="{5515CF32-D4C2-4074-98EF-A55377193C14}" presName="background" presStyleLbl="node0" presStyleIdx="0" presStyleCnt="1"/>
      <dgm:spPr/>
    </dgm:pt>
    <dgm:pt modelId="{045CB173-E53B-4718-B0D1-FE820767ACB6}" type="pres">
      <dgm:prSet presAssocID="{5515CF32-D4C2-4074-98EF-A55377193C14}" presName="text" presStyleLbl="fgAcc0" presStyleIdx="0" presStyleCnt="1">
        <dgm:presLayoutVars>
          <dgm:chPref val="3"/>
        </dgm:presLayoutVars>
      </dgm:prSet>
      <dgm:spPr/>
      <dgm:t>
        <a:bodyPr/>
        <a:lstStyle/>
        <a:p>
          <a:endParaRPr lang="tr-TR"/>
        </a:p>
      </dgm:t>
    </dgm:pt>
    <dgm:pt modelId="{F5F8973D-641F-4697-9A6C-DBCCCDF3D4EF}" type="pres">
      <dgm:prSet presAssocID="{5515CF32-D4C2-4074-98EF-A55377193C14}" presName="hierChild2" presStyleCnt="0"/>
      <dgm:spPr/>
    </dgm:pt>
    <dgm:pt modelId="{EC9B5AA4-E8A1-4AFB-9A10-A20BE9E7309D}" type="pres">
      <dgm:prSet presAssocID="{903F4455-BF0F-4FED-901B-F5F326556101}" presName="Name10" presStyleLbl="parChTrans1D2" presStyleIdx="0" presStyleCnt="4"/>
      <dgm:spPr/>
      <dgm:t>
        <a:bodyPr/>
        <a:lstStyle/>
        <a:p>
          <a:endParaRPr lang="tr-TR"/>
        </a:p>
      </dgm:t>
    </dgm:pt>
    <dgm:pt modelId="{72967EFE-DB7C-4E14-AC5F-9A7E01670626}" type="pres">
      <dgm:prSet presAssocID="{A613B2FF-CCC1-4A9B-89C9-074B1C09F440}" presName="hierRoot2" presStyleCnt="0"/>
      <dgm:spPr/>
    </dgm:pt>
    <dgm:pt modelId="{78F8391C-BE5B-4E3B-967D-8E5ABD85EEC3}" type="pres">
      <dgm:prSet presAssocID="{A613B2FF-CCC1-4A9B-89C9-074B1C09F440}" presName="composite2" presStyleCnt="0"/>
      <dgm:spPr/>
    </dgm:pt>
    <dgm:pt modelId="{22048F53-6398-4930-BBC1-5447C5F2664D}" type="pres">
      <dgm:prSet presAssocID="{A613B2FF-CCC1-4A9B-89C9-074B1C09F440}" presName="background2" presStyleLbl="node2" presStyleIdx="0" presStyleCnt="4"/>
      <dgm:spPr/>
    </dgm:pt>
    <dgm:pt modelId="{BB2D24F1-0870-416E-8B2B-148F3B485BD2}" type="pres">
      <dgm:prSet presAssocID="{A613B2FF-CCC1-4A9B-89C9-074B1C09F440}" presName="text2" presStyleLbl="fgAcc2" presStyleIdx="0" presStyleCnt="4" custLinFactNeighborX="1899" custLinFactNeighborY="-1569">
        <dgm:presLayoutVars>
          <dgm:chPref val="3"/>
        </dgm:presLayoutVars>
      </dgm:prSet>
      <dgm:spPr/>
      <dgm:t>
        <a:bodyPr/>
        <a:lstStyle/>
        <a:p>
          <a:endParaRPr lang="tr-TR"/>
        </a:p>
      </dgm:t>
    </dgm:pt>
    <dgm:pt modelId="{06F67906-C54D-4A2D-A935-0E5B92C32B37}" type="pres">
      <dgm:prSet presAssocID="{A613B2FF-CCC1-4A9B-89C9-074B1C09F440}" presName="hierChild3" presStyleCnt="0"/>
      <dgm:spPr/>
    </dgm:pt>
    <dgm:pt modelId="{4246A0CF-C35F-454C-BC6B-EA382D58EF7C}" type="pres">
      <dgm:prSet presAssocID="{E8B735A4-D4E9-4036-BEEB-269FA5174943}" presName="Name10" presStyleLbl="parChTrans1D2" presStyleIdx="1" presStyleCnt="4"/>
      <dgm:spPr/>
      <dgm:t>
        <a:bodyPr/>
        <a:lstStyle/>
        <a:p>
          <a:endParaRPr lang="tr-TR"/>
        </a:p>
      </dgm:t>
    </dgm:pt>
    <dgm:pt modelId="{B4CF331C-143A-4AC8-8786-99325BE4F2C4}" type="pres">
      <dgm:prSet presAssocID="{284B6CA5-A8E8-4C36-9CC8-D51BA14DA44E}" presName="hierRoot2" presStyleCnt="0"/>
      <dgm:spPr/>
    </dgm:pt>
    <dgm:pt modelId="{8993FCBF-7401-4C2F-B5A3-8A8D01F4E340}" type="pres">
      <dgm:prSet presAssocID="{284B6CA5-A8E8-4C36-9CC8-D51BA14DA44E}" presName="composite2" presStyleCnt="0"/>
      <dgm:spPr/>
    </dgm:pt>
    <dgm:pt modelId="{71540EFA-2452-4D79-8ABE-089D4A512044}" type="pres">
      <dgm:prSet presAssocID="{284B6CA5-A8E8-4C36-9CC8-D51BA14DA44E}" presName="background2" presStyleLbl="node2" presStyleIdx="1" presStyleCnt="4"/>
      <dgm:spPr/>
    </dgm:pt>
    <dgm:pt modelId="{B688E375-E88E-42D5-AAC8-A793326BB8C5}" type="pres">
      <dgm:prSet presAssocID="{284B6CA5-A8E8-4C36-9CC8-D51BA14DA44E}" presName="text2" presStyleLbl="fgAcc2" presStyleIdx="1" presStyleCnt="4">
        <dgm:presLayoutVars>
          <dgm:chPref val="3"/>
        </dgm:presLayoutVars>
      </dgm:prSet>
      <dgm:spPr/>
      <dgm:t>
        <a:bodyPr/>
        <a:lstStyle/>
        <a:p>
          <a:endParaRPr lang="tr-TR"/>
        </a:p>
      </dgm:t>
    </dgm:pt>
    <dgm:pt modelId="{FC0ADC16-D79D-446B-B65F-C3D3CF8148E5}" type="pres">
      <dgm:prSet presAssocID="{284B6CA5-A8E8-4C36-9CC8-D51BA14DA44E}" presName="hierChild3" presStyleCnt="0"/>
      <dgm:spPr/>
    </dgm:pt>
    <dgm:pt modelId="{9616CF5A-0D72-46DB-BFF6-98A92E272563}" type="pres">
      <dgm:prSet presAssocID="{0478ABF2-4D8D-44E6-900F-FF2EC9043875}" presName="Name10" presStyleLbl="parChTrans1D2" presStyleIdx="2" presStyleCnt="4"/>
      <dgm:spPr/>
      <dgm:t>
        <a:bodyPr/>
        <a:lstStyle/>
        <a:p>
          <a:endParaRPr lang="tr-TR"/>
        </a:p>
      </dgm:t>
    </dgm:pt>
    <dgm:pt modelId="{1558F128-1AF4-4D91-BA66-4975F245F536}" type="pres">
      <dgm:prSet presAssocID="{F8CACCC0-3396-479C-B05E-D31453D15039}" presName="hierRoot2" presStyleCnt="0"/>
      <dgm:spPr/>
    </dgm:pt>
    <dgm:pt modelId="{D24E4A87-40B7-4F95-A77D-1CA45C61ED43}" type="pres">
      <dgm:prSet presAssocID="{F8CACCC0-3396-479C-B05E-D31453D15039}" presName="composite2" presStyleCnt="0"/>
      <dgm:spPr/>
    </dgm:pt>
    <dgm:pt modelId="{D402F296-390E-4D6C-A15E-E2D85A1E9C33}" type="pres">
      <dgm:prSet presAssocID="{F8CACCC0-3396-479C-B05E-D31453D15039}" presName="background2" presStyleLbl="node2" presStyleIdx="2" presStyleCnt="4"/>
      <dgm:spPr/>
    </dgm:pt>
    <dgm:pt modelId="{FF45AF78-0582-4E06-9FEF-3EEB0BBD4BAC}" type="pres">
      <dgm:prSet presAssocID="{F8CACCC0-3396-479C-B05E-D31453D15039}" presName="text2" presStyleLbl="fgAcc2" presStyleIdx="2" presStyleCnt="4">
        <dgm:presLayoutVars>
          <dgm:chPref val="3"/>
        </dgm:presLayoutVars>
      </dgm:prSet>
      <dgm:spPr/>
      <dgm:t>
        <a:bodyPr/>
        <a:lstStyle/>
        <a:p>
          <a:endParaRPr lang="tr-TR"/>
        </a:p>
      </dgm:t>
    </dgm:pt>
    <dgm:pt modelId="{B0871235-0A7D-4B3A-841F-DA82AFD07987}" type="pres">
      <dgm:prSet presAssocID="{F8CACCC0-3396-479C-B05E-D31453D15039}" presName="hierChild3" presStyleCnt="0"/>
      <dgm:spPr/>
    </dgm:pt>
    <dgm:pt modelId="{7AC412B3-4618-415F-8D68-59BAA9FD2331}" type="pres">
      <dgm:prSet presAssocID="{09F840D8-854D-49F6-B272-927AB4D8D155}" presName="Name10" presStyleLbl="parChTrans1D2" presStyleIdx="3" presStyleCnt="4"/>
      <dgm:spPr/>
      <dgm:t>
        <a:bodyPr/>
        <a:lstStyle/>
        <a:p>
          <a:endParaRPr lang="tr-TR"/>
        </a:p>
      </dgm:t>
    </dgm:pt>
    <dgm:pt modelId="{EC2149C0-B62A-4733-AE72-6C776FA10122}" type="pres">
      <dgm:prSet presAssocID="{1B627E8A-C8A6-4708-8359-BB4BBB442AF1}" presName="hierRoot2" presStyleCnt="0"/>
      <dgm:spPr/>
    </dgm:pt>
    <dgm:pt modelId="{F3525D82-AD53-409B-95F5-C15E27F59A34}" type="pres">
      <dgm:prSet presAssocID="{1B627E8A-C8A6-4708-8359-BB4BBB442AF1}" presName="composite2" presStyleCnt="0"/>
      <dgm:spPr/>
    </dgm:pt>
    <dgm:pt modelId="{A577626C-98EB-4531-8859-D72AB659244C}" type="pres">
      <dgm:prSet presAssocID="{1B627E8A-C8A6-4708-8359-BB4BBB442AF1}" presName="background2" presStyleLbl="node2" presStyleIdx="3" presStyleCnt="4"/>
      <dgm:spPr/>
    </dgm:pt>
    <dgm:pt modelId="{1527D00A-D39F-4688-8398-19A85C6A8939}" type="pres">
      <dgm:prSet presAssocID="{1B627E8A-C8A6-4708-8359-BB4BBB442AF1}" presName="text2" presStyleLbl="fgAcc2" presStyleIdx="3" presStyleCnt="4">
        <dgm:presLayoutVars>
          <dgm:chPref val="3"/>
        </dgm:presLayoutVars>
      </dgm:prSet>
      <dgm:spPr/>
      <dgm:t>
        <a:bodyPr/>
        <a:lstStyle/>
        <a:p>
          <a:endParaRPr lang="tr-TR"/>
        </a:p>
      </dgm:t>
    </dgm:pt>
    <dgm:pt modelId="{4EE1D136-B8E5-46C3-920A-8CF09BF13319}" type="pres">
      <dgm:prSet presAssocID="{1B627E8A-C8A6-4708-8359-BB4BBB442AF1}" presName="hierChild3" presStyleCnt="0"/>
      <dgm:spPr/>
    </dgm:pt>
  </dgm:ptLst>
  <dgm:cxnLst>
    <dgm:cxn modelId="{324B5C5F-F6CF-424F-B399-4B34C959FB3B}" type="presOf" srcId="{284B6CA5-A8E8-4C36-9CC8-D51BA14DA44E}" destId="{B688E375-E88E-42D5-AAC8-A793326BB8C5}" srcOrd="0" destOrd="0" presId="urn:microsoft.com/office/officeart/2005/8/layout/hierarchy1"/>
    <dgm:cxn modelId="{72D19588-1D0C-4130-B64A-31800C500F45}" type="presOf" srcId="{A613B2FF-CCC1-4A9B-89C9-074B1C09F440}" destId="{BB2D24F1-0870-416E-8B2B-148F3B485BD2}" srcOrd="0" destOrd="0" presId="urn:microsoft.com/office/officeart/2005/8/layout/hierarchy1"/>
    <dgm:cxn modelId="{DEFC5766-3798-4027-9A6B-B8B302FA1915}" type="presOf" srcId="{1B627E8A-C8A6-4708-8359-BB4BBB442AF1}" destId="{1527D00A-D39F-4688-8398-19A85C6A8939}" srcOrd="0" destOrd="0" presId="urn:microsoft.com/office/officeart/2005/8/layout/hierarchy1"/>
    <dgm:cxn modelId="{8419FE6C-A0C0-4073-938F-07A11F77214B}" srcId="{AEF296F4-D418-44C2-889A-527520DDC60E}" destId="{5515CF32-D4C2-4074-98EF-A55377193C14}" srcOrd="0" destOrd="0" parTransId="{E726EFAD-5D4D-4007-BD72-1ADA9250448D}" sibTransId="{8A44418C-3E33-4B3B-9FF0-C37BC9E3745E}"/>
    <dgm:cxn modelId="{9CC0B1FD-B482-4104-99BC-502A4F6CC793}" srcId="{5515CF32-D4C2-4074-98EF-A55377193C14}" destId="{A613B2FF-CCC1-4A9B-89C9-074B1C09F440}" srcOrd="0" destOrd="0" parTransId="{903F4455-BF0F-4FED-901B-F5F326556101}" sibTransId="{E5EFF6B6-EB3F-43E7-8F5C-4FC9A110B33A}"/>
    <dgm:cxn modelId="{1DE11B81-FD6B-48CA-A553-7C7BBF87D805}" type="presOf" srcId="{F8CACCC0-3396-479C-B05E-D31453D15039}" destId="{FF45AF78-0582-4E06-9FEF-3EEB0BBD4BAC}" srcOrd="0" destOrd="0" presId="urn:microsoft.com/office/officeart/2005/8/layout/hierarchy1"/>
    <dgm:cxn modelId="{2F13FE18-FAFF-406C-AAC1-2EE671670058}" type="presOf" srcId="{09F840D8-854D-49F6-B272-927AB4D8D155}" destId="{7AC412B3-4618-415F-8D68-59BAA9FD2331}" srcOrd="0" destOrd="0" presId="urn:microsoft.com/office/officeart/2005/8/layout/hierarchy1"/>
    <dgm:cxn modelId="{FACD1966-5B42-4C9C-969C-3276CFFA5D3B}" type="presOf" srcId="{AEF296F4-D418-44C2-889A-527520DDC60E}" destId="{050E7A1D-861A-490F-8AF7-3B1C556BFE41}" srcOrd="0" destOrd="0" presId="urn:microsoft.com/office/officeart/2005/8/layout/hierarchy1"/>
    <dgm:cxn modelId="{AA3F237C-2EBE-4F26-8BC3-245357DF21BD}" type="presOf" srcId="{E8B735A4-D4E9-4036-BEEB-269FA5174943}" destId="{4246A0CF-C35F-454C-BC6B-EA382D58EF7C}" srcOrd="0" destOrd="0" presId="urn:microsoft.com/office/officeart/2005/8/layout/hierarchy1"/>
    <dgm:cxn modelId="{311306D7-B6B1-4EDE-AE7F-DE20A441497F}" type="presOf" srcId="{5515CF32-D4C2-4074-98EF-A55377193C14}" destId="{045CB173-E53B-4718-B0D1-FE820767ACB6}" srcOrd="0" destOrd="0" presId="urn:microsoft.com/office/officeart/2005/8/layout/hierarchy1"/>
    <dgm:cxn modelId="{FB805CA8-7D2F-48D7-BF1F-982CFBD26E6C}" srcId="{5515CF32-D4C2-4074-98EF-A55377193C14}" destId="{284B6CA5-A8E8-4C36-9CC8-D51BA14DA44E}" srcOrd="1" destOrd="0" parTransId="{E8B735A4-D4E9-4036-BEEB-269FA5174943}" sibTransId="{547F5574-515B-4720-8FEE-263DF8E66D85}"/>
    <dgm:cxn modelId="{8EC521F2-C414-4949-9DA6-FE7D497F8960}" srcId="{5515CF32-D4C2-4074-98EF-A55377193C14}" destId="{F8CACCC0-3396-479C-B05E-D31453D15039}" srcOrd="2" destOrd="0" parTransId="{0478ABF2-4D8D-44E6-900F-FF2EC9043875}" sibTransId="{7FFC159A-11D5-4E2D-BBE9-AB8B3A7EA1C5}"/>
    <dgm:cxn modelId="{E050C124-C6C1-49AF-BA15-7B0FA7AD326F}" type="presOf" srcId="{903F4455-BF0F-4FED-901B-F5F326556101}" destId="{EC9B5AA4-E8A1-4AFB-9A10-A20BE9E7309D}" srcOrd="0" destOrd="0" presId="urn:microsoft.com/office/officeart/2005/8/layout/hierarchy1"/>
    <dgm:cxn modelId="{9CAC571E-DB13-42C8-A70C-680C2B404DF8}" type="presOf" srcId="{0478ABF2-4D8D-44E6-900F-FF2EC9043875}" destId="{9616CF5A-0D72-46DB-BFF6-98A92E272563}" srcOrd="0" destOrd="0" presId="urn:microsoft.com/office/officeart/2005/8/layout/hierarchy1"/>
    <dgm:cxn modelId="{CDA3CD62-8258-4738-89B8-7DDD313C6FFB}" srcId="{5515CF32-D4C2-4074-98EF-A55377193C14}" destId="{1B627E8A-C8A6-4708-8359-BB4BBB442AF1}" srcOrd="3" destOrd="0" parTransId="{09F840D8-854D-49F6-B272-927AB4D8D155}" sibTransId="{0E328EE4-2D13-455B-9988-EC0342A47A3A}"/>
    <dgm:cxn modelId="{52EE03B2-56E1-4626-AC1A-F2F8412B88DB}" type="presParOf" srcId="{050E7A1D-861A-490F-8AF7-3B1C556BFE41}" destId="{FF3C2922-0CB9-4312-B0C1-8E5630F838C9}" srcOrd="0" destOrd="0" presId="urn:microsoft.com/office/officeart/2005/8/layout/hierarchy1"/>
    <dgm:cxn modelId="{ACE4F282-50C0-4645-9132-84B1FBF1E7C6}" type="presParOf" srcId="{FF3C2922-0CB9-4312-B0C1-8E5630F838C9}" destId="{A2AF45D2-370A-4716-B8DF-8EA66640A74B}" srcOrd="0" destOrd="0" presId="urn:microsoft.com/office/officeart/2005/8/layout/hierarchy1"/>
    <dgm:cxn modelId="{5D7B7CA7-E321-4A12-AB1B-7B98E4D81568}" type="presParOf" srcId="{A2AF45D2-370A-4716-B8DF-8EA66640A74B}" destId="{7C9BB0E6-0F83-41DB-94D8-713AA57B25BE}" srcOrd="0" destOrd="0" presId="urn:microsoft.com/office/officeart/2005/8/layout/hierarchy1"/>
    <dgm:cxn modelId="{85C93715-05D2-414F-B768-2F4C9F04F887}" type="presParOf" srcId="{A2AF45D2-370A-4716-B8DF-8EA66640A74B}" destId="{045CB173-E53B-4718-B0D1-FE820767ACB6}" srcOrd="1" destOrd="0" presId="urn:microsoft.com/office/officeart/2005/8/layout/hierarchy1"/>
    <dgm:cxn modelId="{D8E6B34C-BF9C-4AB4-946A-C67DBFEC5886}" type="presParOf" srcId="{FF3C2922-0CB9-4312-B0C1-8E5630F838C9}" destId="{F5F8973D-641F-4697-9A6C-DBCCCDF3D4EF}" srcOrd="1" destOrd="0" presId="urn:microsoft.com/office/officeart/2005/8/layout/hierarchy1"/>
    <dgm:cxn modelId="{BB486444-82D4-4658-B1EB-7A9F29582825}" type="presParOf" srcId="{F5F8973D-641F-4697-9A6C-DBCCCDF3D4EF}" destId="{EC9B5AA4-E8A1-4AFB-9A10-A20BE9E7309D}" srcOrd="0" destOrd="0" presId="urn:microsoft.com/office/officeart/2005/8/layout/hierarchy1"/>
    <dgm:cxn modelId="{470501C9-ADA2-4347-BB9C-687977D4972D}" type="presParOf" srcId="{F5F8973D-641F-4697-9A6C-DBCCCDF3D4EF}" destId="{72967EFE-DB7C-4E14-AC5F-9A7E01670626}" srcOrd="1" destOrd="0" presId="urn:microsoft.com/office/officeart/2005/8/layout/hierarchy1"/>
    <dgm:cxn modelId="{3724F1DD-EFCB-40B6-BAF6-364E19318B02}" type="presParOf" srcId="{72967EFE-DB7C-4E14-AC5F-9A7E01670626}" destId="{78F8391C-BE5B-4E3B-967D-8E5ABD85EEC3}" srcOrd="0" destOrd="0" presId="urn:microsoft.com/office/officeart/2005/8/layout/hierarchy1"/>
    <dgm:cxn modelId="{2833852F-2F50-4943-BCC8-070FBDF79893}" type="presParOf" srcId="{78F8391C-BE5B-4E3B-967D-8E5ABD85EEC3}" destId="{22048F53-6398-4930-BBC1-5447C5F2664D}" srcOrd="0" destOrd="0" presId="urn:microsoft.com/office/officeart/2005/8/layout/hierarchy1"/>
    <dgm:cxn modelId="{B5D61EE3-5404-4BE9-B35E-A636E0537D24}" type="presParOf" srcId="{78F8391C-BE5B-4E3B-967D-8E5ABD85EEC3}" destId="{BB2D24F1-0870-416E-8B2B-148F3B485BD2}" srcOrd="1" destOrd="0" presId="urn:microsoft.com/office/officeart/2005/8/layout/hierarchy1"/>
    <dgm:cxn modelId="{9810D456-B71C-4BEB-ACDB-29D0091FE437}" type="presParOf" srcId="{72967EFE-DB7C-4E14-AC5F-9A7E01670626}" destId="{06F67906-C54D-4A2D-A935-0E5B92C32B37}" srcOrd="1" destOrd="0" presId="urn:microsoft.com/office/officeart/2005/8/layout/hierarchy1"/>
    <dgm:cxn modelId="{9CDF9A6A-0DAD-4DED-BE54-38C13DAF72DF}" type="presParOf" srcId="{F5F8973D-641F-4697-9A6C-DBCCCDF3D4EF}" destId="{4246A0CF-C35F-454C-BC6B-EA382D58EF7C}" srcOrd="2" destOrd="0" presId="urn:microsoft.com/office/officeart/2005/8/layout/hierarchy1"/>
    <dgm:cxn modelId="{C103B15E-F1C8-4A5D-B58B-44A7C9C9416F}" type="presParOf" srcId="{F5F8973D-641F-4697-9A6C-DBCCCDF3D4EF}" destId="{B4CF331C-143A-4AC8-8786-99325BE4F2C4}" srcOrd="3" destOrd="0" presId="urn:microsoft.com/office/officeart/2005/8/layout/hierarchy1"/>
    <dgm:cxn modelId="{CB2463E2-C768-4315-B0EC-2A23681EC38C}" type="presParOf" srcId="{B4CF331C-143A-4AC8-8786-99325BE4F2C4}" destId="{8993FCBF-7401-4C2F-B5A3-8A8D01F4E340}" srcOrd="0" destOrd="0" presId="urn:microsoft.com/office/officeart/2005/8/layout/hierarchy1"/>
    <dgm:cxn modelId="{B8BC7C4C-4F57-414F-AEC1-4BCBF1B4507D}" type="presParOf" srcId="{8993FCBF-7401-4C2F-B5A3-8A8D01F4E340}" destId="{71540EFA-2452-4D79-8ABE-089D4A512044}" srcOrd="0" destOrd="0" presId="urn:microsoft.com/office/officeart/2005/8/layout/hierarchy1"/>
    <dgm:cxn modelId="{4BA19DFF-62A7-44A4-A003-48B2C9553D8E}" type="presParOf" srcId="{8993FCBF-7401-4C2F-B5A3-8A8D01F4E340}" destId="{B688E375-E88E-42D5-AAC8-A793326BB8C5}" srcOrd="1" destOrd="0" presId="urn:microsoft.com/office/officeart/2005/8/layout/hierarchy1"/>
    <dgm:cxn modelId="{867B60B4-5FD7-4410-AB9A-98F749EDC1CB}" type="presParOf" srcId="{B4CF331C-143A-4AC8-8786-99325BE4F2C4}" destId="{FC0ADC16-D79D-446B-B65F-C3D3CF8148E5}" srcOrd="1" destOrd="0" presId="urn:microsoft.com/office/officeart/2005/8/layout/hierarchy1"/>
    <dgm:cxn modelId="{0FD24B16-F572-42CC-A792-C21FF34A9768}" type="presParOf" srcId="{F5F8973D-641F-4697-9A6C-DBCCCDF3D4EF}" destId="{9616CF5A-0D72-46DB-BFF6-98A92E272563}" srcOrd="4" destOrd="0" presId="urn:microsoft.com/office/officeart/2005/8/layout/hierarchy1"/>
    <dgm:cxn modelId="{2C85A095-CE82-480B-80F1-E38F7F2B60B2}" type="presParOf" srcId="{F5F8973D-641F-4697-9A6C-DBCCCDF3D4EF}" destId="{1558F128-1AF4-4D91-BA66-4975F245F536}" srcOrd="5" destOrd="0" presId="urn:microsoft.com/office/officeart/2005/8/layout/hierarchy1"/>
    <dgm:cxn modelId="{2D4B2410-3298-4475-8549-57EDC87C4DA5}" type="presParOf" srcId="{1558F128-1AF4-4D91-BA66-4975F245F536}" destId="{D24E4A87-40B7-4F95-A77D-1CA45C61ED43}" srcOrd="0" destOrd="0" presId="urn:microsoft.com/office/officeart/2005/8/layout/hierarchy1"/>
    <dgm:cxn modelId="{E4A7D934-A836-4432-96D0-D659BFF2ED8D}" type="presParOf" srcId="{D24E4A87-40B7-4F95-A77D-1CA45C61ED43}" destId="{D402F296-390E-4D6C-A15E-E2D85A1E9C33}" srcOrd="0" destOrd="0" presId="urn:microsoft.com/office/officeart/2005/8/layout/hierarchy1"/>
    <dgm:cxn modelId="{779CE85F-0DA1-4BF5-9A28-CB706E8AC4D9}" type="presParOf" srcId="{D24E4A87-40B7-4F95-A77D-1CA45C61ED43}" destId="{FF45AF78-0582-4E06-9FEF-3EEB0BBD4BAC}" srcOrd="1" destOrd="0" presId="urn:microsoft.com/office/officeart/2005/8/layout/hierarchy1"/>
    <dgm:cxn modelId="{B7B3533D-B340-43F8-B04A-109F47186BB6}" type="presParOf" srcId="{1558F128-1AF4-4D91-BA66-4975F245F536}" destId="{B0871235-0A7D-4B3A-841F-DA82AFD07987}" srcOrd="1" destOrd="0" presId="urn:microsoft.com/office/officeart/2005/8/layout/hierarchy1"/>
    <dgm:cxn modelId="{54BF7BD4-447A-4715-A708-1265466175A5}" type="presParOf" srcId="{F5F8973D-641F-4697-9A6C-DBCCCDF3D4EF}" destId="{7AC412B3-4618-415F-8D68-59BAA9FD2331}" srcOrd="6" destOrd="0" presId="urn:microsoft.com/office/officeart/2005/8/layout/hierarchy1"/>
    <dgm:cxn modelId="{B32AEA74-55DD-48EB-8436-2E34D3244938}" type="presParOf" srcId="{F5F8973D-641F-4697-9A6C-DBCCCDF3D4EF}" destId="{EC2149C0-B62A-4733-AE72-6C776FA10122}" srcOrd="7" destOrd="0" presId="urn:microsoft.com/office/officeart/2005/8/layout/hierarchy1"/>
    <dgm:cxn modelId="{CE86BC39-7BF8-4FD2-8CBB-14BCFB976A7C}" type="presParOf" srcId="{EC2149C0-B62A-4733-AE72-6C776FA10122}" destId="{F3525D82-AD53-409B-95F5-C15E27F59A34}" srcOrd="0" destOrd="0" presId="urn:microsoft.com/office/officeart/2005/8/layout/hierarchy1"/>
    <dgm:cxn modelId="{94EFA2D7-EE52-4787-B14E-64BC07C6411A}" type="presParOf" srcId="{F3525D82-AD53-409B-95F5-C15E27F59A34}" destId="{A577626C-98EB-4531-8859-D72AB659244C}" srcOrd="0" destOrd="0" presId="urn:microsoft.com/office/officeart/2005/8/layout/hierarchy1"/>
    <dgm:cxn modelId="{1E32F4F7-E28D-4DC6-AF62-04BDD37C0591}" type="presParOf" srcId="{F3525D82-AD53-409B-95F5-C15E27F59A34}" destId="{1527D00A-D39F-4688-8398-19A85C6A8939}" srcOrd="1" destOrd="0" presId="urn:microsoft.com/office/officeart/2005/8/layout/hierarchy1"/>
    <dgm:cxn modelId="{25E832AB-947E-4DF6-BD0A-510C23A6D813}" type="presParOf" srcId="{EC2149C0-B62A-4733-AE72-6C776FA10122}" destId="{4EE1D136-B8E5-46C3-920A-8CF09BF13319}"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chemeClr val="accent4">
            <a:lumMod val="75000"/>
            <a:alpha val="90000"/>
          </a:schemeClr>
        </a:solidFill>
      </dgm:spPr>
      <dgm:t>
        <a:bodyPr/>
        <a:lstStyle/>
        <a:p>
          <a:r>
            <a:rPr lang="tr-TR" sz="2000" b="1" dirty="0" smtClean="0"/>
            <a:t>1924 OLAYLARI</a:t>
          </a:r>
          <a:endParaRPr lang="tr-TR" sz="20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284B6CA5-A8E8-4C36-9CC8-D51BA14DA44E}">
      <dgm:prSet phldrT="[Metin]" custT="1"/>
      <dgm:spPr>
        <a:solidFill>
          <a:schemeClr val="accent4">
            <a:lumMod val="75000"/>
            <a:alpha val="90000"/>
          </a:schemeClr>
        </a:solidFill>
      </dgm:spPr>
      <dgm:t>
        <a:bodyPr/>
        <a:lstStyle/>
        <a:p>
          <a:r>
            <a:rPr lang="tr-TR" sz="1400" b="1" dirty="0" smtClean="0"/>
            <a:t>HALİFELİĞİN KALDIRILMASI</a:t>
          </a:r>
          <a:endParaRPr lang="tr-TR" sz="1400" b="1" dirty="0"/>
        </a:p>
      </dgm:t>
    </dgm:pt>
    <dgm:pt modelId="{E8B735A4-D4E9-4036-BEEB-269FA5174943}" type="parTrans" cxnId="{FB805CA8-7D2F-48D7-BF1F-982CFBD26E6C}">
      <dgm:prSet/>
      <dgm:spPr/>
      <dgm:t>
        <a:bodyPr/>
        <a:lstStyle/>
        <a:p>
          <a:endParaRPr lang="tr-TR" sz="1400"/>
        </a:p>
      </dgm:t>
    </dgm:pt>
    <dgm:pt modelId="{547F5574-515B-4720-8FEE-263DF8E66D85}" type="sibTrans" cxnId="{FB805CA8-7D2F-48D7-BF1F-982CFBD26E6C}">
      <dgm:prSet/>
      <dgm:spPr/>
      <dgm:t>
        <a:bodyPr/>
        <a:lstStyle/>
        <a:p>
          <a:endParaRPr lang="tr-TR" sz="1400"/>
        </a:p>
      </dgm:t>
    </dgm:pt>
    <dgm:pt modelId="{F8CACCC0-3396-479C-B05E-D31453D15039}">
      <dgm:prSet/>
      <dgm:spPr>
        <a:solidFill>
          <a:schemeClr val="accent4">
            <a:lumMod val="75000"/>
            <a:alpha val="90000"/>
          </a:schemeClr>
        </a:solidFill>
      </dgm:spPr>
      <dgm:t>
        <a:bodyPr/>
        <a:lstStyle/>
        <a:p>
          <a:r>
            <a:rPr lang="tr-TR" b="1" dirty="0" smtClean="0"/>
            <a:t>TERAKKİPERVER CUMHURİYET FIRKASI’NIN KURULMASI</a:t>
          </a:r>
          <a:endParaRPr lang="tr-TR" b="1" dirty="0"/>
        </a:p>
      </dgm:t>
    </dgm:pt>
    <dgm:pt modelId="{0478ABF2-4D8D-44E6-900F-FF2EC9043875}" type="parTrans" cxnId="{8EC521F2-C414-4949-9DA6-FE7D497F8960}">
      <dgm:prSet/>
      <dgm:spPr/>
      <dgm:t>
        <a:bodyPr/>
        <a:lstStyle/>
        <a:p>
          <a:endParaRPr lang="tr-TR"/>
        </a:p>
      </dgm:t>
    </dgm:pt>
    <dgm:pt modelId="{7FFC159A-11D5-4E2D-BBE9-AB8B3A7EA1C5}" type="sibTrans" cxnId="{8EC521F2-C414-4949-9DA6-FE7D497F8960}">
      <dgm:prSet/>
      <dgm:spPr/>
      <dgm:t>
        <a:bodyPr/>
        <a:lstStyle/>
        <a:p>
          <a:endParaRPr lang="tr-TR"/>
        </a:p>
      </dgm:t>
    </dgm:pt>
    <dgm:pt modelId="{1F4DBA45-2000-44CE-A08C-8E50C3565D9E}">
      <dgm:prSet/>
      <dgm:spPr>
        <a:solidFill>
          <a:schemeClr val="accent4">
            <a:lumMod val="75000"/>
            <a:alpha val="90000"/>
          </a:schemeClr>
        </a:solidFill>
      </dgm:spPr>
      <dgm:t>
        <a:bodyPr/>
        <a:lstStyle/>
        <a:p>
          <a:r>
            <a:rPr lang="tr-TR" b="1" dirty="0" smtClean="0"/>
            <a:t>ANAYASA’NIN KABULÜ</a:t>
          </a:r>
          <a:endParaRPr lang="tr-TR" b="1" dirty="0"/>
        </a:p>
      </dgm:t>
    </dgm:pt>
    <dgm:pt modelId="{BED38585-21F0-49E2-B7DD-648416BF60FE}" type="parTrans" cxnId="{84F60566-1B23-4EF0-87EB-E590F37ADCA8}">
      <dgm:prSet/>
      <dgm:spPr/>
      <dgm:t>
        <a:bodyPr/>
        <a:lstStyle/>
        <a:p>
          <a:endParaRPr lang="tr-TR"/>
        </a:p>
      </dgm:t>
    </dgm:pt>
    <dgm:pt modelId="{A7977D8B-329E-4E0E-8A85-9E5DDD7E2FD4}" type="sibTrans" cxnId="{84F60566-1B23-4EF0-87EB-E590F37ADCA8}">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FF3C2922-0CB9-4312-B0C1-8E5630F838C9}" type="pres">
      <dgm:prSet presAssocID="{5515CF32-D4C2-4074-98EF-A55377193C14}" presName="hierRoot1" presStyleCnt="0"/>
      <dgm:spPr/>
    </dgm:pt>
    <dgm:pt modelId="{A2AF45D2-370A-4716-B8DF-8EA66640A74B}" type="pres">
      <dgm:prSet presAssocID="{5515CF32-D4C2-4074-98EF-A55377193C14}" presName="composite" presStyleCnt="0"/>
      <dgm:spPr/>
    </dgm:pt>
    <dgm:pt modelId="{7C9BB0E6-0F83-41DB-94D8-713AA57B25BE}" type="pres">
      <dgm:prSet presAssocID="{5515CF32-D4C2-4074-98EF-A55377193C14}" presName="background" presStyleLbl="node0" presStyleIdx="0" presStyleCnt="1"/>
      <dgm:spPr/>
    </dgm:pt>
    <dgm:pt modelId="{045CB173-E53B-4718-B0D1-FE820767ACB6}" type="pres">
      <dgm:prSet presAssocID="{5515CF32-D4C2-4074-98EF-A55377193C14}" presName="text" presStyleLbl="fgAcc0" presStyleIdx="0" presStyleCnt="1">
        <dgm:presLayoutVars>
          <dgm:chPref val="3"/>
        </dgm:presLayoutVars>
      </dgm:prSet>
      <dgm:spPr/>
      <dgm:t>
        <a:bodyPr/>
        <a:lstStyle/>
        <a:p>
          <a:endParaRPr lang="tr-TR"/>
        </a:p>
      </dgm:t>
    </dgm:pt>
    <dgm:pt modelId="{F5F8973D-641F-4697-9A6C-DBCCCDF3D4EF}" type="pres">
      <dgm:prSet presAssocID="{5515CF32-D4C2-4074-98EF-A55377193C14}" presName="hierChild2" presStyleCnt="0"/>
      <dgm:spPr/>
    </dgm:pt>
    <dgm:pt modelId="{4246A0CF-C35F-454C-BC6B-EA382D58EF7C}" type="pres">
      <dgm:prSet presAssocID="{E8B735A4-D4E9-4036-BEEB-269FA5174943}" presName="Name10" presStyleLbl="parChTrans1D2" presStyleIdx="0" presStyleCnt="3"/>
      <dgm:spPr/>
      <dgm:t>
        <a:bodyPr/>
        <a:lstStyle/>
        <a:p>
          <a:endParaRPr lang="tr-TR"/>
        </a:p>
      </dgm:t>
    </dgm:pt>
    <dgm:pt modelId="{B4CF331C-143A-4AC8-8786-99325BE4F2C4}" type="pres">
      <dgm:prSet presAssocID="{284B6CA5-A8E8-4C36-9CC8-D51BA14DA44E}" presName="hierRoot2" presStyleCnt="0"/>
      <dgm:spPr/>
    </dgm:pt>
    <dgm:pt modelId="{8993FCBF-7401-4C2F-B5A3-8A8D01F4E340}" type="pres">
      <dgm:prSet presAssocID="{284B6CA5-A8E8-4C36-9CC8-D51BA14DA44E}" presName="composite2" presStyleCnt="0"/>
      <dgm:spPr/>
    </dgm:pt>
    <dgm:pt modelId="{71540EFA-2452-4D79-8ABE-089D4A512044}" type="pres">
      <dgm:prSet presAssocID="{284B6CA5-A8E8-4C36-9CC8-D51BA14DA44E}" presName="background2" presStyleLbl="node2" presStyleIdx="0" presStyleCnt="3"/>
      <dgm:spPr/>
    </dgm:pt>
    <dgm:pt modelId="{B688E375-E88E-42D5-AAC8-A793326BB8C5}" type="pres">
      <dgm:prSet presAssocID="{284B6CA5-A8E8-4C36-9CC8-D51BA14DA44E}" presName="text2" presStyleLbl="fgAcc2" presStyleIdx="0" presStyleCnt="3">
        <dgm:presLayoutVars>
          <dgm:chPref val="3"/>
        </dgm:presLayoutVars>
      </dgm:prSet>
      <dgm:spPr/>
      <dgm:t>
        <a:bodyPr/>
        <a:lstStyle/>
        <a:p>
          <a:endParaRPr lang="tr-TR"/>
        </a:p>
      </dgm:t>
    </dgm:pt>
    <dgm:pt modelId="{FC0ADC16-D79D-446B-B65F-C3D3CF8148E5}" type="pres">
      <dgm:prSet presAssocID="{284B6CA5-A8E8-4C36-9CC8-D51BA14DA44E}" presName="hierChild3" presStyleCnt="0"/>
      <dgm:spPr/>
    </dgm:pt>
    <dgm:pt modelId="{9616CF5A-0D72-46DB-BFF6-98A92E272563}" type="pres">
      <dgm:prSet presAssocID="{0478ABF2-4D8D-44E6-900F-FF2EC9043875}" presName="Name10" presStyleLbl="parChTrans1D2" presStyleIdx="1" presStyleCnt="3"/>
      <dgm:spPr/>
      <dgm:t>
        <a:bodyPr/>
        <a:lstStyle/>
        <a:p>
          <a:endParaRPr lang="tr-TR"/>
        </a:p>
      </dgm:t>
    </dgm:pt>
    <dgm:pt modelId="{1558F128-1AF4-4D91-BA66-4975F245F536}" type="pres">
      <dgm:prSet presAssocID="{F8CACCC0-3396-479C-B05E-D31453D15039}" presName="hierRoot2" presStyleCnt="0"/>
      <dgm:spPr/>
    </dgm:pt>
    <dgm:pt modelId="{D24E4A87-40B7-4F95-A77D-1CA45C61ED43}" type="pres">
      <dgm:prSet presAssocID="{F8CACCC0-3396-479C-B05E-D31453D15039}" presName="composite2" presStyleCnt="0"/>
      <dgm:spPr/>
    </dgm:pt>
    <dgm:pt modelId="{D402F296-390E-4D6C-A15E-E2D85A1E9C33}" type="pres">
      <dgm:prSet presAssocID="{F8CACCC0-3396-479C-B05E-D31453D15039}" presName="background2" presStyleLbl="node2" presStyleIdx="1" presStyleCnt="3"/>
      <dgm:spPr/>
    </dgm:pt>
    <dgm:pt modelId="{FF45AF78-0582-4E06-9FEF-3EEB0BBD4BAC}" type="pres">
      <dgm:prSet presAssocID="{F8CACCC0-3396-479C-B05E-D31453D15039}" presName="text2" presStyleLbl="fgAcc2" presStyleIdx="1" presStyleCnt="3">
        <dgm:presLayoutVars>
          <dgm:chPref val="3"/>
        </dgm:presLayoutVars>
      </dgm:prSet>
      <dgm:spPr/>
      <dgm:t>
        <a:bodyPr/>
        <a:lstStyle/>
        <a:p>
          <a:endParaRPr lang="tr-TR"/>
        </a:p>
      </dgm:t>
    </dgm:pt>
    <dgm:pt modelId="{B0871235-0A7D-4B3A-841F-DA82AFD07987}" type="pres">
      <dgm:prSet presAssocID="{F8CACCC0-3396-479C-B05E-D31453D15039}" presName="hierChild3" presStyleCnt="0"/>
      <dgm:spPr/>
    </dgm:pt>
    <dgm:pt modelId="{4BA17C9B-55E4-405D-87B8-17DE89C095E6}" type="pres">
      <dgm:prSet presAssocID="{BED38585-21F0-49E2-B7DD-648416BF60FE}" presName="Name10" presStyleLbl="parChTrans1D2" presStyleIdx="2" presStyleCnt="3"/>
      <dgm:spPr/>
      <dgm:t>
        <a:bodyPr/>
        <a:lstStyle/>
        <a:p>
          <a:endParaRPr lang="tr-TR"/>
        </a:p>
      </dgm:t>
    </dgm:pt>
    <dgm:pt modelId="{9DE31369-A234-4412-86E8-C0315042D363}" type="pres">
      <dgm:prSet presAssocID="{1F4DBA45-2000-44CE-A08C-8E50C3565D9E}" presName="hierRoot2" presStyleCnt="0"/>
      <dgm:spPr/>
    </dgm:pt>
    <dgm:pt modelId="{BFCA8EBD-2D19-4200-B351-9CF00439CCFD}" type="pres">
      <dgm:prSet presAssocID="{1F4DBA45-2000-44CE-A08C-8E50C3565D9E}" presName="composite2" presStyleCnt="0"/>
      <dgm:spPr/>
    </dgm:pt>
    <dgm:pt modelId="{97BC99E0-63F8-4F6A-93D5-A85C62C8A117}" type="pres">
      <dgm:prSet presAssocID="{1F4DBA45-2000-44CE-A08C-8E50C3565D9E}" presName="background2" presStyleLbl="node2" presStyleIdx="2" presStyleCnt="3"/>
      <dgm:spPr/>
    </dgm:pt>
    <dgm:pt modelId="{95E90B69-6B7A-43DA-A584-3BDF3A2A2F18}" type="pres">
      <dgm:prSet presAssocID="{1F4DBA45-2000-44CE-A08C-8E50C3565D9E}" presName="text2" presStyleLbl="fgAcc2" presStyleIdx="2" presStyleCnt="3">
        <dgm:presLayoutVars>
          <dgm:chPref val="3"/>
        </dgm:presLayoutVars>
      </dgm:prSet>
      <dgm:spPr/>
      <dgm:t>
        <a:bodyPr/>
        <a:lstStyle/>
        <a:p>
          <a:endParaRPr lang="tr-TR"/>
        </a:p>
      </dgm:t>
    </dgm:pt>
    <dgm:pt modelId="{537E98F3-8F8B-408E-8DAF-435018E65D2C}" type="pres">
      <dgm:prSet presAssocID="{1F4DBA45-2000-44CE-A08C-8E50C3565D9E}" presName="hierChild3" presStyleCnt="0"/>
      <dgm:spPr/>
    </dgm:pt>
  </dgm:ptLst>
  <dgm:cxnLst>
    <dgm:cxn modelId="{8EC521F2-C414-4949-9DA6-FE7D497F8960}" srcId="{5515CF32-D4C2-4074-98EF-A55377193C14}" destId="{F8CACCC0-3396-479C-B05E-D31453D15039}" srcOrd="1" destOrd="0" parTransId="{0478ABF2-4D8D-44E6-900F-FF2EC9043875}" sibTransId="{7FFC159A-11D5-4E2D-BBE9-AB8B3A7EA1C5}"/>
    <dgm:cxn modelId="{A7CA0E05-9605-4C96-A0E1-410D26C9C6EC}" type="presOf" srcId="{0478ABF2-4D8D-44E6-900F-FF2EC9043875}" destId="{9616CF5A-0D72-46DB-BFF6-98A92E272563}" srcOrd="0" destOrd="0" presId="urn:microsoft.com/office/officeart/2005/8/layout/hierarchy1"/>
    <dgm:cxn modelId="{7E7012DC-204C-4A42-B88C-607A2542FE68}" type="presOf" srcId="{AEF296F4-D418-44C2-889A-527520DDC60E}" destId="{050E7A1D-861A-490F-8AF7-3B1C556BFE41}" srcOrd="0" destOrd="0" presId="urn:microsoft.com/office/officeart/2005/8/layout/hierarchy1"/>
    <dgm:cxn modelId="{BEBCF8F7-8272-4C89-A909-05582324552B}" type="presOf" srcId="{F8CACCC0-3396-479C-B05E-D31453D15039}" destId="{FF45AF78-0582-4E06-9FEF-3EEB0BBD4BAC}" srcOrd="0" destOrd="0" presId="urn:microsoft.com/office/officeart/2005/8/layout/hierarchy1"/>
    <dgm:cxn modelId="{8419FE6C-A0C0-4073-938F-07A11F77214B}" srcId="{AEF296F4-D418-44C2-889A-527520DDC60E}" destId="{5515CF32-D4C2-4074-98EF-A55377193C14}" srcOrd="0" destOrd="0" parTransId="{E726EFAD-5D4D-4007-BD72-1ADA9250448D}" sibTransId="{8A44418C-3E33-4B3B-9FF0-C37BC9E3745E}"/>
    <dgm:cxn modelId="{84F60566-1B23-4EF0-87EB-E590F37ADCA8}" srcId="{5515CF32-D4C2-4074-98EF-A55377193C14}" destId="{1F4DBA45-2000-44CE-A08C-8E50C3565D9E}" srcOrd="2" destOrd="0" parTransId="{BED38585-21F0-49E2-B7DD-648416BF60FE}" sibTransId="{A7977D8B-329E-4E0E-8A85-9E5DDD7E2FD4}"/>
    <dgm:cxn modelId="{826D60AE-56F1-46BA-8AE2-80A4190B4DFE}" type="presOf" srcId="{284B6CA5-A8E8-4C36-9CC8-D51BA14DA44E}" destId="{B688E375-E88E-42D5-AAC8-A793326BB8C5}" srcOrd="0" destOrd="0" presId="urn:microsoft.com/office/officeart/2005/8/layout/hierarchy1"/>
    <dgm:cxn modelId="{A7FCFA2D-F641-42F8-B9CF-AFF06F8F712D}" type="presOf" srcId="{E8B735A4-D4E9-4036-BEEB-269FA5174943}" destId="{4246A0CF-C35F-454C-BC6B-EA382D58EF7C}" srcOrd="0" destOrd="0" presId="urn:microsoft.com/office/officeart/2005/8/layout/hierarchy1"/>
    <dgm:cxn modelId="{6E278172-0374-4E2A-B031-D5C7890D6C38}" type="presOf" srcId="{BED38585-21F0-49E2-B7DD-648416BF60FE}" destId="{4BA17C9B-55E4-405D-87B8-17DE89C095E6}" srcOrd="0" destOrd="0" presId="urn:microsoft.com/office/officeart/2005/8/layout/hierarchy1"/>
    <dgm:cxn modelId="{FB805CA8-7D2F-48D7-BF1F-982CFBD26E6C}" srcId="{5515CF32-D4C2-4074-98EF-A55377193C14}" destId="{284B6CA5-A8E8-4C36-9CC8-D51BA14DA44E}" srcOrd="0" destOrd="0" parTransId="{E8B735A4-D4E9-4036-BEEB-269FA5174943}" sibTransId="{547F5574-515B-4720-8FEE-263DF8E66D85}"/>
    <dgm:cxn modelId="{627F3DB2-5407-4C7D-A908-C624F94E304F}" type="presOf" srcId="{1F4DBA45-2000-44CE-A08C-8E50C3565D9E}" destId="{95E90B69-6B7A-43DA-A584-3BDF3A2A2F18}" srcOrd="0" destOrd="0" presId="urn:microsoft.com/office/officeart/2005/8/layout/hierarchy1"/>
    <dgm:cxn modelId="{9D690570-38F2-475C-BDF4-25816DAD3066}" type="presOf" srcId="{5515CF32-D4C2-4074-98EF-A55377193C14}" destId="{045CB173-E53B-4718-B0D1-FE820767ACB6}" srcOrd="0" destOrd="0" presId="urn:microsoft.com/office/officeart/2005/8/layout/hierarchy1"/>
    <dgm:cxn modelId="{572DC7C7-6B8C-46C8-9CF4-024834870E1C}" type="presParOf" srcId="{050E7A1D-861A-490F-8AF7-3B1C556BFE41}" destId="{FF3C2922-0CB9-4312-B0C1-8E5630F838C9}" srcOrd="0" destOrd="0" presId="urn:microsoft.com/office/officeart/2005/8/layout/hierarchy1"/>
    <dgm:cxn modelId="{D604A0BA-B18C-4E9E-AC52-4266896F6CC6}" type="presParOf" srcId="{FF3C2922-0CB9-4312-B0C1-8E5630F838C9}" destId="{A2AF45D2-370A-4716-B8DF-8EA66640A74B}" srcOrd="0" destOrd="0" presId="urn:microsoft.com/office/officeart/2005/8/layout/hierarchy1"/>
    <dgm:cxn modelId="{4BA68771-10DD-4758-BBB3-044B5AB3FC3B}" type="presParOf" srcId="{A2AF45D2-370A-4716-B8DF-8EA66640A74B}" destId="{7C9BB0E6-0F83-41DB-94D8-713AA57B25BE}" srcOrd="0" destOrd="0" presId="urn:microsoft.com/office/officeart/2005/8/layout/hierarchy1"/>
    <dgm:cxn modelId="{785447DC-C0E6-45D0-9B25-503181DEBBE2}" type="presParOf" srcId="{A2AF45D2-370A-4716-B8DF-8EA66640A74B}" destId="{045CB173-E53B-4718-B0D1-FE820767ACB6}" srcOrd="1" destOrd="0" presId="urn:microsoft.com/office/officeart/2005/8/layout/hierarchy1"/>
    <dgm:cxn modelId="{B47F2DDF-8558-4672-9B07-727B853ACADC}" type="presParOf" srcId="{FF3C2922-0CB9-4312-B0C1-8E5630F838C9}" destId="{F5F8973D-641F-4697-9A6C-DBCCCDF3D4EF}" srcOrd="1" destOrd="0" presId="urn:microsoft.com/office/officeart/2005/8/layout/hierarchy1"/>
    <dgm:cxn modelId="{5B82A36F-0308-4FFE-9633-56E9B85C1D32}" type="presParOf" srcId="{F5F8973D-641F-4697-9A6C-DBCCCDF3D4EF}" destId="{4246A0CF-C35F-454C-BC6B-EA382D58EF7C}" srcOrd="0" destOrd="0" presId="urn:microsoft.com/office/officeart/2005/8/layout/hierarchy1"/>
    <dgm:cxn modelId="{CEFDF81D-9A99-4D5C-B295-18640F945648}" type="presParOf" srcId="{F5F8973D-641F-4697-9A6C-DBCCCDF3D4EF}" destId="{B4CF331C-143A-4AC8-8786-99325BE4F2C4}" srcOrd="1" destOrd="0" presId="urn:microsoft.com/office/officeart/2005/8/layout/hierarchy1"/>
    <dgm:cxn modelId="{17418693-A0BB-40B0-9758-8A6EEBF32EEF}" type="presParOf" srcId="{B4CF331C-143A-4AC8-8786-99325BE4F2C4}" destId="{8993FCBF-7401-4C2F-B5A3-8A8D01F4E340}" srcOrd="0" destOrd="0" presId="urn:microsoft.com/office/officeart/2005/8/layout/hierarchy1"/>
    <dgm:cxn modelId="{B527A02F-E7D8-41EB-8381-003E2425CC83}" type="presParOf" srcId="{8993FCBF-7401-4C2F-B5A3-8A8D01F4E340}" destId="{71540EFA-2452-4D79-8ABE-089D4A512044}" srcOrd="0" destOrd="0" presId="urn:microsoft.com/office/officeart/2005/8/layout/hierarchy1"/>
    <dgm:cxn modelId="{8A509474-AC81-425D-892A-0DCEE940D3A9}" type="presParOf" srcId="{8993FCBF-7401-4C2F-B5A3-8A8D01F4E340}" destId="{B688E375-E88E-42D5-AAC8-A793326BB8C5}" srcOrd="1" destOrd="0" presId="urn:microsoft.com/office/officeart/2005/8/layout/hierarchy1"/>
    <dgm:cxn modelId="{7DC8980B-1574-4E4E-AF60-EB8F544F00CC}" type="presParOf" srcId="{B4CF331C-143A-4AC8-8786-99325BE4F2C4}" destId="{FC0ADC16-D79D-446B-B65F-C3D3CF8148E5}" srcOrd="1" destOrd="0" presId="urn:microsoft.com/office/officeart/2005/8/layout/hierarchy1"/>
    <dgm:cxn modelId="{18FC2B8A-6859-400B-B5DB-F2293455FD43}" type="presParOf" srcId="{F5F8973D-641F-4697-9A6C-DBCCCDF3D4EF}" destId="{9616CF5A-0D72-46DB-BFF6-98A92E272563}" srcOrd="2" destOrd="0" presId="urn:microsoft.com/office/officeart/2005/8/layout/hierarchy1"/>
    <dgm:cxn modelId="{9807C66D-7F53-4279-8A75-4C21C0197B47}" type="presParOf" srcId="{F5F8973D-641F-4697-9A6C-DBCCCDF3D4EF}" destId="{1558F128-1AF4-4D91-BA66-4975F245F536}" srcOrd="3" destOrd="0" presId="urn:microsoft.com/office/officeart/2005/8/layout/hierarchy1"/>
    <dgm:cxn modelId="{D55D40EF-4134-4382-B7F6-C386291962EB}" type="presParOf" srcId="{1558F128-1AF4-4D91-BA66-4975F245F536}" destId="{D24E4A87-40B7-4F95-A77D-1CA45C61ED43}" srcOrd="0" destOrd="0" presId="urn:microsoft.com/office/officeart/2005/8/layout/hierarchy1"/>
    <dgm:cxn modelId="{65F3C576-9BF2-4664-B7FC-9E85D38C4D21}" type="presParOf" srcId="{D24E4A87-40B7-4F95-A77D-1CA45C61ED43}" destId="{D402F296-390E-4D6C-A15E-E2D85A1E9C33}" srcOrd="0" destOrd="0" presId="urn:microsoft.com/office/officeart/2005/8/layout/hierarchy1"/>
    <dgm:cxn modelId="{89264FD9-9E1C-40C1-B8A9-228C6C45D56A}" type="presParOf" srcId="{D24E4A87-40B7-4F95-A77D-1CA45C61ED43}" destId="{FF45AF78-0582-4E06-9FEF-3EEB0BBD4BAC}" srcOrd="1" destOrd="0" presId="urn:microsoft.com/office/officeart/2005/8/layout/hierarchy1"/>
    <dgm:cxn modelId="{7F94B124-6FA7-4BE5-8C39-3F0AADF44B8B}" type="presParOf" srcId="{1558F128-1AF4-4D91-BA66-4975F245F536}" destId="{B0871235-0A7D-4B3A-841F-DA82AFD07987}" srcOrd="1" destOrd="0" presId="urn:microsoft.com/office/officeart/2005/8/layout/hierarchy1"/>
    <dgm:cxn modelId="{31FC6956-294D-4EB7-B0E7-673B172CA683}" type="presParOf" srcId="{F5F8973D-641F-4697-9A6C-DBCCCDF3D4EF}" destId="{4BA17C9B-55E4-405D-87B8-17DE89C095E6}" srcOrd="4" destOrd="0" presId="urn:microsoft.com/office/officeart/2005/8/layout/hierarchy1"/>
    <dgm:cxn modelId="{597DAA6F-729F-42FB-A9FC-2D0E385B8BC9}" type="presParOf" srcId="{F5F8973D-641F-4697-9A6C-DBCCCDF3D4EF}" destId="{9DE31369-A234-4412-86E8-C0315042D363}" srcOrd="5" destOrd="0" presId="urn:microsoft.com/office/officeart/2005/8/layout/hierarchy1"/>
    <dgm:cxn modelId="{6D63415C-E3DA-4724-9D28-9A0E6C6E65FE}" type="presParOf" srcId="{9DE31369-A234-4412-86E8-C0315042D363}" destId="{BFCA8EBD-2D19-4200-B351-9CF00439CCFD}" srcOrd="0" destOrd="0" presId="urn:microsoft.com/office/officeart/2005/8/layout/hierarchy1"/>
    <dgm:cxn modelId="{EAC6DA54-7B3C-48DE-A153-DC17BB8615BB}" type="presParOf" srcId="{BFCA8EBD-2D19-4200-B351-9CF00439CCFD}" destId="{97BC99E0-63F8-4F6A-93D5-A85C62C8A117}" srcOrd="0" destOrd="0" presId="urn:microsoft.com/office/officeart/2005/8/layout/hierarchy1"/>
    <dgm:cxn modelId="{E7E35CD1-8E8E-479D-A562-F32EBB27D9DE}" type="presParOf" srcId="{BFCA8EBD-2D19-4200-B351-9CF00439CCFD}" destId="{95E90B69-6B7A-43DA-A584-3BDF3A2A2F18}" srcOrd="1" destOrd="0" presId="urn:microsoft.com/office/officeart/2005/8/layout/hierarchy1"/>
    <dgm:cxn modelId="{6255F6DC-96C9-46DA-AB69-473102AC8BDC}" type="presParOf" srcId="{9DE31369-A234-4412-86E8-C0315042D363}" destId="{537E98F3-8F8B-408E-8DAF-435018E65D2C}"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rgbClr val="FFFF00">
            <a:alpha val="90000"/>
          </a:srgbClr>
        </a:solidFill>
      </dgm:spPr>
      <dgm:t>
        <a:bodyPr/>
        <a:lstStyle/>
        <a:p>
          <a:r>
            <a:rPr lang="tr-TR" sz="2000" b="1" dirty="0" smtClean="0"/>
            <a:t>1925 OLAYLARI</a:t>
          </a:r>
          <a:endParaRPr lang="tr-TR" sz="20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284B6CA5-A8E8-4C36-9CC8-D51BA14DA44E}">
      <dgm:prSet phldrT="[Metin]" custT="1"/>
      <dgm:spPr>
        <a:solidFill>
          <a:srgbClr val="FFFF00">
            <a:alpha val="90000"/>
          </a:srgbClr>
        </a:solidFill>
      </dgm:spPr>
      <dgm:t>
        <a:bodyPr/>
        <a:lstStyle/>
        <a:p>
          <a:r>
            <a:rPr lang="tr-TR" sz="1800" b="1" dirty="0" smtClean="0"/>
            <a:t>ŞEYH SAİT İSYANI</a:t>
          </a:r>
          <a:endParaRPr lang="tr-TR" sz="1800" b="1" dirty="0"/>
        </a:p>
      </dgm:t>
    </dgm:pt>
    <dgm:pt modelId="{E8B735A4-D4E9-4036-BEEB-269FA5174943}" type="parTrans" cxnId="{FB805CA8-7D2F-48D7-BF1F-982CFBD26E6C}">
      <dgm:prSet/>
      <dgm:spPr/>
      <dgm:t>
        <a:bodyPr/>
        <a:lstStyle/>
        <a:p>
          <a:endParaRPr lang="tr-TR" sz="1400"/>
        </a:p>
      </dgm:t>
    </dgm:pt>
    <dgm:pt modelId="{547F5574-515B-4720-8FEE-263DF8E66D85}" type="sibTrans" cxnId="{FB805CA8-7D2F-48D7-BF1F-982CFBD26E6C}">
      <dgm:prSet/>
      <dgm:spPr/>
      <dgm:t>
        <a:bodyPr/>
        <a:lstStyle/>
        <a:p>
          <a:endParaRPr lang="tr-TR" sz="1400"/>
        </a:p>
      </dgm:t>
    </dgm:pt>
    <dgm:pt modelId="{D01A9C7A-0A40-40EF-B689-F6346962ECE4}">
      <dgm:prSet custT="1"/>
      <dgm:spPr>
        <a:solidFill>
          <a:srgbClr val="FFFF00">
            <a:alpha val="89804"/>
          </a:srgbClr>
        </a:solidFill>
      </dgm:spPr>
      <dgm:t>
        <a:bodyPr/>
        <a:lstStyle/>
        <a:p>
          <a:r>
            <a:rPr lang="tr-TR" sz="1800" b="1" dirty="0" smtClean="0"/>
            <a:t>TEKKE VE ZAVİYELERİ KAPATILMASI</a:t>
          </a:r>
          <a:endParaRPr lang="tr-TR" sz="1800" b="1" dirty="0"/>
        </a:p>
      </dgm:t>
    </dgm:pt>
    <dgm:pt modelId="{AD148907-65A0-4DD4-8956-CF7D31CC36F2}" type="parTrans" cxnId="{2F13DACC-9235-40A2-936E-DE9E7DEA896F}">
      <dgm:prSet/>
      <dgm:spPr/>
      <dgm:t>
        <a:bodyPr/>
        <a:lstStyle/>
        <a:p>
          <a:endParaRPr lang="tr-TR" sz="1400"/>
        </a:p>
      </dgm:t>
    </dgm:pt>
    <dgm:pt modelId="{760DF455-7DAF-4281-8100-C45C048AA54C}" type="sibTrans" cxnId="{2F13DACC-9235-40A2-936E-DE9E7DEA896F}">
      <dgm:prSet/>
      <dgm:spPr/>
      <dgm:t>
        <a:bodyPr/>
        <a:lstStyle/>
        <a:p>
          <a:endParaRPr lang="tr-TR" sz="1400"/>
        </a:p>
      </dgm:t>
    </dgm:pt>
    <dgm:pt modelId="{F8CACCC0-3396-479C-B05E-D31453D15039}">
      <dgm:prSet custT="1"/>
      <dgm:spPr>
        <a:solidFill>
          <a:srgbClr val="FFFF00">
            <a:alpha val="90000"/>
          </a:srgbClr>
        </a:solidFill>
      </dgm:spPr>
      <dgm:t>
        <a:bodyPr/>
        <a:lstStyle/>
        <a:p>
          <a:r>
            <a:rPr lang="tr-TR" sz="1800" b="1" dirty="0" smtClean="0"/>
            <a:t>ŞAPKA KANUNU</a:t>
          </a:r>
          <a:endParaRPr lang="tr-TR" sz="1800" b="1" dirty="0"/>
        </a:p>
      </dgm:t>
    </dgm:pt>
    <dgm:pt modelId="{0478ABF2-4D8D-44E6-900F-FF2EC9043875}" type="parTrans" cxnId="{8EC521F2-C414-4949-9DA6-FE7D497F8960}">
      <dgm:prSet/>
      <dgm:spPr/>
      <dgm:t>
        <a:bodyPr/>
        <a:lstStyle/>
        <a:p>
          <a:endParaRPr lang="tr-TR"/>
        </a:p>
      </dgm:t>
    </dgm:pt>
    <dgm:pt modelId="{7FFC159A-11D5-4E2D-BBE9-AB8B3A7EA1C5}" type="sibTrans" cxnId="{8EC521F2-C414-4949-9DA6-FE7D497F8960}">
      <dgm:prSet/>
      <dgm:spPr/>
      <dgm:t>
        <a:bodyPr/>
        <a:lstStyle/>
        <a:p>
          <a:endParaRPr lang="tr-TR"/>
        </a:p>
      </dgm:t>
    </dgm:pt>
    <dgm:pt modelId="{0213E227-4FAD-4A29-AAFB-E901AE613C6B}">
      <dgm:prSet/>
      <dgm:spPr>
        <a:solidFill>
          <a:srgbClr val="FFFF00">
            <a:alpha val="90000"/>
          </a:srgbClr>
        </a:solidFill>
      </dgm:spPr>
      <dgm:t>
        <a:bodyPr/>
        <a:lstStyle/>
        <a:p>
          <a:r>
            <a:rPr lang="tr-TR" b="1" dirty="0" smtClean="0"/>
            <a:t>ULUSLARARASI SAAT VE TAKVİMİN KABULÜ</a:t>
          </a:r>
          <a:endParaRPr lang="tr-TR" b="1" dirty="0"/>
        </a:p>
      </dgm:t>
    </dgm:pt>
    <dgm:pt modelId="{9273E296-68C4-43FC-8306-9F1BB3570BB8}" type="parTrans" cxnId="{FB135642-C7F2-41A0-AC1B-8B04CE982CBB}">
      <dgm:prSet/>
      <dgm:spPr/>
      <dgm:t>
        <a:bodyPr/>
        <a:lstStyle/>
        <a:p>
          <a:endParaRPr lang="tr-TR"/>
        </a:p>
      </dgm:t>
    </dgm:pt>
    <dgm:pt modelId="{9DF886D9-A0F2-4E0F-9C42-F38D237D02CD}" type="sibTrans" cxnId="{FB135642-C7F2-41A0-AC1B-8B04CE982CBB}">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FF3C2922-0CB9-4312-B0C1-8E5630F838C9}" type="pres">
      <dgm:prSet presAssocID="{5515CF32-D4C2-4074-98EF-A55377193C14}" presName="hierRoot1" presStyleCnt="0"/>
      <dgm:spPr/>
    </dgm:pt>
    <dgm:pt modelId="{A2AF45D2-370A-4716-B8DF-8EA66640A74B}" type="pres">
      <dgm:prSet presAssocID="{5515CF32-D4C2-4074-98EF-A55377193C14}" presName="composite" presStyleCnt="0"/>
      <dgm:spPr/>
    </dgm:pt>
    <dgm:pt modelId="{7C9BB0E6-0F83-41DB-94D8-713AA57B25BE}" type="pres">
      <dgm:prSet presAssocID="{5515CF32-D4C2-4074-98EF-A55377193C14}" presName="background" presStyleLbl="node0" presStyleIdx="0" presStyleCnt="1"/>
      <dgm:spPr/>
    </dgm:pt>
    <dgm:pt modelId="{045CB173-E53B-4718-B0D1-FE820767ACB6}" type="pres">
      <dgm:prSet presAssocID="{5515CF32-D4C2-4074-98EF-A55377193C14}" presName="text" presStyleLbl="fgAcc0" presStyleIdx="0" presStyleCnt="1">
        <dgm:presLayoutVars>
          <dgm:chPref val="3"/>
        </dgm:presLayoutVars>
      </dgm:prSet>
      <dgm:spPr/>
      <dgm:t>
        <a:bodyPr/>
        <a:lstStyle/>
        <a:p>
          <a:endParaRPr lang="tr-TR"/>
        </a:p>
      </dgm:t>
    </dgm:pt>
    <dgm:pt modelId="{F5F8973D-641F-4697-9A6C-DBCCCDF3D4EF}" type="pres">
      <dgm:prSet presAssocID="{5515CF32-D4C2-4074-98EF-A55377193C14}" presName="hierChild2" presStyleCnt="0"/>
      <dgm:spPr/>
    </dgm:pt>
    <dgm:pt modelId="{4246A0CF-C35F-454C-BC6B-EA382D58EF7C}" type="pres">
      <dgm:prSet presAssocID="{E8B735A4-D4E9-4036-BEEB-269FA5174943}" presName="Name10" presStyleLbl="parChTrans1D2" presStyleIdx="0" presStyleCnt="4"/>
      <dgm:spPr/>
      <dgm:t>
        <a:bodyPr/>
        <a:lstStyle/>
        <a:p>
          <a:endParaRPr lang="tr-TR"/>
        </a:p>
      </dgm:t>
    </dgm:pt>
    <dgm:pt modelId="{B4CF331C-143A-4AC8-8786-99325BE4F2C4}" type="pres">
      <dgm:prSet presAssocID="{284B6CA5-A8E8-4C36-9CC8-D51BA14DA44E}" presName="hierRoot2" presStyleCnt="0"/>
      <dgm:spPr/>
    </dgm:pt>
    <dgm:pt modelId="{8993FCBF-7401-4C2F-B5A3-8A8D01F4E340}" type="pres">
      <dgm:prSet presAssocID="{284B6CA5-A8E8-4C36-9CC8-D51BA14DA44E}" presName="composite2" presStyleCnt="0"/>
      <dgm:spPr/>
    </dgm:pt>
    <dgm:pt modelId="{71540EFA-2452-4D79-8ABE-089D4A512044}" type="pres">
      <dgm:prSet presAssocID="{284B6CA5-A8E8-4C36-9CC8-D51BA14DA44E}" presName="background2" presStyleLbl="node2" presStyleIdx="0" presStyleCnt="4"/>
      <dgm:spPr/>
    </dgm:pt>
    <dgm:pt modelId="{B688E375-E88E-42D5-AAC8-A793326BB8C5}" type="pres">
      <dgm:prSet presAssocID="{284B6CA5-A8E8-4C36-9CC8-D51BA14DA44E}" presName="text2" presStyleLbl="fgAcc2" presStyleIdx="0" presStyleCnt="4">
        <dgm:presLayoutVars>
          <dgm:chPref val="3"/>
        </dgm:presLayoutVars>
      </dgm:prSet>
      <dgm:spPr/>
      <dgm:t>
        <a:bodyPr/>
        <a:lstStyle/>
        <a:p>
          <a:endParaRPr lang="tr-TR"/>
        </a:p>
      </dgm:t>
    </dgm:pt>
    <dgm:pt modelId="{FC0ADC16-D79D-446B-B65F-C3D3CF8148E5}" type="pres">
      <dgm:prSet presAssocID="{284B6CA5-A8E8-4C36-9CC8-D51BA14DA44E}" presName="hierChild3" presStyleCnt="0"/>
      <dgm:spPr/>
    </dgm:pt>
    <dgm:pt modelId="{9616CF5A-0D72-46DB-BFF6-98A92E272563}" type="pres">
      <dgm:prSet presAssocID="{0478ABF2-4D8D-44E6-900F-FF2EC9043875}" presName="Name10" presStyleLbl="parChTrans1D2" presStyleIdx="1" presStyleCnt="4"/>
      <dgm:spPr/>
      <dgm:t>
        <a:bodyPr/>
        <a:lstStyle/>
        <a:p>
          <a:endParaRPr lang="tr-TR"/>
        </a:p>
      </dgm:t>
    </dgm:pt>
    <dgm:pt modelId="{1558F128-1AF4-4D91-BA66-4975F245F536}" type="pres">
      <dgm:prSet presAssocID="{F8CACCC0-3396-479C-B05E-D31453D15039}" presName="hierRoot2" presStyleCnt="0"/>
      <dgm:spPr/>
    </dgm:pt>
    <dgm:pt modelId="{D24E4A87-40B7-4F95-A77D-1CA45C61ED43}" type="pres">
      <dgm:prSet presAssocID="{F8CACCC0-3396-479C-B05E-D31453D15039}" presName="composite2" presStyleCnt="0"/>
      <dgm:spPr/>
    </dgm:pt>
    <dgm:pt modelId="{D402F296-390E-4D6C-A15E-E2D85A1E9C33}" type="pres">
      <dgm:prSet presAssocID="{F8CACCC0-3396-479C-B05E-D31453D15039}" presName="background2" presStyleLbl="node2" presStyleIdx="1" presStyleCnt="4"/>
      <dgm:spPr/>
    </dgm:pt>
    <dgm:pt modelId="{FF45AF78-0582-4E06-9FEF-3EEB0BBD4BAC}" type="pres">
      <dgm:prSet presAssocID="{F8CACCC0-3396-479C-B05E-D31453D15039}" presName="text2" presStyleLbl="fgAcc2" presStyleIdx="1" presStyleCnt="4">
        <dgm:presLayoutVars>
          <dgm:chPref val="3"/>
        </dgm:presLayoutVars>
      </dgm:prSet>
      <dgm:spPr/>
      <dgm:t>
        <a:bodyPr/>
        <a:lstStyle/>
        <a:p>
          <a:endParaRPr lang="tr-TR"/>
        </a:p>
      </dgm:t>
    </dgm:pt>
    <dgm:pt modelId="{B0871235-0A7D-4B3A-841F-DA82AFD07987}" type="pres">
      <dgm:prSet presAssocID="{F8CACCC0-3396-479C-B05E-D31453D15039}" presName="hierChild3" presStyleCnt="0"/>
      <dgm:spPr/>
    </dgm:pt>
    <dgm:pt modelId="{7C2C711D-C060-4409-8C93-210E7B37778A}" type="pres">
      <dgm:prSet presAssocID="{AD148907-65A0-4DD4-8956-CF7D31CC36F2}" presName="Name10" presStyleLbl="parChTrans1D2" presStyleIdx="2" presStyleCnt="4"/>
      <dgm:spPr/>
      <dgm:t>
        <a:bodyPr/>
        <a:lstStyle/>
        <a:p>
          <a:endParaRPr lang="tr-TR"/>
        </a:p>
      </dgm:t>
    </dgm:pt>
    <dgm:pt modelId="{3CE879FC-95A2-4FB5-B500-4B5F5CDDEF81}" type="pres">
      <dgm:prSet presAssocID="{D01A9C7A-0A40-40EF-B689-F6346962ECE4}" presName="hierRoot2" presStyleCnt="0"/>
      <dgm:spPr/>
    </dgm:pt>
    <dgm:pt modelId="{895D3683-6AD4-4585-BECB-1A47E0B3AA52}" type="pres">
      <dgm:prSet presAssocID="{D01A9C7A-0A40-40EF-B689-F6346962ECE4}" presName="composite2" presStyleCnt="0"/>
      <dgm:spPr/>
    </dgm:pt>
    <dgm:pt modelId="{A2EB360C-6531-440E-A727-4EAAEEAF5A2E}" type="pres">
      <dgm:prSet presAssocID="{D01A9C7A-0A40-40EF-B689-F6346962ECE4}" presName="background2" presStyleLbl="node2" presStyleIdx="2" presStyleCnt="4"/>
      <dgm:spPr/>
    </dgm:pt>
    <dgm:pt modelId="{24F7758B-5FA5-41A5-AC99-F06FC8065CD8}" type="pres">
      <dgm:prSet presAssocID="{D01A9C7A-0A40-40EF-B689-F6346962ECE4}" presName="text2" presStyleLbl="fgAcc2" presStyleIdx="2" presStyleCnt="4" custLinFactNeighborX="0" custLinFactNeighborY="-346">
        <dgm:presLayoutVars>
          <dgm:chPref val="3"/>
        </dgm:presLayoutVars>
      </dgm:prSet>
      <dgm:spPr/>
      <dgm:t>
        <a:bodyPr/>
        <a:lstStyle/>
        <a:p>
          <a:endParaRPr lang="tr-TR"/>
        </a:p>
      </dgm:t>
    </dgm:pt>
    <dgm:pt modelId="{FA025F2A-25A1-4018-B74B-7661EDE1D31E}" type="pres">
      <dgm:prSet presAssocID="{D01A9C7A-0A40-40EF-B689-F6346962ECE4}" presName="hierChild3" presStyleCnt="0"/>
      <dgm:spPr/>
    </dgm:pt>
    <dgm:pt modelId="{5C551383-7D9C-45AE-BF86-992B973DC86C}" type="pres">
      <dgm:prSet presAssocID="{9273E296-68C4-43FC-8306-9F1BB3570BB8}" presName="Name10" presStyleLbl="parChTrans1D2" presStyleIdx="3" presStyleCnt="4"/>
      <dgm:spPr/>
      <dgm:t>
        <a:bodyPr/>
        <a:lstStyle/>
        <a:p>
          <a:endParaRPr lang="tr-TR"/>
        </a:p>
      </dgm:t>
    </dgm:pt>
    <dgm:pt modelId="{D5F50E83-F78D-4F02-A79A-8105C7AEA672}" type="pres">
      <dgm:prSet presAssocID="{0213E227-4FAD-4A29-AAFB-E901AE613C6B}" presName="hierRoot2" presStyleCnt="0"/>
      <dgm:spPr/>
    </dgm:pt>
    <dgm:pt modelId="{3078DDC3-5363-4357-9298-7B4AE5D5A638}" type="pres">
      <dgm:prSet presAssocID="{0213E227-4FAD-4A29-AAFB-E901AE613C6B}" presName="composite2" presStyleCnt="0"/>
      <dgm:spPr/>
    </dgm:pt>
    <dgm:pt modelId="{4867991B-51A8-48AA-8BAC-8AAD975A8555}" type="pres">
      <dgm:prSet presAssocID="{0213E227-4FAD-4A29-AAFB-E901AE613C6B}" presName="background2" presStyleLbl="node2" presStyleIdx="3" presStyleCnt="4"/>
      <dgm:spPr/>
    </dgm:pt>
    <dgm:pt modelId="{48B37908-0B37-4BB5-A2DC-FEF6843230BC}" type="pres">
      <dgm:prSet presAssocID="{0213E227-4FAD-4A29-AAFB-E901AE613C6B}" presName="text2" presStyleLbl="fgAcc2" presStyleIdx="3" presStyleCnt="4">
        <dgm:presLayoutVars>
          <dgm:chPref val="3"/>
        </dgm:presLayoutVars>
      </dgm:prSet>
      <dgm:spPr/>
      <dgm:t>
        <a:bodyPr/>
        <a:lstStyle/>
        <a:p>
          <a:endParaRPr lang="tr-TR"/>
        </a:p>
      </dgm:t>
    </dgm:pt>
    <dgm:pt modelId="{37FF5BE1-D6F1-4A15-A9B7-6A513CBF84C1}" type="pres">
      <dgm:prSet presAssocID="{0213E227-4FAD-4A29-AAFB-E901AE613C6B}" presName="hierChild3" presStyleCnt="0"/>
      <dgm:spPr/>
    </dgm:pt>
  </dgm:ptLst>
  <dgm:cxnLst>
    <dgm:cxn modelId="{2F13DACC-9235-40A2-936E-DE9E7DEA896F}" srcId="{5515CF32-D4C2-4074-98EF-A55377193C14}" destId="{D01A9C7A-0A40-40EF-B689-F6346962ECE4}" srcOrd="2" destOrd="0" parTransId="{AD148907-65A0-4DD4-8956-CF7D31CC36F2}" sibTransId="{760DF455-7DAF-4281-8100-C45C048AA54C}"/>
    <dgm:cxn modelId="{E4EADC3B-7FB2-41FD-9119-D38FDCFF8481}" type="presOf" srcId="{9273E296-68C4-43FC-8306-9F1BB3570BB8}" destId="{5C551383-7D9C-45AE-BF86-992B973DC86C}" srcOrd="0" destOrd="0" presId="urn:microsoft.com/office/officeart/2005/8/layout/hierarchy1"/>
    <dgm:cxn modelId="{3192F4A1-755F-4D40-B40E-053862202BC5}" type="presOf" srcId="{5515CF32-D4C2-4074-98EF-A55377193C14}" destId="{045CB173-E53B-4718-B0D1-FE820767ACB6}" srcOrd="0" destOrd="0" presId="urn:microsoft.com/office/officeart/2005/8/layout/hierarchy1"/>
    <dgm:cxn modelId="{F9B07E94-0C78-4694-8CE2-CDF4D98B28FC}" type="presOf" srcId="{284B6CA5-A8E8-4C36-9CC8-D51BA14DA44E}" destId="{B688E375-E88E-42D5-AAC8-A793326BB8C5}" srcOrd="0" destOrd="0" presId="urn:microsoft.com/office/officeart/2005/8/layout/hierarchy1"/>
    <dgm:cxn modelId="{8419FE6C-A0C0-4073-938F-07A11F77214B}" srcId="{AEF296F4-D418-44C2-889A-527520DDC60E}" destId="{5515CF32-D4C2-4074-98EF-A55377193C14}" srcOrd="0" destOrd="0" parTransId="{E726EFAD-5D4D-4007-BD72-1ADA9250448D}" sibTransId="{8A44418C-3E33-4B3B-9FF0-C37BC9E3745E}"/>
    <dgm:cxn modelId="{4DAAF1A2-9A0A-477D-806C-83117DD89B6B}" type="presOf" srcId="{E8B735A4-D4E9-4036-BEEB-269FA5174943}" destId="{4246A0CF-C35F-454C-BC6B-EA382D58EF7C}" srcOrd="0" destOrd="0" presId="urn:microsoft.com/office/officeart/2005/8/layout/hierarchy1"/>
    <dgm:cxn modelId="{A57B6984-29EE-450A-A9C6-899AE8534336}" type="presOf" srcId="{AD148907-65A0-4DD4-8956-CF7D31CC36F2}" destId="{7C2C711D-C060-4409-8C93-210E7B37778A}" srcOrd="0" destOrd="0" presId="urn:microsoft.com/office/officeart/2005/8/layout/hierarchy1"/>
    <dgm:cxn modelId="{FB805CA8-7D2F-48D7-BF1F-982CFBD26E6C}" srcId="{5515CF32-D4C2-4074-98EF-A55377193C14}" destId="{284B6CA5-A8E8-4C36-9CC8-D51BA14DA44E}" srcOrd="0" destOrd="0" parTransId="{E8B735A4-D4E9-4036-BEEB-269FA5174943}" sibTransId="{547F5574-515B-4720-8FEE-263DF8E66D85}"/>
    <dgm:cxn modelId="{A5DFD9D4-5420-4A12-BDC2-5C13941FD98A}" type="presOf" srcId="{AEF296F4-D418-44C2-889A-527520DDC60E}" destId="{050E7A1D-861A-490F-8AF7-3B1C556BFE41}" srcOrd="0" destOrd="0" presId="urn:microsoft.com/office/officeart/2005/8/layout/hierarchy1"/>
    <dgm:cxn modelId="{10B1C2FF-47A9-426F-8D4F-8ABA36AB617E}" type="presOf" srcId="{0213E227-4FAD-4A29-AAFB-E901AE613C6B}" destId="{48B37908-0B37-4BB5-A2DC-FEF6843230BC}" srcOrd="0" destOrd="0" presId="urn:microsoft.com/office/officeart/2005/8/layout/hierarchy1"/>
    <dgm:cxn modelId="{8EC521F2-C414-4949-9DA6-FE7D497F8960}" srcId="{5515CF32-D4C2-4074-98EF-A55377193C14}" destId="{F8CACCC0-3396-479C-B05E-D31453D15039}" srcOrd="1" destOrd="0" parTransId="{0478ABF2-4D8D-44E6-900F-FF2EC9043875}" sibTransId="{7FFC159A-11D5-4E2D-BBE9-AB8B3A7EA1C5}"/>
    <dgm:cxn modelId="{C04CD605-1265-4173-90F1-AB62C325BA74}" type="presOf" srcId="{D01A9C7A-0A40-40EF-B689-F6346962ECE4}" destId="{24F7758B-5FA5-41A5-AC99-F06FC8065CD8}" srcOrd="0" destOrd="0" presId="urn:microsoft.com/office/officeart/2005/8/layout/hierarchy1"/>
    <dgm:cxn modelId="{7C229F32-55A8-477A-AA6C-D0DA35FCDA98}" type="presOf" srcId="{F8CACCC0-3396-479C-B05E-D31453D15039}" destId="{FF45AF78-0582-4E06-9FEF-3EEB0BBD4BAC}" srcOrd="0" destOrd="0" presId="urn:microsoft.com/office/officeart/2005/8/layout/hierarchy1"/>
    <dgm:cxn modelId="{FB135642-C7F2-41A0-AC1B-8B04CE982CBB}" srcId="{5515CF32-D4C2-4074-98EF-A55377193C14}" destId="{0213E227-4FAD-4A29-AAFB-E901AE613C6B}" srcOrd="3" destOrd="0" parTransId="{9273E296-68C4-43FC-8306-9F1BB3570BB8}" sibTransId="{9DF886D9-A0F2-4E0F-9C42-F38D237D02CD}"/>
    <dgm:cxn modelId="{06977915-73C2-457A-9C0C-8278AEFA223D}" type="presOf" srcId="{0478ABF2-4D8D-44E6-900F-FF2EC9043875}" destId="{9616CF5A-0D72-46DB-BFF6-98A92E272563}" srcOrd="0" destOrd="0" presId="urn:microsoft.com/office/officeart/2005/8/layout/hierarchy1"/>
    <dgm:cxn modelId="{D360F36B-7323-44A4-ACC5-B9EA22ADEEE7}" type="presParOf" srcId="{050E7A1D-861A-490F-8AF7-3B1C556BFE41}" destId="{FF3C2922-0CB9-4312-B0C1-8E5630F838C9}" srcOrd="0" destOrd="0" presId="urn:microsoft.com/office/officeart/2005/8/layout/hierarchy1"/>
    <dgm:cxn modelId="{B3BDE4C5-1A33-4745-8D99-B626AFF2A6B2}" type="presParOf" srcId="{FF3C2922-0CB9-4312-B0C1-8E5630F838C9}" destId="{A2AF45D2-370A-4716-B8DF-8EA66640A74B}" srcOrd="0" destOrd="0" presId="urn:microsoft.com/office/officeart/2005/8/layout/hierarchy1"/>
    <dgm:cxn modelId="{AC406D5D-32C0-4B85-B1BD-486F4110CF50}" type="presParOf" srcId="{A2AF45D2-370A-4716-B8DF-8EA66640A74B}" destId="{7C9BB0E6-0F83-41DB-94D8-713AA57B25BE}" srcOrd="0" destOrd="0" presId="urn:microsoft.com/office/officeart/2005/8/layout/hierarchy1"/>
    <dgm:cxn modelId="{4D36BA58-280D-4DDE-A639-80C02C1082D4}" type="presParOf" srcId="{A2AF45D2-370A-4716-B8DF-8EA66640A74B}" destId="{045CB173-E53B-4718-B0D1-FE820767ACB6}" srcOrd="1" destOrd="0" presId="urn:microsoft.com/office/officeart/2005/8/layout/hierarchy1"/>
    <dgm:cxn modelId="{9AD89572-E49D-4438-B8F3-3B16878E8B4D}" type="presParOf" srcId="{FF3C2922-0CB9-4312-B0C1-8E5630F838C9}" destId="{F5F8973D-641F-4697-9A6C-DBCCCDF3D4EF}" srcOrd="1" destOrd="0" presId="urn:microsoft.com/office/officeart/2005/8/layout/hierarchy1"/>
    <dgm:cxn modelId="{C6CC5E20-0F4C-42B1-A3F2-D82E628BEB5D}" type="presParOf" srcId="{F5F8973D-641F-4697-9A6C-DBCCCDF3D4EF}" destId="{4246A0CF-C35F-454C-BC6B-EA382D58EF7C}" srcOrd="0" destOrd="0" presId="urn:microsoft.com/office/officeart/2005/8/layout/hierarchy1"/>
    <dgm:cxn modelId="{93661A11-FC37-4784-9D60-0909E7D910DD}" type="presParOf" srcId="{F5F8973D-641F-4697-9A6C-DBCCCDF3D4EF}" destId="{B4CF331C-143A-4AC8-8786-99325BE4F2C4}" srcOrd="1" destOrd="0" presId="urn:microsoft.com/office/officeart/2005/8/layout/hierarchy1"/>
    <dgm:cxn modelId="{08E48313-7ECB-4A5C-9708-7B5B746F1520}" type="presParOf" srcId="{B4CF331C-143A-4AC8-8786-99325BE4F2C4}" destId="{8993FCBF-7401-4C2F-B5A3-8A8D01F4E340}" srcOrd="0" destOrd="0" presId="urn:microsoft.com/office/officeart/2005/8/layout/hierarchy1"/>
    <dgm:cxn modelId="{BE354931-038A-49AC-9C5C-E3E00167FB63}" type="presParOf" srcId="{8993FCBF-7401-4C2F-B5A3-8A8D01F4E340}" destId="{71540EFA-2452-4D79-8ABE-089D4A512044}" srcOrd="0" destOrd="0" presId="urn:microsoft.com/office/officeart/2005/8/layout/hierarchy1"/>
    <dgm:cxn modelId="{8BD01ACB-14B7-4024-8E58-C3FEF14B42B5}" type="presParOf" srcId="{8993FCBF-7401-4C2F-B5A3-8A8D01F4E340}" destId="{B688E375-E88E-42D5-AAC8-A793326BB8C5}" srcOrd="1" destOrd="0" presId="urn:microsoft.com/office/officeart/2005/8/layout/hierarchy1"/>
    <dgm:cxn modelId="{FE59E896-43C0-443C-9A9A-24D44110990E}" type="presParOf" srcId="{B4CF331C-143A-4AC8-8786-99325BE4F2C4}" destId="{FC0ADC16-D79D-446B-B65F-C3D3CF8148E5}" srcOrd="1" destOrd="0" presId="urn:microsoft.com/office/officeart/2005/8/layout/hierarchy1"/>
    <dgm:cxn modelId="{DFC4FA2D-A227-4BA8-91E2-2A13AE825B8A}" type="presParOf" srcId="{F5F8973D-641F-4697-9A6C-DBCCCDF3D4EF}" destId="{9616CF5A-0D72-46DB-BFF6-98A92E272563}" srcOrd="2" destOrd="0" presId="urn:microsoft.com/office/officeart/2005/8/layout/hierarchy1"/>
    <dgm:cxn modelId="{4F14DA9B-5D52-4163-B61D-7B4F6FC7EDD3}" type="presParOf" srcId="{F5F8973D-641F-4697-9A6C-DBCCCDF3D4EF}" destId="{1558F128-1AF4-4D91-BA66-4975F245F536}" srcOrd="3" destOrd="0" presId="urn:microsoft.com/office/officeart/2005/8/layout/hierarchy1"/>
    <dgm:cxn modelId="{DD78E049-CCE5-4F05-B259-8D7838951D67}" type="presParOf" srcId="{1558F128-1AF4-4D91-BA66-4975F245F536}" destId="{D24E4A87-40B7-4F95-A77D-1CA45C61ED43}" srcOrd="0" destOrd="0" presId="urn:microsoft.com/office/officeart/2005/8/layout/hierarchy1"/>
    <dgm:cxn modelId="{50EF5679-8838-44B9-9D9C-B16D68EED0C4}" type="presParOf" srcId="{D24E4A87-40B7-4F95-A77D-1CA45C61ED43}" destId="{D402F296-390E-4D6C-A15E-E2D85A1E9C33}" srcOrd="0" destOrd="0" presId="urn:microsoft.com/office/officeart/2005/8/layout/hierarchy1"/>
    <dgm:cxn modelId="{2AAAD18E-F9FC-47C6-BCBD-95989CD8835F}" type="presParOf" srcId="{D24E4A87-40B7-4F95-A77D-1CA45C61ED43}" destId="{FF45AF78-0582-4E06-9FEF-3EEB0BBD4BAC}" srcOrd="1" destOrd="0" presId="urn:microsoft.com/office/officeart/2005/8/layout/hierarchy1"/>
    <dgm:cxn modelId="{14AEFC9A-E5C2-4228-BC31-889535912F3E}" type="presParOf" srcId="{1558F128-1AF4-4D91-BA66-4975F245F536}" destId="{B0871235-0A7D-4B3A-841F-DA82AFD07987}" srcOrd="1" destOrd="0" presId="urn:microsoft.com/office/officeart/2005/8/layout/hierarchy1"/>
    <dgm:cxn modelId="{52FA17FD-9116-49F0-9968-936FFF9F5C43}" type="presParOf" srcId="{F5F8973D-641F-4697-9A6C-DBCCCDF3D4EF}" destId="{7C2C711D-C060-4409-8C93-210E7B37778A}" srcOrd="4" destOrd="0" presId="urn:microsoft.com/office/officeart/2005/8/layout/hierarchy1"/>
    <dgm:cxn modelId="{969EFCF3-A4E1-4C7D-9672-455FC50DA7C9}" type="presParOf" srcId="{F5F8973D-641F-4697-9A6C-DBCCCDF3D4EF}" destId="{3CE879FC-95A2-4FB5-B500-4B5F5CDDEF81}" srcOrd="5" destOrd="0" presId="urn:microsoft.com/office/officeart/2005/8/layout/hierarchy1"/>
    <dgm:cxn modelId="{01058C94-F8F9-425A-A707-29429D896D7A}" type="presParOf" srcId="{3CE879FC-95A2-4FB5-B500-4B5F5CDDEF81}" destId="{895D3683-6AD4-4585-BECB-1A47E0B3AA52}" srcOrd="0" destOrd="0" presId="urn:microsoft.com/office/officeart/2005/8/layout/hierarchy1"/>
    <dgm:cxn modelId="{14249BE2-7D03-4F2F-9AAA-AA1754804B67}" type="presParOf" srcId="{895D3683-6AD4-4585-BECB-1A47E0B3AA52}" destId="{A2EB360C-6531-440E-A727-4EAAEEAF5A2E}" srcOrd="0" destOrd="0" presId="urn:microsoft.com/office/officeart/2005/8/layout/hierarchy1"/>
    <dgm:cxn modelId="{434BC452-B7D7-4656-AD39-0E32EE671CA4}" type="presParOf" srcId="{895D3683-6AD4-4585-BECB-1A47E0B3AA52}" destId="{24F7758B-5FA5-41A5-AC99-F06FC8065CD8}" srcOrd="1" destOrd="0" presId="urn:microsoft.com/office/officeart/2005/8/layout/hierarchy1"/>
    <dgm:cxn modelId="{B2A8C53E-6018-43BD-B988-B2D148DCFC5A}" type="presParOf" srcId="{3CE879FC-95A2-4FB5-B500-4B5F5CDDEF81}" destId="{FA025F2A-25A1-4018-B74B-7661EDE1D31E}" srcOrd="1" destOrd="0" presId="urn:microsoft.com/office/officeart/2005/8/layout/hierarchy1"/>
    <dgm:cxn modelId="{A59D7833-49E5-4720-A05E-0C47D56497C1}" type="presParOf" srcId="{F5F8973D-641F-4697-9A6C-DBCCCDF3D4EF}" destId="{5C551383-7D9C-45AE-BF86-992B973DC86C}" srcOrd="6" destOrd="0" presId="urn:microsoft.com/office/officeart/2005/8/layout/hierarchy1"/>
    <dgm:cxn modelId="{0479D81B-F69B-4D39-9A0A-882BE1758D5F}" type="presParOf" srcId="{F5F8973D-641F-4697-9A6C-DBCCCDF3D4EF}" destId="{D5F50E83-F78D-4F02-A79A-8105C7AEA672}" srcOrd="7" destOrd="0" presId="urn:microsoft.com/office/officeart/2005/8/layout/hierarchy1"/>
    <dgm:cxn modelId="{2DAF6500-D028-423A-90E9-228E2101DC09}" type="presParOf" srcId="{D5F50E83-F78D-4F02-A79A-8105C7AEA672}" destId="{3078DDC3-5363-4357-9298-7B4AE5D5A638}" srcOrd="0" destOrd="0" presId="urn:microsoft.com/office/officeart/2005/8/layout/hierarchy1"/>
    <dgm:cxn modelId="{E9675FDA-3FA9-4C94-9ECA-775279EA1A5D}" type="presParOf" srcId="{3078DDC3-5363-4357-9298-7B4AE5D5A638}" destId="{4867991B-51A8-48AA-8BAC-8AAD975A8555}" srcOrd="0" destOrd="0" presId="urn:microsoft.com/office/officeart/2005/8/layout/hierarchy1"/>
    <dgm:cxn modelId="{1958405B-2D46-4DF5-AF01-6B4BCBD4A164}" type="presParOf" srcId="{3078DDC3-5363-4357-9298-7B4AE5D5A638}" destId="{48B37908-0B37-4BB5-A2DC-FEF6843230BC}" srcOrd="1" destOrd="0" presId="urn:microsoft.com/office/officeart/2005/8/layout/hierarchy1"/>
    <dgm:cxn modelId="{42D4363E-2C48-442F-88EF-7755595CEF82}" type="presParOf" srcId="{D5F50E83-F78D-4F02-A79A-8105C7AEA672}" destId="{37FF5BE1-D6F1-4A15-A9B7-6A513CBF84C1}"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88794-6A63-4D31-AF3B-AD0FE8201DB4}">
      <dsp:nvSpPr>
        <dsp:cNvPr id="0" name=""/>
        <dsp:cNvSpPr/>
      </dsp:nvSpPr>
      <dsp:spPr>
        <a:xfrm>
          <a:off x="7972469" y="3473639"/>
          <a:ext cx="91440" cy="419553"/>
        </a:xfrm>
        <a:custGeom>
          <a:avLst/>
          <a:gdLst/>
          <a:ahLst/>
          <a:cxnLst/>
          <a:rect l="0" t="0" r="0" b="0"/>
          <a:pathLst>
            <a:path>
              <a:moveTo>
                <a:pt x="45720" y="0"/>
              </a:moveTo>
              <a:lnTo>
                <a:pt x="45720" y="4195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3FD614-567A-4AE8-9AA5-29BBCDAD04F7}">
      <dsp:nvSpPr>
        <dsp:cNvPr id="0" name=""/>
        <dsp:cNvSpPr/>
      </dsp:nvSpPr>
      <dsp:spPr>
        <a:xfrm>
          <a:off x="4491856" y="1722146"/>
          <a:ext cx="3526333" cy="419553"/>
        </a:xfrm>
        <a:custGeom>
          <a:avLst/>
          <a:gdLst/>
          <a:ahLst/>
          <a:cxnLst/>
          <a:rect l="0" t="0" r="0" b="0"/>
          <a:pathLst>
            <a:path>
              <a:moveTo>
                <a:pt x="0" y="0"/>
              </a:moveTo>
              <a:lnTo>
                <a:pt x="0" y="285913"/>
              </a:lnTo>
              <a:lnTo>
                <a:pt x="3526333" y="285913"/>
              </a:lnTo>
              <a:lnTo>
                <a:pt x="3526333" y="4195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CCECDA-7E88-46F0-926E-8A414A25C03D}">
      <dsp:nvSpPr>
        <dsp:cNvPr id="0" name=""/>
        <dsp:cNvSpPr/>
      </dsp:nvSpPr>
      <dsp:spPr>
        <a:xfrm>
          <a:off x="4491856" y="1722146"/>
          <a:ext cx="1519303" cy="419553"/>
        </a:xfrm>
        <a:custGeom>
          <a:avLst/>
          <a:gdLst/>
          <a:ahLst/>
          <a:cxnLst/>
          <a:rect l="0" t="0" r="0" b="0"/>
          <a:pathLst>
            <a:path>
              <a:moveTo>
                <a:pt x="0" y="0"/>
              </a:moveTo>
              <a:lnTo>
                <a:pt x="0" y="285913"/>
              </a:lnTo>
              <a:lnTo>
                <a:pt x="1519303" y="285913"/>
              </a:lnTo>
              <a:lnTo>
                <a:pt x="1519303" y="4195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ABD0FD-6B41-4726-8E85-549A4B8192C5}">
      <dsp:nvSpPr>
        <dsp:cNvPr id="0" name=""/>
        <dsp:cNvSpPr/>
      </dsp:nvSpPr>
      <dsp:spPr>
        <a:xfrm>
          <a:off x="4247993" y="1722146"/>
          <a:ext cx="243862" cy="419553"/>
        </a:xfrm>
        <a:custGeom>
          <a:avLst/>
          <a:gdLst/>
          <a:ahLst/>
          <a:cxnLst/>
          <a:rect l="0" t="0" r="0" b="0"/>
          <a:pathLst>
            <a:path>
              <a:moveTo>
                <a:pt x="243862" y="0"/>
              </a:moveTo>
              <a:lnTo>
                <a:pt x="243862" y="285913"/>
              </a:lnTo>
              <a:lnTo>
                <a:pt x="0" y="285913"/>
              </a:lnTo>
              <a:lnTo>
                <a:pt x="0" y="4195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78B923-B44C-48F8-9525-81C78295D67C}">
      <dsp:nvSpPr>
        <dsp:cNvPr id="0" name=""/>
        <dsp:cNvSpPr/>
      </dsp:nvSpPr>
      <dsp:spPr>
        <a:xfrm>
          <a:off x="2439106" y="3473639"/>
          <a:ext cx="91440" cy="419553"/>
        </a:xfrm>
        <a:custGeom>
          <a:avLst/>
          <a:gdLst/>
          <a:ahLst/>
          <a:cxnLst/>
          <a:rect l="0" t="0" r="0" b="0"/>
          <a:pathLst>
            <a:path>
              <a:moveTo>
                <a:pt x="45720" y="0"/>
              </a:moveTo>
              <a:lnTo>
                <a:pt x="45720" y="4195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27318E-FC2E-467D-A318-1B38839BA1E9}">
      <dsp:nvSpPr>
        <dsp:cNvPr id="0" name=""/>
        <dsp:cNvSpPr/>
      </dsp:nvSpPr>
      <dsp:spPr>
        <a:xfrm>
          <a:off x="2484826" y="1722146"/>
          <a:ext cx="2007029" cy="419553"/>
        </a:xfrm>
        <a:custGeom>
          <a:avLst/>
          <a:gdLst/>
          <a:ahLst/>
          <a:cxnLst/>
          <a:rect l="0" t="0" r="0" b="0"/>
          <a:pathLst>
            <a:path>
              <a:moveTo>
                <a:pt x="2007029" y="0"/>
              </a:moveTo>
              <a:lnTo>
                <a:pt x="2007029" y="285913"/>
              </a:lnTo>
              <a:lnTo>
                <a:pt x="0" y="285913"/>
              </a:lnTo>
              <a:lnTo>
                <a:pt x="0" y="4195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514239-D4D0-4BD4-8447-58C8857CE835}">
      <dsp:nvSpPr>
        <dsp:cNvPr id="0" name=""/>
        <dsp:cNvSpPr/>
      </dsp:nvSpPr>
      <dsp:spPr>
        <a:xfrm>
          <a:off x="721659" y="1722146"/>
          <a:ext cx="3770196" cy="419553"/>
        </a:xfrm>
        <a:custGeom>
          <a:avLst/>
          <a:gdLst/>
          <a:ahLst/>
          <a:cxnLst/>
          <a:rect l="0" t="0" r="0" b="0"/>
          <a:pathLst>
            <a:path>
              <a:moveTo>
                <a:pt x="3770196" y="0"/>
              </a:moveTo>
              <a:lnTo>
                <a:pt x="3770196" y="285913"/>
              </a:lnTo>
              <a:lnTo>
                <a:pt x="0" y="285913"/>
              </a:lnTo>
              <a:lnTo>
                <a:pt x="0" y="4195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9E0235-CBA5-42F7-AF0C-2B26FD8B130D}">
      <dsp:nvSpPr>
        <dsp:cNvPr id="0" name=""/>
        <dsp:cNvSpPr/>
      </dsp:nvSpPr>
      <dsp:spPr>
        <a:xfrm>
          <a:off x="2047839" y="681565"/>
          <a:ext cx="4888032" cy="10405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6C5E43-E8CA-4545-B37A-6E7206EEE48F}">
      <dsp:nvSpPr>
        <dsp:cNvPr id="0" name=""/>
        <dsp:cNvSpPr/>
      </dsp:nvSpPr>
      <dsp:spPr>
        <a:xfrm>
          <a:off x="2208127" y="833838"/>
          <a:ext cx="4888032" cy="1040581"/>
        </a:xfrm>
        <a:prstGeom prst="roundRect">
          <a:avLst>
            <a:gd name="adj" fmla="val 10000"/>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T.C İNKILAP TARİHİ VE ATATÜRKÇÜLÜK</a:t>
          </a:r>
          <a:endParaRPr lang="tr-TR" sz="2000" b="1" kern="1200" dirty="0"/>
        </a:p>
      </dsp:txBody>
      <dsp:txXfrm>
        <a:off x="2238605" y="864316"/>
        <a:ext cx="4827076" cy="979625"/>
      </dsp:txXfrm>
    </dsp:sp>
    <dsp:sp modelId="{D762AD30-6D07-42AB-94EA-7BE07CEBB462}">
      <dsp:nvSpPr>
        <dsp:cNvPr id="0" name=""/>
        <dsp:cNvSpPr/>
      </dsp:nvSpPr>
      <dsp:spPr>
        <a:xfrm>
          <a:off x="364" y="2141700"/>
          <a:ext cx="1442591" cy="13319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9FA096-1449-4CAD-A2EA-41FD8A70AD94}">
      <dsp:nvSpPr>
        <dsp:cNvPr id="0" name=""/>
        <dsp:cNvSpPr/>
      </dsp:nvSpPr>
      <dsp:spPr>
        <a:xfrm>
          <a:off x="160652" y="2293973"/>
          <a:ext cx="1442591" cy="1331939"/>
        </a:xfrm>
        <a:prstGeom prst="roundRect">
          <a:avLst>
            <a:gd name="adj" fmla="val 10000"/>
          </a:avLst>
        </a:prstGeom>
        <a:solidFill>
          <a:srgbClr val="CC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tr-TR" sz="1400" kern="1200" dirty="0" smtClean="0"/>
        </a:p>
        <a:p>
          <a:pPr lvl="0" algn="ctr" defTabSz="622300">
            <a:lnSpc>
              <a:spcPct val="90000"/>
            </a:lnSpc>
            <a:spcBef>
              <a:spcPct val="0"/>
            </a:spcBef>
            <a:spcAft>
              <a:spcPct val="35000"/>
            </a:spcAft>
          </a:pPr>
          <a:r>
            <a:rPr lang="tr-TR" sz="1400" kern="1200" dirty="0" smtClean="0"/>
            <a:t>KURTULUŞ SAVAŞI HAZIRLIK DÖNEMİ</a:t>
          </a:r>
        </a:p>
        <a:p>
          <a:pPr lvl="0" algn="ctr" defTabSz="622300">
            <a:lnSpc>
              <a:spcPct val="90000"/>
            </a:lnSpc>
            <a:spcBef>
              <a:spcPct val="0"/>
            </a:spcBef>
            <a:spcAft>
              <a:spcPct val="35000"/>
            </a:spcAft>
          </a:pPr>
          <a:endParaRPr lang="tr-TR" sz="1400" kern="1200" dirty="0"/>
        </a:p>
      </dsp:txBody>
      <dsp:txXfrm>
        <a:off x="199663" y="2332984"/>
        <a:ext cx="1364569" cy="1253917"/>
      </dsp:txXfrm>
    </dsp:sp>
    <dsp:sp modelId="{1033F267-95A2-47CE-82A5-3277B040AF47}">
      <dsp:nvSpPr>
        <dsp:cNvPr id="0" name=""/>
        <dsp:cNvSpPr/>
      </dsp:nvSpPr>
      <dsp:spPr>
        <a:xfrm>
          <a:off x="1763530" y="2141700"/>
          <a:ext cx="1442591" cy="13319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3F9AEB-1104-4DA0-8A58-AB1894293E3A}">
      <dsp:nvSpPr>
        <dsp:cNvPr id="0" name=""/>
        <dsp:cNvSpPr/>
      </dsp:nvSpPr>
      <dsp:spPr>
        <a:xfrm>
          <a:off x="1923818" y="2293973"/>
          <a:ext cx="1442591" cy="1331939"/>
        </a:xfrm>
        <a:prstGeom prst="roundRect">
          <a:avLst>
            <a:gd name="adj" fmla="val 10000"/>
          </a:avLst>
        </a:prstGeom>
        <a:solidFill>
          <a:srgbClr val="FFCC99">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KURTULUŞ SAVAŞI’NDA CEPHELER</a:t>
          </a:r>
          <a:endParaRPr lang="tr-TR" sz="1400" kern="1200" dirty="0"/>
        </a:p>
      </dsp:txBody>
      <dsp:txXfrm>
        <a:off x="1962829" y="2332984"/>
        <a:ext cx="1364569" cy="1253917"/>
      </dsp:txXfrm>
    </dsp:sp>
    <dsp:sp modelId="{B507374C-CD6A-4C60-9D01-15DB38AA609D}">
      <dsp:nvSpPr>
        <dsp:cNvPr id="0" name=""/>
        <dsp:cNvSpPr/>
      </dsp:nvSpPr>
      <dsp:spPr>
        <a:xfrm>
          <a:off x="1763530" y="3893192"/>
          <a:ext cx="1442591" cy="16649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D48B99-C026-4E5F-A107-2057C3E84A16}">
      <dsp:nvSpPr>
        <dsp:cNvPr id="0" name=""/>
        <dsp:cNvSpPr/>
      </dsp:nvSpPr>
      <dsp:spPr>
        <a:xfrm>
          <a:off x="1923818" y="4045466"/>
          <a:ext cx="1442591" cy="1664930"/>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1-Doğu Cephesi</a:t>
          </a:r>
        </a:p>
        <a:p>
          <a:pPr lvl="0" algn="ctr" defTabSz="622300">
            <a:lnSpc>
              <a:spcPct val="90000"/>
            </a:lnSpc>
            <a:spcBef>
              <a:spcPct val="0"/>
            </a:spcBef>
            <a:spcAft>
              <a:spcPct val="35000"/>
            </a:spcAft>
          </a:pPr>
          <a:r>
            <a:rPr lang="tr-TR" sz="1400" kern="1200" dirty="0" smtClean="0"/>
            <a:t>2-Güney Cephesi</a:t>
          </a:r>
        </a:p>
        <a:p>
          <a:pPr lvl="0" algn="ctr" defTabSz="622300">
            <a:lnSpc>
              <a:spcPct val="90000"/>
            </a:lnSpc>
            <a:spcBef>
              <a:spcPct val="0"/>
            </a:spcBef>
            <a:spcAft>
              <a:spcPct val="35000"/>
            </a:spcAft>
          </a:pPr>
          <a:r>
            <a:rPr lang="tr-TR" sz="1400" kern="1200" dirty="0" smtClean="0"/>
            <a:t>3-Batı Cephesi</a:t>
          </a:r>
          <a:endParaRPr lang="tr-TR" sz="1400" kern="1200" dirty="0"/>
        </a:p>
      </dsp:txBody>
      <dsp:txXfrm>
        <a:off x="1966070" y="4087718"/>
        <a:ext cx="1358087" cy="1580426"/>
      </dsp:txXfrm>
    </dsp:sp>
    <dsp:sp modelId="{D21C4E7E-52F0-4EE2-8DF7-D77A8CDE9D14}">
      <dsp:nvSpPr>
        <dsp:cNvPr id="0" name=""/>
        <dsp:cNvSpPr/>
      </dsp:nvSpPr>
      <dsp:spPr>
        <a:xfrm>
          <a:off x="3526697" y="2141700"/>
          <a:ext cx="1442591" cy="13319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0F1A40-E6AF-4F8F-A057-F6E12AC60B83}">
      <dsp:nvSpPr>
        <dsp:cNvPr id="0" name=""/>
        <dsp:cNvSpPr/>
      </dsp:nvSpPr>
      <dsp:spPr>
        <a:xfrm>
          <a:off x="3686985" y="2293973"/>
          <a:ext cx="1442591" cy="1331939"/>
        </a:xfrm>
        <a:prstGeom prst="roundRect">
          <a:avLst>
            <a:gd name="adj" fmla="val 10000"/>
          </a:avLst>
        </a:prstGeom>
        <a:solidFill>
          <a:srgbClr val="FF99FF">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TÜRK </a:t>
          </a:r>
          <a:r>
            <a:rPr lang="tr-TR" sz="1400" kern="1200" dirty="0" smtClean="0"/>
            <a:t>İNKILABI</a:t>
          </a:r>
          <a:endParaRPr lang="tr-TR" sz="1400" kern="1200" dirty="0"/>
        </a:p>
      </dsp:txBody>
      <dsp:txXfrm>
        <a:off x="3725996" y="2332984"/>
        <a:ext cx="1364569" cy="1253917"/>
      </dsp:txXfrm>
    </dsp:sp>
    <dsp:sp modelId="{2BB44B52-C9E4-4C80-B4D3-7948BCB32BBA}">
      <dsp:nvSpPr>
        <dsp:cNvPr id="0" name=""/>
        <dsp:cNvSpPr/>
      </dsp:nvSpPr>
      <dsp:spPr>
        <a:xfrm>
          <a:off x="5289864" y="2141700"/>
          <a:ext cx="1442591" cy="13319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A66B5F-0EBE-45F7-857A-E800EE229E04}">
      <dsp:nvSpPr>
        <dsp:cNvPr id="0" name=""/>
        <dsp:cNvSpPr/>
      </dsp:nvSpPr>
      <dsp:spPr>
        <a:xfrm>
          <a:off x="5450152" y="2293973"/>
          <a:ext cx="1442591" cy="1331939"/>
        </a:xfrm>
        <a:prstGeom prst="roundRect">
          <a:avLst>
            <a:gd name="adj" fmla="val 10000"/>
          </a:avLst>
        </a:prstGeom>
        <a:solidFill>
          <a:schemeClr val="accent5">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ATATÜRK DEVRİ DIŞ POLİTİKASI</a:t>
          </a:r>
          <a:endParaRPr lang="tr-TR" sz="1400" kern="1200" dirty="0"/>
        </a:p>
      </dsp:txBody>
      <dsp:txXfrm>
        <a:off x="5489163" y="2332984"/>
        <a:ext cx="1364569" cy="1253917"/>
      </dsp:txXfrm>
    </dsp:sp>
    <dsp:sp modelId="{E195F289-D170-4915-BA44-C3CDF6551D18}">
      <dsp:nvSpPr>
        <dsp:cNvPr id="0" name=""/>
        <dsp:cNvSpPr/>
      </dsp:nvSpPr>
      <dsp:spPr>
        <a:xfrm>
          <a:off x="7053031" y="2141700"/>
          <a:ext cx="1930316" cy="13319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EE666F-A0B9-45D2-9795-3EC590459EE2}">
      <dsp:nvSpPr>
        <dsp:cNvPr id="0" name=""/>
        <dsp:cNvSpPr/>
      </dsp:nvSpPr>
      <dsp:spPr>
        <a:xfrm>
          <a:off x="7213319" y="2293973"/>
          <a:ext cx="1930316" cy="1331939"/>
        </a:xfrm>
        <a:prstGeom prst="roundRect">
          <a:avLst>
            <a:gd name="adj" fmla="val 10000"/>
          </a:avLst>
        </a:prstGeom>
        <a:solidFill>
          <a:srgbClr val="FFFF66">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ATATÜRKÇÜLÜK VE ATATÜRK İLKELERİ</a:t>
          </a:r>
          <a:endParaRPr lang="tr-TR" sz="1400" kern="1200" dirty="0"/>
        </a:p>
      </dsp:txBody>
      <dsp:txXfrm>
        <a:off x="7252330" y="2332984"/>
        <a:ext cx="1852294" cy="1253917"/>
      </dsp:txXfrm>
    </dsp:sp>
    <dsp:sp modelId="{35E59C22-4BDD-4B98-8E10-92241386F56F}">
      <dsp:nvSpPr>
        <dsp:cNvPr id="0" name=""/>
        <dsp:cNvSpPr/>
      </dsp:nvSpPr>
      <dsp:spPr>
        <a:xfrm>
          <a:off x="7193381" y="3893192"/>
          <a:ext cx="1649617" cy="21309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2AF6DC-9A0E-48F6-ADCF-D9115AEEBA35}">
      <dsp:nvSpPr>
        <dsp:cNvPr id="0" name=""/>
        <dsp:cNvSpPr/>
      </dsp:nvSpPr>
      <dsp:spPr>
        <a:xfrm>
          <a:off x="7353668" y="4045466"/>
          <a:ext cx="1649617" cy="2130968"/>
        </a:xfrm>
        <a:prstGeom prst="roundRect">
          <a:avLst>
            <a:gd name="adj" fmla="val 10000"/>
          </a:avLst>
        </a:prstGeom>
        <a:solidFill>
          <a:srgbClr val="FF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dirty="0" smtClean="0"/>
            <a:t>1-Cumhuriyetçilik</a:t>
          </a:r>
        </a:p>
        <a:p>
          <a:pPr lvl="0" algn="ctr" defTabSz="577850">
            <a:lnSpc>
              <a:spcPct val="90000"/>
            </a:lnSpc>
            <a:spcBef>
              <a:spcPct val="0"/>
            </a:spcBef>
            <a:spcAft>
              <a:spcPct val="35000"/>
            </a:spcAft>
          </a:pPr>
          <a:r>
            <a:rPr lang="tr-TR" sz="1300" kern="1200" dirty="0" smtClean="0"/>
            <a:t>2-Halkçılık</a:t>
          </a:r>
        </a:p>
        <a:p>
          <a:pPr lvl="0" algn="ctr" defTabSz="577850">
            <a:lnSpc>
              <a:spcPct val="90000"/>
            </a:lnSpc>
            <a:spcBef>
              <a:spcPct val="0"/>
            </a:spcBef>
            <a:spcAft>
              <a:spcPct val="35000"/>
            </a:spcAft>
          </a:pPr>
          <a:r>
            <a:rPr lang="tr-TR" sz="1300" kern="1200" dirty="0" smtClean="0"/>
            <a:t>3-Milliyetçilik</a:t>
          </a:r>
        </a:p>
        <a:p>
          <a:pPr lvl="0" algn="ctr" defTabSz="577850">
            <a:lnSpc>
              <a:spcPct val="90000"/>
            </a:lnSpc>
            <a:spcBef>
              <a:spcPct val="0"/>
            </a:spcBef>
            <a:spcAft>
              <a:spcPct val="35000"/>
            </a:spcAft>
          </a:pPr>
          <a:r>
            <a:rPr lang="tr-TR" sz="1300" kern="1200" dirty="0" smtClean="0"/>
            <a:t>4-Devletçilik</a:t>
          </a:r>
        </a:p>
        <a:p>
          <a:pPr lvl="0" algn="ctr" defTabSz="577850">
            <a:lnSpc>
              <a:spcPct val="90000"/>
            </a:lnSpc>
            <a:spcBef>
              <a:spcPct val="0"/>
            </a:spcBef>
            <a:spcAft>
              <a:spcPct val="35000"/>
            </a:spcAft>
          </a:pPr>
          <a:r>
            <a:rPr lang="tr-TR" sz="1300" kern="1200" dirty="0" smtClean="0"/>
            <a:t>5-İnkılapçılık</a:t>
          </a:r>
        </a:p>
        <a:p>
          <a:pPr lvl="0" algn="ctr" defTabSz="577850">
            <a:lnSpc>
              <a:spcPct val="90000"/>
            </a:lnSpc>
            <a:spcBef>
              <a:spcPct val="0"/>
            </a:spcBef>
            <a:spcAft>
              <a:spcPct val="35000"/>
            </a:spcAft>
          </a:pPr>
          <a:r>
            <a:rPr lang="tr-TR" sz="1300" kern="1200" dirty="0" smtClean="0"/>
            <a:t>6-Laiklik</a:t>
          </a:r>
          <a:endParaRPr lang="tr-TR" sz="1300" kern="1200" dirty="0"/>
        </a:p>
      </dsp:txBody>
      <dsp:txXfrm>
        <a:off x="7401984" y="4093782"/>
        <a:ext cx="1552985" cy="20343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0179B-E4FB-43C1-B80E-E32461C10083}">
      <dsp:nvSpPr>
        <dsp:cNvPr id="0" name=""/>
        <dsp:cNvSpPr/>
      </dsp:nvSpPr>
      <dsp:spPr>
        <a:xfrm>
          <a:off x="4465736" y="3049905"/>
          <a:ext cx="3506688" cy="556288"/>
        </a:xfrm>
        <a:custGeom>
          <a:avLst/>
          <a:gdLst/>
          <a:ahLst/>
          <a:cxnLst/>
          <a:rect l="0" t="0" r="0" b="0"/>
          <a:pathLst>
            <a:path>
              <a:moveTo>
                <a:pt x="0" y="0"/>
              </a:moveTo>
              <a:lnTo>
                <a:pt x="0" y="379094"/>
              </a:lnTo>
              <a:lnTo>
                <a:pt x="3506688" y="379094"/>
              </a:lnTo>
              <a:lnTo>
                <a:pt x="3506688" y="5562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C412B3-4618-415F-8D68-59BAA9FD2331}">
      <dsp:nvSpPr>
        <dsp:cNvPr id="0" name=""/>
        <dsp:cNvSpPr/>
      </dsp:nvSpPr>
      <dsp:spPr>
        <a:xfrm>
          <a:off x="4465736" y="3049905"/>
          <a:ext cx="1168896" cy="556288"/>
        </a:xfrm>
        <a:custGeom>
          <a:avLst/>
          <a:gdLst/>
          <a:ahLst/>
          <a:cxnLst/>
          <a:rect l="0" t="0" r="0" b="0"/>
          <a:pathLst>
            <a:path>
              <a:moveTo>
                <a:pt x="0" y="0"/>
              </a:moveTo>
              <a:lnTo>
                <a:pt x="0" y="379094"/>
              </a:lnTo>
              <a:lnTo>
                <a:pt x="1168896" y="379094"/>
              </a:lnTo>
              <a:lnTo>
                <a:pt x="1168896" y="5562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16CF5A-0D72-46DB-BFF6-98A92E272563}">
      <dsp:nvSpPr>
        <dsp:cNvPr id="0" name=""/>
        <dsp:cNvSpPr/>
      </dsp:nvSpPr>
      <dsp:spPr>
        <a:xfrm>
          <a:off x="3296840" y="3049905"/>
          <a:ext cx="1168896" cy="556288"/>
        </a:xfrm>
        <a:custGeom>
          <a:avLst/>
          <a:gdLst/>
          <a:ahLst/>
          <a:cxnLst/>
          <a:rect l="0" t="0" r="0" b="0"/>
          <a:pathLst>
            <a:path>
              <a:moveTo>
                <a:pt x="1168896" y="0"/>
              </a:moveTo>
              <a:lnTo>
                <a:pt x="1168896" y="379094"/>
              </a:lnTo>
              <a:lnTo>
                <a:pt x="0" y="379094"/>
              </a:lnTo>
              <a:lnTo>
                <a:pt x="0" y="5562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46A0CF-C35F-454C-BC6B-EA382D58EF7C}">
      <dsp:nvSpPr>
        <dsp:cNvPr id="0" name=""/>
        <dsp:cNvSpPr/>
      </dsp:nvSpPr>
      <dsp:spPr>
        <a:xfrm>
          <a:off x="959048" y="3049905"/>
          <a:ext cx="3506688" cy="556288"/>
        </a:xfrm>
        <a:custGeom>
          <a:avLst/>
          <a:gdLst/>
          <a:ahLst/>
          <a:cxnLst/>
          <a:rect l="0" t="0" r="0" b="0"/>
          <a:pathLst>
            <a:path>
              <a:moveTo>
                <a:pt x="3506688" y="0"/>
              </a:moveTo>
              <a:lnTo>
                <a:pt x="3506688" y="379094"/>
              </a:lnTo>
              <a:lnTo>
                <a:pt x="0" y="379094"/>
              </a:lnTo>
              <a:lnTo>
                <a:pt x="0" y="5562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9BB0E6-0F83-41DB-94D8-713AA57B25BE}">
      <dsp:nvSpPr>
        <dsp:cNvPr id="0" name=""/>
        <dsp:cNvSpPr/>
      </dsp:nvSpPr>
      <dsp:spPr>
        <a:xfrm>
          <a:off x="3509367" y="1835316"/>
          <a:ext cx="1912739"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5CB173-E53B-4718-B0D1-FE820767ACB6}">
      <dsp:nvSpPr>
        <dsp:cNvPr id="0" name=""/>
        <dsp:cNvSpPr/>
      </dsp:nvSpPr>
      <dsp:spPr>
        <a:xfrm>
          <a:off x="3721893" y="2037216"/>
          <a:ext cx="1912739" cy="1214589"/>
        </a:xfrm>
        <a:prstGeom prst="roundRect">
          <a:avLst>
            <a:gd name="adj" fmla="val 10000"/>
          </a:avLst>
        </a:prstGeom>
        <a:solidFill>
          <a:schemeClr val="bg1">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1926 OLAYLARI</a:t>
          </a:r>
          <a:endParaRPr lang="tr-TR" sz="2000" b="1" kern="1200" dirty="0"/>
        </a:p>
      </dsp:txBody>
      <dsp:txXfrm>
        <a:off x="3757467" y="2072790"/>
        <a:ext cx="1841591" cy="1143441"/>
      </dsp:txXfrm>
    </dsp:sp>
    <dsp:sp modelId="{71540EFA-2452-4D79-8ABE-089D4A512044}">
      <dsp:nvSpPr>
        <dsp:cNvPr id="0" name=""/>
        <dsp:cNvSpPr/>
      </dsp:nvSpPr>
      <dsp:spPr>
        <a:xfrm>
          <a:off x="2678" y="3606194"/>
          <a:ext cx="1912739"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88E375-E88E-42D5-AAC8-A793326BB8C5}">
      <dsp:nvSpPr>
        <dsp:cNvPr id="0" name=""/>
        <dsp:cNvSpPr/>
      </dsp:nvSpPr>
      <dsp:spPr>
        <a:xfrm>
          <a:off x="215205" y="3808094"/>
          <a:ext cx="1912739" cy="1214589"/>
        </a:xfrm>
        <a:prstGeom prst="roundRect">
          <a:avLst>
            <a:gd name="adj" fmla="val 10000"/>
          </a:avLst>
        </a:prstGeom>
        <a:solidFill>
          <a:schemeClr val="bg2">
            <a:lumMod val="25000"/>
            <a:lumOff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MEDENİ KANUNUNUN KABULÜ</a:t>
          </a:r>
          <a:endParaRPr lang="tr-TR" sz="1800" b="1" kern="1200" dirty="0"/>
        </a:p>
      </dsp:txBody>
      <dsp:txXfrm>
        <a:off x="250779" y="3843668"/>
        <a:ext cx="1841591" cy="1143441"/>
      </dsp:txXfrm>
    </dsp:sp>
    <dsp:sp modelId="{D402F296-390E-4D6C-A15E-E2D85A1E9C33}">
      <dsp:nvSpPr>
        <dsp:cNvPr id="0" name=""/>
        <dsp:cNvSpPr/>
      </dsp:nvSpPr>
      <dsp:spPr>
        <a:xfrm>
          <a:off x="2340471" y="3606194"/>
          <a:ext cx="1912739"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45AF78-0582-4E06-9FEF-3EEB0BBD4BAC}">
      <dsp:nvSpPr>
        <dsp:cNvPr id="0" name=""/>
        <dsp:cNvSpPr/>
      </dsp:nvSpPr>
      <dsp:spPr>
        <a:xfrm>
          <a:off x="2552997" y="3808094"/>
          <a:ext cx="1912739" cy="1214589"/>
        </a:xfrm>
        <a:prstGeom prst="roundRect">
          <a:avLst>
            <a:gd name="adj" fmla="val 10000"/>
          </a:avLst>
        </a:prstGeom>
        <a:solidFill>
          <a:schemeClr val="bg2">
            <a:lumMod val="25000"/>
            <a:lumOff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i-FI" sz="1800" b="1" kern="1200" dirty="0" smtClean="0"/>
            <a:t>IRAK SINIRI VE ANKARA ANTLAŞMASI</a:t>
          </a:r>
          <a:endParaRPr lang="tr-TR" sz="1800" b="1" kern="1200" dirty="0" smtClean="0"/>
        </a:p>
      </dsp:txBody>
      <dsp:txXfrm>
        <a:off x="2588571" y="3843668"/>
        <a:ext cx="1841591" cy="1143441"/>
      </dsp:txXfrm>
    </dsp:sp>
    <dsp:sp modelId="{A577626C-98EB-4531-8859-D72AB659244C}">
      <dsp:nvSpPr>
        <dsp:cNvPr id="0" name=""/>
        <dsp:cNvSpPr/>
      </dsp:nvSpPr>
      <dsp:spPr>
        <a:xfrm>
          <a:off x="4678263" y="3606194"/>
          <a:ext cx="1912739"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27D00A-D39F-4688-8398-19A85C6A8939}">
      <dsp:nvSpPr>
        <dsp:cNvPr id="0" name=""/>
        <dsp:cNvSpPr/>
      </dsp:nvSpPr>
      <dsp:spPr>
        <a:xfrm>
          <a:off x="4890789" y="3808094"/>
          <a:ext cx="1912739" cy="1214589"/>
        </a:xfrm>
        <a:prstGeom prst="roundRect">
          <a:avLst>
            <a:gd name="adj" fmla="val 10000"/>
          </a:avLst>
        </a:prstGeom>
        <a:solidFill>
          <a:schemeClr val="bg2">
            <a:lumMod val="25000"/>
            <a:lumOff val="75000"/>
            <a:alpha val="89804"/>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tr-TR" sz="1800" b="1" kern="1200" dirty="0" smtClean="0"/>
        </a:p>
        <a:p>
          <a:pPr lvl="0" algn="ctr" defTabSz="800100">
            <a:lnSpc>
              <a:spcPct val="90000"/>
            </a:lnSpc>
            <a:spcBef>
              <a:spcPct val="0"/>
            </a:spcBef>
            <a:spcAft>
              <a:spcPct val="35000"/>
            </a:spcAft>
          </a:pPr>
          <a:r>
            <a:rPr lang="tr-TR" sz="1800" b="1" kern="1200" dirty="0" smtClean="0"/>
            <a:t>ATATÜRK’E SUİKAST GİRİŞİMİ</a:t>
          </a:r>
        </a:p>
        <a:p>
          <a:pPr lvl="0" algn="ctr" defTabSz="800100">
            <a:lnSpc>
              <a:spcPct val="90000"/>
            </a:lnSpc>
            <a:spcBef>
              <a:spcPct val="0"/>
            </a:spcBef>
            <a:spcAft>
              <a:spcPct val="35000"/>
            </a:spcAft>
          </a:pPr>
          <a:endParaRPr lang="tr-TR" sz="1800" b="1" kern="1200" dirty="0"/>
        </a:p>
      </dsp:txBody>
      <dsp:txXfrm>
        <a:off x="4926363" y="3843668"/>
        <a:ext cx="1841591" cy="1143441"/>
      </dsp:txXfrm>
    </dsp:sp>
    <dsp:sp modelId="{481305AD-7FF6-4911-8A0A-1DF41F530CB6}">
      <dsp:nvSpPr>
        <dsp:cNvPr id="0" name=""/>
        <dsp:cNvSpPr/>
      </dsp:nvSpPr>
      <dsp:spPr>
        <a:xfrm>
          <a:off x="7016055" y="3606194"/>
          <a:ext cx="1912739"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4AA42E-ECF2-496C-BD71-58869D55FA85}">
      <dsp:nvSpPr>
        <dsp:cNvPr id="0" name=""/>
        <dsp:cNvSpPr/>
      </dsp:nvSpPr>
      <dsp:spPr>
        <a:xfrm>
          <a:off x="7228582" y="3808094"/>
          <a:ext cx="1912739" cy="1214589"/>
        </a:xfrm>
        <a:prstGeom prst="roundRect">
          <a:avLst>
            <a:gd name="adj" fmla="val 10000"/>
          </a:avLst>
        </a:prstGeom>
        <a:solidFill>
          <a:schemeClr val="bg1">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KABOTAJ KANUNU</a:t>
          </a:r>
          <a:endParaRPr lang="tr-TR" sz="1800" b="1" kern="1200" dirty="0"/>
        </a:p>
      </dsp:txBody>
      <dsp:txXfrm>
        <a:off x="7264156" y="3843668"/>
        <a:ext cx="1841591" cy="114344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E9158-F9C6-4710-925E-864F7E9C218A}">
      <dsp:nvSpPr>
        <dsp:cNvPr id="0" name=""/>
        <dsp:cNvSpPr/>
      </dsp:nvSpPr>
      <dsp:spPr>
        <a:xfrm>
          <a:off x="6702891" y="2682335"/>
          <a:ext cx="91440" cy="1139456"/>
        </a:xfrm>
        <a:custGeom>
          <a:avLst/>
          <a:gdLst/>
          <a:ahLst/>
          <a:cxnLst/>
          <a:rect l="0" t="0" r="0" b="0"/>
          <a:pathLst>
            <a:path>
              <a:moveTo>
                <a:pt x="45720" y="0"/>
              </a:moveTo>
              <a:lnTo>
                <a:pt x="45720" y="11394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46A0CF-C35F-454C-BC6B-EA382D58EF7C}">
      <dsp:nvSpPr>
        <dsp:cNvPr id="0" name=""/>
        <dsp:cNvSpPr/>
      </dsp:nvSpPr>
      <dsp:spPr>
        <a:xfrm>
          <a:off x="1914346" y="2682335"/>
          <a:ext cx="91440" cy="1139456"/>
        </a:xfrm>
        <a:custGeom>
          <a:avLst/>
          <a:gdLst/>
          <a:ahLst/>
          <a:cxnLst/>
          <a:rect l="0" t="0" r="0" b="0"/>
          <a:pathLst>
            <a:path>
              <a:moveTo>
                <a:pt x="45720" y="0"/>
              </a:moveTo>
              <a:lnTo>
                <a:pt x="45720" y="11394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9BB0E6-0F83-41DB-94D8-713AA57B25BE}">
      <dsp:nvSpPr>
        <dsp:cNvPr id="0" name=""/>
        <dsp:cNvSpPr/>
      </dsp:nvSpPr>
      <dsp:spPr>
        <a:xfrm>
          <a:off x="1116" y="1196755"/>
          <a:ext cx="3917900" cy="1485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5CB173-E53B-4718-B0D1-FE820767ACB6}">
      <dsp:nvSpPr>
        <dsp:cNvPr id="0" name=""/>
        <dsp:cNvSpPr/>
      </dsp:nvSpPr>
      <dsp:spPr>
        <a:xfrm>
          <a:off x="436438" y="1610312"/>
          <a:ext cx="3917900" cy="1485579"/>
        </a:xfrm>
        <a:prstGeom prst="roundRect">
          <a:avLst>
            <a:gd name="adj" fmla="val 10000"/>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1927 OLAYLARI</a:t>
          </a:r>
          <a:endParaRPr lang="tr-TR" sz="2000" b="1" kern="1200" dirty="0"/>
        </a:p>
      </dsp:txBody>
      <dsp:txXfrm>
        <a:off x="479949" y="1653823"/>
        <a:ext cx="3830878" cy="1398557"/>
      </dsp:txXfrm>
    </dsp:sp>
    <dsp:sp modelId="{71540EFA-2452-4D79-8ABE-089D4A512044}">
      <dsp:nvSpPr>
        <dsp:cNvPr id="0" name=""/>
        <dsp:cNvSpPr/>
      </dsp:nvSpPr>
      <dsp:spPr>
        <a:xfrm>
          <a:off x="1116" y="3821791"/>
          <a:ext cx="3917900" cy="14258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88E375-E88E-42D5-AAC8-A793326BB8C5}">
      <dsp:nvSpPr>
        <dsp:cNvPr id="0" name=""/>
        <dsp:cNvSpPr/>
      </dsp:nvSpPr>
      <dsp:spPr>
        <a:xfrm>
          <a:off x="436438" y="4235348"/>
          <a:ext cx="3917900" cy="1425895"/>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TEŞVİK-İ SANAYİ KANUNU</a:t>
          </a:r>
          <a:endParaRPr lang="tr-TR" sz="2000" b="1" kern="1200" dirty="0"/>
        </a:p>
      </dsp:txBody>
      <dsp:txXfrm>
        <a:off x="478201" y="4277111"/>
        <a:ext cx="3834374" cy="1342369"/>
      </dsp:txXfrm>
    </dsp:sp>
    <dsp:sp modelId="{E215FB92-8E2D-4CFE-A971-C6FB35B917FA}">
      <dsp:nvSpPr>
        <dsp:cNvPr id="0" name=""/>
        <dsp:cNvSpPr/>
      </dsp:nvSpPr>
      <dsp:spPr>
        <a:xfrm>
          <a:off x="4789661" y="1196755"/>
          <a:ext cx="3917900" cy="1485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EC8D15-1B68-41BD-9071-AE84F085109E}">
      <dsp:nvSpPr>
        <dsp:cNvPr id="0" name=""/>
        <dsp:cNvSpPr/>
      </dsp:nvSpPr>
      <dsp:spPr>
        <a:xfrm>
          <a:off x="5224983" y="1610312"/>
          <a:ext cx="3917900" cy="1485579"/>
        </a:xfrm>
        <a:prstGeom prst="roundRect">
          <a:avLst>
            <a:gd name="adj" fmla="val 10000"/>
          </a:avLst>
        </a:prstGeom>
        <a:solidFill>
          <a:srgbClr val="CC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1928 OLAYLARI</a:t>
          </a:r>
        </a:p>
      </dsp:txBody>
      <dsp:txXfrm>
        <a:off x="5268494" y="1653823"/>
        <a:ext cx="3830878" cy="1398557"/>
      </dsp:txXfrm>
    </dsp:sp>
    <dsp:sp modelId="{2B2740F7-7ACC-44E9-83FA-922048C7A5D0}">
      <dsp:nvSpPr>
        <dsp:cNvPr id="0" name=""/>
        <dsp:cNvSpPr/>
      </dsp:nvSpPr>
      <dsp:spPr>
        <a:xfrm>
          <a:off x="4789661" y="3821791"/>
          <a:ext cx="3917900" cy="14258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2FDDDA-7532-4450-A9D6-2EDB4C37FC20}">
      <dsp:nvSpPr>
        <dsp:cNvPr id="0" name=""/>
        <dsp:cNvSpPr/>
      </dsp:nvSpPr>
      <dsp:spPr>
        <a:xfrm>
          <a:off x="5224983" y="4235348"/>
          <a:ext cx="3917900" cy="1425895"/>
        </a:xfrm>
        <a:prstGeom prst="roundRect">
          <a:avLst>
            <a:gd name="adj" fmla="val 10000"/>
          </a:avLst>
        </a:prstGeom>
        <a:solidFill>
          <a:srgbClr val="CC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TÜRK HARFLERİNİN KABULÜ</a:t>
          </a:r>
        </a:p>
      </dsp:txBody>
      <dsp:txXfrm>
        <a:off x="5266746" y="4277111"/>
        <a:ext cx="3834374" cy="13423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C711D-C060-4409-8C93-210E7B37778A}">
      <dsp:nvSpPr>
        <dsp:cNvPr id="0" name=""/>
        <dsp:cNvSpPr/>
      </dsp:nvSpPr>
      <dsp:spPr>
        <a:xfrm>
          <a:off x="4429125" y="2919293"/>
          <a:ext cx="3143250" cy="747950"/>
        </a:xfrm>
        <a:custGeom>
          <a:avLst/>
          <a:gdLst/>
          <a:ahLst/>
          <a:cxnLst/>
          <a:rect l="0" t="0" r="0" b="0"/>
          <a:pathLst>
            <a:path>
              <a:moveTo>
                <a:pt x="0" y="0"/>
              </a:moveTo>
              <a:lnTo>
                <a:pt x="0" y="509706"/>
              </a:lnTo>
              <a:lnTo>
                <a:pt x="3143250" y="509706"/>
              </a:lnTo>
              <a:lnTo>
                <a:pt x="3143250" y="747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16CF5A-0D72-46DB-BFF6-98A92E272563}">
      <dsp:nvSpPr>
        <dsp:cNvPr id="0" name=""/>
        <dsp:cNvSpPr/>
      </dsp:nvSpPr>
      <dsp:spPr>
        <a:xfrm>
          <a:off x="4383405" y="2919293"/>
          <a:ext cx="91440" cy="747950"/>
        </a:xfrm>
        <a:custGeom>
          <a:avLst/>
          <a:gdLst/>
          <a:ahLst/>
          <a:cxnLst/>
          <a:rect l="0" t="0" r="0" b="0"/>
          <a:pathLst>
            <a:path>
              <a:moveTo>
                <a:pt x="45720" y="0"/>
              </a:moveTo>
              <a:lnTo>
                <a:pt x="45720" y="747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46A0CF-C35F-454C-BC6B-EA382D58EF7C}">
      <dsp:nvSpPr>
        <dsp:cNvPr id="0" name=""/>
        <dsp:cNvSpPr/>
      </dsp:nvSpPr>
      <dsp:spPr>
        <a:xfrm>
          <a:off x="1285875" y="2919293"/>
          <a:ext cx="3143249" cy="747950"/>
        </a:xfrm>
        <a:custGeom>
          <a:avLst/>
          <a:gdLst/>
          <a:ahLst/>
          <a:cxnLst/>
          <a:rect l="0" t="0" r="0" b="0"/>
          <a:pathLst>
            <a:path>
              <a:moveTo>
                <a:pt x="3143249" y="0"/>
              </a:moveTo>
              <a:lnTo>
                <a:pt x="3143249" y="509706"/>
              </a:lnTo>
              <a:lnTo>
                <a:pt x="0" y="509706"/>
              </a:lnTo>
              <a:lnTo>
                <a:pt x="0" y="747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9BB0E6-0F83-41DB-94D8-713AA57B25BE}">
      <dsp:nvSpPr>
        <dsp:cNvPr id="0" name=""/>
        <dsp:cNvSpPr/>
      </dsp:nvSpPr>
      <dsp:spPr>
        <a:xfrm>
          <a:off x="3143250" y="1286232"/>
          <a:ext cx="2571749" cy="1633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5CB173-E53B-4718-B0D1-FE820767ACB6}">
      <dsp:nvSpPr>
        <dsp:cNvPr id="0" name=""/>
        <dsp:cNvSpPr/>
      </dsp:nvSpPr>
      <dsp:spPr>
        <a:xfrm>
          <a:off x="3429000" y="1557694"/>
          <a:ext cx="2571749" cy="1633061"/>
        </a:xfrm>
        <a:prstGeom prst="roundRect">
          <a:avLst>
            <a:gd name="adj" fmla="val 10000"/>
          </a:avLst>
        </a:prstGeom>
        <a:solidFill>
          <a:srgbClr val="7030A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lumMod val="95000"/>
                </a:schemeClr>
              </a:solidFill>
            </a:rPr>
            <a:t>1930 OLAYLARI</a:t>
          </a:r>
          <a:endParaRPr lang="tr-TR" sz="2000" b="1" kern="1200" dirty="0">
            <a:solidFill>
              <a:schemeClr val="tx1">
                <a:lumMod val="95000"/>
              </a:schemeClr>
            </a:solidFill>
          </a:endParaRPr>
        </a:p>
      </dsp:txBody>
      <dsp:txXfrm>
        <a:off x="3476831" y="1605525"/>
        <a:ext cx="2476087" cy="1537399"/>
      </dsp:txXfrm>
    </dsp:sp>
    <dsp:sp modelId="{71540EFA-2452-4D79-8ABE-089D4A512044}">
      <dsp:nvSpPr>
        <dsp:cNvPr id="0" name=""/>
        <dsp:cNvSpPr/>
      </dsp:nvSpPr>
      <dsp:spPr>
        <a:xfrm>
          <a:off x="0" y="3667244"/>
          <a:ext cx="2571749" cy="1633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88E375-E88E-42D5-AAC8-A793326BB8C5}">
      <dsp:nvSpPr>
        <dsp:cNvPr id="0" name=""/>
        <dsp:cNvSpPr/>
      </dsp:nvSpPr>
      <dsp:spPr>
        <a:xfrm>
          <a:off x="285750" y="3938706"/>
          <a:ext cx="2571749" cy="1633061"/>
        </a:xfrm>
        <a:prstGeom prst="roundRect">
          <a:avLst>
            <a:gd name="adj" fmla="val 10000"/>
          </a:avLst>
        </a:prstGeom>
        <a:solidFill>
          <a:srgbClr val="7030A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lumMod val="95000"/>
                </a:schemeClr>
              </a:solidFill>
            </a:rPr>
            <a:t>SERBEST CUMHURİYET FIRKASININ KURULMASI</a:t>
          </a:r>
          <a:endParaRPr lang="tr-TR" sz="1800" b="1" kern="1200" dirty="0">
            <a:solidFill>
              <a:schemeClr val="tx1">
                <a:lumMod val="95000"/>
              </a:schemeClr>
            </a:solidFill>
          </a:endParaRPr>
        </a:p>
      </dsp:txBody>
      <dsp:txXfrm>
        <a:off x="333581" y="3986537"/>
        <a:ext cx="2476087" cy="1537399"/>
      </dsp:txXfrm>
    </dsp:sp>
    <dsp:sp modelId="{D402F296-390E-4D6C-A15E-E2D85A1E9C33}">
      <dsp:nvSpPr>
        <dsp:cNvPr id="0" name=""/>
        <dsp:cNvSpPr/>
      </dsp:nvSpPr>
      <dsp:spPr>
        <a:xfrm>
          <a:off x="3143250" y="3667244"/>
          <a:ext cx="2571749" cy="1633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45AF78-0582-4E06-9FEF-3EEB0BBD4BAC}">
      <dsp:nvSpPr>
        <dsp:cNvPr id="0" name=""/>
        <dsp:cNvSpPr/>
      </dsp:nvSpPr>
      <dsp:spPr>
        <a:xfrm>
          <a:off x="3429000" y="3938706"/>
          <a:ext cx="2571749" cy="1633061"/>
        </a:xfrm>
        <a:prstGeom prst="roundRect">
          <a:avLst>
            <a:gd name="adj" fmla="val 10000"/>
          </a:avLst>
        </a:prstGeom>
        <a:solidFill>
          <a:srgbClr val="7030A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lumMod val="95000"/>
                </a:schemeClr>
              </a:solidFill>
            </a:rPr>
            <a:t>MENEMEN OLAYI</a:t>
          </a:r>
          <a:endParaRPr lang="tr-TR" sz="1800" b="1" kern="1200" dirty="0">
            <a:solidFill>
              <a:schemeClr val="tx1">
                <a:lumMod val="95000"/>
              </a:schemeClr>
            </a:solidFill>
          </a:endParaRPr>
        </a:p>
      </dsp:txBody>
      <dsp:txXfrm>
        <a:off x="3476831" y="3986537"/>
        <a:ext cx="2476087" cy="1537399"/>
      </dsp:txXfrm>
    </dsp:sp>
    <dsp:sp modelId="{A2EB360C-6531-440E-A727-4EAAEEAF5A2E}">
      <dsp:nvSpPr>
        <dsp:cNvPr id="0" name=""/>
        <dsp:cNvSpPr/>
      </dsp:nvSpPr>
      <dsp:spPr>
        <a:xfrm>
          <a:off x="6286500" y="3667244"/>
          <a:ext cx="2571749" cy="1633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F7758B-5FA5-41A5-AC99-F06FC8065CD8}">
      <dsp:nvSpPr>
        <dsp:cNvPr id="0" name=""/>
        <dsp:cNvSpPr/>
      </dsp:nvSpPr>
      <dsp:spPr>
        <a:xfrm>
          <a:off x="6572250" y="3938706"/>
          <a:ext cx="2571749" cy="1633061"/>
        </a:xfrm>
        <a:prstGeom prst="roundRect">
          <a:avLst>
            <a:gd name="adj" fmla="val 10000"/>
          </a:avLst>
        </a:prstGeom>
        <a:solidFill>
          <a:srgbClr val="7030A0">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lumMod val="95000"/>
                </a:schemeClr>
              </a:solidFill>
            </a:rPr>
            <a:t>KADINLARA BELEDİYE SEÇİMLERİNE KATILMA HAKKI</a:t>
          </a:r>
          <a:endParaRPr lang="tr-TR" sz="1800" b="1" kern="1200" dirty="0">
            <a:solidFill>
              <a:schemeClr val="tx1">
                <a:lumMod val="95000"/>
              </a:schemeClr>
            </a:solidFill>
          </a:endParaRPr>
        </a:p>
      </dsp:txBody>
      <dsp:txXfrm>
        <a:off x="6620081" y="3986537"/>
        <a:ext cx="2476087" cy="15373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CEC6C-9E2E-423D-B8BD-C4CCC31F4C63}">
      <dsp:nvSpPr>
        <dsp:cNvPr id="0" name=""/>
        <dsp:cNvSpPr/>
      </dsp:nvSpPr>
      <dsp:spPr>
        <a:xfrm>
          <a:off x="4354338" y="2538300"/>
          <a:ext cx="2394272" cy="1139456"/>
        </a:xfrm>
        <a:custGeom>
          <a:avLst/>
          <a:gdLst/>
          <a:ahLst/>
          <a:cxnLst/>
          <a:rect l="0" t="0" r="0" b="0"/>
          <a:pathLst>
            <a:path>
              <a:moveTo>
                <a:pt x="0" y="0"/>
              </a:moveTo>
              <a:lnTo>
                <a:pt x="0" y="776506"/>
              </a:lnTo>
              <a:lnTo>
                <a:pt x="2394272" y="776506"/>
              </a:lnTo>
              <a:lnTo>
                <a:pt x="2394272" y="11394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46A0CF-C35F-454C-BC6B-EA382D58EF7C}">
      <dsp:nvSpPr>
        <dsp:cNvPr id="0" name=""/>
        <dsp:cNvSpPr/>
      </dsp:nvSpPr>
      <dsp:spPr>
        <a:xfrm>
          <a:off x="1960066" y="2538300"/>
          <a:ext cx="2394272" cy="1139456"/>
        </a:xfrm>
        <a:custGeom>
          <a:avLst/>
          <a:gdLst/>
          <a:ahLst/>
          <a:cxnLst/>
          <a:rect l="0" t="0" r="0" b="0"/>
          <a:pathLst>
            <a:path>
              <a:moveTo>
                <a:pt x="2394272" y="0"/>
              </a:moveTo>
              <a:lnTo>
                <a:pt x="2394272" y="776506"/>
              </a:lnTo>
              <a:lnTo>
                <a:pt x="0" y="776506"/>
              </a:lnTo>
              <a:lnTo>
                <a:pt x="0" y="11394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9BB0E6-0F83-41DB-94D8-713AA57B25BE}">
      <dsp:nvSpPr>
        <dsp:cNvPr id="0" name=""/>
        <dsp:cNvSpPr/>
      </dsp:nvSpPr>
      <dsp:spPr>
        <a:xfrm>
          <a:off x="2395388" y="1340766"/>
          <a:ext cx="3917900" cy="11975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5CB173-E53B-4718-B0D1-FE820767ACB6}">
      <dsp:nvSpPr>
        <dsp:cNvPr id="0" name=""/>
        <dsp:cNvSpPr/>
      </dsp:nvSpPr>
      <dsp:spPr>
        <a:xfrm>
          <a:off x="2830710" y="1754322"/>
          <a:ext cx="3917900" cy="1197534"/>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1931 OLAYLARI</a:t>
          </a:r>
          <a:endParaRPr lang="tr-TR" sz="2000" b="1" kern="1200" dirty="0"/>
        </a:p>
      </dsp:txBody>
      <dsp:txXfrm>
        <a:off x="2865785" y="1789397"/>
        <a:ext cx="3847750" cy="1127384"/>
      </dsp:txXfrm>
    </dsp:sp>
    <dsp:sp modelId="{71540EFA-2452-4D79-8ABE-089D4A512044}">
      <dsp:nvSpPr>
        <dsp:cNvPr id="0" name=""/>
        <dsp:cNvSpPr/>
      </dsp:nvSpPr>
      <dsp:spPr>
        <a:xfrm>
          <a:off x="1116" y="3677756"/>
          <a:ext cx="3917900" cy="14259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88E375-E88E-42D5-AAC8-A793326BB8C5}">
      <dsp:nvSpPr>
        <dsp:cNvPr id="0" name=""/>
        <dsp:cNvSpPr/>
      </dsp:nvSpPr>
      <dsp:spPr>
        <a:xfrm>
          <a:off x="436438" y="4091313"/>
          <a:ext cx="3917900" cy="1425920"/>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AĞIRLIK VE UZUNLUK ÖLÇÜLERİNİN DEĞİŞTİRİLMESİ</a:t>
          </a:r>
          <a:endParaRPr lang="tr-TR" sz="1800" b="1" kern="1200" dirty="0"/>
        </a:p>
      </dsp:txBody>
      <dsp:txXfrm>
        <a:off x="478202" y="4133077"/>
        <a:ext cx="3834372" cy="1342392"/>
      </dsp:txXfrm>
    </dsp:sp>
    <dsp:sp modelId="{93538638-88E0-403F-938D-43E1676DE7AC}">
      <dsp:nvSpPr>
        <dsp:cNvPr id="0" name=""/>
        <dsp:cNvSpPr/>
      </dsp:nvSpPr>
      <dsp:spPr>
        <a:xfrm>
          <a:off x="4789661" y="3677756"/>
          <a:ext cx="3917900" cy="14259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A7FEE1-4EDC-4560-AF0A-6EF34F87EF80}">
      <dsp:nvSpPr>
        <dsp:cNvPr id="0" name=""/>
        <dsp:cNvSpPr/>
      </dsp:nvSpPr>
      <dsp:spPr>
        <a:xfrm>
          <a:off x="5224983" y="4091313"/>
          <a:ext cx="3917900" cy="1425920"/>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TÜRK TARİH KURUMUNUN KURULMASI</a:t>
          </a:r>
          <a:endParaRPr lang="tr-TR" sz="1800" b="1" kern="1200" dirty="0"/>
        </a:p>
      </dsp:txBody>
      <dsp:txXfrm>
        <a:off x="5266747" y="4133077"/>
        <a:ext cx="3834372" cy="134239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FDC4B-72A9-433E-9D9F-723DC406A403}">
      <dsp:nvSpPr>
        <dsp:cNvPr id="0" name=""/>
        <dsp:cNvSpPr/>
      </dsp:nvSpPr>
      <dsp:spPr>
        <a:xfrm>
          <a:off x="4354142" y="2508794"/>
          <a:ext cx="2394468" cy="1168962"/>
        </a:xfrm>
        <a:custGeom>
          <a:avLst/>
          <a:gdLst/>
          <a:ahLst/>
          <a:cxnLst/>
          <a:rect l="0" t="0" r="0" b="0"/>
          <a:pathLst>
            <a:path>
              <a:moveTo>
                <a:pt x="0" y="0"/>
              </a:moveTo>
              <a:lnTo>
                <a:pt x="0" y="806012"/>
              </a:lnTo>
              <a:lnTo>
                <a:pt x="2394468" y="806012"/>
              </a:lnTo>
              <a:lnTo>
                <a:pt x="2394468" y="11689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D0D7FB-2528-47CF-A2D8-35AF29F70969}">
      <dsp:nvSpPr>
        <dsp:cNvPr id="0" name=""/>
        <dsp:cNvSpPr/>
      </dsp:nvSpPr>
      <dsp:spPr>
        <a:xfrm>
          <a:off x="1960066" y="2508794"/>
          <a:ext cx="2394076" cy="1168962"/>
        </a:xfrm>
        <a:custGeom>
          <a:avLst/>
          <a:gdLst/>
          <a:ahLst/>
          <a:cxnLst/>
          <a:rect l="0" t="0" r="0" b="0"/>
          <a:pathLst>
            <a:path>
              <a:moveTo>
                <a:pt x="2394076" y="0"/>
              </a:moveTo>
              <a:lnTo>
                <a:pt x="2394076" y="806012"/>
              </a:lnTo>
              <a:lnTo>
                <a:pt x="0" y="806012"/>
              </a:lnTo>
              <a:lnTo>
                <a:pt x="0" y="11689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5C56D3-AB25-4472-A8EA-8E491E89EB98}">
      <dsp:nvSpPr>
        <dsp:cNvPr id="0" name=""/>
        <dsp:cNvSpPr/>
      </dsp:nvSpPr>
      <dsp:spPr>
        <a:xfrm>
          <a:off x="2395192" y="1311260"/>
          <a:ext cx="3917900" cy="11975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9C656E-9E14-4077-99CB-A374D0B46C92}">
      <dsp:nvSpPr>
        <dsp:cNvPr id="0" name=""/>
        <dsp:cNvSpPr/>
      </dsp:nvSpPr>
      <dsp:spPr>
        <a:xfrm>
          <a:off x="2830515" y="1724816"/>
          <a:ext cx="3917900" cy="1197534"/>
        </a:xfrm>
        <a:prstGeom prst="roundRect">
          <a:avLst>
            <a:gd name="adj" fmla="val 10000"/>
          </a:avLst>
        </a:prstGeom>
        <a:solidFill>
          <a:srgbClr val="00B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1932 OLAYLARI</a:t>
          </a:r>
          <a:endParaRPr lang="tr-TR" sz="2000" b="1" kern="1200" dirty="0"/>
        </a:p>
      </dsp:txBody>
      <dsp:txXfrm>
        <a:off x="2865590" y="1759891"/>
        <a:ext cx="3847750" cy="1127384"/>
      </dsp:txXfrm>
    </dsp:sp>
    <dsp:sp modelId="{09D9DE34-AECE-4198-9933-4F86A73A3434}">
      <dsp:nvSpPr>
        <dsp:cNvPr id="0" name=""/>
        <dsp:cNvSpPr/>
      </dsp:nvSpPr>
      <dsp:spPr>
        <a:xfrm>
          <a:off x="1116" y="3677756"/>
          <a:ext cx="3917900" cy="14259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2433CB-0948-41CA-BED7-D8FB712DF3EE}">
      <dsp:nvSpPr>
        <dsp:cNvPr id="0" name=""/>
        <dsp:cNvSpPr/>
      </dsp:nvSpPr>
      <dsp:spPr>
        <a:xfrm>
          <a:off x="436438" y="4091313"/>
          <a:ext cx="3917900" cy="1425920"/>
        </a:xfrm>
        <a:prstGeom prst="roundRect">
          <a:avLst>
            <a:gd name="adj" fmla="val 10000"/>
          </a:avLst>
        </a:prstGeom>
        <a:solidFill>
          <a:srgbClr val="00B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TÜRK DİL KURUMU</a:t>
          </a:r>
          <a:endParaRPr lang="tr-TR" sz="1800" b="1" kern="1200" dirty="0"/>
        </a:p>
      </dsp:txBody>
      <dsp:txXfrm>
        <a:off x="478202" y="4133077"/>
        <a:ext cx="3834372" cy="1342392"/>
      </dsp:txXfrm>
    </dsp:sp>
    <dsp:sp modelId="{2886A86B-7DF8-44ED-8CB7-753977CBC80F}">
      <dsp:nvSpPr>
        <dsp:cNvPr id="0" name=""/>
        <dsp:cNvSpPr/>
      </dsp:nvSpPr>
      <dsp:spPr>
        <a:xfrm>
          <a:off x="4789661" y="3677756"/>
          <a:ext cx="3917900" cy="14180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7C79B9-21C6-4DA8-ABAA-D1348DA41F35}">
      <dsp:nvSpPr>
        <dsp:cNvPr id="0" name=""/>
        <dsp:cNvSpPr/>
      </dsp:nvSpPr>
      <dsp:spPr>
        <a:xfrm>
          <a:off x="5224983" y="4091313"/>
          <a:ext cx="3917900" cy="1418034"/>
        </a:xfrm>
        <a:prstGeom prst="roundRect">
          <a:avLst>
            <a:gd name="adj" fmla="val 10000"/>
          </a:avLst>
        </a:prstGeom>
        <a:solidFill>
          <a:srgbClr val="00B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TÜRKİYE’NİN MİLLETLER CEMİYETİ’NE ÜYE OLMASI</a:t>
          </a:r>
          <a:endParaRPr lang="tr-TR" sz="1800" b="1" kern="1200" dirty="0"/>
        </a:p>
      </dsp:txBody>
      <dsp:txXfrm>
        <a:off x="5266516" y="4132846"/>
        <a:ext cx="3834834" cy="133496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0F7B-2B9B-4D83-9361-D956F0B55B0C}">
      <dsp:nvSpPr>
        <dsp:cNvPr id="0" name=""/>
        <dsp:cNvSpPr/>
      </dsp:nvSpPr>
      <dsp:spPr>
        <a:xfrm>
          <a:off x="4429125" y="2919293"/>
          <a:ext cx="3143250" cy="747950"/>
        </a:xfrm>
        <a:custGeom>
          <a:avLst/>
          <a:gdLst/>
          <a:ahLst/>
          <a:cxnLst/>
          <a:rect l="0" t="0" r="0" b="0"/>
          <a:pathLst>
            <a:path>
              <a:moveTo>
                <a:pt x="0" y="0"/>
              </a:moveTo>
              <a:lnTo>
                <a:pt x="0" y="509706"/>
              </a:lnTo>
              <a:lnTo>
                <a:pt x="3143250" y="509706"/>
              </a:lnTo>
              <a:lnTo>
                <a:pt x="3143250" y="747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16CF5A-0D72-46DB-BFF6-98A92E272563}">
      <dsp:nvSpPr>
        <dsp:cNvPr id="0" name=""/>
        <dsp:cNvSpPr/>
      </dsp:nvSpPr>
      <dsp:spPr>
        <a:xfrm>
          <a:off x="4383405" y="2919293"/>
          <a:ext cx="91440" cy="747950"/>
        </a:xfrm>
        <a:custGeom>
          <a:avLst/>
          <a:gdLst/>
          <a:ahLst/>
          <a:cxnLst/>
          <a:rect l="0" t="0" r="0" b="0"/>
          <a:pathLst>
            <a:path>
              <a:moveTo>
                <a:pt x="45720" y="0"/>
              </a:moveTo>
              <a:lnTo>
                <a:pt x="45720" y="747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46A0CF-C35F-454C-BC6B-EA382D58EF7C}">
      <dsp:nvSpPr>
        <dsp:cNvPr id="0" name=""/>
        <dsp:cNvSpPr/>
      </dsp:nvSpPr>
      <dsp:spPr>
        <a:xfrm>
          <a:off x="1285875" y="2919293"/>
          <a:ext cx="3143249" cy="747950"/>
        </a:xfrm>
        <a:custGeom>
          <a:avLst/>
          <a:gdLst/>
          <a:ahLst/>
          <a:cxnLst/>
          <a:rect l="0" t="0" r="0" b="0"/>
          <a:pathLst>
            <a:path>
              <a:moveTo>
                <a:pt x="3143249" y="0"/>
              </a:moveTo>
              <a:lnTo>
                <a:pt x="3143249" y="509706"/>
              </a:lnTo>
              <a:lnTo>
                <a:pt x="0" y="509706"/>
              </a:lnTo>
              <a:lnTo>
                <a:pt x="0" y="747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9BB0E6-0F83-41DB-94D8-713AA57B25BE}">
      <dsp:nvSpPr>
        <dsp:cNvPr id="0" name=""/>
        <dsp:cNvSpPr/>
      </dsp:nvSpPr>
      <dsp:spPr>
        <a:xfrm>
          <a:off x="3143250" y="1286232"/>
          <a:ext cx="2571749" cy="1633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5CB173-E53B-4718-B0D1-FE820767ACB6}">
      <dsp:nvSpPr>
        <dsp:cNvPr id="0" name=""/>
        <dsp:cNvSpPr/>
      </dsp:nvSpPr>
      <dsp:spPr>
        <a:xfrm>
          <a:off x="3429000" y="1557694"/>
          <a:ext cx="2571749" cy="1633061"/>
        </a:xfrm>
        <a:prstGeom prst="roundRect">
          <a:avLst>
            <a:gd name="adj" fmla="val 10000"/>
          </a:avLst>
        </a:prstGeom>
        <a:solidFill>
          <a:schemeClr val="bg1">
            <a:lumMod val="5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lumMod val="95000"/>
                </a:schemeClr>
              </a:solidFill>
            </a:rPr>
            <a:t>1934 OLAYLARI</a:t>
          </a:r>
          <a:endParaRPr lang="tr-TR" sz="2000" b="1" kern="1200" dirty="0">
            <a:solidFill>
              <a:schemeClr val="tx1">
                <a:lumMod val="95000"/>
              </a:schemeClr>
            </a:solidFill>
          </a:endParaRPr>
        </a:p>
      </dsp:txBody>
      <dsp:txXfrm>
        <a:off x="3476831" y="1605525"/>
        <a:ext cx="2476087" cy="1537399"/>
      </dsp:txXfrm>
    </dsp:sp>
    <dsp:sp modelId="{71540EFA-2452-4D79-8ABE-089D4A512044}">
      <dsp:nvSpPr>
        <dsp:cNvPr id="0" name=""/>
        <dsp:cNvSpPr/>
      </dsp:nvSpPr>
      <dsp:spPr>
        <a:xfrm>
          <a:off x="0" y="3667244"/>
          <a:ext cx="2571749" cy="1633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88E375-E88E-42D5-AAC8-A793326BB8C5}">
      <dsp:nvSpPr>
        <dsp:cNvPr id="0" name=""/>
        <dsp:cNvSpPr/>
      </dsp:nvSpPr>
      <dsp:spPr>
        <a:xfrm>
          <a:off x="285750" y="3938706"/>
          <a:ext cx="2571749" cy="1633061"/>
        </a:xfrm>
        <a:prstGeom prst="roundRect">
          <a:avLst>
            <a:gd name="adj" fmla="val 10000"/>
          </a:avLst>
        </a:prstGeom>
        <a:solidFill>
          <a:schemeClr val="bg1">
            <a:lumMod val="5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lumMod val="95000"/>
                </a:schemeClr>
              </a:solidFill>
            </a:rPr>
            <a:t>BALKAN ANTANTI</a:t>
          </a:r>
        </a:p>
      </dsp:txBody>
      <dsp:txXfrm>
        <a:off x="333581" y="3986537"/>
        <a:ext cx="2476087" cy="1537399"/>
      </dsp:txXfrm>
    </dsp:sp>
    <dsp:sp modelId="{D402F296-390E-4D6C-A15E-E2D85A1E9C33}">
      <dsp:nvSpPr>
        <dsp:cNvPr id="0" name=""/>
        <dsp:cNvSpPr/>
      </dsp:nvSpPr>
      <dsp:spPr>
        <a:xfrm>
          <a:off x="3143250" y="3667244"/>
          <a:ext cx="2571749" cy="1633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45AF78-0582-4E06-9FEF-3EEB0BBD4BAC}">
      <dsp:nvSpPr>
        <dsp:cNvPr id="0" name=""/>
        <dsp:cNvSpPr/>
      </dsp:nvSpPr>
      <dsp:spPr>
        <a:xfrm>
          <a:off x="3429000" y="3938706"/>
          <a:ext cx="2571749" cy="1633061"/>
        </a:xfrm>
        <a:prstGeom prst="roundRect">
          <a:avLst>
            <a:gd name="adj" fmla="val 10000"/>
          </a:avLst>
        </a:prstGeom>
        <a:solidFill>
          <a:schemeClr val="bg1">
            <a:lumMod val="5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lumMod val="95000"/>
                </a:schemeClr>
              </a:solidFill>
            </a:rPr>
            <a:t>SOYADI KANUNU</a:t>
          </a:r>
        </a:p>
      </dsp:txBody>
      <dsp:txXfrm>
        <a:off x="3476831" y="3986537"/>
        <a:ext cx="2476087" cy="1537399"/>
      </dsp:txXfrm>
    </dsp:sp>
    <dsp:sp modelId="{69EEB2EE-6EE5-4BD6-A995-D9E86EECB528}">
      <dsp:nvSpPr>
        <dsp:cNvPr id="0" name=""/>
        <dsp:cNvSpPr/>
      </dsp:nvSpPr>
      <dsp:spPr>
        <a:xfrm>
          <a:off x="6286500" y="3667244"/>
          <a:ext cx="2571749" cy="1633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B261ED-16A7-4F94-BB38-CF4BAF32E4F4}">
      <dsp:nvSpPr>
        <dsp:cNvPr id="0" name=""/>
        <dsp:cNvSpPr/>
      </dsp:nvSpPr>
      <dsp:spPr>
        <a:xfrm>
          <a:off x="6572250" y="3938706"/>
          <a:ext cx="2571749" cy="1633061"/>
        </a:xfrm>
        <a:prstGeom prst="roundRect">
          <a:avLst>
            <a:gd name="adj" fmla="val 10000"/>
          </a:avLst>
        </a:prstGeom>
        <a:solidFill>
          <a:schemeClr val="bg1">
            <a:lumMod val="50000"/>
            <a:alpha val="9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lumMod val="95000"/>
                </a:schemeClr>
              </a:solidFill>
            </a:rPr>
            <a:t>KADINLARA MİLLETVEKİLİ SEÇME SEÇİLME HAKKI</a:t>
          </a:r>
          <a:endParaRPr lang="tr-TR" sz="2000" b="1" kern="1200" dirty="0">
            <a:solidFill>
              <a:schemeClr val="tx1">
                <a:lumMod val="95000"/>
              </a:schemeClr>
            </a:solidFill>
          </a:endParaRPr>
        </a:p>
      </dsp:txBody>
      <dsp:txXfrm>
        <a:off x="6620081" y="3986537"/>
        <a:ext cx="2476087" cy="153739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65D79-A66F-4DAE-A695-E808B09CD13D}">
      <dsp:nvSpPr>
        <dsp:cNvPr id="0" name=""/>
        <dsp:cNvSpPr/>
      </dsp:nvSpPr>
      <dsp:spPr>
        <a:xfrm>
          <a:off x="6702891" y="2231447"/>
          <a:ext cx="91440" cy="1139456"/>
        </a:xfrm>
        <a:custGeom>
          <a:avLst/>
          <a:gdLst/>
          <a:ahLst/>
          <a:cxnLst/>
          <a:rect l="0" t="0" r="0" b="0"/>
          <a:pathLst>
            <a:path>
              <a:moveTo>
                <a:pt x="45720" y="0"/>
              </a:moveTo>
              <a:lnTo>
                <a:pt x="45720" y="11394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46A0CF-C35F-454C-BC6B-EA382D58EF7C}">
      <dsp:nvSpPr>
        <dsp:cNvPr id="0" name=""/>
        <dsp:cNvSpPr/>
      </dsp:nvSpPr>
      <dsp:spPr>
        <a:xfrm>
          <a:off x="1914346" y="2231447"/>
          <a:ext cx="91440" cy="1139456"/>
        </a:xfrm>
        <a:custGeom>
          <a:avLst/>
          <a:gdLst/>
          <a:ahLst/>
          <a:cxnLst/>
          <a:rect l="0" t="0" r="0" b="0"/>
          <a:pathLst>
            <a:path>
              <a:moveTo>
                <a:pt x="45720" y="0"/>
              </a:moveTo>
              <a:lnTo>
                <a:pt x="45720" y="11394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9BB0E6-0F83-41DB-94D8-713AA57B25BE}">
      <dsp:nvSpPr>
        <dsp:cNvPr id="0" name=""/>
        <dsp:cNvSpPr/>
      </dsp:nvSpPr>
      <dsp:spPr>
        <a:xfrm>
          <a:off x="1116" y="1556787"/>
          <a:ext cx="3917900" cy="6746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5CB173-E53B-4718-B0D1-FE820767ACB6}">
      <dsp:nvSpPr>
        <dsp:cNvPr id="0" name=""/>
        <dsp:cNvSpPr/>
      </dsp:nvSpPr>
      <dsp:spPr>
        <a:xfrm>
          <a:off x="436438" y="1970343"/>
          <a:ext cx="3917900" cy="674659"/>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1935 OLAYLARI</a:t>
          </a:r>
          <a:endParaRPr lang="tr-TR" sz="2000" b="1" kern="1200" dirty="0"/>
        </a:p>
      </dsp:txBody>
      <dsp:txXfrm>
        <a:off x="456198" y="1990103"/>
        <a:ext cx="3878380" cy="635139"/>
      </dsp:txXfrm>
    </dsp:sp>
    <dsp:sp modelId="{71540EFA-2452-4D79-8ABE-089D4A512044}">
      <dsp:nvSpPr>
        <dsp:cNvPr id="0" name=""/>
        <dsp:cNvSpPr/>
      </dsp:nvSpPr>
      <dsp:spPr>
        <a:xfrm>
          <a:off x="1116" y="3370903"/>
          <a:ext cx="3917900" cy="15075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88E375-E88E-42D5-AAC8-A793326BB8C5}">
      <dsp:nvSpPr>
        <dsp:cNvPr id="0" name=""/>
        <dsp:cNvSpPr/>
      </dsp:nvSpPr>
      <dsp:spPr>
        <a:xfrm>
          <a:off x="436438" y="3784459"/>
          <a:ext cx="3917900" cy="1507597"/>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HAFTA TATİLİNİN CUMADAN PAZARA ALINMASI</a:t>
          </a:r>
          <a:endParaRPr lang="tr-TR" sz="2000" b="1" kern="1200" dirty="0"/>
        </a:p>
      </dsp:txBody>
      <dsp:txXfrm>
        <a:off x="480594" y="3828615"/>
        <a:ext cx="3829588" cy="1419285"/>
      </dsp:txXfrm>
    </dsp:sp>
    <dsp:sp modelId="{ECD9EE93-5CE8-4F73-9807-8F71562AC24C}">
      <dsp:nvSpPr>
        <dsp:cNvPr id="0" name=""/>
        <dsp:cNvSpPr/>
      </dsp:nvSpPr>
      <dsp:spPr>
        <a:xfrm>
          <a:off x="4789661" y="1556787"/>
          <a:ext cx="3917900" cy="6746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F28D7F-0219-484E-8E89-92E0D74AE3D1}">
      <dsp:nvSpPr>
        <dsp:cNvPr id="0" name=""/>
        <dsp:cNvSpPr/>
      </dsp:nvSpPr>
      <dsp:spPr>
        <a:xfrm>
          <a:off x="5224983" y="1970343"/>
          <a:ext cx="3917900" cy="674659"/>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1936 OLAYLARI</a:t>
          </a:r>
          <a:endParaRPr lang="tr-TR" sz="2000" b="1" kern="1200" dirty="0"/>
        </a:p>
      </dsp:txBody>
      <dsp:txXfrm>
        <a:off x="5244743" y="1990103"/>
        <a:ext cx="3878380" cy="635139"/>
      </dsp:txXfrm>
    </dsp:sp>
    <dsp:sp modelId="{4EE6FE72-48E7-451A-AC17-151685A61798}">
      <dsp:nvSpPr>
        <dsp:cNvPr id="0" name=""/>
        <dsp:cNvSpPr/>
      </dsp:nvSpPr>
      <dsp:spPr>
        <a:xfrm>
          <a:off x="4789661" y="3370903"/>
          <a:ext cx="3917900" cy="15167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97EBDD-2F82-41C3-81CB-FD47C593B705}">
      <dsp:nvSpPr>
        <dsp:cNvPr id="0" name=""/>
        <dsp:cNvSpPr/>
      </dsp:nvSpPr>
      <dsp:spPr>
        <a:xfrm>
          <a:off x="5224983" y="3784459"/>
          <a:ext cx="3917900" cy="1516752"/>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MONTRÖ BOĞAZLAR SÖZLEŞMESİ</a:t>
          </a:r>
          <a:endParaRPr lang="tr-TR" sz="2000" b="1" kern="1200" dirty="0"/>
        </a:p>
      </dsp:txBody>
      <dsp:txXfrm>
        <a:off x="5269407" y="3828883"/>
        <a:ext cx="3829052" cy="142790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6D73B-6BB9-4637-88D8-BB3A621A281E}">
      <dsp:nvSpPr>
        <dsp:cNvPr id="0" name=""/>
        <dsp:cNvSpPr/>
      </dsp:nvSpPr>
      <dsp:spPr>
        <a:xfrm>
          <a:off x="4354338" y="2236025"/>
          <a:ext cx="2395388" cy="1139456"/>
        </a:xfrm>
        <a:custGeom>
          <a:avLst/>
          <a:gdLst/>
          <a:ahLst/>
          <a:cxnLst/>
          <a:rect l="0" t="0" r="0" b="0"/>
          <a:pathLst>
            <a:path>
              <a:moveTo>
                <a:pt x="0" y="0"/>
              </a:moveTo>
              <a:lnTo>
                <a:pt x="0" y="776506"/>
              </a:lnTo>
              <a:lnTo>
                <a:pt x="2395388" y="776506"/>
              </a:lnTo>
              <a:lnTo>
                <a:pt x="2395388" y="11394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46A0CF-C35F-454C-BC6B-EA382D58EF7C}">
      <dsp:nvSpPr>
        <dsp:cNvPr id="0" name=""/>
        <dsp:cNvSpPr/>
      </dsp:nvSpPr>
      <dsp:spPr>
        <a:xfrm>
          <a:off x="1960066" y="2236025"/>
          <a:ext cx="2394272" cy="1139456"/>
        </a:xfrm>
        <a:custGeom>
          <a:avLst/>
          <a:gdLst/>
          <a:ahLst/>
          <a:cxnLst/>
          <a:rect l="0" t="0" r="0" b="0"/>
          <a:pathLst>
            <a:path>
              <a:moveTo>
                <a:pt x="2394272" y="0"/>
              </a:moveTo>
              <a:lnTo>
                <a:pt x="2394272" y="776506"/>
              </a:lnTo>
              <a:lnTo>
                <a:pt x="0" y="776506"/>
              </a:lnTo>
              <a:lnTo>
                <a:pt x="0" y="11394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9BB0E6-0F83-41DB-94D8-713AA57B25BE}">
      <dsp:nvSpPr>
        <dsp:cNvPr id="0" name=""/>
        <dsp:cNvSpPr/>
      </dsp:nvSpPr>
      <dsp:spPr>
        <a:xfrm>
          <a:off x="2395388" y="1561365"/>
          <a:ext cx="3917900" cy="6746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5CB173-E53B-4718-B0D1-FE820767ACB6}">
      <dsp:nvSpPr>
        <dsp:cNvPr id="0" name=""/>
        <dsp:cNvSpPr/>
      </dsp:nvSpPr>
      <dsp:spPr>
        <a:xfrm>
          <a:off x="2830710" y="1974921"/>
          <a:ext cx="3917900" cy="674659"/>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1937 OLAYLARI</a:t>
          </a:r>
          <a:endParaRPr lang="tr-TR" sz="2000" b="1" kern="1200" dirty="0"/>
        </a:p>
      </dsp:txBody>
      <dsp:txXfrm>
        <a:off x="2850470" y="1994681"/>
        <a:ext cx="3878380" cy="635139"/>
      </dsp:txXfrm>
    </dsp:sp>
    <dsp:sp modelId="{71540EFA-2452-4D79-8ABE-089D4A512044}">
      <dsp:nvSpPr>
        <dsp:cNvPr id="0" name=""/>
        <dsp:cNvSpPr/>
      </dsp:nvSpPr>
      <dsp:spPr>
        <a:xfrm>
          <a:off x="1116" y="3375481"/>
          <a:ext cx="3917900" cy="15075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88E375-E88E-42D5-AAC8-A793326BB8C5}">
      <dsp:nvSpPr>
        <dsp:cNvPr id="0" name=""/>
        <dsp:cNvSpPr/>
      </dsp:nvSpPr>
      <dsp:spPr>
        <a:xfrm>
          <a:off x="436438" y="3789037"/>
          <a:ext cx="3917900" cy="1507597"/>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SADABAT PAKTI</a:t>
          </a:r>
          <a:endParaRPr lang="tr-TR" sz="2000" b="1" kern="1200" dirty="0"/>
        </a:p>
      </dsp:txBody>
      <dsp:txXfrm>
        <a:off x="480594" y="3833193"/>
        <a:ext cx="3829588" cy="1419285"/>
      </dsp:txXfrm>
    </dsp:sp>
    <dsp:sp modelId="{EC986DC6-59CC-4365-A9B4-07407A0F4653}">
      <dsp:nvSpPr>
        <dsp:cNvPr id="0" name=""/>
        <dsp:cNvSpPr/>
      </dsp:nvSpPr>
      <dsp:spPr>
        <a:xfrm>
          <a:off x="4790777" y="3375481"/>
          <a:ext cx="3917900" cy="13727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6072A9-2289-48B2-BCA3-CA388A607B04}">
      <dsp:nvSpPr>
        <dsp:cNvPr id="0" name=""/>
        <dsp:cNvSpPr/>
      </dsp:nvSpPr>
      <dsp:spPr>
        <a:xfrm>
          <a:off x="5226099" y="3789037"/>
          <a:ext cx="3917900" cy="1372730"/>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ATATÜRK İLKELERİNİN ANAYASAYA GİRMESİ</a:t>
          </a:r>
          <a:endParaRPr lang="tr-TR" sz="2000" b="1" kern="1200" dirty="0"/>
        </a:p>
      </dsp:txBody>
      <dsp:txXfrm>
        <a:off x="5266305" y="3829243"/>
        <a:ext cx="3837488" cy="129231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B26C5-1357-4C7F-927D-242EDE495AD2}">
      <dsp:nvSpPr>
        <dsp:cNvPr id="0" name=""/>
        <dsp:cNvSpPr/>
      </dsp:nvSpPr>
      <dsp:spPr>
        <a:xfrm>
          <a:off x="6704007" y="2671090"/>
          <a:ext cx="91440" cy="1200234"/>
        </a:xfrm>
        <a:custGeom>
          <a:avLst/>
          <a:gdLst/>
          <a:ahLst/>
          <a:cxnLst/>
          <a:rect l="0" t="0" r="0" b="0"/>
          <a:pathLst>
            <a:path>
              <a:moveTo>
                <a:pt x="45720" y="0"/>
              </a:moveTo>
              <a:lnTo>
                <a:pt x="45720" y="12002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46A0CF-C35F-454C-BC6B-EA382D58EF7C}">
      <dsp:nvSpPr>
        <dsp:cNvPr id="0" name=""/>
        <dsp:cNvSpPr/>
      </dsp:nvSpPr>
      <dsp:spPr>
        <a:xfrm>
          <a:off x="1914346" y="2641584"/>
          <a:ext cx="91440" cy="1139456"/>
        </a:xfrm>
        <a:custGeom>
          <a:avLst/>
          <a:gdLst/>
          <a:ahLst/>
          <a:cxnLst/>
          <a:rect l="0" t="0" r="0" b="0"/>
          <a:pathLst>
            <a:path>
              <a:moveTo>
                <a:pt x="45720" y="0"/>
              </a:moveTo>
              <a:lnTo>
                <a:pt x="45720" y="11394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9BB0E6-0F83-41DB-94D8-713AA57B25BE}">
      <dsp:nvSpPr>
        <dsp:cNvPr id="0" name=""/>
        <dsp:cNvSpPr/>
      </dsp:nvSpPr>
      <dsp:spPr>
        <a:xfrm>
          <a:off x="1116" y="1300027"/>
          <a:ext cx="3917900" cy="1341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5CB173-E53B-4718-B0D1-FE820767ACB6}">
      <dsp:nvSpPr>
        <dsp:cNvPr id="0" name=""/>
        <dsp:cNvSpPr/>
      </dsp:nvSpPr>
      <dsp:spPr>
        <a:xfrm>
          <a:off x="436438" y="1713583"/>
          <a:ext cx="3917900" cy="1341557"/>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1938 OLAYLARI</a:t>
          </a:r>
          <a:endParaRPr lang="tr-TR" sz="2000" b="1" kern="1200" dirty="0"/>
        </a:p>
      </dsp:txBody>
      <dsp:txXfrm>
        <a:off x="475731" y="1752876"/>
        <a:ext cx="3839314" cy="1262971"/>
      </dsp:txXfrm>
    </dsp:sp>
    <dsp:sp modelId="{71540EFA-2452-4D79-8ABE-089D4A512044}">
      <dsp:nvSpPr>
        <dsp:cNvPr id="0" name=""/>
        <dsp:cNvSpPr/>
      </dsp:nvSpPr>
      <dsp:spPr>
        <a:xfrm>
          <a:off x="1116" y="3781040"/>
          <a:ext cx="3917900" cy="12818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88E375-E88E-42D5-AAC8-A793326BB8C5}">
      <dsp:nvSpPr>
        <dsp:cNvPr id="0" name=""/>
        <dsp:cNvSpPr/>
      </dsp:nvSpPr>
      <dsp:spPr>
        <a:xfrm>
          <a:off x="436438" y="4194596"/>
          <a:ext cx="3917900" cy="1281898"/>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ATATÜRK’ÜN ÖLÜMÜ</a:t>
          </a:r>
          <a:endParaRPr lang="tr-TR" sz="1600" b="1" kern="1200" dirty="0"/>
        </a:p>
      </dsp:txBody>
      <dsp:txXfrm>
        <a:off x="473984" y="4232142"/>
        <a:ext cx="3842808" cy="1206806"/>
      </dsp:txXfrm>
    </dsp:sp>
    <dsp:sp modelId="{7B77DD18-8806-425D-A6DF-2F1A90BCF011}">
      <dsp:nvSpPr>
        <dsp:cNvPr id="0" name=""/>
        <dsp:cNvSpPr/>
      </dsp:nvSpPr>
      <dsp:spPr>
        <a:xfrm>
          <a:off x="4790777" y="1270521"/>
          <a:ext cx="3917900" cy="14005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33981C-8399-4026-876F-263BD22FA0CF}">
      <dsp:nvSpPr>
        <dsp:cNvPr id="0" name=""/>
        <dsp:cNvSpPr/>
      </dsp:nvSpPr>
      <dsp:spPr>
        <a:xfrm>
          <a:off x="5226099" y="1684077"/>
          <a:ext cx="3917900" cy="1400569"/>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1939 OLAYLARI</a:t>
          </a:r>
          <a:endParaRPr lang="tr-TR" sz="2000" b="1" kern="1200" dirty="0"/>
        </a:p>
      </dsp:txBody>
      <dsp:txXfrm>
        <a:off x="5267120" y="1725098"/>
        <a:ext cx="3835858" cy="1318527"/>
      </dsp:txXfrm>
    </dsp:sp>
    <dsp:sp modelId="{C2B0F808-6F33-4C49-AF2E-0826C2D91C23}">
      <dsp:nvSpPr>
        <dsp:cNvPr id="0" name=""/>
        <dsp:cNvSpPr/>
      </dsp:nvSpPr>
      <dsp:spPr>
        <a:xfrm>
          <a:off x="4790777" y="3871325"/>
          <a:ext cx="3917900" cy="130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BA1E26-44CE-40AB-AC20-283E5CEB072D}">
      <dsp:nvSpPr>
        <dsp:cNvPr id="0" name=""/>
        <dsp:cNvSpPr/>
      </dsp:nvSpPr>
      <dsp:spPr>
        <a:xfrm>
          <a:off x="5226099" y="4284881"/>
          <a:ext cx="3917900" cy="1304363"/>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HATAY’IN ANAVATANA KATILMASI</a:t>
          </a:r>
          <a:endParaRPr lang="tr-TR" sz="1600" b="1" kern="1200" dirty="0"/>
        </a:p>
      </dsp:txBody>
      <dsp:txXfrm>
        <a:off x="5264302" y="4323084"/>
        <a:ext cx="3841494" cy="122795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B4BA7-90CE-4BE2-BDB7-231DBD46130E}">
      <dsp:nvSpPr>
        <dsp:cNvPr id="0" name=""/>
        <dsp:cNvSpPr/>
      </dsp:nvSpPr>
      <dsp:spPr>
        <a:xfrm>
          <a:off x="4512840" y="3161771"/>
          <a:ext cx="3975979" cy="309698"/>
        </a:xfrm>
        <a:custGeom>
          <a:avLst/>
          <a:gdLst/>
          <a:ahLst/>
          <a:cxnLst/>
          <a:rect l="0" t="0" r="0" b="0"/>
          <a:pathLst>
            <a:path>
              <a:moveTo>
                <a:pt x="0" y="0"/>
              </a:moveTo>
              <a:lnTo>
                <a:pt x="0" y="211050"/>
              </a:lnTo>
              <a:lnTo>
                <a:pt x="3975979" y="211050"/>
              </a:lnTo>
              <a:lnTo>
                <a:pt x="3975979" y="3096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3B9272-7AED-48CC-B8D4-CA0FA7297588}">
      <dsp:nvSpPr>
        <dsp:cNvPr id="0" name=""/>
        <dsp:cNvSpPr/>
      </dsp:nvSpPr>
      <dsp:spPr>
        <a:xfrm>
          <a:off x="4512840" y="3161771"/>
          <a:ext cx="2674477" cy="309698"/>
        </a:xfrm>
        <a:custGeom>
          <a:avLst/>
          <a:gdLst/>
          <a:ahLst/>
          <a:cxnLst/>
          <a:rect l="0" t="0" r="0" b="0"/>
          <a:pathLst>
            <a:path>
              <a:moveTo>
                <a:pt x="0" y="0"/>
              </a:moveTo>
              <a:lnTo>
                <a:pt x="0" y="211050"/>
              </a:lnTo>
              <a:lnTo>
                <a:pt x="2674477" y="211050"/>
              </a:lnTo>
              <a:lnTo>
                <a:pt x="2674477" y="3096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4C6C19-7A80-4843-8215-BE741A1929D6}">
      <dsp:nvSpPr>
        <dsp:cNvPr id="0" name=""/>
        <dsp:cNvSpPr/>
      </dsp:nvSpPr>
      <dsp:spPr>
        <a:xfrm>
          <a:off x="4512840" y="3161771"/>
          <a:ext cx="1372975" cy="309698"/>
        </a:xfrm>
        <a:custGeom>
          <a:avLst/>
          <a:gdLst/>
          <a:ahLst/>
          <a:cxnLst/>
          <a:rect l="0" t="0" r="0" b="0"/>
          <a:pathLst>
            <a:path>
              <a:moveTo>
                <a:pt x="0" y="0"/>
              </a:moveTo>
              <a:lnTo>
                <a:pt x="0" y="211050"/>
              </a:lnTo>
              <a:lnTo>
                <a:pt x="1372975" y="211050"/>
              </a:lnTo>
              <a:lnTo>
                <a:pt x="1372975" y="3096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C412B3-4618-415F-8D68-59BAA9FD2331}">
      <dsp:nvSpPr>
        <dsp:cNvPr id="0" name=""/>
        <dsp:cNvSpPr/>
      </dsp:nvSpPr>
      <dsp:spPr>
        <a:xfrm>
          <a:off x="4467120" y="3161771"/>
          <a:ext cx="91440" cy="309698"/>
        </a:xfrm>
        <a:custGeom>
          <a:avLst/>
          <a:gdLst/>
          <a:ahLst/>
          <a:cxnLst/>
          <a:rect l="0" t="0" r="0" b="0"/>
          <a:pathLst>
            <a:path>
              <a:moveTo>
                <a:pt x="45720" y="0"/>
              </a:moveTo>
              <a:lnTo>
                <a:pt x="45720" y="211050"/>
              </a:lnTo>
              <a:lnTo>
                <a:pt x="117193" y="211050"/>
              </a:lnTo>
              <a:lnTo>
                <a:pt x="117193" y="3096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2C711D-C060-4409-8C93-210E7B37778A}">
      <dsp:nvSpPr>
        <dsp:cNvPr id="0" name=""/>
        <dsp:cNvSpPr/>
      </dsp:nvSpPr>
      <dsp:spPr>
        <a:xfrm>
          <a:off x="3211338" y="3161771"/>
          <a:ext cx="1301501" cy="309698"/>
        </a:xfrm>
        <a:custGeom>
          <a:avLst/>
          <a:gdLst/>
          <a:ahLst/>
          <a:cxnLst/>
          <a:rect l="0" t="0" r="0" b="0"/>
          <a:pathLst>
            <a:path>
              <a:moveTo>
                <a:pt x="1301501" y="0"/>
              </a:moveTo>
              <a:lnTo>
                <a:pt x="1301501" y="211050"/>
              </a:lnTo>
              <a:lnTo>
                <a:pt x="0" y="211050"/>
              </a:lnTo>
              <a:lnTo>
                <a:pt x="0" y="3096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16CF5A-0D72-46DB-BFF6-98A92E272563}">
      <dsp:nvSpPr>
        <dsp:cNvPr id="0" name=""/>
        <dsp:cNvSpPr/>
      </dsp:nvSpPr>
      <dsp:spPr>
        <a:xfrm>
          <a:off x="1838363" y="3161771"/>
          <a:ext cx="2674477" cy="309698"/>
        </a:xfrm>
        <a:custGeom>
          <a:avLst/>
          <a:gdLst/>
          <a:ahLst/>
          <a:cxnLst/>
          <a:rect l="0" t="0" r="0" b="0"/>
          <a:pathLst>
            <a:path>
              <a:moveTo>
                <a:pt x="2674477" y="0"/>
              </a:moveTo>
              <a:lnTo>
                <a:pt x="2674477" y="211050"/>
              </a:lnTo>
              <a:lnTo>
                <a:pt x="0" y="211050"/>
              </a:lnTo>
              <a:lnTo>
                <a:pt x="0" y="3096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46A0CF-C35F-454C-BC6B-EA382D58EF7C}">
      <dsp:nvSpPr>
        <dsp:cNvPr id="0" name=""/>
        <dsp:cNvSpPr/>
      </dsp:nvSpPr>
      <dsp:spPr>
        <a:xfrm>
          <a:off x="536861" y="3161771"/>
          <a:ext cx="3975979" cy="309698"/>
        </a:xfrm>
        <a:custGeom>
          <a:avLst/>
          <a:gdLst/>
          <a:ahLst/>
          <a:cxnLst/>
          <a:rect l="0" t="0" r="0" b="0"/>
          <a:pathLst>
            <a:path>
              <a:moveTo>
                <a:pt x="3975979" y="0"/>
              </a:moveTo>
              <a:lnTo>
                <a:pt x="3975979" y="211050"/>
              </a:lnTo>
              <a:lnTo>
                <a:pt x="0" y="211050"/>
              </a:lnTo>
              <a:lnTo>
                <a:pt x="0" y="3096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9BB0E6-0F83-41DB-94D8-713AA57B25BE}">
      <dsp:nvSpPr>
        <dsp:cNvPr id="0" name=""/>
        <dsp:cNvSpPr/>
      </dsp:nvSpPr>
      <dsp:spPr>
        <a:xfrm>
          <a:off x="2411760" y="2597938"/>
          <a:ext cx="4202160" cy="5638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5CB173-E53B-4718-B0D1-FE820767ACB6}">
      <dsp:nvSpPr>
        <dsp:cNvPr id="0" name=""/>
        <dsp:cNvSpPr/>
      </dsp:nvSpPr>
      <dsp:spPr>
        <a:xfrm>
          <a:off x="2530078" y="2710340"/>
          <a:ext cx="4202160" cy="563833"/>
        </a:xfrm>
        <a:prstGeom prst="roundRect">
          <a:avLst>
            <a:gd name="adj" fmla="val 10000"/>
          </a:avLst>
        </a:prstGeom>
        <a:solidFill>
          <a:srgbClr val="FF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ATATÜRK DEVRİ DIŞ POLİTİKASI</a:t>
          </a:r>
          <a:endParaRPr lang="tr-TR" sz="2000" b="1" kern="1200" dirty="0"/>
        </a:p>
      </dsp:txBody>
      <dsp:txXfrm>
        <a:off x="2546592" y="2726854"/>
        <a:ext cx="4169132" cy="530805"/>
      </dsp:txXfrm>
    </dsp:sp>
    <dsp:sp modelId="{71540EFA-2452-4D79-8ABE-089D4A512044}">
      <dsp:nvSpPr>
        <dsp:cNvPr id="0" name=""/>
        <dsp:cNvSpPr/>
      </dsp:nvSpPr>
      <dsp:spPr>
        <a:xfrm>
          <a:off x="4428" y="3471470"/>
          <a:ext cx="1064865" cy="6761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88E375-E88E-42D5-AAC8-A793326BB8C5}">
      <dsp:nvSpPr>
        <dsp:cNvPr id="0" name=""/>
        <dsp:cNvSpPr/>
      </dsp:nvSpPr>
      <dsp:spPr>
        <a:xfrm>
          <a:off x="122746" y="3583872"/>
          <a:ext cx="1064865" cy="676189"/>
        </a:xfrm>
        <a:prstGeom prst="roundRect">
          <a:avLst>
            <a:gd name="adj" fmla="val 10000"/>
          </a:avLst>
        </a:prstGeom>
        <a:solidFill>
          <a:srgbClr val="FF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ŞEYH SAİT İSYANI</a:t>
          </a:r>
          <a:endParaRPr lang="tr-TR" sz="1400" b="1" kern="1200" dirty="0"/>
        </a:p>
      </dsp:txBody>
      <dsp:txXfrm>
        <a:off x="142551" y="3603677"/>
        <a:ext cx="1025255" cy="636579"/>
      </dsp:txXfrm>
    </dsp:sp>
    <dsp:sp modelId="{D402F296-390E-4D6C-A15E-E2D85A1E9C33}">
      <dsp:nvSpPr>
        <dsp:cNvPr id="0" name=""/>
        <dsp:cNvSpPr/>
      </dsp:nvSpPr>
      <dsp:spPr>
        <a:xfrm>
          <a:off x="1305930" y="3471470"/>
          <a:ext cx="1064865" cy="6761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45AF78-0582-4E06-9FEF-3EEB0BBD4BAC}">
      <dsp:nvSpPr>
        <dsp:cNvPr id="0" name=""/>
        <dsp:cNvSpPr/>
      </dsp:nvSpPr>
      <dsp:spPr>
        <a:xfrm>
          <a:off x="1424248" y="3583872"/>
          <a:ext cx="1064865" cy="676189"/>
        </a:xfrm>
        <a:prstGeom prst="roundRect">
          <a:avLst>
            <a:gd name="adj" fmla="val 10000"/>
          </a:avLst>
        </a:prstGeom>
        <a:solidFill>
          <a:srgbClr val="FF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MUSUL MESELESİ</a:t>
          </a:r>
          <a:endParaRPr lang="tr-TR" sz="1400" b="1" kern="1200" dirty="0"/>
        </a:p>
      </dsp:txBody>
      <dsp:txXfrm>
        <a:off x="1444053" y="3603677"/>
        <a:ext cx="1025255" cy="636579"/>
      </dsp:txXfrm>
    </dsp:sp>
    <dsp:sp modelId="{A2EB360C-6531-440E-A727-4EAAEEAF5A2E}">
      <dsp:nvSpPr>
        <dsp:cNvPr id="0" name=""/>
        <dsp:cNvSpPr/>
      </dsp:nvSpPr>
      <dsp:spPr>
        <a:xfrm>
          <a:off x="2607432" y="3471470"/>
          <a:ext cx="1207812" cy="6761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F7758B-5FA5-41A5-AC99-F06FC8065CD8}">
      <dsp:nvSpPr>
        <dsp:cNvPr id="0" name=""/>
        <dsp:cNvSpPr/>
      </dsp:nvSpPr>
      <dsp:spPr>
        <a:xfrm>
          <a:off x="2725750" y="3583872"/>
          <a:ext cx="1207812" cy="676189"/>
        </a:xfrm>
        <a:prstGeom prst="roundRect">
          <a:avLst>
            <a:gd name="adj" fmla="val 10000"/>
          </a:avLst>
        </a:prstGeom>
        <a:solidFill>
          <a:srgbClr val="FFFF66">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t>NÜFUS MÜBADELESİ</a:t>
          </a:r>
          <a:endParaRPr lang="tr-TR" sz="1200" b="1" kern="1200" dirty="0"/>
        </a:p>
      </dsp:txBody>
      <dsp:txXfrm>
        <a:off x="2745555" y="3603677"/>
        <a:ext cx="1168202" cy="636579"/>
      </dsp:txXfrm>
    </dsp:sp>
    <dsp:sp modelId="{A577626C-98EB-4531-8859-D72AB659244C}">
      <dsp:nvSpPr>
        <dsp:cNvPr id="0" name=""/>
        <dsp:cNvSpPr/>
      </dsp:nvSpPr>
      <dsp:spPr>
        <a:xfrm>
          <a:off x="4051881" y="3471470"/>
          <a:ext cx="1064865" cy="6761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27D00A-D39F-4688-8398-19A85C6A8939}">
      <dsp:nvSpPr>
        <dsp:cNvPr id="0" name=""/>
        <dsp:cNvSpPr/>
      </dsp:nvSpPr>
      <dsp:spPr>
        <a:xfrm>
          <a:off x="4170200" y="3583872"/>
          <a:ext cx="1064865" cy="676189"/>
        </a:xfrm>
        <a:prstGeom prst="roundRect">
          <a:avLst>
            <a:gd name="adj" fmla="val 10000"/>
          </a:avLst>
        </a:prstGeom>
        <a:solidFill>
          <a:srgbClr val="FFFF66">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BALKAN ANTANTI</a:t>
          </a:r>
          <a:endParaRPr lang="tr-TR" sz="1400" b="1" kern="1200" dirty="0"/>
        </a:p>
      </dsp:txBody>
      <dsp:txXfrm>
        <a:off x="4190005" y="3603677"/>
        <a:ext cx="1025255" cy="636579"/>
      </dsp:txXfrm>
    </dsp:sp>
    <dsp:sp modelId="{136B32EA-43C5-47CE-95E1-8BD90AA88A92}">
      <dsp:nvSpPr>
        <dsp:cNvPr id="0" name=""/>
        <dsp:cNvSpPr/>
      </dsp:nvSpPr>
      <dsp:spPr>
        <a:xfrm>
          <a:off x="5353383" y="3471470"/>
          <a:ext cx="1064865" cy="6761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2835C-070F-4902-980C-8E4B37A44215}">
      <dsp:nvSpPr>
        <dsp:cNvPr id="0" name=""/>
        <dsp:cNvSpPr/>
      </dsp:nvSpPr>
      <dsp:spPr>
        <a:xfrm>
          <a:off x="5471702" y="3583872"/>
          <a:ext cx="1064865" cy="676189"/>
        </a:xfrm>
        <a:prstGeom prst="roundRect">
          <a:avLst>
            <a:gd name="adj" fmla="val 10000"/>
          </a:avLst>
        </a:prstGeom>
        <a:solidFill>
          <a:srgbClr val="FF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t>MONTRÖ BOĞAZLAR SÖZLEŞMESİ</a:t>
          </a:r>
          <a:endParaRPr lang="tr-TR" sz="1100" b="1" kern="1200" dirty="0"/>
        </a:p>
      </dsp:txBody>
      <dsp:txXfrm>
        <a:off x="5491507" y="3603677"/>
        <a:ext cx="1025255" cy="636579"/>
      </dsp:txXfrm>
    </dsp:sp>
    <dsp:sp modelId="{939B361F-D762-49E7-AC9D-E964E629622D}">
      <dsp:nvSpPr>
        <dsp:cNvPr id="0" name=""/>
        <dsp:cNvSpPr/>
      </dsp:nvSpPr>
      <dsp:spPr>
        <a:xfrm>
          <a:off x="6654885" y="3471470"/>
          <a:ext cx="1064865" cy="6761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B4DB47-6AB1-4A76-B369-33EF731074AB}">
      <dsp:nvSpPr>
        <dsp:cNvPr id="0" name=""/>
        <dsp:cNvSpPr/>
      </dsp:nvSpPr>
      <dsp:spPr>
        <a:xfrm>
          <a:off x="6773204" y="3583872"/>
          <a:ext cx="1064865" cy="676189"/>
        </a:xfrm>
        <a:prstGeom prst="roundRect">
          <a:avLst>
            <a:gd name="adj" fmla="val 10000"/>
          </a:avLst>
        </a:prstGeom>
        <a:solidFill>
          <a:srgbClr val="FF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t>SADABAT PAKTI</a:t>
          </a:r>
          <a:endParaRPr lang="tr-TR" sz="1100" b="1" kern="1200" dirty="0"/>
        </a:p>
      </dsp:txBody>
      <dsp:txXfrm>
        <a:off x="6793009" y="3603677"/>
        <a:ext cx="1025255" cy="636579"/>
      </dsp:txXfrm>
    </dsp:sp>
    <dsp:sp modelId="{6E272A3C-7C7B-4B73-BBE4-9A9AA25E3F44}">
      <dsp:nvSpPr>
        <dsp:cNvPr id="0" name=""/>
        <dsp:cNvSpPr/>
      </dsp:nvSpPr>
      <dsp:spPr>
        <a:xfrm>
          <a:off x="7956387" y="3471470"/>
          <a:ext cx="1064865" cy="6761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84C82A-B3C7-4A9A-ADCB-037C7A0DE161}">
      <dsp:nvSpPr>
        <dsp:cNvPr id="0" name=""/>
        <dsp:cNvSpPr/>
      </dsp:nvSpPr>
      <dsp:spPr>
        <a:xfrm>
          <a:off x="8074706" y="3583872"/>
          <a:ext cx="1064865" cy="676189"/>
        </a:xfrm>
        <a:prstGeom prst="roundRect">
          <a:avLst>
            <a:gd name="adj" fmla="val 10000"/>
          </a:avLst>
        </a:prstGeom>
        <a:solidFill>
          <a:srgbClr val="FF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t>HATAY’IN ANAVATANA KATILMASI</a:t>
          </a:r>
          <a:endParaRPr lang="tr-TR" sz="1100" b="1" kern="1200" dirty="0"/>
        </a:p>
      </dsp:txBody>
      <dsp:txXfrm>
        <a:off x="8094511" y="3603677"/>
        <a:ext cx="1025255" cy="6365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C711D-C060-4409-8C93-210E7B37778A}">
      <dsp:nvSpPr>
        <dsp:cNvPr id="0" name=""/>
        <dsp:cNvSpPr/>
      </dsp:nvSpPr>
      <dsp:spPr>
        <a:xfrm>
          <a:off x="4429125" y="2874261"/>
          <a:ext cx="3143250" cy="747950"/>
        </a:xfrm>
        <a:custGeom>
          <a:avLst/>
          <a:gdLst/>
          <a:ahLst/>
          <a:cxnLst/>
          <a:rect l="0" t="0" r="0" b="0"/>
          <a:pathLst>
            <a:path>
              <a:moveTo>
                <a:pt x="0" y="0"/>
              </a:moveTo>
              <a:lnTo>
                <a:pt x="0" y="509706"/>
              </a:lnTo>
              <a:lnTo>
                <a:pt x="3143250" y="509706"/>
              </a:lnTo>
              <a:lnTo>
                <a:pt x="3143250" y="747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16CF5A-0D72-46DB-BFF6-98A92E272563}">
      <dsp:nvSpPr>
        <dsp:cNvPr id="0" name=""/>
        <dsp:cNvSpPr/>
      </dsp:nvSpPr>
      <dsp:spPr>
        <a:xfrm>
          <a:off x="4383405" y="2874261"/>
          <a:ext cx="91440" cy="747950"/>
        </a:xfrm>
        <a:custGeom>
          <a:avLst/>
          <a:gdLst/>
          <a:ahLst/>
          <a:cxnLst/>
          <a:rect l="0" t="0" r="0" b="0"/>
          <a:pathLst>
            <a:path>
              <a:moveTo>
                <a:pt x="45720" y="0"/>
              </a:moveTo>
              <a:lnTo>
                <a:pt x="45720" y="747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46A0CF-C35F-454C-BC6B-EA382D58EF7C}">
      <dsp:nvSpPr>
        <dsp:cNvPr id="0" name=""/>
        <dsp:cNvSpPr/>
      </dsp:nvSpPr>
      <dsp:spPr>
        <a:xfrm>
          <a:off x="1285875" y="2874261"/>
          <a:ext cx="3143249" cy="747950"/>
        </a:xfrm>
        <a:custGeom>
          <a:avLst/>
          <a:gdLst/>
          <a:ahLst/>
          <a:cxnLst/>
          <a:rect l="0" t="0" r="0" b="0"/>
          <a:pathLst>
            <a:path>
              <a:moveTo>
                <a:pt x="3143249" y="0"/>
              </a:moveTo>
              <a:lnTo>
                <a:pt x="3143249" y="509706"/>
              </a:lnTo>
              <a:lnTo>
                <a:pt x="0" y="509706"/>
              </a:lnTo>
              <a:lnTo>
                <a:pt x="0" y="747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9BB0E6-0F83-41DB-94D8-713AA57B25BE}">
      <dsp:nvSpPr>
        <dsp:cNvPr id="0" name=""/>
        <dsp:cNvSpPr/>
      </dsp:nvSpPr>
      <dsp:spPr>
        <a:xfrm>
          <a:off x="3143250" y="1916830"/>
          <a:ext cx="2571749" cy="957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5CB173-E53B-4718-B0D1-FE820767ACB6}">
      <dsp:nvSpPr>
        <dsp:cNvPr id="0" name=""/>
        <dsp:cNvSpPr/>
      </dsp:nvSpPr>
      <dsp:spPr>
        <a:xfrm>
          <a:off x="3429000" y="2188293"/>
          <a:ext cx="2571749" cy="957431"/>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1918 OLAYLARI</a:t>
          </a:r>
          <a:endParaRPr lang="tr-TR" sz="2000" b="1" kern="1200" dirty="0"/>
        </a:p>
      </dsp:txBody>
      <dsp:txXfrm>
        <a:off x="3457042" y="2216335"/>
        <a:ext cx="2515665" cy="901347"/>
      </dsp:txXfrm>
    </dsp:sp>
    <dsp:sp modelId="{71540EFA-2452-4D79-8ABE-089D4A512044}">
      <dsp:nvSpPr>
        <dsp:cNvPr id="0" name=""/>
        <dsp:cNvSpPr/>
      </dsp:nvSpPr>
      <dsp:spPr>
        <a:xfrm>
          <a:off x="0" y="3622212"/>
          <a:ext cx="2571749" cy="10474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88E375-E88E-42D5-AAC8-A793326BB8C5}">
      <dsp:nvSpPr>
        <dsp:cNvPr id="0" name=""/>
        <dsp:cNvSpPr/>
      </dsp:nvSpPr>
      <dsp:spPr>
        <a:xfrm>
          <a:off x="285750" y="3893674"/>
          <a:ext cx="2571749" cy="1047494"/>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MONDROS MÜTAREKESİ</a:t>
          </a:r>
          <a:endParaRPr lang="tr-TR" sz="1400" b="1" kern="1200" dirty="0"/>
        </a:p>
      </dsp:txBody>
      <dsp:txXfrm>
        <a:off x="316430" y="3924354"/>
        <a:ext cx="2510389" cy="986134"/>
      </dsp:txXfrm>
    </dsp:sp>
    <dsp:sp modelId="{D402F296-390E-4D6C-A15E-E2D85A1E9C33}">
      <dsp:nvSpPr>
        <dsp:cNvPr id="0" name=""/>
        <dsp:cNvSpPr/>
      </dsp:nvSpPr>
      <dsp:spPr>
        <a:xfrm>
          <a:off x="3143250" y="3622212"/>
          <a:ext cx="2571749" cy="10474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45AF78-0582-4E06-9FEF-3EEB0BBD4BAC}">
      <dsp:nvSpPr>
        <dsp:cNvPr id="0" name=""/>
        <dsp:cNvSpPr/>
      </dsp:nvSpPr>
      <dsp:spPr>
        <a:xfrm>
          <a:off x="3429000" y="3893674"/>
          <a:ext cx="2571749" cy="1047494"/>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MUSTAFA KEMAL’İN İSTANBUL’A GELİŞİ</a:t>
          </a:r>
          <a:endParaRPr lang="tr-TR" sz="1800" b="1" kern="1200" dirty="0"/>
        </a:p>
      </dsp:txBody>
      <dsp:txXfrm>
        <a:off x="3459680" y="3924354"/>
        <a:ext cx="2510389" cy="986134"/>
      </dsp:txXfrm>
    </dsp:sp>
    <dsp:sp modelId="{A2EB360C-6531-440E-A727-4EAAEEAF5A2E}">
      <dsp:nvSpPr>
        <dsp:cNvPr id="0" name=""/>
        <dsp:cNvSpPr/>
      </dsp:nvSpPr>
      <dsp:spPr>
        <a:xfrm>
          <a:off x="6286500" y="3622212"/>
          <a:ext cx="2571749" cy="10474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F7758B-5FA5-41A5-AC99-F06FC8065CD8}">
      <dsp:nvSpPr>
        <dsp:cNvPr id="0" name=""/>
        <dsp:cNvSpPr/>
      </dsp:nvSpPr>
      <dsp:spPr>
        <a:xfrm>
          <a:off x="6572250" y="3893674"/>
          <a:ext cx="2571749" cy="1047494"/>
        </a:xfrm>
        <a:prstGeom prst="roundRect">
          <a:avLst>
            <a:gd name="adj" fmla="val 10000"/>
          </a:avLst>
        </a:prstGeom>
        <a:solidFill>
          <a:schemeClr val="accent6">
            <a:lumMod val="60000"/>
            <a:lumOff val="40000"/>
            <a:alpha val="89804"/>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ANADOLU’DA İLK İŞGALLERİN BAŞLAMASI TRAKYA PAŞAELİ CEMİYETİ’NİN KURULUŞU</a:t>
          </a:r>
          <a:endParaRPr lang="tr-TR" sz="1400" b="1" kern="1200" dirty="0"/>
        </a:p>
      </dsp:txBody>
      <dsp:txXfrm>
        <a:off x="6602930" y="3924354"/>
        <a:ext cx="2510389" cy="9861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82F5C-59E9-42E2-ACCE-7D41082E9688}">
      <dsp:nvSpPr>
        <dsp:cNvPr id="0" name=""/>
        <dsp:cNvSpPr/>
      </dsp:nvSpPr>
      <dsp:spPr>
        <a:xfrm>
          <a:off x="4511947" y="3214763"/>
          <a:ext cx="3963441" cy="314372"/>
        </a:xfrm>
        <a:custGeom>
          <a:avLst/>
          <a:gdLst/>
          <a:ahLst/>
          <a:cxnLst/>
          <a:rect l="0" t="0" r="0" b="0"/>
          <a:pathLst>
            <a:path>
              <a:moveTo>
                <a:pt x="0" y="0"/>
              </a:moveTo>
              <a:lnTo>
                <a:pt x="0" y="214236"/>
              </a:lnTo>
              <a:lnTo>
                <a:pt x="3963441" y="214236"/>
              </a:lnTo>
              <a:lnTo>
                <a:pt x="3963441" y="3143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91B5B4-FFF0-4BA0-B1D0-D02A1E1B4102}">
      <dsp:nvSpPr>
        <dsp:cNvPr id="0" name=""/>
        <dsp:cNvSpPr/>
      </dsp:nvSpPr>
      <dsp:spPr>
        <a:xfrm>
          <a:off x="4511947" y="3214763"/>
          <a:ext cx="2642294" cy="314372"/>
        </a:xfrm>
        <a:custGeom>
          <a:avLst/>
          <a:gdLst/>
          <a:ahLst/>
          <a:cxnLst/>
          <a:rect l="0" t="0" r="0" b="0"/>
          <a:pathLst>
            <a:path>
              <a:moveTo>
                <a:pt x="0" y="0"/>
              </a:moveTo>
              <a:lnTo>
                <a:pt x="0" y="214236"/>
              </a:lnTo>
              <a:lnTo>
                <a:pt x="2642294" y="214236"/>
              </a:lnTo>
              <a:lnTo>
                <a:pt x="2642294" y="3143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C412B3-4618-415F-8D68-59BAA9FD2331}">
      <dsp:nvSpPr>
        <dsp:cNvPr id="0" name=""/>
        <dsp:cNvSpPr/>
      </dsp:nvSpPr>
      <dsp:spPr>
        <a:xfrm>
          <a:off x="4511947" y="3214763"/>
          <a:ext cx="1321147" cy="314372"/>
        </a:xfrm>
        <a:custGeom>
          <a:avLst/>
          <a:gdLst/>
          <a:ahLst/>
          <a:cxnLst/>
          <a:rect l="0" t="0" r="0" b="0"/>
          <a:pathLst>
            <a:path>
              <a:moveTo>
                <a:pt x="0" y="0"/>
              </a:moveTo>
              <a:lnTo>
                <a:pt x="0" y="214236"/>
              </a:lnTo>
              <a:lnTo>
                <a:pt x="1321147" y="214236"/>
              </a:lnTo>
              <a:lnTo>
                <a:pt x="1321147" y="3143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2C711D-C060-4409-8C93-210E7B37778A}">
      <dsp:nvSpPr>
        <dsp:cNvPr id="0" name=""/>
        <dsp:cNvSpPr/>
      </dsp:nvSpPr>
      <dsp:spPr>
        <a:xfrm>
          <a:off x="4466227" y="3214763"/>
          <a:ext cx="91440" cy="314372"/>
        </a:xfrm>
        <a:custGeom>
          <a:avLst/>
          <a:gdLst/>
          <a:ahLst/>
          <a:cxnLst/>
          <a:rect l="0" t="0" r="0" b="0"/>
          <a:pathLst>
            <a:path>
              <a:moveTo>
                <a:pt x="45720" y="0"/>
              </a:moveTo>
              <a:lnTo>
                <a:pt x="45720" y="3143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16CF5A-0D72-46DB-BFF6-98A92E272563}">
      <dsp:nvSpPr>
        <dsp:cNvPr id="0" name=""/>
        <dsp:cNvSpPr/>
      </dsp:nvSpPr>
      <dsp:spPr>
        <a:xfrm>
          <a:off x="3190800" y="3214763"/>
          <a:ext cx="1321147" cy="314372"/>
        </a:xfrm>
        <a:custGeom>
          <a:avLst/>
          <a:gdLst/>
          <a:ahLst/>
          <a:cxnLst/>
          <a:rect l="0" t="0" r="0" b="0"/>
          <a:pathLst>
            <a:path>
              <a:moveTo>
                <a:pt x="1321147" y="0"/>
              </a:moveTo>
              <a:lnTo>
                <a:pt x="1321147" y="214236"/>
              </a:lnTo>
              <a:lnTo>
                <a:pt x="0" y="214236"/>
              </a:lnTo>
              <a:lnTo>
                <a:pt x="0" y="3143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46A0CF-C35F-454C-BC6B-EA382D58EF7C}">
      <dsp:nvSpPr>
        <dsp:cNvPr id="0" name=""/>
        <dsp:cNvSpPr/>
      </dsp:nvSpPr>
      <dsp:spPr>
        <a:xfrm>
          <a:off x="1869653" y="3214763"/>
          <a:ext cx="2642294" cy="314372"/>
        </a:xfrm>
        <a:custGeom>
          <a:avLst/>
          <a:gdLst/>
          <a:ahLst/>
          <a:cxnLst/>
          <a:rect l="0" t="0" r="0" b="0"/>
          <a:pathLst>
            <a:path>
              <a:moveTo>
                <a:pt x="2642294" y="0"/>
              </a:moveTo>
              <a:lnTo>
                <a:pt x="2642294" y="214236"/>
              </a:lnTo>
              <a:lnTo>
                <a:pt x="0" y="214236"/>
              </a:lnTo>
              <a:lnTo>
                <a:pt x="0" y="3143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D6FDD6-BEC9-4424-9E69-0FE53CA5986C}">
      <dsp:nvSpPr>
        <dsp:cNvPr id="0" name=""/>
        <dsp:cNvSpPr/>
      </dsp:nvSpPr>
      <dsp:spPr>
        <a:xfrm>
          <a:off x="548506" y="3214763"/>
          <a:ext cx="3963441" cy="314372"/>
        </a:xfrm>
        <a:custGeom>
          <a:avLst/>
          <a:gdLst/>
          <a:ahLst/>
          <a:cxnLst/>
          <a:rect l="0" t="0" r="0" b="0"/>
          <a:pathLst>
            <a:path>
              <a:moveTo>
                <a:pt x="3963441" y="0"/>
              </a:moveTo>
              <a:lnTo>
                <a:pt x="3963441" y="214236"/>
              </a:lnTo>
              <a:lnTo>
                <a:pt x="0" y="214236"/>
              </a:lnTo>
              <a:lnTo>
                <a:pt x="0" y="3143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9BB0E6-0F83-41DB-94D8-713AA57B25BE}">
      <dsp:nvSpPr>
        <dsp:cNvPr id="0" name=""/>
        <dsp:cNvSpPr/>
      </dsp:nvSpPr>
      <dsp:spPr>
        <a:xfrm>
          <a:off x="3491876" y="2528367"/>
          <a:ext cx="2040142" cy="686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5CB173-E53B-4718-B0D1-FE820767ACB6}">
      <dsp:nvSpPr>
        <dsp:cNvPr id="0" name=""/>
        <dsp:cNvSpPr/>
      </dsp:nvSpPr>
      <dsp:spPr>
        <a:xfrm>
          <a:off x="3611981" y="2642466"/>
          <a:ext cx="2040142" cy="686396"/>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1919 OLAYLARI</a:t>
          </a:r>
          <a:endParaRPr lang="tr-TR" sz="2000" b="1" kern="1200" dirty="0"/>
        </a:p>
      </dsp:txBody>
      <dsp:txXfrm>
        <a:off x="3632085" y="2662570"/>
        <a:ext cx="1999934" cy="646188"/>
      </dsp:txXfrm>
    </dsp:sp>
    <dsp:sp modelId="{CAEF1D44-141C-4C1B-9C11-AEDDB550CBE8}">
      <dsp:nvSpPr>
        <dsp:cNvPr id="0" name=""/>
        <dsp:cNvSpPr/>
      </dsp:nvSpPr>
      <dsp:spPr>
        <a:xfrm>
          <a:off x="8036" y="3529136"/>
          <a:ext cx="1080938" cy="686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009D92-ACAF-4D0A-92BD-5C287D61E8AC}">
      <dsp:nvSpPr>
        <dsp:cNvPr id="0" name=""/>
        <dsp:cNvSpPr/>
      </dsp:nvSpPr>
      <dsp:spPr>
        <a:xfrm>
          <a:off x="128141" y="3643236"/>
          <a:ext cx="1080938" cy="686396"/>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t>İZMİR’İN İŞGALİ</a:t>
          </a:r>
          <a:endParaRPr lang="tr-TR" sz="1200" b="1" kern="1200" dirty="0"/>
        </a:p>
      </dsp:txBody>
      <dsp:txXfrm>
        <a:off x="148245" y="3663340"/>
        <a:ext cx="1040730" cy="646188"/>
      </dsp:txXfrm>
    </dsp:sp>
    <dsp:sp modelId="{71540EFA-2452-4D79-8ABE-089D4A512044}">
      <dsp:nvSpPr>
        <dsp:cNvPr id="0" name=""/>
        <dsp:cNvSpPr/>
      </dsp:nvSpPr>
      <dsp:spPr>
        <a:xfrm>
          <a:off x="1329183" y="3529136"/>
          <a:ext cx="1080938" cy="686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88E375-E88E-42D5-AAC8-A793326BB8C5}">
      <dsp:nvSpPr>
        <dsp:cNvPr id="0" name=""/>
        <dsp:cNvSpPr/>
      </dsp:nvSpPr>
      <dsp:spPr>
        <a:xfrm>
          <a:off x="1449288" y="3643236"/>
          <a:ext cx="1080938" cy="686396"/>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t>MUSTAFA KEMAL’İN SAMSUN’A ÇIKIŞI</a:t>
          </a:r>
          <a:endParaRPr lang="tr-TR" sz="1200" b="1" kern="1200" dirty="0"/>
        </a:p>
      </dsp:txBody>
      <dsp:txXfrm>
        <a:off x="1469392" y="3663340"/>
        <a:ext cx="1040730" cy="646188"/>
      </dsp:txXfrm>
    </dsp:sp>
    <dsp:sp modelId="{D402F296-390E-4D6C-A15E-E2D85A1E9C33}">
      <dsp:nvSpPr>
        <dsp:cNvPr id="0" name=""/>
        <dsp:cNvSpPr/>
      </dsp:nvSpPr>
      <dsp:spPr>
        <a:xfrm>
          <a:off x="2650331" y="3529136"/>
          <a:ext cx="1080938" cy="686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45AF78-0582-4E06-9FEF-3EEB0BBD4BAC}">
      <dsp:nvSpPr>
        <dsp:cNvPr id="0" name=""/>
        <dsp:cNvSpPr/>
      </dsp:nvSpPr>
      <dsp:spPr>
        <a:xfrm>
          <a:off x="2770435" y="3643236"/>
          <a:ext cx="1080938" cy="686396"/>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t>AMASYA GENELGESİ</a:t>
          </a:r>
          <a:endParaRPr lang="tr-TR" sz="1200" b="1" kern="1200" dirty="0"/>
        </a:p>
      </dsp:txBody>
      <dsp:txXfrm>
        <a:off x="2790539" y="3663340"/>
        <a:ext cx="1040730" cy="646188"/>
      </dsp:txXfrm>
    </dsp:sp>
    <dsp:sp modelId="{A2EB360C-6531-440E-A727-4EAAEEAF5A2E}">
      <dsp:nvSpPr>
        <dsp:cNvPr id="0" name=""/>
        <dsp:cNvSpPr/>
      </dsp:nvSpPr>
      <dsp:spPr>
        <a:xfrm>
          <a:off x="3971478" y="3529136"/>
          <a:ext cx="1080938" cy="686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F7758B-5FA5-41A5-AC99-F06FC8065CD8}">
      <dsp:nvSpPr>
        <dsp:cNvPr id="0" name=""/>
        <dsp:cNvSpPr/>
      </dsp:nvSpPr>
      <dsp:spPr>
        <a:xfrm>
          <a:off x="4091582" y="3643236"/>
          <a:ext cx="1080938" cy="686396"/>
        </a:xfrm>
        <a:prstGeom prst="roundRect">
          <a:avLst>
            <a:gd name="adj" fmla="val 10000"/>
          </a:avLst>
        </a:prstGeom>
        <a:solidFill>
          <a:srgbClr val="FF99FF">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t>ERZURUM KONGRESİ</a:t>
          </a:r>
          <a:endParaRPr lang="tr-TR" sz="1200" b="1" kern="1200" dirty="0"/>
        </a:p>
      </dsp:txBody>
      <dsp:txXfrm>
        <a:off x="4111686" y="3663340"/>
        <a:ext cx="1040730" cy="646188"/>
      </dsp:txXfrm>
    </dsp:sp>
    <dsp:sp modelId="{A577626C-98EB-4531-8859-D72AB659244C}">
      <dsp:nvSpPr>
        <dsp:cNvPr id="0" name=""/>
        <dsp:cNvSpPr/>
      </dsp:nvSpPr>
      <dsp:spPr>
        <a:xfrm>
          <a:off x="5292625" y="3529136"/>
          <a:ext cx="1080938" cy="686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27D00A-D39F-4688-8398-19A85C6A8939}">
      <dsp:nvSpPr>
        <dsp:cNvPr id="0" name=""/>
        <dsp:cNvSpPr/>
      </dsp:nvSpPr>
      <dsp:spPr>
        <a:xfrm>
          <a:off x="5412730" y="3643236"/>
          <a:ext cx="1080938" cy="686396"/>
        </a:xfrm>
        <a:prstGeom prst="roundRect">
          <a:avLst>
            <a:gd name="adj" fmla="val 10000"/>
          </a:avLst>
        </a:prstGeom>
        <a:solidFill>
          <a:srgbClr val="FF99FF">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t>SİVAS KONGRESİ</a:t>
          </a:r>
          <a:endParaRPr lang="tr-TR" sz="1200" b="1" kern="1200" dirty="0"/>
        </a:p>
      </dsp:txBody>
      <dsp:txXfrm>
        <a:off x="5432834" y="3663340"/>
        <a:ext cx="1040730" cy="646188"/>
      </dsp:txXfrm>
    </dsp:sp>
    <dsp:sp modelId="{A02E68BC-52FA-445A-8DE1-67314C53210D}">
      <dsp:nvSpPr>
        <dsp:cNvPr id="0" name=""/>
        <dsp:cNvSpPr/>
      </dsp:nvSpPr>
      <dsp:spPr>
        <a:xfrm>
          <a:off x="6613773" y="3529136"/>
          <a:ext cx="1080938" cy="686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1171AB-B48A-4851-8EE8-D696EE4FDE4A}">
      <dsp:nvSpPr>
        <dsp:cNvPr id="0" name=""/>
        <dsp:cNvSpPr/>
      </dsp:nvSpPr>
      <dsp:spPr>
        <a:xfrm>
          <a:off x="6733877" y="3643236"/>
          <a:ext cx="1080938" cy="686396"/>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t>AMASYA GÖRÜŞMELERİ</a:t>
          </a:r>
          <a:endParaRPr lang="tr-TR" sz="1100" b="1" kern="1200" dirty="0"/>
        </a:p>
      </dsp:txBody>
      <dsp:txXfrm>
        <a:off x="6753981" y="3663340"/>
        <a:ext cx="1040730" cy="646188"/>
      </dsp:txXfrm>
    </dsp:sp>
    <dsp:sp modelId="{99D98E4C-5C7E-43E6-B9B9-1D50AAE04366}">
      <dsp:nvSpPr>
        <dsp:cNvPr id="0" name=""/>
        <dsp:cNvSpPr/>
      </dsp:nvSpPr>
      <dsp:spPr>
        <a:xfrm>
          <a:off x="7934920" y="3529136"/>
          <a:ext cx="1080938" cy="686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ADA60A-2AEE-45CE-A8E4-8815AC101670}">
      <dsp:nvSpPr>
        <dsp:cNvPr id="0" name=""/>
        <dsp:cNvSpPr/>
      </dsp:nvSpPr>
      <dsp:spPr>
        <a:xfrm>
          <a:off x="8055024" y="3643236"/>
          <a:ext cx="1080938" cy="686396"/>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kern="1200" dirty="0" smtClean="0"/>
            <a:t>MUSTAFA KEMAL’İN ANKARA’YA GELİŞİ</a:t>
          </a:r>
          <a:endParaRPr lang="tr-TR" sz="1000" b="1" kern="1200" dirty="0"/>
        </a:p>
      </dsp:txBody>
      <dsp:txXfrm>
        <a:off x="8075128" y="3663340"/>
        <a:ext cx="1040730" cy="6461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9C89D-B937-4E4B-A6EA-B9249DAB8450}">
      <dsp:nvSpPr>
        <dsp:cNvPr id="0" name=""/>
        <dsp:cNvSpPr/>
      </dsp:nvSpPr>
      <dsp:spPr>
        <a:xfrm>
          <a:off x="4517138" y="2798178"/>
          <a:ext cx="3744398" cy="287201"/>
        </a:xfrm>
        <a:custGeom>
          <a:avLst/>
          <a:gdLst/>
          <a:ahLst/>
          <a:cxnLst/>
          <a:rect l="0" t="0" r="0" b="0"/>
          <a:pathLst>
            <a:path>
              <a:moveTo>
                <a:pt x="0" y="0"/>
              </a:moveTo>
              <a:lnTo>
                <a:pt x="0" y="195719"/>
              </a:lnTo>
              <a:lnTo>
                <a:pt x="3744398" y="195719"/>
              </a:lnTo>
              <a:lnTo>
                <a:pt x="3744398" y="2872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440CCA-0235-4E94-8DF6-7BE60C7FF84C}">
      <dsp:nvSpPr>
        <dsp:cNvPr id="0" name=""/>
        <dsp:cNvSpPr/>
      </dsp:nvSpPr>
      <dsp:spPr>
        <a:xfrm>
          <a:off x="4517138" y="2798178"/>
          <a:ext cx="2240603" cy="287201"/>
        </a:xfrm>
        <a:custGeom>
          <a:avLst/>
          <a:gdLst/>
          <a:ahLst/>
          <a:cxnLst/>
          <a:rect l="0" t="0" r="0" b="0"/>
          <a:pathLst>
            <a:path>
              <a:moveTo>
                <a:pt x="0" y="0"/>
              </a:moveTo>
              <a:lnTo>
                <a:pt x="0" y="195719"/>
              </a:lnTo>
              <a:lnTo>
                <a:pt x="2240603" y="195719"/>
              </a:lnTo>
              <a:lnTo>
                <a:pt x="2240603" y="2872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176991-F064-4BC1-825D-A9096D6D1049}">
      <dsp:nvSpPr>
        <dsp:cNvPr id="0" name=""/>
        <dsp:cNvSpPr/>
      </dsp:nvSpPr>
      <dsp:spPr>
        <a:xfrm>
          <a:off x="4517138" y="2798178"/>
          <a:ext cx="787077" cy="287201"/>
        </a:xfrm>
        <a:custGeom>
          <a:avLst/>
          <a:gdLst/>
          <a:ahLst/>
          <a:cxnLst/>
          <a:rect l="0" t="0" r="0" b="0"/>
          <a:pathLst>
            <a:path>
              <a:moveTo>
                <a:pt x="0" y="0"/>
              </a:moveTo>
              <a:lnTo>
                <a:pt x="0" y="195719"/>
              </a:lnTo>
              <a:lnTo>
                <a:pt x="787077" y="195719"/>
              </a:lnTo>
              <a:lnTo>
                <a:pt x="787077" y="2872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2C711D-C060-4409-8C93-210E7B37778A}">
      <dsp:nvSpPr>
        <dsp:cNvPr id="0" name=""/>
        <dsp:cNvSpPr/>
      </dsp:nvSpPr>
      <dsp:spPr>
        <a:xfrm>
          <a:off x="3647934" y="2798178"/>
          <a:ext cx="869204" cy="287201"/>
        </a:xfrm>
        <a:custGeom>
          <a:avLst/>
          <a:gdLst/>
          <a:ahLst/>
          <a:cxnLst/>
          <a:rect l="0" t="0" r="0" b="0"/>
          <a:pathLst>
            <a:path>
              <a:moveTo>
                <a:pt x="869204" y="0"/>
              </a:moveTo>
              <a:lnTo>
                <a:pt x="869204" y="195719"/>
              </a:lnTo>
              <a:lnTo>
                <a:pt x="0" y="195719"/>
              </a:lnTo>
              <a:lnTo>
                <a:pt x="0" y="2872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16CF5A-0D72-46DB-BFF6-98A92E272563}">
      <dsp:nvSpPr>
        <dsp:cNvPr id="0" name=""/>
        <dsp:cNvSpPr/>
      </dsp:nvSpPr>
      <dsp:spPr>
        <a:xfrm>
          <a:off x="2172238" y="2798178"/>
          <a:ext cx="2344899" cy="287201"/>
        </a:xfrm>
        <a:custGeom>
          <a:avLst/>
          <a:gdLst/>
          <a:ahLst/>
          <a:cxnLst/>
          <a:rect l="0" t="0" r="0" b="0"/>
          <a:pathLst>
            <a:path>
              <a:moveTo>
                <a:pt x="2344899" y="0"/>
              </a:moveTo>
              <a:lnTo>
                <a:pt x="2344899" y="195719"/>
              </a:lnTo>
              <a:lnTo>
                <a:pt x="0" y="195719"/>
              </a:lnTo>
              <a:lnTo>
                <a:pt x="0" y="2872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46A0CF-C35F-454C-BC6B-EA382D58EF7C}">
      <dsp:nvSpPr>
        <dsp:cNvPr id="0" name=""/>
        <dsp:cNvSpPr/>
      </dsp:nvSpPr>
      <dsp:spPr>
        <a:xfrm>
          <a:off x="707929" y="2798178"/>
          <a:ext cx="3809208" cy="287201"/>
        </a:xfrm>
        <a:custGeom>
          <a:avLst/>
          <a:gdLst/>
          <a:ahLst/>
          <a:cxnLst/>
          <a:rect l="0" t="0" r="0" b="0"/>
          <a:pathLst>
            <a:path>
              <a:moveTo>
                <a:pt x="3809208" y="0"/>
              </a:moveTo>
              <a:lnTo>
                <a:pt x="3809208" y="195719"/>
              </a:lnTo>
              <a:lnTo>
                <a:pt x="0" y="195719"/>
              </a:lnTo>
              <a:lnTo>
                <a:pt x="0" y="2872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9BB0E6-0F83-41DB-94D8-713AA57B25BE}">
      <dsp:nvSpPr>
        <dsp:cNvPr id="0" name=""/>
        <dsp:cNvSpPr/>
      </dsp:nvSpPr>
      <dsp:spPr>
        <a:xfrm>
          <a:off x="3221725" y="2171108"/>
          <a:ext cx="2590826" cy="6270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5CB173-E53B-4718-B0D1-FE820767ACB6}">
      <dsp:nvSpPr>
        <dsp:cNvPr id="0" name=""/>
        <dsp:cNvSpPr/>
      </dsp:nvSpPr>
      <dsp:spPr>
        <a:xfrm>
          <a:off x="3331448" y="2275346"/>
          <a:ext cx="2590826" cy="627070"/>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1920 OLAYLARI</a:t>
          </a:r>
          <a:endParaRPr lang="tr-TR" sz="2000" b="1" kern="1200" dirty="0"/>
        </a:p>
      </dsp:txBody>
      <dsp:txXfrm>
        <a:off x="3349814" y="2293712"/>
        <a:ext cx="2554094" cy="590338"/>
      </dsp:txXfrm>
    </dsp:sp>
    <dsp:sp modelId="{71540EFA-2452-4D79-8ABE-089D4A512044}">
      <dsp:nvSpPr>
        <dsp:cNvPr id="0" name=""/>
        <dsp:cNvSpPr/>
      </dsp:nvSpPr>
      <dsp:spPr>
        <a:xfrm>
          <a:off x="2475" y="3085380"/>
          <a:ext cx="1410907" cy="14766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88E375-E88E-42D5-AAC8-A793326BB8C5}">
      <dsp:nvSpPr>
        <dsp:cNvPr id="0" name=""/>
        <dsp:cNvSpPr/>
      </dsp:nvSpPr>
      <dsp:spPr>
        <a:xfrm>
          <a:off x="112199" y="3189617"/>
          <a:ext cx="1410907" cy="1476643"/>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SON OSMANLI MEBUSAN MECLİSNİN TOPLANMASI VE MİSAK-I MİLLİ</a:t>
          </a:r>
          <a:endParaRPr lang="tr-TR" sz="1400" b="1" kern="1200" dirty="0"/>
        </a:p>
      </dsp:txBody>
      <dsp:txXfrm>
        <a:off x="153523" y="3230941"/>
        <a:ext cx="1328259" cy="1393995"/>
      </dsp:txXfrm>
    </dsp:sp>
    <dsp:sp modelId="{D402F296-390E-4D6C-A15E-E2D85A1E9C33}">
      <dsp:nvSpPr>
        <dsp:cNvPr id="0" name=""/>
        <dsp:cNvSpPr/>
      </dsp:nvSpPr>
      <dsp:spPr>
        <a:xfrm>
          <a:off x="1632830" y="3085380"/>
          <a:ext cx="1078817" cy="8491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45AF78-0582-4E06-9FEF-3EEB0BBD4BAC}">
      <dsp:nvSpPr>
        <dsp:cNvPr id="0" name=""/>
        <dsp:cNvSpPr/>
      </dsp:nvSpPr>
      <dsp:spPr>
        <a:xfrm>
          <a:off x="1742553" y="3189617"/>
          <a:ext cx="1078817" cy="849140"/>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kern="1200" dirty="0" smtClean="0"/>
            <a:t>İSTANBUL’UN İŞGALİ</a:t>
          </a:r>
          <a:endParaRPr lang="tr-TR" sz="1000" b="1" kern="1200" dirty="0"/>
        </a:p>
      </dsp:txBody>
      <dsp:txXfrm>
        <a:off x="1767423" y="3214487"/>
        <a:ext cx="1029077" cy="799400"/>
      </dsp:txXfrm>
    </dsp:sp>
    <dsp:sp modelId="{A2EB360C-6531-440E-A727-4EAAEEAF5A2E}">
      <dsp:nvSpPr>
        <dsp:cNvPr id="0" name=""/>
        <dsp:cNvSpPr/>
      </dsp:nvSpPr>
      <dsp:spPr>
        <a:xfrm>
          <a:off x="2931094" y="3085380"/>
          <a:ext cx="1433679" cy="14972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F7758B-5FA5-41A5-AC99-F06FC8065CD8}">
      <dsp:nvSpPr>
        <dsp:cNvPr id="0" name=""/>
        <dsp:cNvSpPr/>
      </dsp:nvSpPr>
      <dsp:spPr>
        <a:xfrm>
          <a:off x="3040817" y="3189617"/>
          <a:ext cx="1433679" cy="1497273"/>
        </a:xfrm>
        <a:prstGeom prst="roundRect">
          <a:avLst>
            <a:gd name="adj" fmla="val 10000"/>
          </a:avLst>
        </a:prstGeom>
        <a:solidFill>
          <a:srgbClr val="92D050">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TÜRKİYE BÜYÜK MİLLET MECLİSİ’NİN TOPLANMASI</a:t>
          </a:r>
        </a:p>
        <a:p>
          <a:pPr lvl="0" algn="ctr" defTabSz="622300">
            <a:lnSpc>
              <a:spcPct val="90000"/>
            </a:lnSpc>
            <a:spcBef>
              <a:spcPct val="0"/>
            </a:spcBef>
            <a:spcAft>
              <a:spcPct val="35000"/>
            </a:spcAft>
          </a:pPr>
          <a:endParaRPr lang="tr-TR" sz="1400" b="1" kern="1200" dirty="0"/>
        </a:p>
      </dsp:txBody>
      <dsp:txXfrm>
        <a:off x="3082808" y="3231608"/>
        <a:ext cx="1349697" cy="1413291"/>
      </dsp:txXfrm>
    </dsp:sp>
    <dsp:sp modelId="{98B9BA32-E559-49B3-85FA-BC15D220DC11}">
      <dsp:nvSpPr>
        <dsp:cNvPr id="0" name=""/>
        <dsp:cNvSpPr/>
      </dsp:nvSpPr>
      <dsp:spPr>
        <a:xfrm>
          <a:off x="4584221" y="3085380"/>
          <a:ext cx="1439989" cy="14633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D0633A-3CC6-4794-B229-FFA00C6D8B5E}">
      <dsp:nvSpPr>
        <dsp:cNvPr id="0" name=""/>
        <dsp:cNvSpPr/>
      </dsp:nvSpPr>
      <dsp:spPr>
        <a:xfrm>
          <a:off x="4693944" y="3189617"/>
          <a:ext cx="1439989" cy="1463374"/>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t>MARAŞ VE URFA’DAN FRANSIZLARIN ÇIKARILMASI VE ANTEP ADANA SAVUNMALARI</a:t>
          </a:r>
          <a:endParaRPr lang="tr-TR" sz="1200" b="1" kern="1200" dirty="0"/>
        </a:p>
      </dsp:txBody>
      <dsp:txXfrm>
        <a:off x="4736120" y="3231793"/>
        <a:ext cx="1355637" cy="1379022"/>
      </dsp:txXfrm>
    </dsp:sp>
    <dsp:sp modelId="{999A727D-8DEF-43CF-AD1A-C3EBC5D9DAFD}">
      <dsp:nvSpPr>
        <dsp:cNvPr id="0" name=""/>
        <dsp:cNvSpPr/>
      </dsp:nvSpPr>
      <dsp:spPr>
        <a:xfrm>
          <a:off x="6243657" y="3085380"/>
          <a:ext cx="1028167" cy="810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15B8BE-9A7C-4562-A1D9-6BDE0CA43F1A}">
      <dsp:nvSpPr>
        <dsp:cNvPr id="0" name=""/>
        <dsp:cNvSpPr/>
      </dsp:nvSpPr>
      <dsp:spPr>
        <a:xfrm>
          <a:off x="6353381" y="3189617"/>
          <a:ext cx="1028167" cy="810136"/>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kern="1200" dirty="0" smtClean="0"/>
            <a:t>SEVR ANTLAŞMASI</a:t>
          </a:r>
          <a:endParaRPr lang="tr-TR" sz="1000" b="1" kern="1200" dirty="0"/>
        </a:p>
      </dsp:txBody>
      <dsp:txXfrm>
        <a:off x="6377109" y="3213345"/>
        <a:ext cx="980711" cy="762680"/>
      </dsp:txXfrm>
    </dsp:sp>
    <dsp:sp modelId="{ED078FC3-B035-48FA-AB7B-0CBEC92B7A90}">
      <dsp:nvSpPr>
        <dsp:cNvPr id="0" name=""/>
        <dsp:cNvSpPr/>
      </dsp:nvSpPr>
      <dsp:spPr>
        <a:xfrm>
          <a:off x="7491272" y="3085380"/>
          <a:ext cx="1540528" cy="11576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15668D-6635-43D7-A8ED-5C9D287C268A}">
      <dsp:nvSpPr>
        <dsp:cNvPr id="0" name=""/>
        <dsp:cNvSpPr/>
      </dsp:nvSpPr>
      <dsp:spPr>
        <a:xfrm>
          <a:off x="7600996" y="3189617"/>
          <a:ext cx="1540528" cy="1157615"/>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tr-TR" sz="1400" b="1" kern="1200" dirty="0" smtClean="0"/>
        </a:p>
        <a:p>
          <a:pPr lvl="0" algn="ctr" defTabSz="622300">
            <a:lnSpc>
              <a:spcPct val="90000"/>
            </a:lnSpc>
            <a:spcBef>
              <a:spcPct val="0"/>
            </a:spcBef>
            <a:spcAft>
              <a:spcPct val="35000"/>
            </a:spcAft>
          </a:pPr>
          <a:r>
            <a:rPr lang="tr-TR" sz="1400" b="1" kern="1200" dirty="0" smtClean="0"/>
            <a:t>ERMENİLERLE SAVAŞ VE GÜMRÜ ANTLAŞMASI</a:t>
          </a:r>
        </a:p>
        <a:p>
          <a:pPr lvl="0" algn="ctr" defTabSz="622300">
            <a:lnSpc>
              <a:spcPct val="90000"/>
            </a:lnSpc>
            <a:spcBef>
              <a:spcPct val="0"/>
            </a:spcBef>
            <a:spcAft>
              <a:spcPct val="35000"/>
            </a:spcAft>
          </a:pPr>
          <a:endParaRPr lang="tr-TR" sz="1400" b="1" kern="1200" dirty="0"/>
        </a:p>
      </dsp:txBody>
      <dsp:txXfrm>
        <a:off x="7634901" y="3223522"/>
        <a:ext cx="1472718" cy="10898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750B5-E881-4EE0-B8EF-C94C3E68160C}">
      <dsp:nvSpPr>
        <dsp:cNvPr id="0" name=""/>
        <dsp:cNvSpPr/>
      </dsp:nvSpPr>
      <dsp:spPr>
        <a:xfrm>
          <a:off x="7858839" y="2729637"/>
          <a:ext cx="91440" cy="545185"/>
        </a:xfrm>
        <a:custGeom>
          <a:avLst/>
          <a:gdLst/>
          <a:ahLst/>
          <a:cxnLst/>
          <a:rect l="0" t="0" r="0" b="0"/>
          <a:pathLst>
            <a:path>
              <a:moveTo>
                <a:pt x="45720" y="0"/>
              </a:moveTo>
              <a:lnTo>
                <a:pt x="45720" y="5451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C412B3-4618-415F-8D68-59BAA9FD2331}">
      <dsp:nvSpPr>
        <dsp:cNvPr id="0" name=""/>
        <dsp:cNvSpPr/>
      </dsp:nvSpPr>
      <dsp:spPr>
        <a:xfrm>
          <a:off x="4467857" y="994102"/>
          <a:ext cx="3436701" cy="545185"/>
        </a:xfrm>
        <a:custGeom>
          <a:avLst/>
          <a:gdLst/>
          <a:ahLst/>
          <a:cxnLst/>
          <a:rect l="0" t="0" r="0" b="0"/>
          <a:pathLst>
            <a:path>
              <a:moveTo>
                <a:pt x="0" y="0"/>
              </a:moveTo>
              <a:lnTo>
                <a:pt x="0" y="371528"/>
              </a:lnTo>
              <a:lnTo>
                <a:pt x="3436701" y="371528"/>
              </a:lnTo>
              <a:lnTo>
                <a:pt x="3436701" y="5451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2C711D-C060-4409-8C93-210E7B37778A}">
      <dsp:nvSpPr>
        <dsp:cNvPr id="0" name=""/>
        <dsp:cNvSpPr/>
      </dsp:nvSpPr>
      <dsp:spPr>
        <a:xfrm>
          <a:off x="4467857" y="994102"/>
          <a:ext cx="1145567" cy="545185"/>
        </a:xfrm>
        <a:custGeom>
          <a:avLst/>
          <a:gdLst/>
          <a:ahLst/>
          <a:cxnLst/>
          <a:rect l="0" t="0" r="0" b="0"/>
          <a:pathLst>
            <a:path>
              <a:moveTo>
                <a:pt x="0" y="0"/>
              </a:moveTo>
              <a:lnTo>
                <a:pt x="0" y="371528"/>
              </a:lnTo>
              <a:lnTo>
                <a:pt x="1145567" y="371528"/>
              </a:lnTo>
              <a:lnTo>
                <a:pt x="1145567" y="5451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16CF5A-0D72-46DB-BFF6-98A92E272563}">
      <dsp:nvSpPr>
        <dsp:cNvPr id="0" name=""/>
        <dsp:cNvSpPr/>
      </dsp:nvSpPr>
      <dsp:spPr>
        <a:xfrm>
          <a:off x="3322290" y="994102"/>
          <a:ext cx="1145567" cy="545185"/>
        </a:xfrm>
        <a:custGeom>
          <a:avLst/>
          <a:gdLst/>
          <a:ahLst/>
          <a:cxnLst/>
          <a:rect l="0" t="0" r="0" b="0"/>
          <a:pathLst>
            <a:path>
              <a:moveTo>
                <a:pt x="1145567" y="0"/>
              </a:moveTo>
              <a:lnTo>
                <a:pt x="1145567" y="371528"/>
              </a:lnTo>
              <a:lnTo>
                <a:pt x="0" y="371528"/>
              </a:lnTo>
              <a:lnTo>
                <a:pt x="0" y="5451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7B643A-9F47-47F8-94A9-8E48B57CE6CA}">
      <dsp:nvSpPr>
        <dsp:cNvPr id="0" name=""/>
        <dsp:cNvSpPr/>
      </dsp:nvSpPr>
      <dsp:spPr>
        <a:xfrm>
          <a:off x="985435" y="2729637"/>
          <a:ext cx="91440" cy="545185"/>
        </a:xfrm>
        <a:custGeom>
          <a:avLst/>
          <a:gdLst/>
          <a:ahLst/>
          <a:cxnLst/>
          <a:rect l="0" t="0" r="0" b="0"/>
          <a:pathLst>
            <a:path>
              <a:moveTo>
                <a:pt x="45720" y="0"/>
              </a:moveTo>
              <a:lnTo>
                <a:pt x="45720" y="5451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46A0CF-C35F-454C-BC6B-EA382D58EF7C}">
      <dsp:nvSpPr>
        <dsp:cNvPr id="0" name=""/>
        <dsp:cNvSpPr/>
      </dsp:nvSpPr>
      <dsp:spPr>
        <a:xfrm>
          <a:off x="1031155" y="994102"/>
          <a:ext cx="3436701" cy="545185"/>
        </a:xfrm>
        <a:custGeom>
          <a:avLst/>
          <a:gdLst/>
          <a:ahLst/>
          <a:cxnLst/>
          <a:rect l="0" t="0" r="0" b="0"/>
          <a:pathLst>
            <a:path>
              <a:moveTo>
                <a:pt x="3436701" y="0"/>
              </a:moveTo>
              <a:lnTo>
                <a:pt x="3436701" y="371528"/>
              </a:lnTo>
              <a:lnTo>
                <a:pt x="0" y="371528"/>
              </a:lnTo>
              <a:lnTo>
                <a:pt x="0" y="5451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9BB0E6-0F83-41DB-94D8-713AA57B25BE}">
      <dsp:nvSpPr>
        <dsp:cNvPr id="0" name=""/>
        <dsp:cNvSpPr/>
      </dsp:nvSpPr>
      <dsp:spPr>
        <a:xfrm>
          <a:off x="2915811" y="1542"/>
          <a:ext cx="3104091" cy="9925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5CB173-E53B-4718-B0D1-FE820767ACB6}">
      <dsp:nvSpPr>
        <dsp:cNvPr id="0" name=""/>
        <dsp:cNvSpPr/>
      </dsp:nvSpPr>
      <dsp:spPr>
        <a:xfrm>
          <a:off x="3124096" y="199413"/>
          <a:ext cx="3104091" cy="992560"/>
        </a:xfrm>
        <a:prstGeom prst="roundRect">
          <a:avLst>
            <a:gd name="adj" fmla="val 10000"/>
          </a:avLst>
        </a:prstGeom>
        <a:solidFill>
          <a:srgbClr val="FF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1921 OLAYLARI</a:t>
          </a:r>
          <a:endParaRPr lang="tr-TR" sz="2000" b="1" kern="1200" dirty="0"/>
        </a:p>
      </dsp:txBody>
      <dsp:txXfrm>
        <a:off x="3153167" y="228484"/>
        <a:ext cx="3045949" cy="934418"/>
      </dsp:txXfrm>
    </dsp:sp>
    <dsp:sp modelId="{71540EFA-2452-4D79-8ABE-089D4A512044}">
      <dsp:nvSpPr>
        <dsp:cNvPr id="0" name=""/>
        <dsp:cNvSpPr/>
      </dsp:nvSpPr>
      <dsp:spPr>
        <a:xfrm>
          <a:off x="93873" y="1539288"/>
          <a:ext cx="1874564" cy="11903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88E375-E88E-42D5-AAC8-A793326BB8C5}">
      <dsp:nvSpPr>
        <dsp:cNvPr id="0" name=""/>
        <dsp:cNvSpPr/>
      </dsp:nvSpPr>
      <dsp:spPr>
        <a:xfrm>
          <a:off x="302158" y="1737159"/>
          <a:ext cx="1874564" cy="1190348"/>
        </a:xfrm>
        <a:prstGeom prst="roundRect">
          <a:avLst>
            <a:gd name="adj" fmla="val 10000"/>
          </a:avLst>
        </a:prstGeom>
        <a:solidFill>
          <a:srgbClr val="FF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BİRİNCİ İNÖNÜ SAVAŞI</a:t>
          </a:r>
          <a:endParaRPr lang="tr-TR" sz="1400" b="1" kern="1200" dirty="0"/>
        </a:p>
      </dsp:txBody>
      <dsp:txXfrm>
        <a:off x="337022" y="1772023"/>
        <a:ext cx="1804836" cy="1120620"/>
      </dsp:txXfrm>
    </dsp:sp>
    <dsp:sp modelId="{2B582F40-4CC0-4619-95C7-DE793BA92077}">
      <dsp:nvSpPr>
        <dsp:cNvPr id="0" name=""/>
        <dsp:cNvSpPr/>
      </dsp:nvSpPr>
      <dsp:spPr>
        <a:xfrm>
          <a:off x="93873" y="3274823"/>
          <a:ext cx="1874564" cy="16339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36FD16-2006-40E6-B8BF-5BAF9AA64F94}">
      <dsp:nvSpPr>
        <dsp:cNvPr id="0" name=""/>
        <dsp:cNvSpPr/>
      </dsp:nvSpPr>
      <dsp:spPr>
        <a:xfrm>
          <a:off x="302158" y="3472693"/>
          <a:ext cx="1874564" cy="1633979"/>
        </a:xfrm>
        <a:prstGeom prst="roundRect">
          <a:avLst>
            <a:gd name="adj" fmla="val 10000"/>
          </a:avLst>
        </a:prstGeom>
        <a:solidFill>
          <a:srgbClr val="FF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Londra Antlaşması</a:t>
          </a:r>
        </a:p>
        <a:p>
          <a:pPr lvl="0" algn="ctr" defTabSz="711200">
            <a:lnSpc>
              <a:spcPct val="90000"/>
            </a:lnSpc>
            <a:spcBef>
              <a:spcPct val="0"/>
            </a:spcBef>
            <a:spcAft>
              <a:spcPct val="35000"/>
            </a:spcAft>
          </a:pPr>
          <a:r>
            <a:rPr lang="tr-TR" sz="1600" b="1" kern="1200" dirty="0" smtClean="0"/>
            <a:t>Moskova Antlaşması</a:t>
          </a:r>
        </a:p>
        <a:p>
          <a:pPr lvl="0" algn="ctr" defTabSz="711200">
            <a:lnSpc>
              <a:spcPct val="90000"/>
            </a:lnSpc>
            <a:spcBef>
              <a:spcPct val="0"/>
            </a:spcBef>
            <a:spcAft>
              <a:spcPct val="35000"/>
            </a:spcAft>
          </a:pPr>
          <a:r>
            <a:rPr lang="tr-TR" sz="1600" b="1" kern="1200" dirty="0" smtClean="0"/>
            <a:t>1921 Anayasası</a:t>
          </a:r>
        </a:p>
        <a:p>
          <a:pPr lvl="0" algn="ctr" defTabSz="711200">
            <a:lnSpc>
              <a:spcPct val="90000"/>
            </a:lnSpc>
            <a:spcBef>
              <a:spcPct val="0"/>
            </a:spcBef>
            <a:spcAft>
              <a:spcPct val="35000"/>
            </a:spcAft>
          </a:pPr>
          <a:r>
            <a:rPr lang="tr-TR" sz="1600" b="1" kern="1200" dirty="0" smtClean="0"/>
            <a:t>İstiklal Marşı</a:t>
          </a:r>
          <a:endParaRPr lang="tr-TR" sz="1600" b="1" kern="1200" dirty="0"/>
        </a:p>
      </dsp:txBody>
      <dsp:txXfrm>
        <a:off x="350016" y="3520551"/>
        <a:ext cx="1778848" cy="1538263"/>
      </dsp:txXfrm>
    </dsp:sp>
    <dsp:sp modelId="{D402F296-390E-4D6C-A15E-E2D85A1E9C33}">
      <dsp:nvSpPr>
        <dsp:cNvPr id="0" name=""/>
        <dsp:cNvSpPr/>
      </dsp:nvSpPr>
      <dsp:spPr>
        <a:xfrm>
          <a:off x="2385007" y="1539288"/>
          <a:ext cx="1874564" cy="11903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45AF78-0582-4E06-9FEF-3EEB0BBD4BAC}">
      <dsp:nvSpPr>
        <dsp:cNvPr id="0" name=""/>
        <dsp:cNvSpPr/>
      </dsp:nvSpPr>
      <dsp:spPr>
        <a:xfrm>
          <a:off x="2593292" y="1737159"/>
          <a:ext cx="1874564" cy="1190348"/>
        </a:xfrm>
        <a:prstGeom prst="roundRect">
          <a:avLst>
            <a:gd name="adj" fmla="val 10000"/>
          </a:avLst>
        </a:prstGeom>
        <a:solidFill>
          <a:srgbClr val="FF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İKİNCİ İNÖNÜ SAVAŞI</a:t>
          </a:r>
          <a:endParaRPr lang="tr-TR" sz="1400" b="1" kern="1200" dirty="0"/>
        </a:p>
      </dsp:txBody>
      <dsp:txXfrm>
        <a:off x="2628156" y="1772023"/>
        <a:ext cx="1804836" cy="1120620"/>
      </dsp:txXfrm>
    </dsp:sp>
    <dsp:sp modelId="{A2EB360C-6531-440E-A727-4EAAEEAF5A2E}">
      <dsp:nvSpPr>
        <dsp:cNvPr id="0" name=""/>
        <dsp:cNvSpPr/>
      </dsp:nvSpPr>
      <dsp:spPr>
        <a:xfrm>
          <a:off x="4676142" y="1539288"/>
          <a:ext cx="1874564" cy="11903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F7758B-5FA5-41A5-AC99-F06FC8065CD8}">
      <dsp:nvSpPr>
        <dsp:cNvPr id="0" name=""/>
        <dsp:cNvSpPr/>
      </dsp:nvSpPr>
      <dsp:spPr>
        <a:xfrm>
          <a:off x="4884427" y="1737159"/>
          <a:ext cx="1874564" cy="1190348"/>
        </a:xfrm>
        <a:prstGeom prst="roundRect">
          <a:avLst>
            <a:gd name="adj" fmla="val 10000"/>
          </a:avLst>
        </a:prstGeom>
        <a:solidFill>
          <a:srgbClr val="FFFF66">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KÜTAHYA ESKİŞEHİR MUHAREBELERİ</a:t>
          </a:r>
          <a:endParaRPr lang="tr-TR" sz="1400" b="1" kern="1200" dirty="0"/>
        </a:p>
      </dsp:txBody>
      <dsp:txXfrm>
        <a:off x="4919291" y="1772023"/>
        <a:ext cx="1804836" cy="1120620"/>
      </dsp:txXfrm>
    </dsp:sp>
    <dsp:sp modelId="{A577626C-98EB-4531-8859-D72AB659244C}">
      <dsp:nvSpPr>
        <dsp:cNvPr id="0" name=""/>
        <dsp:cNvSpPr/>
      </dsp:nvSpPr>
      <dsp:spPr>
        <a:xfrm>
          <a:off x="6967277" y="1539288"/>
          <a:ext cx="1874564" cy="11903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27D00A-D39F-4688-8398-19A85C6A8939}">
      <dsp:nvSpPr>
        <dsp:cNvPr id="0" name=""/>
        <dsp:cNvSpPr/>
      </dsp:nvSpPr>
      <dsp:spPr>
        <a:xfrm>
          <a:off x="7175562" y="1737159"/>
          <a:ext cx="1874564" cy="1190348"/>
        </a:xfrm>
        <a:prstGeom prst="roundRect">
          <a:avLst>
            <a:gd name="adj" fmla="val 10000"/>
          </a:avLst>
        </a:prstGeom>
        <a:solidFill>
          <a:srgbClr val="FFFF66">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SAKARYA MEYDAN MUHAREBESİ</a:t>
          </a:r>
          <a:endParaRPr lang="tr-TR" sz="1400" b="1" kern="1200" dirty="0"/>
        </a:p>
      </dsp:txBody>
      <dsp:txXfrm>
        <a:off x="7210426" y="1772023"/>
        <a:ext cx="1804836" cy="1120620"/>
      </dsp:txXfrm>
    </dsp:sp>
    <dsp:sp modelId="{D0E03635-A7D3-4AFE-8866-DEE54030D733}">
      <dsp:nvSpPr>
        <dsp:cNvPr id="0" name=""/>
        <dsp:cNvSpPr/>
      </dsp:nvSpPr>
      <dsp:spPr>
        <a:xfrm>
          <a:off x="6967277" y="3274823"/>
          <a:ext cx="1874564" cy="22590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0DB887-22CC-45A7-A2E6-2D03904330A2}">
      <dsp:nvSpPr>
        <dsp:cNvPr id="0" name=""/>
        <dsp:cNvSpPr/>
      </dsp:nvSpPr>
      <dsp:spPr>
        <a:xfrm>
          <a:off x="7175562" y="3472693"/>
          <a:ext cx="1874564" cy="2259019"/>
        </a:xfrm>
        <a:prstGeom prst="roundRect">
          <a:avLst>
            <a:gd name="adj" fmla="val 10000"/>
          </a:avLst>
        </a:prstGeom>
        <a:solidFill>
          <a:srgbClr val="FFFF66">
            <a:alpha val="90000"/>
          </a:srgb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Ankara Antlaşması</a:t>
          </a:r>
        </a:p>
        <a:p>
          <a:pPr lvl="0" algn="ctr" defTabSz="711200">
            <a:lnSpc>
              <a:spcPct val="90000"/>
            </a:lnSpc>
            <a:spcBef>
              <a:spcPct val="0"/>
            </a:spcBef>
            <a:spcAft>
              <a:spcPct val="35000"/>
            </a:spcAft>
          </a:pPr>
          <a:r>
            <a:rPr lang="tr-TR" sz="1600" b="1" kern="1200" dirty="0" smtClean="0"/>
            <a:t>Kars Antlaşması</a:t>
          </a:r>
        </a:p>
        <a:p>
          <a:pPr lvl="0" algn="ctr" defTabSz="711200">
            <a:lnSpc>
              <a:spcPct val="90000"/>
            </a:lnSpc>
            <a:spcBef>
              <a:spcPct val="0"/>
            </a:spcBef>
            <a:spcAft>
              <a:spcPct val="35000"/>
            </a:spcAft>
          </a:pPr>
          <a:r>
            <a:rPr lang="tr-TR" sz="1600" b="1" kern="1200" dirty="0" smtClean="0"/>
            <a:t>Mustafa Kemal’e Gazilik ve Mareşallik Unvanı Verilmesi</a:t>
          </a:r>
          <a:endParaRPr lang="tr-TR" sz="1600" b="1" kern="1200" dirty="0"/>
        </a:p>
      </dsp:txBody>
      <dsp:txXfrm>
        <a:off x="7230466" y="3527597"/>
        <a:ext cx="1764756" cy="21492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C711D-C060-4409-8C93-210E7B37778A}">
      <dsp:nvSpPr>
        <dsp:cNvPr id="0" name=""/>
        <dsp:cNvSpPr/>
      </dsp:nvSpPr>
      <dsp:spPr>
        <a:xfrm>
          <a:off x="4429125" y="2941511"/>
          <a:ext cx="3143250" cy="747950"/>
        </a:xfrm>
        <a:custGeom>
          <a:avLst/>
          <a:gdLst/>
          <a:ahLst/>
          <a:cxnLst/>
          <a:rect l="0" t="0" r="0" b="0"/>
          <a:pathLst>
            <a:path>
              <a:moveTo>
                <a:pt x="0" y="0"/>
              </a:moveTo>
              <a:lnTo>
                <a:pt x="0" y="509706"/>
              </a:lnTo>
              <a:lnTo>
                <a:pt x="3143250" y="509706"/>
              </a:lnTo>
              <a:lnTo>
                <a:pt x="3143250" y="747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16CF5A-0D72-46DB-BFF6-98A92E272563}">
      <dsp:nvSpPr>
        <dsp:cNvPr id="0" name=""/>
        <dsp:cNvSpPr/>
      </dsp:nvSpPr>
      <dsp:spPr>
        <a:xfrm>
          <a:off x="4383405" y="2941511"/>
          <a:ext cx="91440" cy="747950"/>
        </a:xfrm>
        <a:custGeom>
          <a:avLst/>
          <a:gdLst/>
          <a:ahLst/>
          <a:cxnLst/>
          <a:rect l="0" t="0" r="0" b="0"/>
          <a:pathLst>
            <a:path>
              <a:moveTo>
                <a:pt x="45720" y="0"/>
              </a:moveTo>
              <a:lnTo>
                <a:pt x="45720" y="747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46A0CF-C35F-454C-BC6B-EA382D58EF7C}">
      <dsp:nvSpPr>
        <dsp:cNvPr id="0" name=""/>
        <dsp:cNvSpPr/>
      </dsp:nvSpPr>
      <dsp:spPr>
        <a:xfrm>
          <a:off x="1285875" y="2941511"/>
          <a:ext cx="3143249" cy="747950"/>
        </a:xfrm>
        <a:custGeom>
          <a:avLst/>
          <a:gdLst/>
          <a:ahLst/>
          <a:cxnLst/>
          <a:rect l="0" t="0" r="0" b="0"/>
          <a:pathLst>
            <a:path>
              <a:moveTo>
                <a:pt x="3143249" y="0"/>
              </a:moveTo>
              <a:lnTo>
                <a:pt x="3143249" y="509706"/>
              </a:lnTo>
              <a:lnTo>
                <a:pt x="0" y="509706"/>
              </a:lnTo>
              <a:lnTo>
                <a:pt x="0" y="747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9BB0E6-0F83-41DB-94D8-713AA57B25BE}">
      <dsp:nvSpPr>
        <dsp:cNvPr id="0" name=""/>
        <dsp:cNvSpPr/>
      </dsp:nvSpPr>
      <dsp:spPr>
        <a:xfrm>
          <a:off x="3143250" y="1805129"/>
          <a:ext cx="2571749" cy="11363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5CB173-E53B-4718-B0D1-FE820767ACB6}">
      <dsp:nvSpPr>
        <dsp:cNvPr id="0" name=""/>
        <dsp:cNvSpPr/>
      </dsp:nvSpPr>
      <dsp:spPr>
        <a:xfrm>
          <a:off x="3429000" y="2076591"/>
          <a:ext cx="2571749" cy="1136382"/>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1922 OLAYLARI</a:t>
          </a:r>
          <a:endParaRPr lang="tr-TR" sz="2000" b="1" kern="1200" dirty="0"/>
        </a:p>
      </dsp:txBody>
      <dsp:txXfrm>
        <a:off x="3462283" y="2109874"/>
        <a:ext cx="2505183" cy="1069816"/>
      </dsp:txXfrm>
    </dsp:sp>
    <dsp:sp modelId="{71540EFA-2452-4D79-8ABE-089D4A512044}">
      <dsp:nvSpPr>
        <dsp:cNvPr id="0" name=""/>
        <dsp:cNvSpPr/>
      </dsp:nvSpPr>
      <dsp:spPr>
        <a:xfrm>
          <a:off x="0" y="3689461"/>
          <a:ext cx="2571749" cy="1091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88E375-E88E-42D5-AAC8-A793326BB8C5}">
      <dsp:nvSpPr>
        <dsp:cNvPr id="0" name=""/>
        <dsp:cNvSpPr/>
      </dsp:nvSpPr>
      <dsp:spPr>
        <a:xfrm>
          <a:off x="285750" y="3960924"/>
          <a:ext cx="2571749" cy="1091946"/>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BÜYÜK TAARRUZ VE BAŞKOMUTANLIK MEYDAN MUHAREBESİ</a:t>
          </a:r>
          <a:endParaRPr lang="tr-TR" sz="1400" b="1" kern="1200" dirty="0"/>
        </a:p>
      </dsp:txBody>
      <dsp:txXfrm>
        <a:off x="317732" y="3992906"/>
        <a:ext cx="2507785" cy="1027982"/>
      </dsp:txXfrm>
    </dsp:sp>
    <dsp:sp modelId="{D402F296-390E-4D6C-A15E-E2D85A1E9C33}">
      <dsp:nvSpPr>
        <dsp:cNvPr id="0" name=""/>
        <dsp:cNvSpPr/>
      </dsp:nvSpPr>
      <dsp:spPr>
        <a:xfrm>
          <a:off x="3143250" y="3689461"/>
          <a:ext cx="2571749" cy="1091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45AF78-0582-4E06-9FEF-3EEB0BBD4BAC}">
      <dsp:nvSpPr>
        <dsp:cNvPr id="0" name=""/>
        <dsp:cNvSpPr/>
      </dsp:nvSpPr>
      <dsp:spPr>
        <a:xfrm>
          <a:off x="3429000" y="3960924"/>
          <a:ext cx="2571749" cy="1091946"/>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MUDANYA ATEŞKES ANTLAŞMASI</a:t>
          </a:r>
          <a:endParaRPr lang="tr-TR" sz="1600" b="1" kern="1200" dirty="0"/>
        </a:p>
      </dsp:txBody>
      <dsp:txXfrm>
        <a:off x="3460982" y="3992906"/>
        <a:ext cx="2507785" cy="1027982"/>
      </dsp:txXfrm>
    </dsp:sp>
    <dsp:sp modelId="{A2EB360C-6531-440E-A727-4EAAEEAF5A2E}">
      <dsp:nvSpPr>
        <dsp:cNvPr id="0" name=""/>
        <dsp:cNvSpPr/>
      </dsp:nvSpPr>
      <dsp:spPr>
        <a:xfrm>
          <a:off x="6286500" y="3689461"/>
          <a:ext cx="2571749" cy="10919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F7758B-5FA5-41A5-AC99-F06FC8065CD8}">
      <dsp:nvSpPr>
        <dsp:cNvPr id="0" name=""/>
        <dsp:cNvSpPr/>
      </dsp:nvSpPr>
      <dsp:spPr>
        <a:xfrm>
          <a:off x="6572250" y="3960924"/>
          <a:ext cx="2571749" cy="1091930"/>
        </a:xfrm>
        <a:prstGeom prst="roundRect">
          <a:avLst>
            <a:gd name="adj" fmla="val 10000"/>
          </a:avLst>
        </a:prstGeom>
        <a:solidFill>
          <a:srgbClr val="FFCC99">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SALTANATIN KALDIRILMASI</a:t>
          </a:r>
          <a:endParaRPr lang="tr-TR" sz="1400" b="1" kern="1200" dirty="0"/>
        </a:p>
      </dsp:txBody>
      <dsp:txXfrm>
        <a:off x="6604232" y="3992906"/>
        <a:ext cx="2507785" cy="10279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412B3-4618-415F-8D68-59BAA9FD2331}">
      <dsp:nvSpPr>
        <dsp:cNvPr id="0" name=""/>
        <dsp:cNvSpPr/>
      </dsp:nvSpPr>
      <dsp:spPr>
        <a:xfrm>
          <a:off x="4465736" y="3049905"/>
          <a:ext cx="3506688" cy="556288"/>
        </a:xfrm>
        <a:custGeom>
          <a:avLst/>
          <a:gdLst/>
          <a:ahLst/>
          <a:cxnLst/>
          <a:rect l="0" t="0" r="0" b="0"/>
          <a:pathLst>
            <a:path>
              <a:moveTo>
                <a:pt x="0" y="0"/>
              </a:moveTo>
              <a:lnTo>
                <a:pt x="0" y="379094"/>
              </a:lnTo>
              <a:lnTo>
                <a:pt x="3506688" y="379094"/>
              </a:lnTo>
              <a:lnTo>
                <a:pt x="3506688" y="5562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16CF5A-0D72-46DB-BFF6-98A92E272563}">
      <dsp:nvSpPr>
        <dsp:cNvPr id="0" name=""/>
        <dsp:cNvSpPr/>
      </dsp:nvSpPr>
      <dsp:spPr>
        <a:xfrm>
          <a:off x="4465736" y="3049905"/>
          <a:ext cx="1168896" cy="556288"/>
        </a:xfrm>
        <a:custGeom>
          <a:avLst/>
          <a:gdLst/>
          <a:ahLst/>
          <a:cxnLst/>
          <a:rect l="0" t="0" r="0" b="0"/>
          <a:pathLst>
            <a:path>
              <a:moveTo>
                <a:pt x="0" y="0"/>
              </a:moveTo>
              <a:lnTo>
                <a:pt x="0" y="379094"/>
              </a:lnTo>
              <a:lnTo>
                <a:pt x="1168896" y="379094"/>
              </a:lnTo>
              <a:lnTo>
                <a:pt x="1168896" y="5562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46A0CF-C35F-454C-BC6B-EA382D58EF7C}">
      <dsp:nvSpPr>
        <dsp:cNvPr id="0" name=""/>
        <dsp:cNvSpPr/>
      </dsp:nvSpPr>
      <dsp:spPr>
        <a:xfrm>
          <a:off x="3296840" y="3049905"/>
          <a:ext cx="1168896" cy="556288"/>
        </a:xfrm>
        <a:custGeom>
          <a:avLst/>
          <a:gdLst/>
          <a:ahLst/>
          <a:cxnLst/>
          <a:rect l="0" t="0" r="0" b="0"/>
          <a:pathLst>
            <a:path>
              <a:moveTo>
                <a:pt x="1168896" y="0"/>
              </a:moveTo>
              <a:lnTo>
                <a:pt x="1168896" y="379094"/>
              </a:lnTo>
              <a:lnTo>
                <a:pt x="0" y="379094"/>
              </a:lnTo>
              <a:lnTo>
                <a:pt x="0" y="5562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9B5AA4-E8A1-4AFB-9A10-A20BE9E7309D}">
      <dsp:nvSpPr>
        <dsp:cNvPr id="0" name=""/>
        <dsp:cNvSpPr/>
      </dsp:nvSpPr>
      <dsp:spPr>
        <a:xfrm>
          <a:off x="995371" y="3049905"/>
          <a:ext cx="3470365" cy="537231"/>
        </a:xfrm>
        <a:custGeom>
          <a:avLst/>
          <a:gdLst/>
          <a:ahLst/>
          <a:cxnLst/>
          <a:rect l="0" t="0" r="0" b="0"/>
          <a:pathLst>
            <a:path>
              <a:moveTo>
                <a:pt x="3470365" y="0"/>
              </a:moveTo>
              <a:lnTo>
                <a:pt x="3470365" y="360037"/>
              </a:lnTo>
              <a:lnTo>
                <a:pt x="0" y="360037"/>
              </a:lnTo>
              <a:lnTo>
                <a:pt x="0" y="5372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9BB0E6-0F83-41DB-94D8-713AA57B25BE}">
      <dsp:nvSpPr>
        <dsp:cNvPr id="0" name=""/>
        <dsp:cNvSpPr/>
      </dsp:nvSpPr>
      <dsp:spPr>
        <a:xfrm>
          <a:off x="3509367" y="1835316"/>
          <a:ext cx="1912739"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5CB173-E53B-4718-B0D1-FE820767ACB6}">
      <dsp:nvSpPr>
        <dsp:cNvPr id="0" name=""/>
        <dsp:cNvSpPr/>
      </dsp:nvSpPr>
      <dsp:spPr>
        <a:xfrm>
          <a:off x="3721893" y="2037216"/>
          <a:ext cx="1912739" cy="1214589"/>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1923 OLAYLARI</a:t>
          </a:r>
          <a:endParaRPr lang="tr-TR" sz="2000" b="1" kern="1200" dirty="0"/>
        </a:p>
      </dsp:txBody>
      <dsp:txXfrm>
        <a:off x="3757467" y="2072790"/>
        <a:ext cx="1841591" cy="1143441"/>
      </dsp:txXfrm>
    </dsp:sp>
    <dsp:sp modelId="{22048F53-6398-4930-BBC1-5447C5F2664D}">
      <dsp:nvSpPr>
        <dsp:cNvPr id="0" name=""/>
        <dsp:cNvSpPr/>
      </dsp:nvSpPr>
      <dsp:spPr>
        <a:xfrm>
          <a:off x="39001" y="3587137"/>
          <a:ext cx="1912739"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2D24F1-0870-416E-8B2B-148F3B485BD2}">
      <dsp:nvSpPr>
        <dsp:cNvPr id="0" name=""/>
        <dsp:cNvSpPr/>
      </dsp:nvSpPr>
      <dsp:spPr>
        <a:xfrm>
          <a:off x="251528" y="3789037"/>
          <a:ext cx="1912739" cy="1214589"/>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İZMİR İKTİSAT KONGRESİ</a:t>
          </a:r>
          <a:endParaRPr lang="tr-TR" sz="1600" b="1" kern="1200" dirty="0"/>
        </a:p>
      </dsp:txBody>
      <dsp:txXfrm>
        <a:off x="287102" y="3824611"/>
        <a:ext cx="1841591" cy="1143441"/>
      </dsp:txXfrm>
    </dsp:sp>
    <dsp:sp modelId="{71540EFA-2452-4D79-8ABE-089D4A512044}">
      <dsp:nvSpPr>
        <dsp:cNvPr id="0" name=""/>
        <dsp:cNvSpPr/>
      </dsp:nvSpPr>
      <dsp:spPr>
        <a:xfrm>
          <a:off x="2340471" y="3606194"/>
          <a:ext cx="1912739"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88E375-E88E-42D5-AAC8-A793326BB8C5}">
      <dsp:nvSpPr>
        <dsp:cNvPr id="0" name=""/>
        <dsp:cNvSpPr/>
      </dsp:nvSpPr>
      <dsp:spPr>
        <a:xfrm>
          <a:off x="2552997" y="3808094"/>
          <a:ext cx="1912739" cy="1214589"/>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LOZAN ANTLAŞMASI</a:t>
          </a:r>
          <a:endParaRPr lang="tr-TR" sz="1600" b="1" kern="1200" dirty="0"/>
        </a:p>
      </dsp:txBody>
      <dsp:txXfrm>
        <a:off x="2588571" y="3843668"/>
        <a:ext cx="1841591" cy="1143441"/>
      </dsp:txXfrm>
    </dsp:sp>
    <dsp:sp modelId="{D402F296-390E-4D6C-A15E-E2D85A1E9C33}">
      <dsp:nvSpPr>
        <dsp:cNvPr id="0" name=""/>
        <dsp:cNvSpPr/>
      </dsp:nvSpPr>
      <dsp:spPr>
        <a:xfrm>
          <a:off x="4678263" y="3606194"/>
          <a:ext cx="1912739"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45AF78-0582-4E06-9FEF-3EEB0BBD4BAC}">
      <dsp:nvSpPr>
        <dsp:cNvPr id="0" name=""/>
        <dsp:cNvSpPr/>
      </dsp:nvSpPr>
      <dsp:spPr>
        <a:xfrm>
          <a:off x="4890789" y="3808094"/>
          <a:ext cx="1912739" cy="1214589"/>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CUMHURİYET HALK FIRKASININ KURULMASI</a:t>
          </a:r>
        </a:p>
      </dsp:txBody>
      <dsp:txXfrm>
        <a:off x="4926363" y="3843668"/>
        <a:ext cx="1841591" cy="1143441"/>
      </dsp:txXfrm>
    </dsp:sp>
    <dsp:sp modelId="{A577626C-98EB-4531-8859-D72AB659244C}">
      <dsp:nvSpPr>
        <dsp:cNvPr id="0" name=""/>
        <dsp:cNvSpPr/>
      </dsp:nvSpPr>
      <dsp:spPr>
        <a:xfrm>
          <a:off x="7016055" y="3606194"/>
          <a:ext cx="1912739"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27D00A-D39F-4688-8398-19A85C6A8939}">
      <dsp:nvSpPr>
        <dsp:cNvPr id="0" name=""/>
        <dsp:cNvSpPr/>
      </dsp:nvSpPr>
      <dsp:spPr>
        <a:xfrm>
          <a:off x="7228582" y="3808094"/>
          <a:ext cx="1912739" cy="1214589"/>
        </a:xfrm>
        <a:prstGeom prst="roundRect">
          <a:avLst>
            <a:gd name="adj" fmla="val 10000"/>
          </a:avLst>
        </a:prstGeom>
        <a:solidFill>
          <a:srgbClr val="92D050">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tr-TR" sz="1600" b="1" kern="1200" dirty="0" smtClean="0"/>
        </a:p>
        <a:p>
          <a:pPr lvl="0" algn="ctr" defTabSz="711200">
            <a:lnSpc>
              <a:spcPct val="90000"/>
            </a:lnSpc>
            <a:spcBef>
              <a:spcPct val="0"/>
            </a:spcBef>
            <a:spcAft>
              <a:spcPct val="35000"/>
            </a:spcAft>
          </a:pPr>
          <a:r>
            <a:rPr lang="tr-TR" sz="1600" b="1" kern="1200" dirty="0" smtClean="0"/>
            <a:t>CUMHURİYETİN İLANI</a:t>
          </a:r>
        </a:p>
        <a:p>
          <a:pPr lvl="0" algn="ctr" defTabSz="711200">
            <a:lnSpc>
              <a:spcPct val="90000"/>
            </a:lnSpc>
            <a:spcBef>
              <a:spcPct val="0"/>
            </a:spcBef>
            <a:spcAft>
              <a:spcPct val="35000"/>
            </a:spcAft>
          </a:pPr>
          <a:endParaRPr lang="tr-TR" sz="1600" b="1" kern="1200" dirty="0"/>
        </a:p>
      </dsp:txBody>
      <dsp:txXfrm>
        <a:off x="7264156" y="3843668"/>
        <a:ext cx="1841591" cy="11434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17C9B-55E4-405D-87B8-17DE89C095E6}">
      <dsp:nvSpPr>
        <dsp:cNvPr id="0" name=""/>
        <dsp:cNvSpPr/>
      </dsp:nvSpPr>
      <dsp:spPr>
        <a:xfrm>
          <a:off x="4429125" y="2919293"/>
          <a:ext cx="3143250" cy="747950"/>
        </a:xfrm>
        <a:custGeom>
          <a:avLst/>
          <a:gdLst/>
          <a:ahLst/>
          <a:cxnLst/>
          <a:rect l="0" t="0" r="0" b="0"/>
          <a:pathLst>
            <a:path>
              <a:moveTo>
                <a:pt x="0" y="0"/>
              </a:moveTo>
              <a:lnTo>
                <a:pt x="0" y="509706"/>
              </a:lnTo>
              <a:lnTo>
                <a:pt x="3143250" y="509706"/>
              </a:lnTo>
              <a:lnTo>
                <a:pt x="3143250" y="747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16CF5A-0D72-46DB-BFF6-98A92E272563}">
      <dsp:nvSpPr>
        <dsp:cNvPr id="0" name=""/>
        <dsp:cNvSpPr/>
      </dsp:nvSpPr>
      <dsp:spPr>
        <a:xfrm>
          <a:off x="4383405" y="2919293"/>
          <a:ext cx="91440" cy="747950"/>
        </a:xfrm>
        <a:custGeom>
          <a:avLst/>
          <a:gdLst/>
          <a:ahLst/>
          <a:cxnLst/>
          <a:rect l="0" t="0" r="0" b="0"/>
          <a:pathLst>
            <a:path>
              <a:moveTo>
                <a:pt x="45720" y="0"/>
              </a:moveTo>
              <a:lnTo>
                <a:pt x="45720" y="747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46A0CF-C35F-454C-BC6B-EA382D58EF7C}">
      <dsp:nvSpPr>
        <dsp:cNvPr id="0" name=""/>
        <dsp:cNvSpPr/>
      </dsp:nvSpPr>
      <dsp:spPr>
        <a:xfrm>
          <a:off x="1285875" y="2919293"/>
          <a:ext cx="3143249" cy="747950"/>
        </a:xfrm>
        <a:custGeom>
          <a:avLst/>
          <a:gdLst/>
          <a:ahLst/>
          <a:cxnLst/>
          <a:rect l="0" t="0" r="0" b="0"/>
          <a:pathLst>
            <a:path>
              <a:moveTo>
                <a:pt x="3143249" y="0"/>
              </a:moveTo>
              <a:lnTo>
                <a:pt x="3143249" y="509706"/>
              </a:lnTo>
              <a:lnTo>
                <a:pt x="0" y="509706"/>
              </a:lnTo>
              <a:lnTo>
                <a:pt x="0" y="747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9BB0E6-0F83-41DB-94D8-713AA57B25BE}">
      <dsp:nvSpPr>
        <dsp:cNvPr id="0" name=""/>
        <dsp:cNvSpPr/>
      </dsp:nvSpPr>
      <dsp:spPr>
        <a:xfrm>
          <a:off x="3143250" y="1286232"/>
          <a:ext cx="2571749" cy="1633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5CB173-E53B-4718-B0D1-FE820767ACB6}">
      <dsp:nvSpPr>
        <dsp:cNvPr id="0" name=""/>
        <dsp:cNvSpPr/>
      </dsp:nvSpPr>
      <dsp:spPr>
        <a:xfrm>
          <a:off x="3429000" y="1557694"/>
          <a:ext cx="2571749" cy="1633061"/>
        </a:xfrm>
        <a:prstGeom prst="roundRect">
          <a:avLst>
            <a:gd name="adj" fmla="val 10000"/>
          </a:avLst>
        </a:prstGeom>
        <a:solidFill>
          <a:schemeClr val="accent4">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1924 OLAYLARI</a:t>
          </a:r>
          <a:endParaRPr lang="tr-TR" sz="2000" b="1" kern="1200" dirty="0"/>
        </a:p>
      </dsp:txBody>
      <dsp:txXfrm>
        <a:off x="3476831" y="1605525"/>
        <a:ext cx="2476087" cy="1537399"/>
      </dsp:txXfrm>
    </dsp:sp>
    <dsp:sp modelId="{71540EFA-2452-4D79-8ABE-089D4A512044}">
      <dsp:nvSpPr>
        <dsp:cNvPr id="0" name=""/>
        <dsp:cNvSpPr/>
      </dsp:nvSpPr>
      <dsp:spPr>
        <a:xfrm>
          <a:off x="0" y="3667244"/>
          <a:ext cx="2571749" cy="1633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88E375-E88E-42D5-AAC8-A793326BB8C5}">
      <dsp:nvSpPr>
        <dsp:cNvPr id="0" name=""/>
        <dsp:cNvSpPr/>
      </dsp:nvSpPr>
      <dsp:spPr>
        <a:xfrm>
          <a:off x="285750" y="3938706"/>
          <a:ext cx="2571749" cy="1633061"/>
        </a:xfrm>
        <a:prstGeom prst="roundRect">
          <a:avLst>
            <a:gd name="adj" fmla="val 10000"/>
          </a:avLst>
        </a:prstGeom>
        <a:solidFill>
          <a:schemeClr val="accent4">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HALİFELİĞİN KALDIRILMASI</a:t>
          </a:r>
          <a:endParaRPr lang="tr-TR" sz="1400" b="1" kern="1200" dirty="0"/>
        </a:p>
      </dsp:txBody>
      <dsp:txXfrm>
        <a:off x="333581" y="3986537"/>
        <a:ext cx="2476087" cy="1537399"/>
      </dsp:txXfrm>
    </dsp:sp>
    <dsp:sp modelId="{D402F296-390E-4D6C-A15E-E2D85A1E9C33}">
      <dsp:nvSpPr>
        <dsp:cNvPr id="0" name=""/>
        <dsp:cNvSpPr/>
      </dsp:nvSpPr>
      <dsp:spPr>
        <a:xfrm>
          <a:off x="3143250" y="3667244"/>
          <a:ext cx="2571749" cy="1633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45AF78-0582-4E06-9FEF-3EEB0BBD4BAC}">
      <dsp:nvSpPr>
        <dsp:cNvPr id="0" name=""/>
        <dsp:cNvSpPr/>
      </dsp:nvSpPr>
      <dsp:spPr>
        <a:xfrm>
          <a:off x="3429000" y="3938706"/>
          <a:ext cx="2571749" cy="1633061"/>
        </a:xfrm>
        <a:prstGeom prst="roundRect">
          <a:avLst>
            <a:gd name="adj" fmla="val 10000"/>
          </a:avLst>
        </a:prstGeom>
        <a:solidFill>
          <a:schemeClr val="accent4">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smtClean="0"/>
            <a:t>TERAKKİPERVER CUMHURİYET FIRKASI’NIN KURULMASI</a:t>
          </a:r>
          <a:endParaRPr lang="tr-TR" sz="2100" b="1" kern="1200" dirty="0"/>
        </a:p>
      </dsp:txBody>
      <dsp:txXfrm>
        <a:off x="3476831" y="3986537"/>
        <a:ext cx="2476087" cy="1537399"/>
      </dsp:txXfrm>
    </dsp:sp>
    <dsp:sp modelId="{97BC99E0-63F8-4F6A-93D5-A85C62C8A117}">
      <dsp:nvSpPr>
        <dsp:cNvPr id="0" name=""/>
        <dsp:cNvSpPr/>
      </dsp:nvSpPr>
      <dsp:spPr>
        <a:xfrm>
          <a:off x="6286500" y="3667244"/>
          <a:ext cx="2571749" cy="1633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E90B69-6B7A-43DA-A584-3BDF3A2A2F18}">
      <dsp:nvSpPr>
        <dsp:cNvPr id="0" name=""/>
        <dsp:cNvSpPr/>
      </dsp:nvSpPr>
      <dsp:spPr>
        <a:xfrm>
          <a:off x="6572250" y="3938706"/>
          <a:ext cx="2571749" cy="1633061"/>
        </a:xfrm>
        <a:prstGeom prst="roundRect">
          <a:avLst>
            <a:gd name="adj" fmla="val 10000"/>
          </a:avLst>
        </a:prstGeom>
        <a:solidFill>
          <a:schemeClr val="accent4">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smtClean="0"/>
            <a:t>ANAYASA’NIN KABULÜ</a:t>
          </a:r>
          <a:endParaRPr lang="tr-TR" sz="2100" b="1" kern="1200" dirty="0"/>
        </a:p>
      </dsp:txBody>
      <dsp:txXfrm>
        <a:off x="6620081" y="3986537"/>
        <a:ext cx="2476087" cy="15373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51383-7D9C-45AE-BF86-992B973DC86C}">
      <dsp:nvSpPr>
        <dsp:cNvPr id="0" name=""/>
        <dsp:cNvSpPr/>
      </dsp:nvSpPr>
      <dsp:spPr>
        <a:xfrm>
          <a:off x="4465736" y="3049905"/>
          <a:ext cx="3506688" cy="556288"/>
        </a:xfrm>
        <a:custGeom>
          <a:avLst/>
          <a:gdLst/>
          <a:ahLst/>
          <a:cxnLst/>
          <a:rect l="0" t="0" r="0" b="0"/>
          <a:pathLst>
            <a:path>
              <a:moveTo>
                <a:pt x="0" y="0"/>
              </a:moveTo>
              <a:lnTo>
                <a:pt x="0" y="379094"/>
              </a:lnTo>
              <a:lnTo>
                <a:pt x="3506688" y="379094"/>
              </a:lnTo>
              <a:lnTo>
                <a:pt x="3506688" y="5562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2C711D-C060-4409-8C93-210E7B37778A}">
      <dsp:nvSpPr>
        <dsp:cNvPr id="0" name=""/>
        <dsp:cNvSpPr/>
      </dsp:nvSpPr>
      <dsp:spPr>
        <a:xfrm>
          <a:off x="4465736" y="3049905"/>
          <a:ext cx="1168896" cy="552085"/>
        </a:xfrm>
        <a:custGeom>
          <a:avLst/>
          <a:gdLst/>
          <a:ahLst/>
          <a:cxnLst/>
          <a:rect l="0" t="0" r="0" b="0"/>
          <a:pathLst>
            <a:path>
              <a:moveTo>
                <a:pt x="0" y="0"/>
              </a:moveTo>
              <a:lnTo>
                <a:pt x="0" y="374891"/>
              </a:lnTo>
              <a:lnTo>
                <a:pt x="1168896" y="374891"/>
              </a:lnTo>
              <a:lnTo>
                <a:pt x="1168896" y="5520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16CF5A-0D72-46DB-BFF6-98A92E272563}">
      <dsp:nvSpPr>
        <dsp:cNvPr id="0" name=""/>
        <dsp:cNvSpPr/>
      </dsp:nvSpPr>
      <dsp:spPr>
        <a:xfrm>
          <a:off x="3296840" y="3049905"/>
          <a:ext cx="1168896" cy="556288"/>
        </a:xfrm>
        <a:custGeom>
          <a:avLst/>
          <a:gdLst/>
          <a:ahLst/>
          <a:cxnLst/>
          <a:rect l="0" t="0" r="0" b="0"/>
          <a:pathLst>
            <a:path>
              <a:moveTo>
                <a:pt x="1168896" y="0"/>
              </a:moveTo>
              <a:lnTo>
                <a:pt x="1168896" y="379094"/>
              </a:lnTo>
              <a:lnTo>
                <a:pt x="0" y="379094"/>
              </a:lnTo>
              <a:lnTo>
                <a:pt x="0" y="5562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46A0CF-C35F-454C-BC6B-EA382D58EF7C}">
      <dsp:nvSpPr>
        <dsp:cNvPr id="0" name=""/>
        <dsp:cNvSpPr/>
      </dsp:nvSpPr>
      <dsp:spPr>
        <a:xfrm>
          <a:off x="959048" y="3049905"/>
          <a:ext cx="3506688" cy="556288"/>
        </a:xfrm>
        <a:custGeom>
          <a:avLst/>
          <a:gdLst/>
          <a:ahLst/>
          <a:cxnLst/>
          <a:rect l="0" t="0" r="0" b="0"/>
          <a:pathLst>
            <a:path>
              <a:moveTo>
                <a:pt x="3506688" y="0"/>
              </a:moveTo>
              <a:lnTo>
                <a:pt x="3506688" y="379094"/>
              </a:lnTo>
              <a:lnTo>
                <a:pt x="0" y="379094"/>
              </a:lnTo>
              <a:lnTo>
                <a:pt x="0" y="5562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9BB0E6-0F83-41DB-94D8-713AA57B25BE}">
      <dsp:nvSpPr>
        <dsp:cNvPr id="0" name=""/>
        <dsp:cNvSpPr/>
      </dsp:nvSpPr>
      <dsp:spPr>
        <a:xfrm>
          <a:off x="3509367" y="1835316"/>
          <a:ext cx="1912739"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5CB173-E53B-4718-B0D1-FE820767ACB6}">
      <dsp:nvSpPr>
        <dsp:cNvPr id="0" name=""/>
        <dsp:cNvSpPr/>
      </dsp:nvSpPr>
      <dsp:spPr>
        <a:xfrm>
          <a:off x="3721893" y="2037216"/>
          <a:ext cx="1912739" cy="1214589"/>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1925 OLAYLARI</a:t>
          </a:r>
          <a:endParaRPr lang="tr-TR" sz="2000" b="1" kern="1200" dirty="0"/>
        </a:p>
      </dsp:txBody>
      <dsp:txXfrm>
        <a:off x="3757467" y="2072790"/>
        <a:ext cx="1841591" cy="1143441"/>
      </dsp:txXfrm>
    </dsp:sp>
    <dsp:sp modelId="{71540EFA-2452-4D79-8ABE-089D4A512044}">
      <dsp:nvSpPr>
        <dsp:cNvPr id="0" name=""/>
        <dsp:cNvSpPr/>
      </dsp:nvSpPr>
      <dsp:spPr>
        <a:xfrm>
          <a:off x="2678" y="3606194"/>
          <a:ext cx="1912739"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88E375-E88E-42D5-AAC8-A793326BB8C5}">
      <dsp:nvSpPr>
        <dsp:cNvPr id="0" name=""/>
        <dsp:cNvSpPr/>
      </dsp:nvSpPr>
      <dsp:spPr>
        <a:xfrm>
          <a:off x="215205" y="3808094"/>
          <a:ext cx="1912739" cy="1214589"/>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ŞEYH SAİT İSYANI</a:t>
          </a:r>
          <a:endParaRPr lang="tr-TR" sz="1800" b="1" kern="1200" dirty="0"/>
        </a:p>
      </dsp:txBody>
      <dsp:txXfrm>
        <a:off x="250779" y="3843668"/>
        <a:ext cx="1841591" cy="1143441"/>
      </dsp:txXfrm>
    </dsp:sp>
    <dsp:sp modelId="{D402F296-390E-4D6C-A15E-E2D85A1E9C33}">
      <dsp:nvSpPr>
        <dsp:cNvPr id="0" name=""/>
        <dsp:cNvSpPr/>
      </dsp:nvSpPr>
      <dsp:spPr>
        <a:xfrm>
          <a:off x="2340471" y="3606194"/>
          <a:ext cx="1912739"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45AF78-0582-4E06-9FEF-3EEB0BBD4BAC}">
      <dsp:nvSpPr>
        <dsp:cNvPr id="0" name=""/>
        <dsp:cNvSpPr/>
      </dsp:nvSpPr>
      <dsp:spPr>
        <a:xfrm>
          <a:off x="2552997" y="3808094"/>
          <a:ext cx="1912739" cy="1214589"/>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ŞAPKA KANUNU</a:t>
          </a:r>
          <a:endParaRPr lang="tr-TR" sz="1800" b="1" kern="1200" dirty="0"/>
        </a:p>
      </dsp:txBody>
      <dsp:txXfrm>
        <a:off x="2588571" y="3843668"/>
        <a:ext cx="1841591" cy="1143441"/>
      </dsp:txXfrm>
    </dsp:sp>
    <dsp:sp modelId="{A2EB360C-6531-440E-A727-4EAAEEAF5A2E}">
      <dsp:nvSpPr>
        <dsp:cNvPr id="0" name=""/>
        <dsp:cNvSpPr/>
      </dsp:nvSpPr>
      <dsp:spPr>
        <a:xfrm>
          <a:off x="4678263" y="3601991"/>
          <a:ext cx="1912739"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F7758B-5FA5-41A5-AC99-F06FC8065CD8}">
      <dsp:nvSpPr>
        <dsp:cNvPr id="0" name=""/>
        <dsp:cNvSpPr/>
      </dsp:nvSpPr>
      <dsp:spPr>
        <a:xfrm>
          <a:off x="4890789" y="3803891"/>
          <a:ext cx="1912739" cy="1214589"/>
        </a:xfrm>
        <a:prstGeom prst="roundRect">
          <a:avLst>
            <a:gd name="adj" fmla="val 10000"/>
          </a:avLst>
        </a:prstGeom>
        <a:solidFill>
          <a:srgbClr val="FFFF00">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TEKKE VE ZAVİYELERİ KAPATILMASI</a:t>
          </a:r>
          <a:endParaRPr lang="tr-TR" sz="1800" b="1" kern="1200" dirty="0"/>
        </a:p>
      </dsp:txBody>
      <dsp:txXfrm>
        <a:off x="4926363" y="3839465"/>
        <a:ext cx="1841591" cy="1143441"/>
      </dsp:txXfrm>
    </dsp:sp>
    <dsp:sp modelId="{4867991B-51A8-48AA-8BAC-8AAD975A8555}">
      <dsp:nvSpPr>
        <dsp:cNvPr id="0" name=""/>
        <dsp:cNvSpPr/>
      </dsp:nvSpPr>
      <dsp:spPr>
        <a:xfrm>
          <a:off x="7016055" y="3606194"/>
          <a:ext cx="1912739"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B37908-0B37-4BB5-A2DC-FEF6843230BC}">
      <dsp:nvSpPr>
        <dsp:cNvPr id="0" name=""/>
        <dsp:cNvSpPr/>
      </dsp:nvSpPr>
      <dsp:spPr>
        <a:xfrm>
          <a:off x="7228582" y="3808094"/>
          <a:ext cx="1912739" cy="1214589"/>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dirty="0" smtClean="0"/>
            <a:t>ULUSLARARASI SAAT VE TAKVİMİN KABULÜ</a:t>
          </a:r>
          <a:endParaRPr lang="tr-TR" sz="1700" b="1" kern="1200" dirty="0"/>
        </a:p>
      </dsp:txBody>
      <dsp:txXfrm>
        <a:off x="7264156" y="3843668"/>
        <a:ext cx="1841591" cy="11434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C2719A-9342-4073-95EB-9190B8F85322}" type="datetimeFigureOut">
              <a:rPr lang="tr-TR" smtClean="0"/>
              <a:pPr/>
              <a:t>13.03.2018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2569A-B318-4E9C-88DB-BE8E87E60F6A}" type="slidenum">
              <a:rPr lang="tr-TR" smtClean="0"/>
              <a:pPr/>
              <a:t>‹#›</a:t>
            </a:fld>
            <a:endParaRPr lang="tr-TR"/>
          </a:p>
        </p:txBody>
      </p:sp>
    </p:spTree>
    <p:extLst>
      <p:ext uri="{BB962C8B-B14F-4D97-AF65-F5344CB8AC3E}">
        <p14:creationId xmlns:p14="http://schemas.microsoft.com/office/powerpoint/2010/main" val="2446728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B9F73DD7-6F9C-438C-85E4-52BB8FE4C423}" type="slidenum">
              <a:rPr lang="tr-TR">
                <a:solidFill>
                  <a:prstClr val="black"/>
                </a:solidFill>
                <a:latin typeface="Arial" charset="0"/>
              </a:rPr>
              <a:pPr eaLnBrk="1" hangingPunct="1"/>
              <a:t>1</a:t>
            </a:fld>
            <a:endParaRPr lang="tr-TR">
              <a:solidFill>
                <a:prstClr val="black"/>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14400" y="4343400"/>
            <a:ext cx="5029200" cy="4114800"/>
          </a:xfrm>
          <a:noFill/>
        </p:spPr>
        <p:txBody>
          <a:bodyPr/>
          <a:lstStyle/>
          <a:p>
            <a:pPr eaLnBrk="1" hangingPunct="1"/>
            <a:endParaRPr lang="tr-TR" smtClean="0"/>
          </a:p>
        </p:txBody>
      </p:sp>
    </p:spTree>
    <p:extLst>
      <p:ext uri="{BB962C8B-B14F-4D97-AF65-F5344CB8AC3E}">
        <p14:creationId xmlns:p14="http://schemas.microsoft.com/office/powerpoint/2010/main" val="3921759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8F2D325-54A1-492C-A64F-927C4A4D9725}" type="slidenum">
              <a:rPr lang="tr-TR" smtClean="0">
                <a:solidFill>
                  <a:prstClr val="black"/>
                </a:solidFill>
              </a:rPr>
              <a:pPr/>
              <a:t>3</a:t>
            </a:fld>
            <a:endParaRPr lang="tr-TR">
              <a:solidFill>
                <a:prstClr val="black"/>
              </a:solidFill>
            </a:endParaRPr>
          </a:p>
        </p:txBody>
      </p:sp>
    </p:spTree>
    <p:extLst>
      <p:ext uri="{BB962C8B-B14F-4D97-AF65-F5344CB8AC3E}">
        <p14:creationId xmlns:p14="http://schemas.microsoft.com/office/powerpoint/2010/main" val="3429524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grpSp>
      <p:sp>
        <p:nvSpPr>
          <p:cNvPr id="66765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tr-TR" noProof="0" smtClean="0"/>
              <a:t>Asıl başlık stili için tıklatın</a:t>
            </a:r>
          </a:p>
        </p:txBody>
      </p:sp>
      <p:sp>
        <p:nvSpPr>
          <p:cNvPr id="66766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tr-TR" noProof="0" smtClean="0"/>
              <a:t>Asıl alt başlık stilini düzenlemek için tıklatın</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tr-TR">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r>
              <a:rPr lang="tr-TR">
                <a:solidFill>
                  <a:srgbClr val="FFFFFF"/>
                </a:solidFill>
              </a:rPr>
              <a:t>www.tariheglencesi.com</a:t>
            </a: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CC6630A7-B737-44B6-9BC7-349F716BEA78}"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376119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3EDE4B8E-1F41-4264-8BEE-694F2DDB69B4}" type="slidenum">
              <a:rPr lang="tr-TR">
                <a:solidFill>
                  <a:srgbClr val="FFFFFF"/>
                </a:solidFill>
              </a:rPr>
              <a:pPr>
                <a:def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3899180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F1E4B02-45D6-4573-9981-510249775983}" type="slidenum">
              <a:rPr lang="tr-TR">
                <a:solidFill>
                  <a:srgbClr val="FFFFFF"/>
                </a:solidFill>
              </a:rPr>
              <a:pPr>
                <a:def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2564298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Başlık, Küçük Resim ve Metin">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Küçük Resim Yer Tutucusu 2"/>
          <p:cNvSpPr>
            <a:spLocks noGrp="1"/>
          </p:cNvSpPr>
          <p:nvPr>
            <p:ph type="clipArt" sz="half" idx="1"/>
          </p:nvPr>
        </p:nvSpPr>
        <p:spPr>
          <a:xfrm>
            <a:off x="457200" y="1600200"/>
            <a:ext cx="4038600" cy="4525963"/>
          </a:xfrm>
        </p:spPr>
        <p:txBody>
          <a:bodyPr/>
          <a:lstStyle/>
          <a:p>
            <a:pPr lvl="0"/>
            <a:endParaRPr lang="tr-TR" noProof="0" smtClean="0"/>
          </a:p>
        </p:txBody>
      </p:sp>
      <p:sp>
        <p:nvSpPr>
          <p:cNvPr id="4" name="Metin Yer Tutucusu 3"/>
          <p:cNvSpPr>
            <a:spLocks noGrp="1"/>
          </p:cNvSpPr>
          <p:nvPr>
            <p:ph type="body"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946A5A71-8DED-48FB-80F6-3577A70F67D0}" type="slidenum">
              <a:rPr lang="tr-TR">
                <a:solidFill>
                  <a:srgbClr val="FFFFFF"/>
                </a:solidFill>
              </a:rPr>
              <a:pPr>
                <a:def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396294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7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8 Başlık"/>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6E4F424-615A-471D-869D-549F3CDC5930}" type="datetime1">
              <a:rPr lang="tr-TR" smtClean="0">
                <a:solidFill>
                  <a:srgbClr val="D4D2D0">
                    <a:shade val="50000"/>
                  </a:srgbClr>
                </a:solidFill>
              </a:rPr>
              <a:pPr/>
              <a:t>13.03.2018</a:t>
            </a:fld>
            <a:endParaRPr lang="tr-TR">
              <a:solidFill>
                <a:srgbClr val="D4D2D0">
                  <a:shade val="50000"/>
                </a:srgbClr>
              </a:solidFill>
            </a:endParaRPr>
          </a:p>
        </p:txBody>
      </p:sp>
      <p:sp>
        <p:nvSpPr>
          <p:cNvPr id="19" name="18 Altbilgi Yer Tutucusu"/>
          <p:cNvSpPr>
            <a:spLocks noGrp="1"/>
          </p:cNvSpPr>
          <p:nvPr>
            <p:ph type="ftr" sz="quarter" idx="11"/>
          </p:nvPr>
        </p:nvSpPr>
        <p:spPr/>
        <p:txBody>
          <a:bodyPr/>
          <a:lstStyle/>
          <a:p>
            <a:r>
              <a:rPr lang="tr-TR" smtClean="0">
                <a:solidFill>
                  <a:srgbClr val="D4D2D0">
                    <a:shade val="50000"/>
                  </a:srgbClr>
                </a:solidFill>
              </a:rPr>
              <a:t>www.tariheglencesi.com</a:t>
            </a:r>
            <a:endParaRPr lang="tr-TR">
              <a:solidFill>
                <a:srgbClr val="D4D2D0">
                  <a:shade val="50000"/>
                </a:srgbClr>
              </a:solidFill>
            </a:endParaRPr>
          </a:p>
        </p:txBody>
      </p:sp>
      <p:sp>
        <p:nvSpPr>
          <p:cNvPr id="27" name="26 Slayt Numarası Yer Tutucusu"/>
          <p:cNvSpPr>
            <a:spLocks noGrp="1"/>
          </p:cNvSpPr>
          <p:nvPr>
            <p:ph type="sldNum" sz="quarter" idx="12"/>
          </p:nvPr>
        </p:nvSpPr>
        <p:spPr/>
        <p:txBody>
          <a:bodyPr/>
          <a:lstStyle/>
          <a:p>
            <a:fld id="{4ED3B027-68F6-4AC4-A6DC-70ECA4128519}" type="slidenum">
              <a:rPr lang="tr-TR" smtClean="0">
                <a:solidFill>
                  <a:srgbClr val="D4D2D0">
                    <a:shade val="50000"/>
                  </a:srgbClr>
                </a:solidFill>
              </a:rPr>
              <a:pPr/>
              <a:t>‹#›</a:t>
            </a:fld>
            <a:endParaRPr lang="tr-TR">
              <a:solidFill>
                <a:srgbClr val="D4D2D0">
                  <a:shade val="50000"/>
                </a:srgbClr>
              </a:solidFill>
            </a:endParaRPr>
          </a:p>
        </p:txBody>
      </p:sp>
    </p:spTree>
    <p:extLst>
      <p:ext uri="{BB962C8B-B14F-4D97-AF65-F5344CB8AC3E}">
        <p14:creationId xmlns:p14="http://schemas.microsoft.com/office/powerpoint/2010/main" val="175647568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lgn="l">
              <a:defRPr/>
            </a:lvl1p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90C62C8-C86B-4B9A-9EF7-F43AB6F019D0}" type="datetime1">
              <a:rPr lang="tr-TR" smtClean="0">
                <a:solidFill>
                  <a:srgbClr val="D4D2D0">
                    <a:shade val="50000"/>
                  </a:srgbClr>
                </a:solidFill>
              </a:rPr>
              <a:pPr/>
              <a:t>13.03.2018</a:t>
            </a:fld>
            <a:endParaRPr lang="tr-TR">
              <a:solidFill>
                <a:srgbClr val="D4D2D0">
                  <a:shade val="50000"/>
                </a:srgbClr>
              </a:solidFill>
            </a:endParaRPr>
          </a:p>
        </p:txBody>
      </p:sp>
      <p:sp>
        <p:nvSpPr>
          <p:cNvPr id="5" name="4 Altbilgi Yer Tutucusu"/>
          <p:cNvSpPr>
            <a:spLocks noGrp="1"/>
          </p:cNvSpPr>
          <p:nvPr>
            <p:ph type="ftr" sz="quarter" idx="11"/>
          </p:nvPr>
        </p:nvSpPr>
        <p:spPr/>
        <p:txBody>
          <a:bodyPr/>
          <a:lstStyle/>
          <a:p>
            <a:r>
              <a:rPr lang="tr-TR" smtClean="0">
                <a:solidFill>
                  <a:srgbClr val="D4D2D0">
                    <a:shade val="50000"/>
                  </a:srgbClr>
                </a:solidFill>
              </a:rPr>
              <a:t>www.tariheglencesi.com</a:t>
            </a:r>
            <a:endParaRPr lang="tr-TR">
              <a:solidFill>
                <a:srgbClr val="D4D2D0">
                  <a:shade val="50000"/>
                </a:srgbClr>
              </a:solidFill>
            </a:endParaRPr>
          </a:p>
        </p:txBody>
      </p:sp>
      <p:sp>
        <p:nvSpPr>
          <p:cNvPr id="6" name="5 Slayt Numarası Yer Tutucusu"/>
          <p:cNvSpPr>
            <a:spLocks noGrp="1"/>
          </p:cNvSpPr>
          <p:nvPr>
            <p:ph type="sldNum" sz="quarter" idx="12"/>
          </p:nvPr>
        </p:nvSpPr>
        <p:spPr/>
        <p:txBody>
          <a:bodyPr/>
          <a:lstStyle/>
          <a:p>
            <a:fld id="{4ED3B027-68F6-4AC4-A6DC-70ECA4128519}" type="slidenum">
              <a:rPr lang="tr-TR" smtClean="0">
                <a:solidFill>
                  <a:srgbClr val="D4D2D0">
                    <a:shade val="50000"/>
                  </a:srgbClr>
                </a:solidFill>
              </a:rPr>
              <a:pPr/>
              <a:t>‹#›</a:t>
            </a:fld>
            <a:endParaRPr lang="tr-TR">
              <a:solidFill>
                <a:srgbClr val="D4D2D0">
                  <a:shade val="50000"/>
                </a:srgbClr>
              </a:solidFill>
            </a:endParaRPr>
          </a:p>
        </p:txBody>
      </p:sp>
    </p:spTree>
    <p:extLst>
      <p:ext uri="{BB962C8B-B14F-4D97-AF65-F5344CB8AC3E}">
        <p14:creationId xmlns:p14="http://schemas.microsoft.com/office/powerpoint/2010/main" val="3343378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9" name="8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1 Başlık"/>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2D68EE0B-AE63-46B9-80E1-BDF721989646}" type="datetime1">
              <a:rPr lang="tr-TR" smtClean="0">
                <a:solidFill>
                  <a:srgbClr val="D4D2D0">
                    <a:shade val="50000"/>
                  </a:srgbClr>
                </a:solidFill>
              </a:rPr>
              <a:pPr/>
              <a:t>13.03.2018</a:t>
            </a:fld>
            <a:endParaRPr lang="tr-TR">
              <a:solidFill>
                <a:srgbClr val="D4D2D0">
                  <a:shade val="50000"/>
                </a:srgbClr>
              </a:solidFill>
            </a:endParaRPr>
          </a:p>
        </p:txBody>
      </p:sp>
      <p:sp>
        <p:nvSpPr>
          <p:cNvPr id="5" name="4 Altbilgi Yer Tutucusu"/>
          <p:cNvSpPr>
            <a:spLocks noGrp="1"/>
          </p:cNvSpPr>
          <p:nvPr>
            <p:ph type="ftr" sz="quarter" idx="11"/>
          </p:nvPr>
        </p:nvSpPr>
        <p:spPr/>
        <p:txBody>
          <a:bodyPr/>
          <a:lstStyle/>
          <a:p>
            <a:r>
              <a:rPr lang="tr-TR" smtClean="0">
                <a:solidFill>
                  <a:srgbClr val="D4D2D0">
                    <a:shade val="50000"/>
                  </a:srgbClr>
                </a:solidFill>
              </a:rPr>
              <a:t>www.tariheglencesi.com</a:t>
            </a:r>
            <a:endParaRPr lang="tr-TR">
              <a:solidFill>
                <a:srgbClr val="D4D2D0">
                  <a:shade val="50000"/>
                </a:srgbClr>
              </a:solidFill>
            </a:endParaRPr>
          </a:p>
        </p:txBody>
      </p:sp>
      <p:sp>
        <p:nvSpPr>
          <p:cNvPr id="6" name="5 Slayt Numarası Yer Tutucusu"/>
          <p:cNvSpPr>
            <a:spLocks noGrp="1"/>
          </p:cNvSpPr>
          <p:nvPr>
            <p:ph type="sldNum" sz="quarter" idx="12"/>
          </p:nvPr>
        </p:nvSpPr>
        <p:spPr/>
        <p:txBody>
          <a:bodyPr/>
          <a:lstStyle/>
          <a:p>
            <a:fld id="{4ED3B027-68F6-4AC4-A6DC-70ECA4128519}" type="slidenum">
              <a:rPr lang="tr-TR" smtClean="0">
                <a:solidFill>
                  <a:srgbClr val="D4D2D0">
                    <a:shade val="50000"/>
                  </a:srgbClr>
                </a:solidFill>
              </a:rPr>
              <a:pPr/>
              <a:t>‹#›</a:t>
            </a:fld>
            <a:endParaRPr lang="tr-TR">
              <a:solidFill>
                <a:srgbClr val="D4D2D0">
                  <a:shade val="50000"/>
                </a:srgbClr>
              </a:solidFill>
            </a:endParaRPr>
          </a:p>
        </p:txBody>
      </p:sp>
    </p:spTree>
    <p:extLst>
      <p:ext uri="{BB962C8B-B14F-4D97-AF65-F5344CB8AC3E}">
        <p14:creationId xmlns:p14="http://schemas.microsoft.com/office/powerpoint/2010/main" val="27062555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C56E903-BB97-49AC-A6BB-EEA0F9734C3A}" type="datetime1">
              <a:rPr lang="tr-TR" smtClean="0">
                <a:solidFill>
                  <a:srgbClr val="D4D2D0">
                    <a:shade val="50000"/>
                  </a:srgbClr>
                </a:solidFill>
              </a:rPr>
              <a:pPr/>
              <a:t>13.03.2018</a:t>
            </a:fld>
            <a:endParaRPr lang="tr-TR">
              <a:solidFill>
                <a:srgbClr val="D4D2D0">
                  <a:shade val="50000"/>
                </a:srgbClr>
              </a:solidFill>
            </a:endParaRPr>
          </a:p>
        </p:txBody>
      </p:sp>
      <p:sp>
        <p:nvSpPr>
          <p:cNvPr id="6" name="5 Altbilgi Yer Tutucusu"/>
          <p:cNvSpPr>
            <a:spLocks noGrp="1"/>
          </p:cNvSpPr>
          <p:nvPr>
            <p:ph type="ftr" sz="quarter" idx="11"/>
          </p:nvPr>
        </p:nvSpPr>
        <p:spPr/>
        <p:txBody>
          <a:bodyPr/>
          <a:lstStyle/>
          <a:p>
            <a:r>
              <a:rPr lang="tr-TR" smtClean="0">
                <a:solidFill>
                  <a:srgbClr val="D4D2D0">
                    <a:shade val="50000"/>
                  </a:srgbClr>
                </a:solidFill>
              </a:rPr>
              <a:t>www.tariheglencesi.com</a:t>
            </a:r>
            <a:endParaRPr lang="tr-TR">
              <a:solidFill>
                <a:srgbClr val="D4D2D0">
                  <a:shade val="50000"/>
                </a:srgbClr>
              </a:solidFill>
            </a:endParaRPr>
          </a:p>
        </p:txBody>
      </p:sp>
      <p:sp>
        <p:nvSpPr>
          <p:cNvPr id="7" name="6 Slayt Numarası Yer Tutucusu"/>
          <p:cNvSpPr>
            <a:spLocks noGrp="1"/>
          </p:cNvSpPr>
          <p:nvPr>
            <p:ph type="sldNum" sz="quarter" idx="12"/>
          </p:nvPr>
        </p:nvSpPr>
        <p:spPr/>
        <p:txBody>
          <a:bodyPr/>
          <a:lstStyle/>
          <a:p>
            <a:fld id="{4ED3B027-68F6-4AC4-A6DC-70ECA4128519}" type="slidenum">
              <a:rPr lang="tr-TR" smtClean="0">
                <a:solidFill>
                  <a:srgbClr val="D4D2D0">
                    <a:shade val="50000"/>
                  </a:srgbClr>
                </a:solidFill>
              </a:rPr>
              <a:pPr/>
              <a:t>‹#›</a:t>
            </a:fld>
            <a:endParaRPr lang="tr-TR">
              <a:solidFill>
                <a:srgbClr val="D4D2D0">
                  <a:shade val="50000"/>
                </a:srgbClr>
              </a:solidFill>
            </a:endParaRPr>
          </a:p>
        </p:txBody>
      </p:sp>
    </p:spTree>
    <p:extLst>
      <p:ext uri="{BB962C8B-B14F-4D97-AF65-F5344CB8AC3E}">
        <p14:creationId xmlns:p14="http://schemas.microsoft.com/office/powerpoint/2010/main" val="4199439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0C9A53DD-089E-4837-B44F-02FAA5661909}" type="datetime1">
              <a:rPr lang="tr-TR" smtClean="0">
                <a:solidFill>
                  <a:srgbClr val="D4D2D0">
                    <a:shade val="50000"/>
                  </a:srgbClr>
                </a:solidFill>
              </a:rPr>
              <a:pPr/>
              <a:t>13.03.2018</a:t>
            </a:fld>
            <a:endParaRPr lang="tr-TR">
              <a:solidFill>
                <a:srgbClr val="D4D2D0">
                  <a:shade val="50000"/>
                </a:srgbClr>
              </a:solidFill>
            </a:endParaRPr>
          </a:p>
        </p:txBody>
      </p:sp>
      <p:sp>
        <p:nvSpPr>
          <p:cNvPr id="8" name="7 Altbilgi Yer Tutucusu"/>
          <p:cNvSpPr>
            <a:spLocks noGrp="1"/>
          </p:cNvSpPr>
          <p:nvPr>
            <p:ph type="ftr" sz="quarter" idx="11"/>
          </p:nvPr>
        </p:nvSpPr>
        <p:spPr/>
        <p:txBody>
          <a:bodyPr/>
          <a:lstStyle/>
          <a:p>
            <a:r>
              <a:rPr lang="tr-TR" smtClean="0">
                <a:solidFill>
                  <a:srgbClr val="D4D2D0">
                    <a:shade val="50000"/>
                  </a:srgbClr>
                </a:solidFill>
              </a:rPr>
              <a:t>www.tariheglencesi.com</a:t>
            </a:r>
            <a:endParaRPr lang="tr-TR">
              <a:solidFill>
                <a:srgbClr val="D4D2D0">
                  <a:shade val="50000"/>
                </a:srgbClr>
              </a:solidFill>
            </a:endParaRPr>
          </a:p>
        </p:txBody>
      </p:sp>
      <p:sp>
        <p:nvSpPr>
          <p:cNvPr id="9" name="8 Slayt Numarası Yer Tutucusu"/>
          <p:cNvSpPr>
            <a:spLocks noGrp="1"/>
          </p:cNvSpPr>
          <p:nvPr>
            <p:ph type="sldNum" sz="quarter" idx="12"/>
          </p:nvPr>
        </p:nvSpPr>
        <p:spPr/>
        <p:txBody>
          <a:bodyPr/>
          <a:lstStyle/>
          <a:p>
            <a:fld id="{4ED3B027-68F6-4AC4-A6DC-70ECA4128519}" type="slidenum">
              <a:rPr lang="tr-TR" smtClean="0">
                <a:solidFill>
                  <a:srgbClr val="D4D2D0">
                    <a:shade val="50000"/>
                  </a:srgbClr>
                </a:solidFill>
              </a:rPr>
              <a:pPr/>
              <a:t>‹#›</a:t>
            </a:fld>
            <a:endParaRPr lang="tr-TR">
              <a:solidFill>
                <a:srgbClr val="D4D2D0">
                  <a:shade val="50000"/>
                </a:srgbClr>
              </a:solidFill>
            </a:endParaRPr>
          </a:p>
        </p:txBody>
      </p:sp>
    </p:spTree>
    <p:extLst>
      <p:ext uri="{BB962C8B-B14F-4D97-AF65-F5344CB8AC3E}">
        <p14:creationId xmlns:p14="http://schemas.microsoft.com/office/powerpoint/2010/main" val="104226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320"/>
            <a:ext cx="7470648" cy="1143000"/>
          </a:xfrm>
        </p:spPr>
        <p:txBody>
          <a:bodyPr anchor="ctr"/>
          <a:lstStyle>
            <a:lvl1pPr algn="l">
              <a:defRPr sz="4600"/>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139C114F-6608-43DA-A765-90A2188BD1D2}" type="datetime1">
              <a:rPr lang="tr-TR" smtClean="0">
                <a:solidFill>
                  <a:srgbClr val="D4D2D0">
                    <a:shade val="50000"/>
                  </a:srgbClr>
                </a:solidFill>
              </a:rPr>
              <a:pPr/>
              <a:t>13.03.2018</a:t>
            </a:fld>
            <a:endParaRPr lang="tr-TR">
              <a:solidFill>
                <a:srgbClr val="D4D2D0">
                  <a:shade val="50000"/>
                </a:srgbClr>
              </a:solidFill>
            </a:endParaRPr>
          </a:p>
        </p:txBody>
      </p:sp>
      <p:sp>
        <p:nvSpPr>
          <p:cNvPr id="8" name="7 Slayt Numarası Yer Tutucusu"/>
          <p:cNvSpPr>
            <a:spLocks noGrp="1"/>
          </p:cNvSpPr>
          <p:nvPr>
            <p:ph type="sldNum" sz="quarter" idx="11"/>
          </p:nvPr>
        </p:nvSpPr>
        <p:spPr/>
        <p:txBody>
          <a:bodyPr/>
          <a:lstStyle/>
          <a:p>
            <a:fld id="{4ED3B027-68F6-4AC4-A6DC-70ECA4128519}" type="slidenum">
              <a:rPr lang="tr-TR" smtClean="0">
                <a:solidFill>
                  <a:srgbClr val="D4D2D0">
                    <a:shade val="50000"/>
                  </a:srgbClr>
                </a:solidFill>
              </a:rPr>
              <a:pPr/>
              <a:t>‹#›</a:t>
            </a:fld>
            <a:endParaRPr lang="tr-TR">
              <a:solidFill>
                <a:srgbClr val="D4D2D0">
                  <a:shade val="50000"/>
                </a:srgbClr>
              </a:solidFill>
            </a:endParaRPr>
          </a:p>
        </p:txBody>
      </p:sp>
      <p:sp>
        <p:nvSpPr>
          <p:cNvPr id="9" name="8 Altbilgi Yer Tutucusu"/>
          <p:cNvSpPr>
            <a:spLocks noGrp="1"/>
          </p:cNvSpPr>
          <p:nvPr>
            <p:ph type="ftr" sz="quarter" idx="12"/>
          </p:nvPr>
        </p:nvSpPr>
        <p:spPr/>
        <p:txBody>
          <a:bodyPr/>
          <a:lstStyle/>
          <a:p>
            <a:r>
              <a:rPr lang="tr-TR" smtClean="0">
                <a:solidFill>
                  <a:srgbClr val="D4D2D0">
                    <a:shade val="50000"/>
                  </a:srgbClr>
                </a:solidFill>
              </a:rPr>
              <a:t>www.tariheglencesi.com</a:t>
            </a:r>
            <a:endParaRPr lang="tr-TR">
              <a:solidFill>
                <a:srgbClr val="D4D2D0">
                  <a:shade val="50000"/>
                </a:srgbClr>
              </a:solidFill>
            </a:endParaRPr>
          </a:p>
        </p:txBody>
      </p:sp>
    </p:spTree>
    <p:extLst>
      <p:ext uri="{BB962C8B-B14F-4D97-AF65-F5344CB8AC3E}">
        <p14:creationId xmlns:p14="http://schemas.microsoft.com/office/powerpoint/2010/main" val="2157550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85536B3-001F-4C85-B0B1-EAF6529E51C2}" type="datetime1">
              <a:rPr lang="tr-TR" smtClean="0">
                <a:solidFill>
                  <a:srgbClr val="D4D2D0">
                    <a:shade val="50000"/>
                  </a:srgbClr>
                </a:solidFill>
              </a:rPr>
              <a:pPr/>
              <a:t>13.03.2018</a:t>
            </a:fld>
            <a:endParaRPr lang="tr-TR">
              <a:solidFill>
                <a:srgbClr val="D4D2D0">
                  <a:shade val="50000"/>
                </a:srgbClr>
              </a:solidFill>
            </a:endParaRPr>
          </a:p>
        </p:txBody>
      </p:sp>
      <p:sp>
        <p:nvSpPr>
          <p:cNvPr id="3" name="2 Altbilgi Yer Tutucusu"/>
          <p:cNvSpPr>
            <a:spLocks noGrp="1"/>
          </p:cNvSpPr>
          <p:nvPr>
            <p:ph type="ftr" sz="quarter" idx="11"/>
          </p:nvPr>
        </p:nvSpPr>
        <p:spPr/>
        <p:txBody>
          <a:bodyPr/>
          <a:lstStyle/>
          <a:p>
            <a:r>
              <a:rPr lang="tr-TR" smtClean="0">
                <a:solidFill>
                  <a:srgbClr val="D4D2D0">
                    <a:shade val="50000"/>
                  </a:srgbClr>
                </a:solidFill>
              </a:rPr>
              <a:t>www.tariheglencesi.com</a:t>
            </a:r>
            <a:endParaRPr lang="tr-TR">
              <a:solidFill>
                <a:srgbClr val="D4D2D0">
                  <a:shade val="50000"/>
                </a:srgbClr>
              </a:solidFill>
            </a:endParaRPr>
          </a:p>
        </p:txBody>
      </p:sp>
      <p:sp>
        <p:nvSpPr>
          <p:cNvPr id="4" name="3 Slayt Numarası Yer Tutucusu"/>
          <p:cNvSpPr>
            <a:spLocks noGrp="1"/>
          </p:cNvSpPr>
          <p:nvPr>
            <p:ph type="sldNum" sz="quarter" idx="12"/>
          </p:nvPr>
        </p:nvSpPr>
        <p:spPr/>
        <p:txBody>
          <a:bodyPr/>
          <a:lstStyle/>
          <a:p>
            <a:fld id="{4ED3B027-68F6-4AC4-A6DC-70ECA4128519}" type="slidenum">
              <a:rPr lang="tr-TR" smtClean="0">
                <a:solidFill>
                  <a:srgbClr val="D4D2D0">
                    <a:shade val="50000"/>
                  </a:srgbClr>
                </a:solidFill>
              </a:rPr>
              <a:pPr/>
              <a:t>‹#›</a:t>
            </a:fld>
            <a:endParaRPr lang="tr-TR">
              <a:solidFill>
                <a:srgbClr val="D4D2D0">
                  <a:shade val="50000"/>
                </a:srgbClr>
              </a:solidFill>
            </a:endParaRPr>
          </a:p>
        </p:txBody>
      </p:sp>
    </p:spTree>
    <p:extLst>
      <p:ext uri="{BB962C8B-B14F-4D97-AF65-F5344CB8AC3E}">
        <p14:creationId xmlns:p14="http://schemas.microsoft.com/office/powerpoint/2010/main" val="406767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4E7EE85-7294-481C-9CC4-F391C9CCFB3B}" type="slidenum">
              <a:rPr lang="tr-TR">
                <a:solidFill>
                  <a:srgbClr val="FFFFFF"/>
                </a:solidFill>
              </a:rPr>
              <a:pPr>
                <a:def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252779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05295722-EF24-400E-B698-A27FC9074767}" type="datetime1">
              <a:rPr lang="tr-TR" smtClean="0">
                <a:solidFill>
                  <a:srgbClr val="D4D2D0">
                    <a:shade val="50000"/>
                  </a:srgbClr>
                </a:solidFill>
              </a:rPr>
              <a:pPr/>
              <a:t>13.03.2018</a:t>
            </a:fld>
            <a:endParaRPr lang="tr-TR">
              <a:solidFill>
                <a:srgbClr val="D4D2D0">
                  <a:shade val="50000"/>
                </a:srgbClr>
              </a:solidFill>
            </a:endParaRPr>
          </a:p>
        </p:txBody>
      </p:sp>
      <p:sp>
        <p:nvSpPr>
          <p:cNvPr id="6" name="5 Altbilgi Yer Tutucusu"/>
          <p:cNvSpPr>
            <a:spLocks noGrp="1"/>
          </p:cNvSpPr>
          <p:nvPr>
            <p:ph type="ftr" sz="quarter" idx="11"/>
          </p:nvPr>
        </p:nvSpPr>
        <p:spPr/>
        <p:txBody>
          <a:bodyPr/>
          <a:lstStyle/>
          <a:p>
            <a:r>
              <a:rPr lang="tr-TR" smtClean="0">
                <a:solidFill>
                  <a:srgbClr val="D4D2D0">
                    <a:shade val="50000"/>
                  </a:srgbClr>
                </a:solidFill>
              </a:rPr>
              <a:t>www.tariheglencesi.com</a:t>
            </a:r>
            <a:endParaRPr lang="tr-TR">
              <a:solidFill>
                <a:srgbClr val="D4D2D0">
                  <a:shade val="50000"/>
                </a:srgbClr>
              </a:solidFill>
            </a:endParaRPr>
          </a:p>
        </p:txBody>
      </p:sp>
      <p:sp>
        <p:nvSpPr>
          <p:cNvPr id="7" name="6 Slayt Numarası Yer Tutucusu"/>
          <p:cNvSpPr>
            <a:spLocks noGrp="1"/>
          </p:cNvSpPr>
          <p:nvPr>
            <p:ph type="sldNum" sz="quarter" idx="12"/>
          </p:nvPr>
        </p:nvSpPr>
        <p:spPr>
          <a:xfrm>
            <a:off x="8156448" y="6422064"/>
            <a:ext cx="762000" cy="365125"/>
          </a:xfrm>
        </p:spPr>
        <p:txBody>
          <a:bodyPr/>
          <a:lstStyle/>
          <a:p>
            <a:fld id="{4ED3B027-68F6-4AC4-A6DC-70ECA4128519}" type="slidenum">
              <a:rPr lang="tr-TR" smtClean="0">
                <a:solidFill>
                  <a:srgbClr val="D4D2D0">
                    <a:shade val="50000"/>
                  </a:srgbClr>
                </a:solidFill>
              </a:rPr>
              <a:pPr/>
              <a:t>‹#›</a:t>
            </a:fld>
            <a:endParaRPr lang="tr-TR">
              <a:solidFill>
                <a:srgbClr val="D4D2D0">
                  <a:shade val="50000"/>
                </a:srgbClr>
              </a:solidFill>
            </a:endParaRPr>
          </a:p>
        </p:txBody>
      </p:sp>
    </p:spTree>
    <p:extLst>
      <p:ext uri="{BB962C8B-B14F-4D97-AF65-F5344CB8AC3E}">
        <p14:creationId xmlns:p14="http://schemas.microsoft.com/office/powerpoint/2010/main" val="4231725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457200" y="6422064"/>
            <a:ext cx="2133600" cy="365125"/>
          </a:xfrm>
        </p:spPr>
        <p:txBody>
          <a:bodyPr/>
          <a:lstStyle/>
          <a:p>
            <a:fld id="{C59F38CF-C1AC-4532-831B-27DF17AA02BC}" type="datetime1">
              <a:rPr lang="tr-TR" smtClean="0">
                <a:solidFill>
                  <a:srgbClr val="D4D2D0">
                    <a:shade val="50000"/>
                  </a:srgbClr>
                </a:solidFill>
              </a:rPr>
              <a:pPr/>
              <a:t>13.03.2018</a:t>
            </a:fld>
            <a:endParaRPr lang="tr-TR">
              <a:solidFill>
                <a:srgbClr val="D4D2D0">
                  <a:shade val="50000"/>
                </a:srgbClr>
              </a:solidFill>
            </a:endParaRPr>
          </a:p>
        </p:txBody>
      </p:sp>
      <p:sp>
        <p:nvSpPr>
          <p:cNvPr id="6" name="5 Altbilgi Yer Tutucusu"/>
          <p:cNvSpPr>
            <a:spLocks noGrp="1"/>
          </p:cNvSpPr>
          <p:nvPr>
            <p:ph type="ftr" sz="quarter" idx="11"/>
          </p:nvPr>
        </p:nvSpPr>
        <p:spPr/>
        <p:txBody>
          <a:bodyPr/>
          <a:lstStyle/>
          <a:p>
            <a:r>
              <a:rPr lang="tr-TR" smtClean="0">
                <a:solidFill>
                  <a:srgbClr val="D4D2D0">
                    <a:shade val="50000"/>
                  </a:srgbClr>
                </a:solidFill>
              </a:rPr>
              <a:t>www.tariheglencesi.com</a:t>
            </a:r>
            <a:endParaRPr lang="tr-TR">
              <a:solidFill>
                <a:srgbClr val="D4D2D0">
                  <a:shade val="50000"/>
                </a:srgbClr>
              </a:solidFill>
            </a:endParaRPr>
          </a:p>
        </p:txBody>
      </p:sp>
      <p:sp>
        <p:nvSpPr>
          <p:cNvPr id="7" name="6 Slayt Numarası Yer Tutucusu"/>
          <p:cNvSpPr>
            <a:spLocks noGrp="1"/>
          </p:cNvSpPr>
          <p:nvPr>
            <p:ph type="sldNum" sz="quarter" idx="12"/>
          </p:nvPr>
        </p:nvSpPr>
        <p:spPr/>
        <p:txBody>
          <a:bodyPr/>
          <a:lstStyle/>
          <a:p>
            <a:fld id="{4ED3B027-68F6-4AC4-A6DC-70ECA4128519}" type="slidenum">
              <a:rPr lang="tr-TR" smtClean="0">
                <a:solidFill>
                  <a:srgbClr val="D4D2D0">
                    <a:shade val="50000"/>
                  </a:srgbClr>
                </a:solidFill>
              </a:rPr>
              <a:pPr/>
              <a:t>‹#›</a:t>
            </a:fld>
            <a:endParaRPr lang="tr-TR">
              <a:solidFill>
                <a:srgbClr val="D4D2D0">
                  <a:shade val="50000"/>
                </a:srgbClr>
              </a:solidFill>
            </a:endParaRPr>
          </a:p>
        </p:txBody>
      </p:sp>
    </p:spTree>
    <p:extLst>
      <p:ext uri="{BB962C8B-B14F-4D97-AF65-F5344CB8AC3E}">
        <p14:creationId xmlns:p14="http://schemas.microsoft.com/office/powerpoint/2010/main" val="2823761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7D23E44-E49C-4254-9B7A-2B321ABD5431}" type="datetime1">
              <a:rPr lang="tr-TR" smtClean="0">
                <a:solidFill>
                  <a:srgbClr val="D4D2D0">
                    <a:shade val="50000"/>
                  </a:srgbClr>
                </a:solidFill>
              </a:rPr>
              <a:pPr/>
              <a:t>13.03.2018</a:t>
            </a:fld>
            <a:endParaRPr lang="tr-TR">
              <a:solidFill>
                <a:srgbClr val="D4D2D0">
                  <a:shade val="50000"/>
                </a:srgbClr>
              </a:solidFill>
            </a:endParaRPr>
          </a:p>
        </p:txBody>
      </p:sp>
      <p:sp>
        <p:nvSpPr>
          <p:cNvPr id="5" name="4 Altbilgi Yer Tutucusu"/>
          <p:cNvSpPr>
            <a:spLocks noGrp="1"/>
          </p:cNvSpPr>
          <p:nvPr>
            <p:ph type="ftr" sz="quarter" idx="11"/>
          </p:nvPr>
        </p:nvSpPr>
        <p:spPr/>
        <p:txBody>
          <a:bodyPr/>
          <a:lstStyle/>
          <a:p>
            <a:r>
              <a:rPr lang="tr-TR" smtClean="0">
                <a:solidFill>
                  <a:srgbClr val="D4D2D0">
                    <a:shade val="50000"/>
                  </a:srgbClr>
                </a:solidFill>
              </a:rPr>
              <a:t>www.tariheglencesi.com</a:t>
            </a:r>
            <a:endParaRPr lang="tr-TR">
              <a:solidFill>
                <a:srgbClr val="D4D2D0">
                  <a:shade val="50000"/>
                </a:srgbClr>
              </a:solidFill>
            </a:endParaRPr>
          </a:p>
        </p:txBody>
      </p:sp>
      <p:sp>
        <p:nvSpPr>
          <p:cNvPr id="6" name="5 Slayt Numarası Yer Tutucusu"/>
          <p:cNvSpPr>
            <a:spLocks noGrp="1"/>
          </p:cNvSpPr>
          <p:nvPr>
            <p:ph type="sldNum" sz="quarter" idx="12"/>
          </p:nvPr>
        </p:nvSpPr>
        <p:spPr/>
        <p:txBody>
          <a:bodyPr/>
          <a:lstStyle/>
          <a:p>
            <a:fld id="{4ED3B027-68F6-4AC4-A6DC-70ECA4128519}" type="slidenum">
              <a:rPr lang="tr-TR" smtClean="0">
                <a:solidFill>
                  <a:srgbClr val="D4D2D0">
                    <a:shade val="50000"/>
                  </a:srgbClr>
                </a:solidFill>
              </a:rPr>
              <a:pPr/>
              <a:t>‹#›</a:t>
            </a:fld>
            <a:endParaRPr lang="tr-TR">
              <a:solidFill>
                <a:srgbClr val="D4D2D0">
                  <a:shade val="50000"/>
                </a:srgbClr>
              </a:solidFill>
            </a:endParaRPr>
          </a:p>
        </p:txBody>
      </p:sp>
    </p:spTree>
    <p:extLst>
      <p:ext uri="{BB962C8B-B14F-4D97-AF65-F5344CB8AC3E}">
        <p14:creationId xmlns:p14="http://schemas.microsoft.com/office/powerpoint/2010/main" val="2557487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FE30DEF-F0DA-441F-9BEB-92DC5A358015}" type="datetime1">
              <a:rPr lang="tr-TR" smtClean="0">
                <a:solidFill>
                  <a:srgbClr val="D4D2D0">
                    <a:shade val="50000"/>
                  </a:srgbClr>
                </a:solidFill>
              </a:rPr>
              <a:pPr/>
              <a:t>13.03.2018</a:t>
            </a:fld>
            <a:endParaRPr lang="tr-TR">
              <a:solidFill>
                <a:srgbClr val="D4D2D0">
                  <a:shade val="50000"/>
                </a:srgbClr>
              </a:solidFill>
            </a:endParaRPr>
          </a:p>
        </p:txBody>
      </p:sp>
      <p:sp>
        <p:nvSpPr>
          <p:cNvPr id="5" name="4 Altbilgi Yer Tutucusu"/>
          <p:cNvSpPr>
            <a:spLocks noGrp="1"/>
          </p:cNvSpPr>
          <p:nvPr>
            <p:ph type="ftr" sz="quarter" idx="11"/>
          </p:nvPr>
        </p:nvSpPr>
        <p:spPr/>
        <p:txBody>
          <a:bodyPr/>
          <a:lstStyle/>
          <a:p>
            <a:r>
              <a:rPr lang="tr-TR" smtClean="0">
                <a:solidFill>
                  <a:srgbClr val="D4D2D0">
                    <a:shade val="50000"/>
                  </a:srgbClr>
                </a:solidFill>
              </a:rPr>
              <a:t>www.tariheglencesi.com</a:t>
            </a:r>
            <a:endParaRPr lang="tr-TR">
              <a:solidFill>
                <a:srgbClr val="D4D2D0">
                  <a:shade val="50000"/>
                </a:srgbClr>
              </a:solidFill>
            </a:endParaRPr>
          </a:p>
        </p:txBody>
      </p:sp>
      <p:sp>
        <p:nvSpPr>
          <p:cNvPr id="6" name="5 Slayt Numarası Yer Tutucusu"/>
          <p:cNvSpPr>
            <a:spLocks noGrp="1"/>
          </p:cNvSpPr>
          <p:nvPr>
            <p:ph type="sldNum" sz="quarter" idx="12"/>
          </p:nvPr>
        </p:nvSpPr>
        <p:spPr/>
        <p:txBody>
          <a:bodyPr/>
          <a:lstStyle/>
          <a:p>
            <a:fld id="{4ED3B027-68F6-4AC4-A6DC-70ECA4128519}" type="slidenum">
              <a:rPr lang="tr-TR" smtClean="0">
                <a:solidFill>
                  <a:srgbClr val="D4D2D0">
                    <a:shade val="50000"/>
                  </a:srgbClr>
                </a:solidFill>
              </a:rPr>
              <a:pPr/>
              <a:t>‹#›</a:t>
            </a:fld>
            <a:endParaRPr lang="tr-TR">
              <a:solidFill>
                <a:srgbClr val="D4D2D0">
                  <a:shade val="50000"/>
                </a:srgbClr>
              </a:solidFill>
            </a:endParaRPr>
          </a:p>
        </p:txBody>
      </p:sp>
    </p:spTree>
    <p:extLst>
      <p:ext uri="{BB962C8B-B14F-4D97-AF65-F5344CB8AC3E}">
        <p14:creationId xmlns:p14="http://schemas.microsoft.com/office/powerpoint/2010/main" val="712586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86005905-07AF-4A1D-9796-A6C40B28577C}" type="slidenum">
              <a:rPr lang="tr-TR">
                <a:solidFill>
                  <a:srgbClr val="FFFFFF"/>
                </a:solidFill>
              </a:rPr>
              <a:pPr>
                <a:def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4096208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499F8929-E362-48FE-885C-5EF25A2B2C4E}" type="slidenum">
              <a:rPr lang="tr-TR">
                <a:solidFill>
                  <a:srgbClr val="FFFFFF"/>
                </a:solidFill>
              </a:rPr>
              <a:pPr>
                <a:def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2901821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8D01B560-EA50-428A-85C7-03257BA12689}" type="slidenum">
              <a:rPr lang="tr-TR">
                <a:solidFill>
                  <a:srgbClr val="FFFFFF"/>
                </a:solidFill>
              </a:rPr>
              <a:pPr>
                <a:defRPr/>
              </a:pPr>
              <a:t>‹#›</a:t>
            </a:fld>
            <a:endParaRPr lang="tr-TR">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4194332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1EA59AFB-2E1E-4CD0-B553-5B4476BD271B}" type="slidenum">
              <a:rPr lang="tr-TR">
                <a:solidFill>
                  <a:srgbClr val="FFFFFF"/>
                </a:solidFill>
              </a:rPr>
              <a:pPr>
                <a:defRPr/>
              </a:pPr>
              <a:t>‹#›</a:t>
            </a:fld>
            <a:endParaRPr lang="tr-TR">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1867257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6CB5A076-5545-4773-B417-58877A9CD98B}" type="slidenum">
              <a:rPr lang="tr-TR">
                <a:solidFill>
                  <a:srgbClr val="FFFFFF"/>
                </a:solidFill>
              </a:rPr>
              <a:pPr>
                <a:defRPr/>
              </a:pPr>
              <a:t>‹#›</a:t>
            </a:fld>
            <a:endParaRPr lang="tr-TR">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601968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009B0B8-EE2B-4D51-8F65-E74130DF23B3}" type="slidenum">
              <a:rPr lang="tr-TR">
                <a:solidFill>
                  <a:srgbClr val="FFFFFF"/>
                </a:solidFill>
              </a:rPr>
              <a:pPr>
                <a:def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144086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75A0A9F-41BE-474B-B81C-C9D471DCB2A4}" type="slidenum">
              <a:rPr lang="tr-TR">
                <a:solidFill>
                  <a:srgbClr val="FFFFFF"/>
                </a:solidFill>
              </a:rPr>
              <a:pPr>
                <a:def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98263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662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fontAlgn="base">
              <a:spcBef>
                <a:spcPct val="0"/>
              </a:spcBef>
              <a:spcAft>
                <a:spcPct val="0"/>
              </a:spcAft>
              <a:defRPr/>
            </a:pPr>
            <a:endParaRPr lang="tr-TR">
              <a:solidFill>
                <a:srgbClr val="FFFFFF"/>
              </a:solidFill>
            </a:endParaRPr>
          </a:p>
        </p:txBody>
      </p:sp>
      <p:sp>
        <p:nvSpPr>
          <p:cNvPr id="66662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fontAlgn="base">
              <a:spcBef>
                <a:spcPct val="0"/>
              </a:spcBef>
              <a:spcAft>
                <a:spcPct val="0"/>
              </a:spcAft>
              <a:defRPr/>
            </a:pPr>
            <a:fld id="{838F908B-346A-4860-9396-1FB0742D345F}" type="slidenum">
              <a:rPr lang="tr-TR">
                <a:solidFill>
                  <a:srgbClr val="FFFFFF"/>
                </a:solidFill>
              </a:rPr>
              <a:pPr fontAlgn="base">
                <a:spcBef>
                  <a:spcPct val="0"/>
                </a:spcBef>
                <a:spcAft>
                  <a:spcPct val="0"/>
                </a:spcAft>
                <a:defRPr/>
              </a:pPr>
              <a:t>‹#›</a:t>
            </a:fld>
            <a:endParaRPr lang="tr-TR">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6663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66663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66663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66663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grpSp>
        <p:sp>
          <p:nvSpPr>
            <p:cNvPr id="66663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grpSp>
      <p:sp>
        <p:nvSpPr>
          <p:cNvPr id="666637"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66663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fontAlgn="base">
              <a:spcBef>
                <a:spcPct val="0"/>
              </a:spcBef>
              <a:spcAft>
                <a:spcPct val="0"/>
              </a:spcAft>
              <a:defRPr/>
            </a:pPr>
            <a:r>
              <a:rPr lang="tr-TR">
                <a:solidFill>
                  <a:srgbClr val="FFFFFF"/>
                </a:solidFill>
              </a:rPr>
              <a:t>www.tariheglencesi.com</a:t>
            </a:r>
          </a:p>
        </p:txBody>
      </p:sp>
      <p:sp>
        <p:nvSpPr>
          <p:cNvPr id="666639"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extLst>
      <p:ext uri="{BB962C8B-B14F-4D97-AF65-F5344CB8AC3E}">
        <p14:creationId xmlns:p14="http://schemas.microsoft.com/office/powerpoint/2010/main" val="4289188424"/>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16" name="15 Serbest Form"/>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8 Başlık Yer Tutucusu"/>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55D4866-6571-402E-8F1F-0932EE85C0CE}" type="datetime1">
              <a:rPr lang="tr-TR" smtClean="0">
                <a:solidFill>
                  <a:srgbClr val="D4D2D0">
                    <a:shade val="50000"/>
                  </a:srgbClr>
                </a:solidFill>
              </a:rPr>
              <a:pPr/>
              <a:t>13.03.2018</a:t>
            </a:fld>
            <a:endParaRPr lang="tr-TR">
              <a:solidFill>
                <a:srgbClr val="D4D2D0">
                  <a:shade val="50000"/>
                </a:srgbClr>
              </a:solidFill>
            </a:endParaRPr>
          </a:p>
        </p:txBody>
      </p:sp>
      <p:sp>
        <p:nvSpPr>
          <p:cNvPr id="22" name="21 Altbilgi Yer Tutucusu"/>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tr-TR" smtClean="0">
                <a:solidFill>
                  <a:srgbClr val="D4D2D0">
                    <a:shade val="50000"/>
                  </a:srgbClr>
                </a:solidFill>
              </a:rPr>
              <a:t>www.tariheglencesi.com</a:t>
            </a:r>
            <a:endParaRPr lang="tr-TR">
              <a:solidFill>
                <a:srgbClr val="D4D2D0">
                  <a:shade val="50000"/>
                </a:srgbClr>
              </a:solidFill>
            </a:endParaRPr>
          </a:p>
        </p:txBody>
      </p:sp>
      <p:sp>
        <p:nvSpPr>
          <p:cNvPr id="18" name="17 Slayt Numarası Yer Tutucusu"/>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ED3B027-68F6-4AC4-A6DC-70ECA4128519}" type="slidenum">
              <a:rPr lang="tr-TR" smtClean="0">
                <a:solidFill>
                  <a:srgbClr val="D4D2D0">
                    <a:shade val="50000"/>
                  </a:srgbClr>
                </a:solidFill>
              </a:rPr>
              <a:pPr/>
              <a:t>‹#›</a:t>
            </a:fld>
            <a:endParaRPr lang="tr-TR">
              <a:solidFill>
                <a:srgbClr val="D4D2D0">
                  <a:shade val="50000"/>
                </a:srgbClr>
              </a:solidFill>
            </a:endParaRPr>
          </a:p>
        </p:txBody>
      </p:sp>
    </p:spTree>
    <p:extLst>
      <p:ext uri="{BB962C8B-B14F-4D97-AF65-F5344CB8AC3E}">
        <p14:creationId xmlns:p14="http://schemas.microsoft.com/office/powerpoint/2010/main" val="3932065356"/>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1752600"/>
            <a:ext cx="7772400" cy="1920875"/>
          </a:xfrm>
          <a:solidFill>
            <a:schemeClr val="accent4">
              <a:lumMod val="10000"/>
            </a:schemeClr>
          </a:solidFill>
        </p:spPr>
        <p:txBody>
          <a:bodyPr/>
          <a:lstStyle/>
          <a:p>
            <a:pPr eaLnBrk="1" hangingPunct="1">
              <a:defRPr/>
            </a:pPr>
            <a:r>
              <a:rPr lang="tr-TR" dirty="0" smtClean="0"/>
              <a:t>T.C İnkılap Tarihi Ve Atatürkçülük</a:t>
            </a:r>
          </a:p>
        </p:txBody>
      </p:sp>
      <p:sp>
        <p:nvSpPr>
          <p:cNvPr id="3075" name="Rectangle 3"/>
          <p:cNvSpPr>
            <a:spLocks noGrp="1" noChangeArrowheads="1"/>
          </p:cNvSpPr>
          <p:nvPr>
            <p:ph type="subTitle" idx="1"/>
          </p:nvPr>
        </p:nvSpPr>
        <p:spPr>
          <a:xfrm>
            <a:off x="1371600" y="4292600"/>
            <a:ext cx="6400800" cy="720725"/>
          </a:xfrm>
          <a:solidFill>
            <a:srgbClr val="00B050"/>
          </a:solidFill>
        </p:spPr>
        <p:txBody>
          <a:bodyPr/>
          <a:lstStyle/>
          <a:p>
            <a:pPr eaLnBrk="1" hangingPunct="1">
              <a:defRPr/>
            </a:pPr>
            <a:r>
              <a:rPr lang="tr-TR" dirty="0" smtClean="0"/>
              <a:t>Arif ÖZBEYLİ</a:t>
            </a:r>
          </a:p>
        </p:txBody>
      </p:sp>
      <p:sp>
        <p:nvSpPr>
          <p:cNvPr id="3076" name="Altbilgi Yer Tutucusu 1"/>
          <p:cNvSpPr>
            <a:spLocks noGrp="1"/>
          </p:cNvSpPr>
          <p:nvPr>
            <p:ph type="ftr" sz="quarter" idx="11"/>
          </p:nvPr>
        </p:nvSpPr>
        <p:spPr>
          <a:noFill/>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tr-TR" smtClean="0">
                <a:solidFill>
                  <a:srgbClr val="FFFFFF"/>
                </a:solidFill>
                <a:latin typeface="Arial" charset="0"/>
              </a:rPr>
              <a:t>www.tariheglencesi.com</a:t>
            </a:r>
          </a:p>
        </p:txBody>
      </p:sp>
      <p:pic>
        <p:nvPicPr>
          <p:cNvPr id="3" name="Track No0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47291" y="5946775"/>
            <a:ext cx="609600" cy="609600"/>
          </a:xfrm>
          <a:prstGeom prst="rect">
            <a:avLst/>
          </a:prstGeom>
        </p:spPr>
      </p:pic>
    </p:spTree>
    <p:extLst>
      <p:ext uri="{BB962C8B-B14F-4D97-AF65-F5344CB8AC3E}">
        <p14:creationId xmlns:p14="http://schemas.microsoft.com/office/powerpoint/2010/main" val="182521032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mediacall" presetSubtype="0" fill="hold" nodeType="afterEffect">
                                  <p:stCondLst>
                                    <p:cond delay="0"/>
                                  </p:stCondLst>
                                  <p:childTnLst>
                                    <p:cmd type="call" cmd="play">
                                      <p:cBhvr>
                                        <p:cTn id="11"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12" repeatCount="indefinite" fill="hold" display="0">
                  <p:stCondLst>
                    <p:cond delay="indefinite"/>
                  </p:stCondLst>
                  <p:endCondLst>
                    <p:cond evt="onStopAudio" delay="0">
                      <p:tgtEl>
                        <p:sldTgt/>
                      </p:tgtEl>
                    </p:cond>
                  </p:endCondLst>
                </p:cTn>
                <p:tgtEl>
                  <p:spTgt spid="3"/>
                </p:tgtEl>
              </p:cMediaNode>
            </p:audio>
          </p:childTnLst>
        </p:cTn>
      </p:par>
    </p:tnLst>
    <p:bldLst>
      <p:bldP spid="3075"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6632"/>
            <a:ext cx="8229600" cy="6336704"/>
          </a:xfrm>
          <a:solidFill>
            <a:schemeClr val="bg2"/>
          </a:solidFill>
        </p:spPr>
        <p:txBody>
          <a:bodyPr/>
          <a:lstStyle/>
          <a:p>
            <a:pPr lvl="0">
              <a:lnSpc>
                <a:spcPct val="150000"/>
              </a:lnSpc>
              <a:spcBef>
                <a:spcPts val="0"/>
              </a:spcBef>
            </a:pPr>
            <a:r>
              <a:rPr lang="tr-TR" sz="1400" b="1" dirty="0">
                <a:solidFill>
                  <a:srgbClr val="FFFF00"/>
                </a:solidFill>
              </a:rPr>
              <a:t>MONDROS </a:t>
            </a:r>
            <a:r>
              <a:rPr lang="tr-TR" sz="1400" b="1" dirty="0" smtClean="0">
                <a:solidFill>
                  <a:srgbClr val="FFFF00"/>
                </a:solidFill>
              </a:rPr>
              <a:t>MÜTAREKESİ (1918)</a:t>
            </a:r>
          </a:p>
          <a:p>
            <a:pPr lvl="0">
              <a:lnSpc>
                <a:spcPct val="150000"/>
              </a:lnSpc>
              <a:spcBef>
                <a:spcPts val="0"/>
              </a:spcBef>
            </a:pPr>
            <a:r>
              <a:rPr lang="tr-TR" sz="1400" b="1" dirty="0">
                <a:solidFill>
                  <a:srgbClr val="FFFF00"/>
                </a:solidFill>
              </a:rPr>
              <a:t>İZMİR’İN </a:t>
            </a:r>
            <a:r>
              <a:rPr lang="tr-TR" sz="1400" b="1" dirty="0" smtClean="0">
                <a:solidFill>
                  <a:srgbClr val="FFFF00"/>
                </a:solidFill>
              </a:rPr>
              <a:t>İŞGALİ (1919)</a:t>
            </a:r>
            <a:endParaRPr lang="tr-TR" sz="1400" b="1" dirty="0">
              <a:solidFill>
                <a:srgbClr val="FFFF00"/>
              </a:solidFill>
            </a:endParaRPr>
          </a:p>
          <a:p>
            <a:pPr lvl="0">
              <a:lnSpc>
                <a:spcPct val="150000"/>
              </a:lnSpc>
              <a:spcBef>
                <a:spcPts val="0"/>
              </a:spcBef>
            </a:pPr>
            <a:r>
              <a:rPr lang="tr-TR" sz="1400" b="1" dirty="0">
                <a:solidFill>
                  <a:srgbClr val="FFFF00"/>
                </a:solidFill>
              </a:rPr>
              <a:t>MUSTAFA KEMAL’İN SAMSUN’A </a:t>
            </a:r>
            <a:r>
              <a:rPr lang="tr-TR" sz="1400" b="1" dirty="0" smtClean="0">
                <a:solidFill>
                  <a:srgbClr val="FFFF00"/>
                </a:solidFill>
              </a:rPr>
              <a:t>ÇIKIŞI (1919)</a:t>
            </a:r>
            <a:endParaRPr lang="tr-TR" sz="1400" b="1" dirty="0">
              <a:solidFill>
                <a:srgbClr val="FFFF00"/>
              </a:solidFill>
            </a:endParaRPr>
          </a:p>
          <a:p>
            <a:pPr lvl="0">
              <a:lnSpc>
                <a:spcPct val="150000"/>
              </a:lnSpc>
              <a:spcBef>
                <a:spcPts val="0"/>
              </a:spcBef>
            </a:pPr>
            <a:r>
              <a:rPr lang="tr-TR" sz="1200" b="1" dirty="0"/>
              <a:t>AMASYA GENELGESİ</a:t>
            </a:r>
          </a:p>
          <a:p>
            <a:pPr lvl="0">
              <a:lnSpc>
                <a:spcPct val="150000"/>
              </a:lnSpc>
              <a:spcBef>
                <a:spcPts val="0"/>
              </a:spcBef>
            </a:pPr>
            <a:r>
              <a:rPr lang="tr-TR" sz="1200" b="1" dirty="0"/>
              <a:t>ERZURUM KONGRESİ</a:t>
            </a:r>
          </a:p>
          <a:p>
            <a:pPr lvl="0">
              <a:lnSpc>
                <a:spcPct val="150000"/>
              </a:lnSpc>
              <a:spcBef>
                <a:spcPts val="0"/>
              </a:spcBef>
            </a:pPr>
            <a:r>
              <a:rPr lang="tr-TR" sz="1200" b="1" dirty="0"/>
              <a:t>SİVAS KONGRESİ</a:t>
            </a:r>
          </a:p>
          <a:p>
            <a:pPr lvl="0">
              <a:lnSpc>
                <a:spcPct val="150000"/>
              </a:lnSpc>
              <a:spcBef>
                <a:spcPts val="0"/>
              </a:spcBef>
            </a:pPr>
            <a:r>
              <a:rPr lang="tr-TR" sz="1200" b="1" dirty="0"/>
              <a:t>AMASYA GÖRÜŞMELERİ</a:t>
            </a:r>
          </a:p>
          <a:p>
            <a:pPr lvl="0">
              <a:lnSpc>
                <a:spcPct val="150000"/>
              </a:lnSpc>
              <a:spcBef>
                <a:spcPts val="0"/>
              </a:spcBef>
            </a:pPr>
            <a:r>
              <a:rPr lang="tr-TR" sz="1200" b="1" dirty="0"/>
              <a:t>MUSTAFA KEMAL’İN ANKARA’YA </a:t>
            </a:r>
            <a:r>
              <a:rPr lang="tr-TR" sz="1200" b="1" dirty="0" smtClean="0"/>
              <a:t>GELİŞİ </a:t>
            </a:r>
          </a:p>
          <a:p>
            <a:pPr lvl="0">
              <a:lnSpc>
                <a:spcPct val="150000"/>
              </a:lnSpc>
              <a:spcBef>
                <a:spcPts val="0"/>
              </a:spcBef>
            </a:pPr>
            <a:r>
              <a:rPr lang="tr-TR" sz="1400" b="1" dirty="0" smtClean="0">
                <a:solidFill>
                  <a:srgbClr val="FFFF00"/>
                </a:solidFill>
              </a:rPr>
              <a:t>SON </a:t>
            </a:r>
            <a:r>
              <a:rPr lang="tr-TR" sz="1400" b="1" dirty="0">
                <a:solidFill>
                  <a:srgbClr val="FFFF00"/>
                </a:solidFill>
              </a:rPr>
              <a:t>OSMANLI MEBUSAN MECLİSNİN TOPLANMASI VE MİSAK-I </a:t>
            </a:r>
            <a:r>
              <a:rPr lang="tr-TR" sz="1400" b="1" dirty="0" smtClean="0">
                <a:solidFill>
                  <a:srgbClr val="FFFF00"/>
                </a:solidFill>
              </a:rPr>
              <a:t>MİLLİ (1920)</a:t>
            </a:r>
            <a:endParaRPr lang="tr-TR" sz="1400" b="1" dirty="0">
              <a:solidFill>
                <a:srgbClr val="FFFF00"/>
              </a:solidFill>
            </a:endParaRPr>
          </a:p>
          <a:p>
            <a:pPr lvl="0">
              <a:lnSpc>
                <a:spcPct val="150000"/>
              </a:lnSpc>
              <a:spcBef>
                <a:spcPts val="0"/>
              </a:spcBef>
            </a:pPr>
            <a:r>
              <a:rPr lang="tr-TR" sz="1200" b="1" dirty="0"/>
              <a:t>İSTANBUL’UN İŞGALİ</a:t>
            </a:r>
          </a:p>
          <a:p>
            <a:pPr lvl="0">
              <a:lnSpc>
                <a:spcPct val="150000"/>
              </a:lnSpc>
              <a:spcBef>
                <a:spcPts val="0"/>
              </a:spcBef>
            </a:pPr>
            <a:r>
              <a:rPr lang="tr-TR" sz="1400" b="1" dirty="0">
                <a:solidFill>
                  <a:srgbClr val="FFFF00"/>
                </a:solidFill>
              </a:rPr>
              <a:t>TÜRKİYE BÜYÜK MİLLET MECLİSİ’NİN </a:t>
            </a:r>
            <a:r>
              <a:rPr lang="tr-TR" sz="1400" b="1" dirty="0" smtClean="0">
                <a:solidFill>
                  <a:srgbClr val="FFFF00"/>
                </a:solidFill>
              </a:rPr>
              <a:t>AÇILMASI (1920)</a:t>
            </a:r>
            <a:endParaRPr lang="tr-TR" sz="1400" b="1" dirty="0">
              <a:solidFill>
                <a:srgbClr val="FFFF00"/>
              </a:solidFill>
            </a:endParaRPr>
          </a:p>
          <a:p>
            <a:pPr lvl="0">
              <a:lnSpc>
                <a:spcPct val="150000"/>
              </a:lnSpc>
              <a:spcBef>
                <a:spcPts val="0"/>
              </a:spcBef>
            </a:pPr>
            <a:r>
              <a:rPr lang="tr-TR" sz="1200" b="1" dirty="0" smtClean="0"/>
              <a:t>SEVR </a:t>
            </a:r>
            <a:r>
              <a:rPr lang="tr-TR" sz="1200" b="1" dirty="0"/>
              <a:t>ANTLAŞMASI</a:t>
            </a:r>
          </a:p>
          <a:p>
            <a:pPr lvl="0">
              <a:lnSpc>
                <a:spcPct val="150000"/>
              </a:lnSpc>
              <a:spcBef>
                <a:spcPts val="0"/>
              </a:spcBef>
            </a:pPr>
            <a:r>
              <a:rPr lang="tr-TR" sz="1200" b="1" dirty="0"/>
              <a:t>ERMENİLERLE SAVAŞ VE GÜMRÜ ANTLAŞMASI</a:t>
            </a:r>
          </a:p>
          <a:p>
            <a:pPr lvl="0">
              <a:lnSpc>
                <a:spcPct val="150000"/>
              </a:lnSpc>
              <a:spcBef>
                <a:spcPts val="0"/>
              </a:spcBef>
            </a:pPr>
            <a:r>
              <a:rPr lang="tr-TR" sz="1400" b="1" dirty="0">
                <a:solidFill>
                  <a:srgbClr val="FFFF00"/>
                </a:solidFill>
              </a:rPr>
              <a:t>BİRİNCİ İNÖNÜ </a:t>
            </a:r>
            <a:r>
              <a:rPr lang="tr-TR" sz="1400" b="1" dirty="0" smtClean="0">
                <a:solidFill>
                  <a:srgbClr val="FFFF00"/>
                </a:solidFill>
              </a:rPr>
              <a:t>SAVAŞI (1921)</a:t>
            </a:r>
            <a:endParaRPr lang="tr-TR" sz="1400" b="1" dirty="0">
              <a:solidFill>
                <a:srgbClr val="FFFF00"/>
              </a:solidFill>
            </a:endParaRPr>
          </a:p>
          <a:p>
            <a:pPr lvl="0">
              <a:lnSpc>
                <a:spcPct val="150000"/>
              </a:lnSpc>
              <a:spcBef>
                <a:spcPts val="0"/>
              </a:spcBef>
            </a:pPr>
            <a:r>
              <a:rPr lang="tr-TR" sz="1200" b="1" dirty="0"/>
              <a:t>İKİNCİ İNÖNÜ SAVAŞI</a:t>
            </a:r>
          </a:p>
          <a:p>
            <a:pPr lvl="0">
              <a:lnSpc>
                <a:spcPct val="150000"/>
              </a:lnSpc>
              <a:spcBef>
                <a:spcPts val="0"/>
              </a:spcBef>
            </a:pPr>
            <a:r>
              <a:rPr lang="tr-TR" sz="1200" b="1" dirty="0"/>
              <a:t>KÜTAHYA ESKİŞEHİR MUHAREBELERİ</a:t>
            </a:r>
          </a:p>
          <a:p>
            <a:pPr lvl="0">
              <a:lnSpc>
                <a:spcPct val="150000"/>
              </a:lnSpc>
              <a:spcBef>
                <a:spcPts val="0"/>
              </a:spcBef>
            </a:pPr>
            <a:r>
              <a:rPr lang="tr-TR" sz="1200" b="1" dirty="0"/>
              <a:t>SAKARYA MEYDAN </a:t>
            </a:r>
            <a:r>
              <a:rPr lang="tr-TR" sz="1200" b="1" dirty="0" smtClean="0"/>
              <a:t>MUHAREBESİ</a:t>
            </a:r>
          </a:p>
          <a:p>
            <a:pPr lvl="0">
              <a:lnSpc>
                <a:spcPct val="150000"/>
              </a:lnSpc>
              <a:spcBef>
                <a:spcPts val="0"/>
              </a:spcBef>
            </a:pPr>
            <a:r>
              <a:rPr lang="tr-TR" sz="1400" b="1" dirty="0">
                <a:solidFill>
                  <a:srgbClr val="FFFF00"/>
                </a:solidFill>
              </a:rPr>
              <a:t>BÜYÜK TAARRUZ VE BAŞKOMUTANLIK MEYDAN </a:t>
            </a:r>
            <a:r>
              <a:rPr lang="tr-TR" sz="1400" b="1" dirty="0" smtClean="0">
                <a:solidFill>
                  <a:srgbClr val="FFFF00"/>
                </a:solidFill>
              </a:rPr>
              <a:t>MUHAREBESİ (1922)</a:t>
            </a:r>
            <a:endParaRPr lang="tr-TR" sz="1400" b="1" dirty="0">
              <a:solidFill>
                <a:srgbClr val="FFFF00"/>
              </a:solidFill>
            </a:endParaRPr>
          </a:p>
          <a:p>
            <a:pPr lvl="0">
              <a:lnSpc>
                <a:spcPct val="150000"/>
              </a:lnSpc>
              <a:spcBef>
                <a:spcPts val="0"/>
              </a:spcBef>
            </a:pPr>
            <a:r>
              <a:rPr lang="tr-TR" sz="1400" b="1" dirty="0"/>
              <a:t>MUDANYA ATEŞKES ANTLAŞMASI</a:t>
            </a:r>
          </a:p>
          <a:p>
            <a:pPr lvl="0">
              <a:lnSpc>
                <a:spcPct val="150000"/>
              </a:lnSpc>
              <a:spcBef>
                <a:spcPts val="0"/>
              </a:spcBef>
            </a:pPr>
            <a:r>
              <a:rPr lang="tr-TR" sz="1200" b="1" dirty="0"/>
              <a:t>SALTANATIN KALDIRILMASI</a:t>
            </a:r>
          </a:p>
          <a:p>
            <a:pPr lvl="0"/>
            <a:endParaRPr lang="tr-TR" sz="1200" b="1" dirty="0"/>
          </a:p>
          <a:p>
            <a:pPr lvl="0"/>
            <a:endParaRPr lang="tr-TR" sz="1200" b="1" dirty="0"/>
          </a:p>
          <a:p>
            <a:pPr lvl="0"/>
            <a:endParaRPr lang="tr-TR" sz="1200" b="1" dirty="0"/>
          </a:p>
          <a:p>
            <a:endParaRPr lang="tr-TR" sz="1200" dirty="0"/>
          </a:p>
        </p:txBody>
      </p:sp>
      <p:sp>
        <p:nvSpPr>
          <p:cNvPr id="4" name="Altbilgi Yer Tutucusu 3"/>
          <p:cNvSpPr>
            <a:spLocks noGrp="1"/>
          </p:cNvSpPr>
          <p:nvPr>
            <p:ph type="ftr" sz="quarter" idx="12"/>
          </p:nvPr>
        </p:nvSpPr>
        <p:spPr/>
        <p:txBody>
          <a:bodyPr/>
          <a:lstStyle/>
          <a:p>
            <a:pPr>
              <a:defRPr/>
            </a:pPr>
            <a:r>
              <a:rPr lang="tr-TR" dirty="0" smtClean="0">
                <a:solidFill>
                  <a:srgbClr val="FFFFFF"/>
                </a:solidFill>
              </a:rPr>
              <a:t>www.tariheglencesi.com</a:t>
            </a:r>
            <a:endParaRPr lang="tr-TR" dirty="0">
              <a:solidFill>
                <a:srgbClr val="FFFFFF"/>
              </a:solidFill>
            </a:endParaRPr>
          </a:p>
        </p:txBody>
      </p:sp>
    </p:spTree>
    <p:extLst>
      <p:ext uri="{BB962C8B-B14F-4D97-AF65-F5344CB8AC3E}">
        <p14:creationId xmlns:p14="http://schemas.microsoft.com/office/powerpoint/2010/main" val="2535679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0"/>
            <a:ext cx="9036496" cy="6724650"/>
          </a:xfrm>
          <a:solidFill>
            <a:schemeClr val="bg2"/>
          </a:solidFill>
        </p:spPr>
        <p:txBody>
          <a:bodyPr/>
          <a:lstStyle/>
          <a:p>
            <a:pPr>
              <a:lnSpc>
                <a:spcPct val="150000"/>
              </a:lnSpc>
              <a:spcBef>
                <a:spcPts val="0"/>
              </a:spcBef>
            </a:pPr>
            <a:r>
              <a:rPr lang="tr-TR" sz="2000" dirty="0" smtClean="0"/>
              <a:t>  Çankırılı </a:t>
            </a:r>
            <a:r>
              <a:rPr lang="tr-TR" sz="2000" dirty="0"/>
              <a:t>Mehmet, Mondros’tan İstanbul’a geldi. Marmara’daki gemileri seyre daldı. Daha fazla yer işgal etmemek için kalktı ve Trakya’ya </a:t>
            </a:r>
            <a:r>
              <a:rPr lang="tr-TR" sz="2000" dirty="0" smtClean="0"/>
              <a:t>geçti. İzmir’de Çorumlu Celalle buluştular, </a:t>
            </a:r>
            <a:r>
              <a:rPr lang="tr-TR" sz="2000" dirty="0"/>
              <a:t>İzmir’den gemiye binip Samsun’a </a:t>
            </a:r>
            <a:r>
              <a:rPr lang="tr-TR" sz="2000" dirty="0" smtClean="0"/>
              <a:t>geldiler. </a:t>
            </a:r>
            <a:r>
              <a:rPr lang="tr-TR" sz="2000" dirty="0"/>
              <a:t>Oradan Amasya’ya </a:t>
            </a:r>
            <a:r>
              <a:rPr lang="tr-TR" sz="2000" dirty="0" smtClean="0"/>
              <a:t>geçtiler. </a:t>
            </a:r>
            <a:r>
              <a:rPr lang="tr-TR" sz="2000" dirty="0"/>
              <a:t>Kaleden şehri seyre </a:t>
            </a:r>
            <a:r>
              <a:rPr lang="tr-TR" sz="2000" dirty="0" smtClean="0"/>
              <a:t>daldılar. </a:t>
            </a:r>
            <a:r>
              <a:rPr lang="tr-TR" sz="2000" dirty="0"/>
              <a:t>Dadaş diyarı Erzurum’a </a:t>
            </a:r>
            <a:r>
              <a:rPr lang="tr-TR" sz="2000" dirty="0" smtClean="0"/>
              <a:t>geçtiler. </a:t>
            </a:r>
            <a:r>
              <a:rPr lang="tr-TR" sz="2000" dirty="0"/>
              <a:t>Oradan Sivas’a </a:t>
            </a:r>
            <a:r>
              <a:rPr lang="tr-TR" sz="2000" dirty="0" smtClean="0"/>
              <a:t>döndüler. </a:t>
            </a:r>
            <a:r>
              <a:rPr lang="tr-TR" sz="2000" dirty="0"/>
              <a:t>Amasya’ya geri </a:t>
            </a:r>
            <a:r>
              <a:rPr lang="tr-TR" sz="2000" dirty="0" smtClean="0"/>
              <a:t>döndüler, oradan Ankara’ya geçtiler. </a:t>
            </a:r>
            <a:r>
              <a:rPr lang="tr-TR" sz="2000" dirty="0"/>
              <a:t>Denizlili Ahmet </a:t>
            </a:r>
            <a:r>
              <a:rPr lang="tr-TR" sz="2000" dirty="0" smtClean="0"/>
              <a:t>Bey’i alarak, </a:t>
            </a:r>
            <a:r>
              <a:rPr lang="tr-TR" sz="2000" dirty="0"/>
              <a:t>İstanbul’a </a:t>
            </a:r>
            <a:r>
              <a:rPr lang="tr-TR" sz="2000" dirty="0" smtClean="0"/>
              <a:t>gittiler. </a:t>
            </a:r>
            <a:r>
              <a:rPr lang="tr-TR" sz="2000" dirty="0"/>
              <a:t>Mart ayında İstanbul’u 16 gün işgal ettikten sonra Ankara’ya </a:t>
            </a:r>
            <a:r>
              <a:rPr lang="tr-TR" sz="2000" dirty="0" smtClean="0"/>
              <a:t>geçtiler. Arkadaşları </a:t>
            </a:r>
            <a:r>
              <a:rPr lang="tr-TR" sz="2000" dirty="0"/>
              <a:t>Mustafa’nın </a:t>
            </a:r>
            <a:r>
              <a:rPr lang="tr-TR" sz="2000" dirty="0" smtClean="0"/>
              <a:t>dost meclislerine </a:t>
            </a:r>
            <a:r>
              <a:rPr lang="tr-TR" sz="2000" dirty="0"/>
              <a:t>katıldıktan sonra, Peygamberimizin Sevr dağındaki mağarasındaki gibi </a:t>
            </a:r>
            <a:r>
              <a:rPr lang="tr-TR" sz="2000" dirty="0" err="1"/>
              <a:t>inzavaya</a:t>
            </a:r>
            <a:r>
              <a:rPr lang="tr-TR" sz="2000" dirty="0"/>
              <a:t> </a:t>
            </a:r>
            <a:r>
              <a:rPr lang="tr-TR" sz="2000" dirty="0" smtClean="0"/>
              <a:t>çekildiler. </a:t>
            </a:r>
            <a:r>
              <a:rPr lang="tr-TR" sz="2000" dirty="0"/>
              <a:t>Ta ki Erzurumlu </a:t>
            </a:r>
            <a:r>
              <a:rPr lang="tr-TR" sz="2000" dirty="0" smtClean="0"/>
              <a:t>arkadaşları </a:t>
            </a:r>
            <a:r>
              <a:rPr lang="tr-TR" sz="2000" dirty="0"/>
              <a:t>Kazım’ın Gümrü’ye çağırmasına kadar. </a:t>
            </a:r>
            <a:r>
              <a:rPr lang="tr-TR" sz="2000" dirty="0" smtClean="0"/>
              <a:t>Oradan Diyarbakırlı İsmet’i de de alıp, </a:t>
            </a:r>
            <a:r>
              <a:rPr lang="tr-TR" sz="2000" dirty="0"/>
              <a:t>İnönü’ye </a:t>
            </a:r>
            <a:r>
              <a:rPr lang="tr-TR" sz="2000" dirty="0" smtClean="0"/>
              <a:t>geldiler.  Uzun zamandır görmedikleri arkadaşları Mehmet Akif’le karşılaştılar. İstiklallerine kavuştuklarını düşündüler. Burada iki yıl kaldıktan sonra, Kütahya’ya</a:t>
            </a:r>
            <a:r>
              <a:rPr lang="tr-TR" sz="2000" dirty="0"/>
              <a:t>, oradan Eskişehir’e </a:t>
            </a:r>
            <a:r>
              <a:rPr lang="tr-TR" sz="2000" dirty="0" smtClean="0"/>
              <a:t>geldiler. Oradan </a:t>
            </a:r>
            <a:r>
              <a:rPr lang="tr-TR" sz="2000" dirty="0"/>
              <a:t>Sakarya’ya </a:t>
            </a:r>
            <a:r>
              <a:rPr lang="tr-TR" sz="2000" dirty="0" smtClean="0"/>
              <a:t>geçtiler. Edirne’li Fevzi’yi alıp, Afyon’dan, Dumlupınar’a, oradan İzmir’e geldiler. </a:t>
            </a:r>
            <a:r>
              <a:rPr lang="tr-TR" sz="2000" dirty="0"/>
              <a:t>Oradan gemiyle 22 günde Mudanya’ya </a:t>
            </a:r>
            <a:r>
              <a:rPr lang="tr-TR" sz="2000" dirty="0" smtClean="0"/>
              <a:t>ulaştılar. </a:t>
            </a:r>
            <a:r>
              <a:rPr lang="tr-TR" sz="2000" dirty="0"/>
              <a:t>Böylece 22 günlük gemi saltanatı da orada sona erdi.</a:t>
            </a:r>
          </a:p>
          <a:p>
            <a:endParaRPr lang="tr-TR" sz="2000" dirty="0"/>
          </a:p>
          <a:p>
            <a:endParaRPr lang="tr-TR" sz="2000" dirty="0"/>
          </a:p>
          <a:p>
            <a:endParaRPr lang="tr-TR" sz="2000" dirty="0"/>
          </a:p>
          <a:p>
            <a:endParaRPr lang="tr-TR" sz="2000" dirty="0"/>
          </a:p>
          <a:p>
            <a:endParaRPr lang="tr-TR" sz="2000" dirty="0"/>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530591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413563898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dirty="0" smtClean="0">
                <a:solidFill>
                  <a:srgbClr val="FFFFFF"/>
                </a:solidFill>
              </a:rPr>
              <a:t>www.tariheglencesi.com</a:t>
            </a:r>
            <a:endParaRPr lang="tr-TR" dirty="0">
              <a:solidFill>
                <a:srgbClr val="FFFFFF"/>
              </a:solidFill>
            </a:endParaRPr>
          </a:p>
        </p:txBody>
      </p:sp>
    </p:spTree>
    <p:extLst>
      <p:ext uri="{BB962C8B-B14F-4D97-AF65-F5344CB8AC3E}">
        <p14:creationId xmlns:p14="http://schemas.microsoft.com/office/powerpoint/2010/main" val="2867277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333528007"/>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9275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249089492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2572386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303879110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3330115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2414513698"/>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3856337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279216002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2171404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181114293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1926385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4291821754"/>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4142902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179512" y="5249209"/>
            <a:ext cx="8784976" cy="1143000"/>
          </a:xfrm>
          <a:solidFill>
            <a:schemeClr val="bg2"/>
          </a:solidFill>
        </p:spPr>
        <p:txBody>
          <a:bodyPr/>
          <a:lstStyle/>
          <a:p>
            <a:pPr eaLnBrk="1" hangingPunct="1">
              <a:defRPr/>
            </a:pPr>
            <a:r>
              <a:rPr lang="tr-TR" sz="2400" dirty="0" smtClean="0"/>
              <a:t>KRONOLOJİK SIRAYA GÖRE İNKILAP TARİHİ</a:t>
            </a:r>
          </a:p>
        </p:txBody>
      </p:sp>
      <p:pic>
        <p:nvPicPr>
          <p:cNvPr id="4100" name="Picture 4" descr="ata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888" y="164393"/>
            <a:ext cx="6588224" cy="494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ltbilgi Yer Tutucusu 1"/>
          <p:cNvSpPr>
            <a:spLocks noGrp="1"/>
          </p:cNvSpPr>
          <p:nvPr>
            <p:ph type="ftr" sz="quarter" idx="12"/>
          </p:nvPr>
        </p:nvSpPr>
        <p:spPr>
          <a:noFill/>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tr-TR" smtClean="0">
                <a:solidFill>
                  <a:srgbClr val="FFFFFF"/>
                </a:solidFill>
                <a:latin typeface="Arial" charset="0"/>
              </a:rPr>
              <a:t>www.tariheglencesi.com</a:t>
            </a:r>
          </a:p>
        </p:txBody>
      </p:sp>
    </p:spTree>
    <p:extLst>
      <p:ext uri="{BB962C8B-B14F-4D97-AF65-F5344CB8AC3E}">
        <p14:creationId xmlns:p14="http://schemas.microsoft.com/office/powerpoint/2010/main" val="2029428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151376809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2791662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242881728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1501630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21824093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29935985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725088738"/>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7948801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260648"/>
            <a:ext cx="8712968" cy="6192688"/>
          </a:xfrm>
          <a:solidFill>
            <a:schemeClr val="bg2"/>
          </a:solidFill>
        </p:spPr>
        <p:txBody>
          <a:bodyPr/>
          <a:lstStyle/>
          <a:p>
            <a:r>
              <a:rPr lang="tr-TR" dirty="0" smtClean="0"/>
              <a:t>Mustafa Çağdaş Bey’e,</a:t>
            </a:r>
          </a:p>
          <a:p>
            <a:pPr>
              <a:lnSpc>
                <a:spcPct val="150000"/>
              </a:lnSpc>
              <a:spcBef>
                <a:spcPts val="0"/>
              </a:spcBef>
            </a:pPr>
            <a:r>
              <a:rPr lang="tr-TR" sz="2400" dirty="0" smtClean="0"/>
              <a:t>22 yıldır saltanat sürdüğün makamı bırak. Git Lozan’a 23 gün kendine zaman ayır, özgürlüğün tadını çıkar. Yerini şöyle 24 yaşlarında genç birine bırak, halefin o olsun. Kılık kıyafetine dikkat et, şöyle bir fötr şapka tak, 25’lik delikanlı olursun. 26 yıldır kullandığın saati çıkar, İsviçre marka bir saat al, medeni ol biraz. Açıl denizlere doğru özgürce. Halkı sanayiye teşvik et. Sonra sanayileşmiş ülkeleri gez 27 gün. Şu yazını da değiştir, 28 günlük güzel yazı kursuna katıl. 31 kilo ver, dalyan gibi ol, tarih yaz. 34’te aldığın soyadının hakkını ver, Mehmet Bey, çağdaş ol.</a:t>
            </a:r>
          </a:p>
          <a:p>
            <a:pPr>
              <a:lnSpc>
                <a:spcPct val="150000"/>
              </a:lnSpc>
              <a:spcBef>
                <a:spcPts val="0"/>
              </a:spcBef>
            </a:pPr>
            <a:r>
              <a:rPr lang="tr-TR" sz="2400" dirty="0" smtClean="0"/>
              <a:t>Bir Dost.</a:t>
            </a:r>
            <a:endParaRPr lang="tr-TR" sz="2400" dirty="0"/>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19634798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88640"/>
            <a:ext cx="8784976" cy="6536010"/>
          </a:xfrm>
          <a:solidFill>
            <a:srgbClr val="002060"/>
          </a:solidFill>
        </p:spPr>
        <p:txBody>
          <a:bodyPr/>
          <a:lstStyle/>
          <a:p>
            <a:pPr lvl="0"/>
            <a:r>
              <a:rPr lang="tr-TR" sz="1600" b="1" dirty="0">
                <a:solidFill>
                  <a:srgbClr val="FFFF00"/>
                </a:solidFill>
              </a:rPr>
              <a:t>İZMİR İKTİSAT </a:t>
            </a:r>
            <a:r>
              <a:rPr lang="tr-TR" sz="1600" b="1" dirty="0" smtClean="0">
                <a:solidFill>
                  <a:srgbClr val="FFFF00"/>
                </a:solidFill>
              </a:rPr>
              <a:t>KONGRESİ VE MİSAK-I İKTİSADİ (EKONOMİ ANDI) (1923)</a:t>
            </a:r>
            <a:endParaRPr lang="tr-TR" sz="1600" b="1" dirty="0">
              <a:solidFill>
                <a:srgbClr val="FFFF00"/>
              </a:solidFill>
            </a:endParaRPr>
          </a:p>
          <a:p>
            <a:pPr lvl="0"/>
            <a:r>
              <a:rPr lang="tr-TR" sz="1100" b="1" dirty="0"/>
              <a:t>LOZAN ANTLAŞMASI</a:t>
            </a:r>
          </a:p>
          <a:p>
            <a:pPr lvl="0"/>
            <a:r>
              <a:rPr lang="tr-TR" sz="1100" b="1" dirty="0"/>
              <a:t>CUMHURİYET HALK FIRKASININ KURULMASI</a:t>
            </a:r>
          </a:p>
          <a:p>
            <a:pPr lvl="0"/>
            <a:r>
              <a:rPr lang="tr-TR" sz="1600" b="1" dirty="0" smtClean="0">
                <a:solidFill>
                  <a:srgbClr val="FFFF00"/>
                </a:solidFill>
              </a:rPr>
              <a:t>CUMHURİYETİN İLANI (1923)</a:t>
            </a:r>
          </a:p>
          <a:p>
            <a:pPr lvl="0"/>
            <a:r>
              <a:rPr lang="tr-TR" sz="1600" b="1" dirty="0" smtClean="0">
                <a:solidFill>
                  <a:srgbClr val="FFFF00"/>
                </a:solidFill>
              </a:rPr>
              <a:t>HALİFELİĞİN KALDIRILMASI (1924),</a:t>
            </a:r>
            <a:r>
              <a:rPr lang="tr-TR" sz="1100" b="1" dirty="0" smtClean="0"/>
              <a:t>TERAKKİPERVER CUMHURİYET FIRKASI’NIN KURULMASI</a:t>
            </a:r>
          </a:p>
          <a:p>
            <a:pPr lvl="0"/>
            <a:r>
              <a:rPr lang="tr-TR" sz="1100" b="1" dirty="0" smtClean="0"/>
              <a:t>ANAYASA’NIN KABULÜ</a:t>
            </a:r>
          </a:p>
          <a:p>
            <a:pPr lvl="0"/>
            <a:r>
              <a:rPr lang="tr-TR" sz="1600" b="1" dirty="0" smtClean="0">
                <a:solidFill>
                  <a:srgbClr val="FFFF00"/>
                </a:solidFill>
              </a:rPr>
              <a:t>ŞEYH </a:t>
            </a:r>
            <a:r>
              <a:rPr lang="tr-TR" sz="1600" b="1" dirty="0">
                <a:solidFill>
                  <a:srgbClr val="FFFF00"/>
                </a:solidFill>
              </a:rPr>
              <a:t>SAİT </a:t>
            </a:r>
            <a:r>
              <a:rPr lang="tr-TR" sz="1600" b="1" dirty="0" smtClean="0">
                <a:solidFill>
                  <a:srgbClr val="FFFF00"/>
                </a:solidFill>
              </a:rPr>
              <a:t>İSYANI (1925), </a:t>
            </a:r>
            <a:r>
              <a:rPr lang="tr-TR" sz="1100" b="1" dirty="0" smtClean="0"/>
              <a:t>ŞAPKA KANUNU, TEKKE </a:t>
            </a:r>
            <a:r>
              <a:rPr lang="tr-TR" sz="1100" b="1" dirty="0"/>
              <a:t>VE ZAVİYELERİ KAPATILMASI</a:t>
            </a:r>
          </a:p>
          <a:p>
            <a:pPr lvl="0"/>
            <a:r>
              <a:rPr lang="tr-TR" sz="1100" b="1" dirty="0"/>
              <a:t>ULUSLARARASI SAAT VE TAKVİMİN </a:t>
            </a:r>
            <a:r>
              <a:rPr lang="tr-TR" sz="1100" b="1" dirty="0" smtClean="0"/>
              <a:t>KABULÜ</a:t>
            </a:r>
          </a:p>
          <a:p>
            <a:pPr lvl="0"/>
            <a:r>
              <a:rPr lang="tr-TR" sz="1600" b="1" dirty="0">
                <a:solidFill>
                  <a:srgbClr val="FFFF00"/>
                </a:solidFill>
              </a:rPr>
              <a:t>MEDENİ KANUNUNUN </a:t>
            </a:r>
            <a:r>
              <a:rPr lang="tr-TR" sz="1600" b="1" dirty="0" smtClean="0">
                <a:solidFill>
                  <a:srgbClr val="FFFF00"/>
                </a:solidFill>
              </a:rPr>
              <a:t>KABULÜ (1926), </a:t>
            </a:r>
            <a:r>
              <a:rPr lang="fi-FI" sz="1100" b="1" dirty="0" smtClean="0">
                <a:solidFill>
                  <a:schemeClr val="tx1">
                    <a:lumMod val="95000"/>
                  </a:schemeClr>
                </a:solidFill>
              </a:rPr>
              <a:t>IRAK </a:t>
            </a:r>
            <a:r>
              <a:rPr lang="fi-FI" sz="1100" b="1" dirty="0">
                <a:solidFill>
                  <a:schemeClr val="tx1">
                    <a:lumMod val="95000"/>
                  </a:schemeClr>
                </a:solidFill>
              </a:rPr>
              <a:t>SINIRI </a:t>
            </a:r>
            <a:r>
              <a:rPr lang="tr-TR" sz="1100" b="1" dirty="0" smtClean="0">
                <a:solidFill>
                  <a:schemeClr val="tx1">
                    <a:lumMod val="95000"/>
                  </a:schemeClr>
                </a:solidFill>
              </a:rPr>
              <a:t>– MUSUL MESELESİ </a:t>
            </a:r>
            <a:r>
              <a:rPr lang="fi-FI" sz="1100" b="1" dirty="0" smtClean="0">
                <a:solidFill>
                  <a:schemeClr val="tx1">
                    <a:lumMod val="95000"/>
                  </a:schemeClr>
                </a:solidFill>
              </a:rPr>
              <a:t>VE </a:t>
            </a:r>
            <a:r>
              <a:rPr lang="fi-FI" sz="1100" b="1" dirty="0">
                <a:solidFill>
                  <a:schemeClr val="tx1">
                    <a:lumMod val="95000"/>
                  </a:schemeClr>
                </a:solidFill>
              </a:rPr>
              <a:t>ANKARA </a:t>
            </a:r>
            <a:r>
              <a:rPr lang="fi-FI" sz="1100" b="1" dirty="0" smtClean="0">
                <a:solidFill>
                  <a:schemeClr val="tx1">
                    <a:lumMod val="95000"/>
                  </a:schemeClr>
                </a:solidFill>
              </a:rPr>
              <a:t>ANTLAŞMASI</a:t>
            </a:r>
            <a:r>
              <a:rPr lang="tr-TR" sz="1100" b="1" dirty="0" smtClean="0">
                <a:solidFill>
                  <a:schemeClr val="tx1">
                    <a:lumMod val="95000"/>
                  </a:schemeClr>
                </a:solidFill>
              </a:rPr>
              <a:t> (1926)</a:t>
            </a:r>
            <a:endParaRPr lang="tr-TR" sz="1100" b="1" dirty="0">
              <a:solidFill>
                <a:schemeClr val="tx1">
                  <a:lumMod val="95000"/>
                </a:schemeClr>
              </a:solidFill>
            </a:endParaRPr>
          </a:p>
          <a:p>
            <a:pPr lvl="0"/>
            <a:r>
              <a:rPr lang="tr-TR" sz="1100" b="1" dirty="0">
                <a:solidFill>
                  <a:schemeClr val="tx1">
                    <a:lumMod val="95000"/>
                  </a:schemeClr>
                </a:solidFill>
              </a:rPr>
              <a:t>ATATÜRK’E SUİKAST GİRİŞİMİ</a:t>
            </a:r>
          </a:p>
          <a:p>
            <a:pPr lvl="0"/>
            <a:r>
              <a:rPr lang="tr-TR" sz="1100" b="1" dirty="0"/>
              <a:t>KABOTAJ </a:t>
            </a:r>
            <a:r>
              <a:rPr lang="tr-TR" sz="1100" b="1" dirty="0" smtClean="0"/>
              <a:t>KANUNU</a:t>
            </a:r>
          </a:p>
          <a:p>
            <a:pPr lvl="0"/>
            <a:r>
              <a:rPr lang="tr-TR" sz="1600" b="1" dirty="0">
                <a:solidFill>
                  <a:srgbClr val="FFFF00"/>
                </a:solidFill>
              </a:rPr>
              <a:t>TEŞVİK-İ SANAYİ </a:t>
            </a:r>
            <a:r>
              <a:rPr lang="tr-TR" sz="1600" b="1" dirty="0" smtClean="0">
                <a:solidFill>
                  <a:srgbClr val="FFFF00"/>
                </a:solidFill>
              </a:rPr>
              <a:t>KANUNU (1927)</a:t>
            </a:r>
            <a:endParaRPr lang="tr-TR" sz="1600" b="1" dirty="0">
              <a:solidFill>
                <a:srgbClr val="FFFF00"/>
              </a:solidFill>
            </a:endParaRPr>
          </a:p>
          <a:p>
            <a:pPr lvl="0"/>
            <a:r>
              <a:rPr lang="tr-TR" sz="1600" b="1" dirty="0">
                <a:solidFill>
                  <a:srgbClr val="FFFF00"/>
                </a:solidFill>
              </a:rPr>
              <a:t>TÜRK HARFLERİNİN </a:t>
            </a:r>
            <a:r>
              <a:rPr lang="tr-TR" sz="1600" b="1" dirty="0" smtClean="0">
                <a:solidFill>
                  <a:srgbClr val="FFFF00"/>
                </a:solidFill>
              </a:rPr>
              <a:t>KABULÜ (1928)</a:t>
            </a:r>
          </a:p>
          <a:p>
            <a:pPr lvl="0"/>
            <a:r>
              <a:rPr lang="tr-TR" sz="1600" b="1" dirty="0" smtClean="0">
                <a:solidFill>
                  <a:srgbClr val="FFFF00"/>
                </a:solidFill>
              </a:rPr>
              <a:t>SERBEST </a:t>
            </a:r>
            <a:r>
              <a:rPr lang="tr-TR" sz="1600" b="1" dirty="0">
                <a:solidFill>
                  <a:srgbClr val="FFFF00"/>
                </a:solidFill>
              </a:rPr>
              <a:t>CUMHURİYET FIRKASININ </a:t>
            </a:r>
            <a:r>
              <a:rPr lang="tr-TR" sz="1600" b="1" dirty="0" smtClean="0">
                <a:solidFill>
                  <a:srgbClr val="FFFF00"/>
                </a:solidFill>
              </a:rPr>
              <a:t>KURULMASI (1930), </a:t>
            </a:r>
            <a:r>
              <a:rPr lang="tr-TR" sz="1100" b="1" dirty="0" smtClean="0">
                <a:solidFill>
                  <a:schemeClr val="tx1">
                    <a:lumMod val="95000"/>
                  </a:schemeClr>
                </a:solidFill>
              </a:rPr>
              <a:t>MENEMEN </a:t>
            </a:r>
            <a:r>
              <a:rPr lang="tr-TR" sz="1100" b="1" dirty="0">
                <a:solidFill>
                  <a:schemeClr val="tx1">
                    <a:lumMod val="95000"/>
                  </a:schemeClr>
                </a:solidFill>
              </a:rPr>
              <a:t>OLAYI</a:t>
            </a:r>
          </a:p>
          <a:p>
            <a:pPr lvl="0"/>
            <a:r>
              <a:rPr lang="tr-TR" sz="1100" b="1" dirty="0">
                <a:solidFill>
                  <a:schemeClr val="tx1">
                    <a:lumMod val="95000"/>
                  </a:schemeClr>
                </a:solidFill>
              </a:rPr>
              <a:t>KADINLARA BELEDİYE SEÇİMLERİNE KATILMA </a:t>
            </a:r>
            <a:r>
              <a:rPr lang="tr-TR" sz="1100" b="1" dirty="0" smtClean="0">
                <a:solidFill>
                  <a:schemeClr val="tx1">
                    <a:lumMod val="95000"/>
                  </a:schemeClr>
                </a:solidFill>
              </a:rPr>
              <a:t>HAKKI</a:t>
            </a:r>
          </a:p>
          <a:p>
            <a:pPr lvl="0"/>
            <a:r>
              <a:rPr lang="tr-TR" sz="1600" b="1" dirty="0">
                <a:solidFill>
                  <a:srgbClr val="FFFF00"/>
                </a:solidFill>
              </a:rPr>
              <a:t>AĞIRLIK VE UZUNLUK ÖLÇÜLERİNİN </a:t>
            </a:r>
            <a:r>
              <a:rPr lang="tr-TR" sz="1600" b="1" dirty="0" smtClean="0">
                <a:solidFill>
                  <a:srgbClr val="FFFF00"/>
                </a:solidFill>
              </a:rPr>
              <a:t>DEĞİŞTİRİLMESİ (1931), </a:t>
            </a:r>
            <a:r>
              <a:rPr lang="tr-TR" sz="1100" b="1" dirty="0" smtClean="0"/>
              <a:t>TÜRK TARİH KURUMU</a:t>
            </a:r>
            <a:endParaRPr lang="tr-TR" sz="1100" b="1" dirty="0"/>
          </a:p>
          <a:p>
            <a:pPr lvl="0"/>
            <a:r>
              <a:rPr lang="tr-TR" sz="1600" b="1" dirty="0">
                <a:solidFill>
                  <a:srgbClr val="FFFF00"/>
                </a:solidFill>
              </a:rPr>
              <a:t>TÜRK DİL </a:t>
            </a:r>
            <a:r>
              <a:rPr lang="tr-TR" sz="1600" b="1" dirty="0" smtClean="0">
                <a:solidFill>
                  <a:srgbClr val="FFFF00"/>
                </a:solidFill>
              </a:rPr>
              <a:t>KURUMU (1932), </a:t>
            </a:r>
            <a:r>
              <a:rPr lang="tr-TR" sz="1100" b="1" dirty="0" smtClean="0"/>
              <a:t>TÜRKİYE’NİN </a:t>
            </a:r>
            <a:r>
              <a:rPr lang="tr-TR" sz="1100" b="1" dirty="0"/>
              <a:t>MİLLETLER CEMİYETİ’NE ÜYE </a:t>
            </a:r>
            <a:r>
              <a:rPr lang="tr-TR" sz="1100" b="1" dirty="0" smtClean="0"/>
              <a:t>OLMASI</a:t>
            </a:r>
          </a:p>
          <a:p>
            <a:pPr lvl="0"/>
            <a:r>
              <a:rPr lang="tr-TR" sz="1600" b="1" dirty="0">
                <a:solidFill>
                  <a:srgbClr val="FFFF00"/>
                </a:solidFill>
              </a:rPr>
              <a:t>BALKAN </a:t>
            </a:r>
            <a:r>
              <a:rPr lang="tr-TR" sz="1600" b="1" dirty="0" smtClean="0">
                <a:solidFill>
                  <a:srgbClr val="FFFF00"/>
                </a:solidFill>
              </a:rPr>
              <a:t>ANTANTI (1934), </a:t>
            </a:r>
            <a:r>
              <a:rPr lang="tr-TR" sz="1100" b="1" dirty="0" smtClean="0">
                <a:solidFill>
                  <a:schemeClr val="tx1">
                    <a:lumMod val="95000"/>
                  </a:schemeClr>
                </a:solidFill>
              </a:rPr>
              <a:t>SOYADI KANUNU, KADINLARA </a:t>
            </a:r>
            <a:r>
              <a:rPr lang="tr-TR" sz="1100" b="1" dirty="0">
                <a:solidFill>
                  <a:schemeClr val="tx1">
                    <a:lumMod val="95000"/>
                  </a:schemeClr>
                </a:solidFill>
              </a:rPr>
              <a:t>MİLLETVEKİLİ SEÇME SEÇİLME </a:t>
            </a:r>
            <a:r>
              <a:rPr lang="tr-TR" sz="1100" b="1" dirty="0" smtClean="0">
                <a:solidFill>
                  <a:schemeClr val="tx1">
                    <a:lumMod val="95000"/>
                  </a:schemeClr>
                </a:solidFill>
              </a:rPr>
              <a:t>HAKKI</a:t>
            </a:r>
          </a:p>
          <a:p>
            <a:pPr lvl="0"/>
            <a:r>
              <a:rPr lang="tr-TR" sz="1600" b="1" dirty="0">
                <a:solidFill>
                  <a:srgbClr val="FFFF00"/>
                </a:solidFill>
              </a:rPr>
              <a:t>HAFTA TATİLİNİN CUMADAN PAZARA </a:t>
            </a:r>
            <a:r>
              <a:rPr lang="tr-TR" sz="1600" b="1" dirty="0" smtClean="0">
                <a:solidFill>
                  <a:srgbClr val="FFFF00"/>
                </a:solidFill>
              </a:rPr>
              <a:t>ALINMASI (1935)</a:t>
            </a:r>
            <a:endParaRPr lang="tr-TR" sz="1600" b="1" dirty="0">
              <a:solidFill>
                <a:srgbClr val="FFFF00"/>
              </a:solidFill>
            </a:endParaRPr>
          </a:p>
          <a:p>
            <a:pPr lvl="0"/>
            <a:r>
              <a:rPr lang="tr-TR" sz="1600" b="1" dirty="0">
                <a:solidFill>
                  <a:srgbClr val="FFFF00"/>
                </a:solidFill>
              </a:rPr>
              <a:t>MONTRÖ BOĞAZLAR </a:t>
            </a:r>
            <a:r>
              <a:rPr lang="tr-TR" sz="1600" b="1" dirty="0" smtClean="0">
                <a:solidFill>
                  <a:srgbClr val="FFFF00"/>
                </a:solidFill>
              </a:rPr>
              <a:t>SÖZLEŞMESİ (1936)</a:t>
            </a:r>
          </a:p>
          <a:p>
            <a:pPr lvl="0"/>
            <a:r>
              <a:rPr lang="tr-TR" sz="1600" b="1" dirty="0" smtClean="0">
                <a:solidFill>
                  <a:srgbClr val="FFFF00"/>
                </a:solidFill>
              </a:rPr>
              <a:t>SADABAT PAKTI (1937), ATATÜRK İLKLERİNİN ANAYASAYA GİRMESİ</a:t>
            </a:r>
          </a:p>
          <a:p>
            <a:pPr lvl="0"/>
            <a:r>
              <a:rPr lang="tr-TR" sz="1600" b="1" dirty="0" smtClean="0">
                <a:solidFill>
                  <a:srgbClr val="FFFF00"/>
                </a:solidFill>
              </a:rPr>
              <a:t>HATAY’IN ANAVATANA KATILMASI (1939)</a:t>
            </a:r>
          </a:p>
          <a:p>
            <a:pPr lvl="0"/>
            <a:endParaRPr lang="tr-TR" sz="1100" b="1" dirty="0">
              <a:solidFill>
                <a:schemeClr val="tx1">
                  <a:lumMod val="95000"/>
                </a:schemeClr>
              </a:solidFill>
            </a:endParaRPr>
          </a:p>
          <a:p>
            <a:pPr lvl="0"/>
            <a:endParaRPr lang="tr-TR" sz="1100" b="1" dirty="0">
              <a:solidFill>
                <a:schemeClr val="tx1">
                  <a:lumMod val="95000"/>
                </a:schemeClr>
              </a:solidFill>
            </a:endParaRPr>
          </a:p>
          <a:p>
            <a:pPr lvl="0"/>
            <a:endParaRPr lang="tr-TR" sz="1100" b="1" dirty="0"/>
          </a:p>
          <a:p>
            <a:pPr lvl="0"/>
            <a:endParaRPr lang="tr-TR" sz="1100" b="1" dirty="0">
              <a:solidFill>
                <a:schemeClr val="tx1">
                  <a:lumMod val="95000"/>
                </a:schemeClr>
              </a:solidFill>
            </a:endParaRPr>
          </a:p>
          <a:p>
            <a:pPr lvl="0"/>
            <a:endParaRPr lang="tr-TR" sz="1100" b="1" dirty="0"/>
          </a:p>
          <a:p>
            <a:pPr lvl="0"/>
            <a:endParaRPr lang="tr-TR" sz="1100" b="1" dirty="0"/>
          </a:p>
          <a:p>
            <a:pPr lvl="0"/>
            <a:endParaRPr lang="tr-TR" sz="1100" b="1" dirty="0"/>
          </a:p>
          <a:p>
            <a:pPr lvl="0"/>
            <a:endParaRPr lang="tr-TR" sz="1100" b="1" dirty="0"/>
          </a:p>
          <a:p>
            <a:endParaRPr lang="tr-TR" sz="1100" dirty="0"/>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20192187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1734498143"/>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dirty="0" smtClean="0">
                <a:solidFill>
                  <a:srgbClr val="FFFFFF"/>
                </a:solidFill>
              </a:rPr>
              <a:t>www.tariheglencesi.com</a:t>
            </a:r>
            <a:endParaRPr lang="tr-TR" dirty="0">
              <a:solidFill>
                <a:srgbClr val="FFFFFF"/>
              </a:solidFill>
            </a:endParaRPr>
          </a:p>
        </p:txBody>
      </p:sp>
      <p:sp>
        <p:nvSpPr>
          <p:cNvPr id="6" name="Metin kutusu 5"/>
          <p:cNvSpPr txBox="1"/>
          <p:nvPr/>
        </p:nvSpPr>
        <p:spPr>
          <a:xfrm>
            <a:off x="215516" y="5229200"/>
            <a:ext cx="8712968" cy="584775"/>
          </a:xfrm>
          <a:prstGeom prst="rect">
            <a:avLst/>
          </a:prstGeom>
          <a:solidFill>
            <a:srgbClr val="00B050"/>
          </a:solidFill>
        </p:spPr>
        <p:txBody>
          <a:bodyPr wrap="square" rtlCol="0">
            <a:spAutoFit/>
          </a:bodyPr>
          <a:lstStyle/>
          <a:p>
            <a:pPr algn="ctr"/>
            <a:r>
              <a:rPr lang="tr-TR" sz="3200" b="1" dirty="0" smtClean="0">
                <a:solidFill>
                  <a:srgbClr val="FFFF00"/>
                </a:solidFill>
              </a:rPr>
              <a:t>Ş</a:t>
            </a:r>
            <a:r>
              <a:rPr lang="tr-TR" sz="3200" b="1" dirty="0" smtClean="0">
                <a:solidFill>
                  <a:schemeClr val="bg2"/>
                </a:solidFill>
              </a:rPr>
              <a:t>a</a:t>
            </a:r>
            <a:r>
              <a:rPr lang="tr-TR" sz="3200" b="1" dirty="0" smtClean="0">
                <a:solidFill>
                  <a:srgbClr val="FFFF00"/>
                </a:solidFill>
              </a:rPr>
              <a:t>m</a:t>
            </a:r>
            <a:r>
              <a:rPr lang="tr-TR" sz="3200" b="1" dirty="0" smtClean="0">
                <a:solidFill>
                  <a:schemeClr val="bg2"/>
                </a:solidFill>
              </a:rPr>
              <a:t>a</a:t>
            </a:r>
            <a:r>
              <a:rPr lang="tr-TR" sz="3200" b="1" dirty="0" smtClean="0">
                <a:solidFill>
                  <a:srgbClr val="FFFF00"/>
                </a:solidFill>
              </a:rPr>
              <a:t>n</a:t>
            </a:r>
            <a:r>
              <a:rPr lang="tr-TR" sz="3200" b="1" dirty="0" smtClean="0">
                <a:solidFill>
                  <a:schemeClr val="bg2"/>
                </a:solidFill>
              </a:rPr>
              <a:t> </a:t>
            </a:r>
            <a:r>
              <a:rPr lang="tr-TR" sz="3200" b="1" dirty="0" err="1" smtClean="0">
                <a:solidFill>
                  <a:srgbClr val="FFFF00"/>
                </a:solidFill>
              </a:rPr>
              <a:t>B</a:t>
            </a:r>
            <a:r>
              <a:rPr lang="tr-TR" sz="3200" b="1" dirty="0" err="1" smtClean="0">
                <a:solidFill>
                  <a:schemeClr val="bg2"/>
                </a:solidFill>
              </a:rPr>
              <a:t>i</a:t>
            </a:r>
            <a:r>
              <a:rPr lang="tr-TR" sz="3200" b="1" dirty="0" err="1" smtClean="0">
                <a:solidFill>
                  <a:srgbClr val="FFFF00"/>
                </a:solidFill>
              </a:rPr>
              <a:t>m</a:t>
            </a:r>
            <a:r>
              <a:rPr lang="tr-TR" sz="3200" b="1" dirty="0" err="1" smtClean="0">
                <a:solidFill>
                  <a:schemeClr val="bg2"/>
                </a:solidFill>
              </a:rPr>
              <a:t>e</a:t>
            </a:r>
            <a:r>
              <a:rPr lang="tr-TR" sz="3200" b="1" dirty="0" err="1" smtClean="0">
                <a:solidFill>
                  <a:srgbClr val="FFFF00"/>
                </a:solidFill>
              </a:rPr>
              <a:t>s</a:t>
            </a:r>
            <a:r>
              <a:rPr lang="tr-TR" sz="3200" b="1" dirty="0" smtClean="0">
                <a:solidFill>
                  <a:schemeClr val="bg2"/>
                </a:solidFill>
              </a:rPr>
              <a:t> </a:t>
            </a:r>
            <a:r>
              <a:rPr lang="tr-TR" sz="3200" b="1" dirty="0" smtClean="0">
                <a:solidFill>
                  <a:srgbClr val="FFFF00"/>
                </a:solidFill>
              </a:rPr>
              <a:t>H</a:t>
            </a:r>
            <a:r>
              <a:rPr lang="tr-TR" sz="3200" b="1" dirty="0" smtClean="0">
                <a:solidFill>
                  <a:schemeClr val="bg2"/>
                </a:solidFill>
              </a:rPr>
              <a:t>atay’da</a:t>
            </a:r>
            <a:endParaRPr lang="tr-TR" sz="3200" b="1" dirty="0">
              <a:solidFill>
                <a:schemeClr val="bg2"/>
              </a:solidFill>
            </a:endParaRPr>
          </a:p>
        </p:txBody>
      </p:sp>
    </p:spTree>
    <p:extLst>
      <p:ext uri="{BB962C8B-B14F-4D97-AF65-F5344CB8AC3E}">
        <p14:creationId xmlns:p14="http://schemas.microsoft.com/office/powerpoint/2010/main" val="3535654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102791" y="3068960"/>
            <a:ext cx="3240360" cy="588492"/>
          </a:xfrm>
        </p:spPr>
        <p:txBody>
          <a:bodyPr/>
          <a:lstStyle/>
          <a:p>
            <a:r>
              <a:rPr lang="tr-TR" dirty="0" smtClean="0"/>
              <a:t>ARİF ÖZBEYLİ</a:t>
            </a:r>
          </a:p>
        </p:txBody>
      </p:sp>
      <p:sp>
        <p:nvSpPr>
          <p:cNvPr id="4" name="Metin kutusu 3"/>
          <p:cNvSpPr txBox="1"/>
          <p:nvPr/>
        </p:nvSpPr>
        <p:spPr>
          <a:xfrm rot="19214027">
            <a:off x="6538832" y="4601737"/>
            <a:ext cx="2485500" cy="323165"/>
          </a:xfrm>
          <a:prstGeom prst="rect">
            <a:avLst/>
          </a:prstGeom>
          <a:noFill/>
        </p:spPr>
        <p:txBody>
          <a:bodyPr wrap="square" rtlCol="0">
            <a:spAutoFit/>
          </a:bodyPr>
          <a:lstStyle/>
          <a:p>
            <a:r>
              <a:rPr lang="tr-TR" sz="1500" dirty="0">
                <a:solidFill>
                  <a:srgbClr val="FFFF00"/>
                </a:solidFill>
              </a:rPr>
              <a:t>www.tariheglencesi.com</a:t>
            </a:r>
          </a:p>
        </p:txBody>
      </p:sp>
      <p:pic>
        <p:nvPicPr>
          <p:cNvPr id="5" name="Resim 4"/>
          <p:cNvPicPr>
            <a:picLocks noChangeAspect="1"/>
          </p:cNvPicPr>
          <p:nvPr/>
        </p:nvPicPr>
        <p:blipFill>
          <a:blip r:embed="rId3"/>
          <a:stretch>
            <a:fillRect/>
          </a:stretch>
        </p:blipFill>
        <p:spPr>
          <a:xfrm>
            <a:off x="179512" y="598445"/>
            <a:ext cx="5670959" cy="5084010"/>
          </a:xfrm>
          <a:prstGeom prst="rect">
            <a:avLst/>
          </a:prstGeom>
        </p:spPr>
      </p:pic>
    </p:spTree>
    <p:extLst>
      <p:ext uri="{BB962C8B-B14F-4D97-AF65-F5344CB8AC3E}">
        <p14:creationId xmlns:p14="http://schemas.microsoft.com/office/powerpoint/2010/main" val="23068043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122563302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1009502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602498118"/>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
        <p:nvSpPr>
          <p:cNvPr id="5" name="Metin kutusu 4"/>
          <p:cNvSpPr txBox="1"/>
          <p:nvPr/>
        </p:nvSpPr>
        <p:spPr>
          <a:xfrm>
            <a:off x="179512" y="5157192"/>
            <a:ext cx="1728192" cy="1138773"/>
          </a:xfrm>
          <a:prstGeom prst="rect">
            <a:avLst/>
          </a:prstGeom>
          <a:solidFill>
            <a:srgbClr val="00B050"/>
          </a:solidFill>
        </p:spPr>
        <p:txBody>
          <a:bodyPr wrap="square" rtlCol="0">
            <a:spAutoFit/>
          </a:bodyPr>
          <a:lstStyle/>
          <a:p>
            <a:r>
              <a:rPr lang="tr-TR" b="1" dirty="0" smtClean="0">
                <a:solidFill>
                  <a:schemeClr val="bg2"/>
                </a:solidFill>
              </a:rPr>
              <a:t>ÇANKIRI’NIN</a:t>
            </a:r>
          </a:p>
          <a:p>
            <a:pPr algn="ctr"/>
            <a:r>
              <a:rPr lang="tr-TR" b="1" dirty="0" smtClean="0">
                <a:solidFill>
                  <a:schemeClr val="bg2"/>
                </a:solidFill>
              </a:rPr>
              <a:t> PLAKASI </a:t>
            </a:r>
          </a:p>
          <a:p>
            <a:pPr algn="ctr"/>
            <a:r>
              <a:rPr lang="tr-TR" sz="3200" b="1" dirty="0" smtClean="0">
                <a:solidFill>
                  <a:schemeClr val="bg2"/>
                </a:solidFill>
              </a:rPr>
              <a:t>18 </a:t>
            </a:r>
            <a:endParaRPr lang="tr-TR" sz="3200" b="1" dirty="0">
              <a:solidFill>
                <a:schemeClr val="bg2"/>
              </a:solidFill>
            </a:endParaRPr>
          </a:p>
        </p:txBody>
      </p:sp>
    </p:spTree>
    <p:extLst>
      <p:ext uri="{BB962C8B-B14F-4D97-AF65-F5344CB8AC3E}">
        <p14:creationId xmlns:p14="http://schemas.microsoft.com/office/powerpoint/2010/main" val="44531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223075927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
        <p:nvSpPr>
          <p:cNvPr id="3" name="Metin kutusu 2"/>
          <p:cNvSpPr txBox="1"/>
          <p:nvPr/>
        </p:nvSpPr>
        <p:spPr>
          <a:xfrm>
            <a:off x="179512" y="5157192"/>
            <a:ext cx="1584176" cy="1138773"/>
          </a:xfrm>
          <a:prstGeom prst="rect">
            <a:avLst/>
          </a:prstGeom>
          <a:solidFill>
            <a:srgbClr val="00B050"/>
          </a:solidFill>
        </p:spPr>
        <p:txBody>
          <a:bodyPr wrap="square" rtlCol="0">
            <a:spAutoFit/>
          </a:bodyPr>
          <a:lstStyle/>
          <a:p>
            <a:r>
              <a:rPr lang="tr-TR" b="1" dirty="0" smtClean="0">
                <a:solidFill>
                  <a:schemeClr val="bg2"/>
                </a:solidFill>
              </a:rPr>
              <a:t>ÇORUM’UN</a:t>
            </a:r>
          </a:p>
          <a:p>
            <a:pPr algn="ctr"/>
            <a:r>
              <a:rPr lang="tr-TR" b="1" dirty="0" smtClean="0">
                <a:solidFill>
                  <a:schemeClr val="bg2"/>
                </a:solidFill>
              </a:rPr>
              <a:t> PLAKASI </a:t>
            </a:r>
            <a:r>
              <a:rPr lang="tr-TR" sz="3200" b="1" dirty="0" smtClean="0">
                <a:solidFill>
                  <a:schemeClr val="bg2"/>
                </a:solidFill>
              </a:rPr>
              <a:t>19 </a:t>
            </a:r>
            <a:endParaRPr lang="tr-TR" sz="3200" b="1" dirty="0">
              <a:solidFill>
                <a:schemeClr val="bg2"/>
              </a:solidFill>
            </a:endParaRPr>
          </a:p>
        </p:txBody>
      </p:sp>
    </p:spTree>
    <p:extLst>
      <p:ext uri="{BB962C8B-B14F-4D97-AF65-F5344CB8AC3E}">
        <p14:creationId xmlns:p14="http://schemas.microsoft.com/office/powerpoint/2010/main" val="1172307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405306107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
        <p:nvSpPr>
          <p:cNvPr id="5" name="Metin kutusu 4"/>
          <p:cNvSpPr txBox="1"/>
          <p:nvPr/>
        </p:nvSpPr>
        <p:spPr>
          <a:xfrm>
            <a:off x="179512" y="5157192"/>
            <a:ext cx="1800200" cy="1138773"/>
          </a:xfrm>
          <a:prstGeom prst="rect">
            <a:avLst/>
          </a:prstGeom>
          <a:solidFill>
            <a:srgbClr val="00B050"/>
          </a:solidFill>
        </p:spPr>
        <p:txBody>
          <a:bodyPr wrap="square" rtlCol="0">
            <a:spAutoFit/>
          </a:bodyPr>
          <a:lstStyle/>
          <a:p>
            <a:pPr algn="ctr"/>
            <a:r>
              <a:rPr lang="tr-TR" b="1" dirty="0" smtClean="0">
                <a:solidFill>
                  <a:schemeClr val="bg2"/>
                </a:solidFill>
              </a:rPr>
              <a:t>DENİZLİ’NİN  PLAKASI </a:t>
            </a:r>
          </a:p>
          <a:p>
            <a:pPr algn="ctr"/>
            <a:r>
              <a:rPr lang="tr-TR" sz="3200" b="1" dirty="0" smtClean="0">
                <a:solidFill>
                  <a:schemeClr val="bg2"/>
                </a:solidFill>
              </a:rPr>
              <a:t>20</a:t>
            </a:r>
            <a:endParaRPr lang="tr-TR" sz="3200" b="1" dirty="0">
              <a:solidFill>
                <a:schemeClr val="bg2"/>
              </a:solidFill>
            </a:endParaRPr>
          </a:p>
        </p:txBody>
      </p:sp>
    </p:spTree>
    <p:extLst>
      <p:ext uri="{BB962C8B-B14F-4D97-AF65-F5344CB8AC3E}">
        <p14:creationId xmlns:p14="http://schemas.microsoft.com/office/powerpoint/2010/main" val="1720155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1189411617"/>
              </p:ext>
            </p:extLst>
          </p:nvPr>
        </p:nvGraphicFramePr>
        <p:xfrm>
          <a:off x="0" y="1124744"/>
          <a:ext cx="9144000"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
        <p:nvSpPr>
          <p:cNvPr id="6" name="Metin kutusu 5"/>
          <p:cNvSpPr txBox="1"/>
          <p:nvPr/>
        </p:nvSpPr>
        <p:spPr>
          <a:xfrm>
            <a:off x="3851920" y="5229200"/>
            <a:ext cx="2016224" cy="1138773"/>
          </a:xfrm>
          <a:prstGeom prst="rect">
            <a:avLst/>
          </a:prstGeom>
          <a:solidFill>
            <a:srgbClr val="00B050"/>
          </a:solidFill>
        </p:spPr>
        <p:txBody>
          <a:bodyPr wrap="square" rtlCol="0">
            <a:spAutoFit/>
          </a:bodyPr>
          <a:lstStyle/>
          <a:p>
            <a:pPr algn="ctr"/>
            <a:r>
              <a:rPr lang="tr-TR" b="1" dirty="0" smtClean="0">
                <a:solidFill>
                  <a:schemeClr val="bg2"/>
                </a:solidFill>
              </a:rPr>
              <a:t>DİYARBAKIR’IN  PLAKASI </a:t>
            </a:r>
          </a:p>
          <a:p>
            <a:pPr algn="ctr"/>
            <a:r>
              <a:rPr lang="tr-TR" sz="3200" b="1" dirty="0" smtClean="0">
                <a:solidFill>
                  <a:schemeClr val="bg2"/>
                </a:solidFill>
              </a:rPr>
              <a:t>21</a:t>
            </a:r>
            <a:endParaRPr lang="tr-TR" sz="3200" b="1" dirty="0">
              <a:solidFill>
                <a:schemeClr val="bg2"/>
              </a:solidFill>
            </a:endParaRPr>
          </a:p>
        </p:txBody>
      </p:sp>
    </p:spTree>
    <p:extLst>
      <p:ext uri="{BB962C8B-B14F-4D97-AF65-F5344CB8AC3E}">
        <p14:creationId xmlns:p14="http://schemas.microsoft.com/office/powerpoint/2010/main" val="792935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103525481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dirty="0" smtClean="0">
                <a:solidFill>
                  <a:srgbClr val="FFFFFF"/>
                </a:solidFill>
              </a:rPr>
              <a:t>www.tariheglencesi.com</a:t>
            </a:r>
            <a:endParaRPr lang="tr-TR" dirty="0">
              <a:solidFill>
                <a:srgbClr val="FFFFFF"/>
              </a:solidFill>
            </a:endParaRPr>
          </a:p>
        </p:txBody>
      </p:sp>
      <p:sp>
        <p:nvSpPr>
          <p:cNvPr id="8" name="Metin kutusu 7"/>
          <p:cNvSpPr txBox="1"/>
          <p:nvPr/>
        </p:nvSpPr>
        <p:spPr>
          <a:xfrm>
            <a:off x="251520" y="5517232"/>
            <a:ext cx="1800200" cy="1138773"/>
          </a:xfrm>
          <a:prstGeom prst="rect">
            <a:avLst/>
          </a:prstGeom>
          <a:solidFill>
            <a:srgbClr val="00B050"/>
          </a:solidFill>
        </p:spPr>
        <p:txBody>
          <a:bodyPr wrap="square" rtlCol="0">
            <a:spAutoFit/>
          </a:bodyPr>
          <a:lstStyle/>
          <a:p>
            <a:pPr algn="ctr"/>
            <a:r>
              <a:rPr lang="tr-TR" b="1" dirty="0" smtClean="0">
                <a:solidFill>
                  <a:schemeClr val="bg2"/>
                </a:solidFill>
              </a:rPr>
              <a:t>EDİRNE’NİN  PLAKASI </a:t>
            </a:r>
          </a:p>
          <a:p>
            <a:pPr algn="ctr"/>
            <a:r>
              <a:rPr lang="tr-TR" sz="3200" b="1" dirty="0" smtClean="0">
                <a:solidFill>
                  <a:schemeClr val="bg2"/>
                </a:solidFill>
              </a:rPr>
              <a:t>22</a:t>
            </a:r>
            <a:endParaRPr lang="tr-TR" sz="3200" b="1" dirty="0">
              <a:solidFill>
                <a:schemeClr val="bg2"/>
              </a:solidFill>
            </a:endParaRPr>
          </a:p>
        </p:txBody>
      </p:sp>
    </p:spTree>
    <p:extLst>
      <p:ext uri="{BB962C8B-B14F-4D97-AF65-F5344CB8AC3E}">
        <p14:creationId xmlns:p14="http://schemas.microsoft.com/office/powerpoint/2010/main" val="3189208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knik">
  <a:themeElements>
    <a:clrScheme name="Teknik">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knik">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knik">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2301</TotalTime>
  <Words>913</Words>
  <Application>Microsoft Office PowerPoint</Application>
  <PresentationFormat>Ekran Gösterisi (4:3)</PresentationFormat>
  <Paragraphs>212</Paragraphs>
  <Slides>26</Slides>
  <Notes>2</Notes>
  <HiddenSlides>0</HiddenSlides>
  <MMClips>1</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26</vt:i4>
      </vt:variant>
    </vt:vector>
  </HeadingPairs>
  <TitlesOfParts>
    <vt:vector size="34" baseType="lpstr">
      <vt:lpstr>Arial</vt:lpstr>
      <vt:lpstr>Calibri</vt:lpstr>
      <vt:lpstr>Franklin Gothic Book</vt:lpstr>
      <vt:lpstr>Garamond</vt:lpstr>
      <vt:lpstr>Wingdings</vt:lpstr>
      <vt:lpstr>Wingdings 2</vt:lpstr>
      <vt:lpstr>Dere</vt:lpstr>
      <vt:lpstr>Teknik</vt:lpstr>
      <vt:lpstr>T.C İnkılap Tarihi Ve Atatürkçülük</vt:lpstr>
      <vt:lpstr>KRONOLOJİK SIRAYA GÖRE İNKILAP TARİHİ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XIX. YÜZYIL BAŞLARINDA ASYA VE AVRUPA</dc:title>
  <dc:creator>TOSHIBA</dc:creator>
  <cp:lastModifiedBy>toshiba</cp:lastModifiedBy>
  <cp:revision>220</cp:revision>
  <dcterms:created xsi:type="dcterms:W3CDTF">2011-04-28T18:08:03Z</dcterms:created>
  <dcterms:modified xsi:type="dcterms:W3CDTF">2018-03-13T21:10:07Z</dcterms:modified>
</cp:coreProperties>
</file>