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98" r:id="rId3"/>
  </p:sldMasterIdLst>
  <p:notesMasterIdLst>
    <p:notesMasterId r:id="rId39"/>
  </p:notesMasterIdLst>
  <p:sldIdLst>
    <p:sldId id="487" r:id="rId4"/>
    <p:sldId id="568" r:id="rId5"/>
    <p:sldId id="488" r:id="rId6"/>
    <p:sldId id="541" r:id="rId7"/>
    <p:sldId id="523" r:id="rId8"/>
    <p:sldId id="524" r:id="rId9"/>
    <p:sldId id="544" r:id="rId10"/>
    <p:sldId id="566" r:id="rId11"/>
    <p:sldId id="527" r:id="rId12"/>
    <p:sldId id="542" r:id="rId13"/>
    <p:sldId id="549" r:id="rId14"/>
    <p:sldId id="551" r:id="rId15"/>
    <p:sldId id="546" r:id="rId16"/>
    <p:sldId id="552" r:id="rId17"/>
    <p:sldId id="553" r:id="rId18"/>
    <p:sldId id="554" r:id="rId19"/>
    <p:sldId id="543" r:id="rId20"/>
    <p:sldId id="569" r:id="rId21"/>
    <p:sldId id="570" r:id="rId22"/>
    <p:sldId id="571" r:id="rId23"/>
    <p:sldId id="572" r:id="rId24"/>
    <p:sldId id="573" r:id="rId25"/>
    <p:sldId id="555" r:id="rId26"/>
    <p:sldId id="575" r:id="rId27"/>
    <p:sldId id="557" r:id="rId28"/>
    <p:sldId id="558" r:id="rId29"/>
    <p:sldId id="556" r:id="rId30"/>
    <p:sldId id="559" r:id="rId31"/>
    <p:sldId id="560" r:id="rId32"/>
    <p:sldId id="561" r:id="rId33"/>
    <p:sldId id="562" r:id="rId34"/>
    <p:sldId id="563" r:id="rId35"/>
    <p:sldId id="564" r:id="rId36"/>
    <p:sldId id="567" r:id="rId37"/>
    <p:sldId id="565"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FF66"/>
    <a:srgbClr val="FF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1800" b="1" dirty="0" smtClean="0"/>
            <a:t>T.C İNKILAP TARİHİ VE ATATÜRKÇÜLÜK</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6">
            <a:lumMod val="40000"/>
            <a:lumOff val="60000"/>
            <a:alpha val="90000"/>
          </a:schemeClr>
        </a:solidFill>
      </dgm:spPr>
      <dgm:t>
        <a:bodyPr/>
        <a:lstStyle/>
        <a:p>
          <a:r>
            <a:rPr lang="tr-TR" sz="1400" dirty="0" smtClean="0"/>
            <a:t>ATATÜRK’ÜN HAYATI</a:t>
          </a:r>
          <a:endParaRPr lang="tr-TR" sz="1400"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F378D4AE-923E-4BCD-BD78-DC75DC5251E7}">
      <dgm:prSet phldrT="[Metin]" custT="1"/>
      <dgm:spPr>
        <a:solidFill>
          <a:srgbClr val="CCFF66">
            <a:alpha val="90000"/>
          </a:srgbClr>
        </a:solidFill>
      </dgm:spPr>
      <dgm:t>
        <a:bodyPr/>
        <a:lstStyle/>
        <a:p>
          <a:endParaRPr lang="tr-TR" sz="1400" dirty="0" smtClean="0"/>
        </a:p>
        <a:p>
          <a:r>
            <a:rPr lang="tr-TR" sz="1400" dirty="0" smtClean="0"/>
            <a:t>KURTULUŞ SAVAŞI HAZIRLIK DÖNEMİ</a:t>
          </a:r>
        </a:p>
        <a:p>
          <a:endParaRPr lang="tr-TR" sz="1400" dirty="0"/>
        </a:p>
      </dgm:t>
    </dgm:pt>
    <dgm:pt modelId="{BF9D65DD-FC8A-4AF2-9D44-D2D7A5B80828}" type="parTrans" cxnId="{DAC0189D-A872-4203-A380-47A8D49EBAF1}">
      <dgm:prSet/>
      <dgm:spPr/>
      <dgm:t>
        <a:bodyPr/>
        <a:lstStyle/>
        <a:p>
          <a:endParaRPr lang="tr-TR" sz="1400"/>
        </a:p>
      </dgm:t>
    </dgm:pt>
    <dgm:pt modelId="{93AD4F93-A45C-4387-B618-E9175AD58FCC}" type="sibTrans" cxnId="{DAC0189D-A872-4203-A380-47A8D49EBAF1}">
      <dgm:prSet/>
      <dgm:spPr/>
      <dgm:t>
        <a:bodyPr/>
        <a:lstStyle/>
        <a:p>
          <a:endParaRPr lang="tr-TR" sz="1400"/>
        </a:p>
      </dgm:t>
    </dgm:pt>
    <dgm:pt modelId="{D01A9C7A-0A40-40EF-B689-F6346962ECE4}">
      <dgm:prSet custT="1"/>
      <dgm:spPr>
        <a:solidFill>
          <a:srgbClr val="FFCC99">
            <a:alpha val="89804"/>
          </a:srgbClr>
        </a:solidFill>
      </dgm:spPr>
      <dgm:t>
        <a:bodyPr/>
        <a:lstStyle/>
        <a:p>
          <a:r>
            <a:rPr lang="tr-TR" sz="1400" dirty="0" smtClean="0"/>
            <a:t>KURTULUŞ SAVAŞI’NDA CEPHELER</a:t>
          </a:r>
          <a:endParaRPr lang="tr-TR" sz="1400"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1B627E8A-C8A6-4708-8359-BB4BBB442AF1}">
      <dgm:prSet custT="1"/>
      <dgm:spPr>
        <a:solidFill>
          <a:srgbClr val="FF99FF">
            <a:alpha val="89804"/>
          </a:srgbClr>
        </a:solidFill>
      </dgm:spPr>
      <dgm:t>
        <a:bodyPr/>
        <a:lstStyle/>
        <a:p>
          <a:r>
            <a:rPr lang="tr-TR" sz="1400" dirty="0" smtClean="0"/>
            <a:t>TÜRK INKILABI</a:t>
          </a:r>
          <a:endParaRPr lang="tr-TR" sz="1400"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A2B8789C-BD2F-4FB5-BA57-4A0991DC0916}">
      <dgm:prSet custT="1"/>
      <dgm:spPr>
        <a:solidFill>
          <a:schemeClr val="accent5">
            <a:lumMod val="60000"/>
            <a:lumOff val="40000"/>
            <a:alpha val="90000"/>
          </a:schemeClr>
        </a:solidFill>
      </dgm:spPr>
      <dgm:t>
        <a:bodyPr/>
        <a:lstStyle/>
        <a:p>
          <a:r>
            <a:rPr lang="tr-TR" sz="1400" dirty="0" smtClean="0"/>
            <a:t>ATATÜRK DEVRİ DIŞ POLİTİKASI</a:t>
          </a:r>
          <a:endParaRPr lang="tr-TR" sz="1400" dirty="0"/>
        </a:p>
      </dgm:t>
    </dgm:pt>
    <dgm:pt modelId="{F8955BCB-3E60-45F8-A011-82583F974BB1}" type="parTrans" cxnId="{A116258E-8B1F-42F7-B4FA-6BACEC02E113}">
      <dgm:prSet/>
      <dgm:spPr/>
      <dgm:t>
        <a:bodyPr/>
        <a:lstStyle/>
        <a:p>
          <a:endParaRPr lang="tr-TR" sz="1400"/>
        </a:p>
      </dgm:t>
    </dgm:pt>
    <dgm:pt modelId="{5A33D1A7-228C-48E8-B371-7DEF30B38C42}" type="sibTrans" cxnId="{A116258E-8B1F-42F7-B4FA-6BACEC02E113}">
      <dgm:prSet/>
      <dgm:spPr/>
      <dgm:t>
        <a:bodyPr/>
        <a:lstStyle/>
        <a:p>
          <a:endParaRPr lang="tr-TR" sz="1400"/>
        </a:p>
      </dgm:t>
    </dgm:pt>
    <dgm:pt modelId="{C6308E8D-2D16-4758-9CBA-6D886BC0A2AA}">
      <dgm:prSet custT="1"/>
      <dgm:spPr>
        <a:solidFill>
          <a:srgbClr val="FFFF66">
            <a:alpha val="89804"/>
          </a:srgbClr>
        </a:solidFill>
      </dgm:spPr>
      <dgm:t>
        <a:bodyPr/>
        <a:lstStyle/>
        <a:p>
          <a:r>
            <a:rPr lang="tr-TR" sz="1400" dirty="0" smtClean="0"/>
            <a:t>ATATÜRKÇÜLÜK VE ATATÜRK İLKELERİ</a:t>
          </a:r>
          <a:endParaRPr lang="tr-TR" sz="1400" dirty="0"/>
        </a:p>
      </dgm:t>
    </dgm:pt>
    <dgm:pt modelId="{E9F80308-91E4-4D73-8012-3BF0FB466457}" type="parTrans" cxnId="{B0375C82-CCBB-4ACB-AD65-4A52F82BDFD3}">
      <dgm:prSet/>
      <dgm:spPr/>
      <dgm:t>
        <a:bodyPr/>
        <a:lstStyle/>
        <a:p>
          <a:endParaRPr lang="tr-TR" sz="1400"/>
        </a:p>
      </dgm:t>
    </dgm:pt>
    <dgm:pt modelId="{60971E74-9006-43BC-A826-FF8D518659F9}" type="sibTrans" cxnId="{B0375C82-CCBB-4ACB-AD65-4A52F82BDFD3}">
      <dgm:prSet/>
      <dgm:spPr/>
      <dgm:t>
        <a:bodyPr/>
        <a:lstStyle/>
        <a:p>
          <a:endParaRPr lang="tr-TR" sz="1400"/>
        </a:p>
      </dgm:t>
    </dgm:pt>
    <dgm:pt modelId="{FB1743EA-A102-4F47-A097-5A1888CB2AB8}">
      <dgm:prSet custT="1"/>
      <dgm:spPr>
        <a:solidFill>
          <a:srgbClr val="FFCC99">
            <a:alpha val="90000"/>
          </a:srgbClr>
        </a:solidFill>
      </dgm:spPr>
      <dgm:t>
        <a:bodyPr/>
        <a:lstStyle/>
        <a:p>
          <a:r>
            <a:rPr lang="tr-TR" sz="1400" dirty="0" smtClean="0"/>
            <a:t>1-Doğu Cephesi</a:t>
          </a:r>
        </a:p>
        <a:p>
          <a:r>
            <a:rPr lang="tr-TR" sz="1400" dirty="0" smtClean="0"/>
            <a:t>2-Güney Cephesi</a:t>
          </a:r>
        </a:p>
        <a:p>
          <a:r>
            <a:rPr lang="tr-TR" sz="1400" dirty="0" smtClean="0"/>
            <a:t>3-Batı Cephesi</a:t>
          </a:r>
          <a:endParaRPr lang="tr-TR" sz="1400" dirty="0"/>
        </a:p>
      </dgm:t>
    </dgm:pt>
    <dgm:pt modelId="{F128880C-B1D8-4523-801D-A4EBAB59FCEA}" type="parTrans" cxnId="{D11608C4-A555-495F-A006-5AD2075A7F2C}">
      <dgm:prSet/>
      <dgm:spPr/>
      <dgm:t>
        <a:bodyPr/>
        <a:lstStyle/>
        <a:p>
          <a:endParaRPr lang="tr-TR" sz="1400"/>
        </a:p>
      </dgm:t>
    </dgm:pt>
    <dgm:pt modelId="{E13772AF-A11E-4ECC-823F-0ACA10F433F5}" type="sibTrans" cxnId="{D11608C4-A555-495F-A006-5AD2075A7F2C}">
      <dgm:prSet/>
      <dgm:spPr/>
      <dgm:t>
        <a:bodyPr/>
        <a:lstStyle/>
        <a:p>
          <a:endParaRPr lang="tr-TR" sz="1400"/>
        </a:p>
      </dgm:t>
    </dgm:pt>
    <dgm:pt modelId="{E8452174-1BF3-4BD3-ADEA-8B91EFF67C9A}">
      <dgm:prSet custT="1"/>
      <dgm:spPr>
        <a:solidFill>
          <a:srgbClr val="FFFF66">
            <a:alpha val="90000"/>
          </a:srgbClr>
        </a:solidFill>
      </dgm:spPr>
      <dgm:t>
        <a:bodyPr/>
        <a:lstStyle/>
        <a:p>
          <a:r>
            <a:rPr lang="tr-TR" sz="1300" dirty="0" smtClean="0"/>
            <a:t>1-Cumhuriyetçilik</a:t>
          </a:r>
        </a:p>
        <a:p>
          <a:r>
            <a:rPr lang="tr-TR" sz="1300" dirty="0" smtClean="0"/>
            <a:t>2-Halkçılık</a:t>
          </a:r>
        </a:p>
        <a:p>
          <a:r>
            <a:rPr lang="tr-TR" sz="1300" dirty="0" smtClean="0"/>
            <a:t>3-Milliyetçilik</a:t>
          </a:r>
        </a:p>
        <a:p>
          <a:r>
            <a:rPr lang="tr-TR" sz="1300" dirty="0" smtClean="0"/>
            <a:t>4-Devletçilik</a:t>
          </a:r>
        </a:p>
        <a:p>
          <a:r>
            <a:rPr lang="tr-TR" sz="1300" dirty="0" smtClean="0"/>
            <a:t>5-İnkılapçılık</a:t>
          </a:r>
        </a:p>
        <a:p>
          <a:r>
            <a:rPr lang="tr-TR" sz="1300" dirty="0" smtClean="0"/>
            <a:t>6-Laiklik</a:t>
          </a:r>
          <a:endParaRPr lang="tr-TR" sz="1300" dirty="0"/>
        </a:p>
      </dgm:t>
    </dgm:pt>
    <dgm:pt modelId="{A0628659-1BD5-4464-8008-0671A687833E}" type="parTrans" cxnId="{1AD2C9DF-5328-4176-A9D9-ED59869916A8}">
      <dgm:prSet/>
      <dgm:spPr/>
      <dgm:t>
        <a:bodyPr/>
        <a:lstStyle/>
        <a:p>
          <a:endParaRPr lang="tr-TR" sz="1400"/>
        </a:p>
      </dgm:t>
    </dgm:pt>
    <dgm:pt modelId="{7158D3BC-B169-456B-BDD1-B71B23D63293}" type="sibTrans" cxnId="{1AD2C9DF-5328-4176-A9D9-ED59869916A8}">
      <dgm:prSet/>
      <dgm:spPr/>
      <dgm:t>
        <a:bodyPr/>
        <a:lstStyle/>
        <a:p>
          <a:endParaRPr lang="tr-TR" sz="1400"/>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550D29B4-9D23-45D4-B1F3-D40914340875}" type="pres">
      <dgm:prSet presAssocID="{5515CF32-D4C2-4074-98EF-A55377193C14}" presName="hierRoot1" presStyleCnt="0"/>
      <dgm:spPr/>
    </dgm:pt>
    <dgm:pt modelId="{A0EDF57E-9D18-4F39-A9E9-CC9157C51B78}" type="pres">
      <dgm:prSet presAssocID="{5515CF32-D4C2-4074-98EF-A55377193C14}" presName="composite" presStyleCnt="0"/>
      <dgm:spPr/>
    </dgm:pt>
    <dgm:pt modelId="{209E0235-CBA5-42F7-AF0C-2B26FD8B130D}" type="pres">
      <dgm:prSet presAssocID="{5515CF32-D4C2-4074-98EF-A55377193C14}" presName="background" presStyleLbl="node0" presStyleIdx="0" presStyleCnt="1"/>
      <dgm:spPr/>
    </dgm:pt>
    <dgm:pt modelId="{496C5E43-E8CA-4545-B37A-6E7206EEE48F}" type="pres">
      <dgm:prSet presAssocID="{5515CF32-D4C2-4074-98EF-A55377193C14}" presName="text" presStyleLbl="fgAcc0" presStyleIdx="0" presStyleCnt="1" custScaleX="338837" custScaleY="113595">
        <dgm:presLayoutVars>
          <dgm:chPref val="3"/>
        </dgm:presLayoutVars>
      </dgm:prSet>
      <dgm:spPr/>
      <dgm:t>
        <a:bodyPr/>
        <a:lstStyle/>
        <a:p>
          <a:endParaRPr lang="tr-TR"/>
        </a:p>
      </dgm:t>
    </dgm:pt>
    <dgm:pt modelId="{66C26DE0-45B9-421B-86FE-66FED4CE514B}" type="pres">
      <dgm:prSet presAssocID="{5515CF32-D4C2-4074-98EF-A55377193C14}" presName="hierChild2" presStyleCnt="0"/>
      <dgm:spPr/>
    </dgm:pt>
    <dgm:pt modelId="{E35EE1F1-9C9E-4F38-9814-521684F85529}" type="pres">
      <dgm:prSet presAssocID="{E8B735A4-D4E9-4036-BEEB-269FA5174943}" presName="Name10" presStyleLbl="parChTrans1D2" presStyleIdx="0" presStyleCnt="6"/>
      <dgm:spPr/>
      <dgm:t>
        <a:bodyPr/>
        <a:lstStyle/>
        <a:p>
          <a:endParaRPr lang="tr-TR"/>
        </a:p>
      </dgm:t>
    </dgm:pt>
    <dgm:pt modelId="{7199ADF7-CB37-4FC2-A8C3-3DC964EE2A87}" type="pres">
      <dgm:prSet presAssocID="{284B6CA5-A8E8-4C36-9CC8-D51BA14DA44E}" presName="hierRoot2" presStyleCnt="0"/>
      <dgm:spPr/>
    </dgm:pt>
    <dgm:pt modelId="{D288FB14-E920-4C6E-8297-FC983E91E875}" type="pres">
      <dgm:prSet presAssocID="{284B6CA5-A8E8-4C36-9CC8-D51BA14DA44E}" presName="composite2" presStyleCnt="0"/>
      <dgm:spPr/>
    </dgm:pt>
    <dgm:pt modelId="{EABD79DC-1A34-4DF0-A97A-C87A4857B311}" type="pres">
      <dgm:prSet presAssocID="{284B6CA5-A8E8-4C36-9CC8-D51BA14DA44E}" presName="background2" presStyleLbl="node2" presStyleIdx="0" presStyleCnt="6"/>
      <dgm:spPr/>
    </dgm:pt>
    <dgm:pt modelId="{913C76B0-9037-4671-BFA2-9915571A319F}" type="pres">
      <dgm:prSet presAssocID="{284B6CA5-A8E8-4C36-9CC8-D51BA14DA44E}" presName="text2" presStyleLbl="fgAcc2" presStyleIdx="0" presStyleCnt="6" custScaleX="109038" custScaleY="145401">
        <dgm:presLayoutVars>
          <dgm:chPref val="3"/>
        </dgm:presLayoutVars>
      </dgm:prSet>
      <dgm:spPr/>
      <dgm:t>
        <a:bodyPr/>
        <a:lstStyle/>
        <a:p>
          <a:endParaRPr lang="tr-TR"/>
        </a:p>
      </dgm:t>
    </dgm:pt>
    <dgm:pt modelId="{DD614D91-AC48-4EC2-AD27-BC843C0E7EC1}" type="pres">
      <dgm:prSet presAssocID="{284B6CA5-A8E8-4C36-9CC8-D51BA14DA44E}" presName="hierChild3" presStyleCnt="0"/>
      <dgm:spPr/>
    </dgm:pt>
    <dgm:pt modelId="{26514239-D4D0-4BD4-8447-58C8857CE835}" type="pres">
      <dgm:prSet presAssocID="{BF9D65DD-FC8A-4AF2-9D44-D2D7A5B80828}" presName="Name10" presStyleLbl="parChTrans1D2" presStyleIdx="1" presStyleCnt="6"/>
      <dgm:spPr/>
      <dgm:t>
        <a:bodyPr/>
        <a:lstStyle/>
        <a:p>
          <a:endParaRPr lang="tr-TR"/>
        </a:p>
      </dgm:t>
    </dgm:pt>
    <dgm:pt modelId="{E9B61039-5C3D-4B7F-993C-289897C77EEA}" type="pres">
      <dgm:prSet presAssocID="{F378D4AE-923E-4BCD-BD78-DC75DC5251E7}" presName="hierRoot2" presStyleCnt="0"/>
      <dgm:spPr/>
    </dgm:pt>
    <dgm:pt modelId="{112183E0-1C14-4DC7-8841-A7A578C1462B}" type="pres">
      <dgm:prSet presAssocID="{F378D4AE-923E-4BCD-BD78-DC75DC5251E7}" presName="composite2" presStyleCnt="0"/>
      <dgm:spPr/>
    </dgm:pt>
    <dgm:pt modelId="{D762AD30-6D07-42AB-94EA-7BE07CEBB462}" type="pres">
      <dgm:prSet presAssocID="{F378D4AE-923E-4BCD-BD78-DC75DC5251E7}" presName="background2" presStyleLbl="node2" presStyleIdx="1" presStyleCnt="6"/>
      <dgm:spPr/>
    </dgm:pt>
    <dgm:pt modelId="{399FA096-1449-4CAD-A2EA-41FD8A70AD94}" type="pres">
      <dgm:prSet presAssocID="{F378D4AE-923E-4BCD-BD78-DC75DC5251E7}" presName="text2" presStyleLbl="fgAcc2" presStyleIdx="1" presStyleCnt="6" custScaleY="145401">
        <dgm:presLayoutVars>
          <dgm:chPref val="3"/>
        </dgm:presLayoutVars>
      </dgm:prSet>
      <dgm:spPr/>
      <dgm:t>
        <a:bodyPr/>
        <a:lstStyle/>
        <a:p>
          <a:endParaRPr lang="tr-TR"/>
        </a:p>
      </dgm:t>
    </dgm:pt>
    <dgm:pt modelId="{35B042DE-EE49-43F6-B353-CE5E682B26FC}" type="pres">
      <dgm:prSet presAssocID="{F378D4AE-923E-4BCD-BD78-DC75DC5251E7}" presName="hierChild3" presStyleCnt="0"/>
      <dgm:spPr/>
    </dgm:pt>
    <dgm:pt modelId="{A127318E-FC2E-467D-A318-1B38839BA1E9}" type="pres">
      <dgm:prSet presAssocID="{AD148907-65A0-4DD4-8956-CF7D31CC36F2}" presName="Name10" presStyleLbl="parChTrans1D2" presStyleIdx="2" presStyleCnt="6"/>
      <dgm:spPr/>
      <dgm:t>
        <a:bodyPr/>
        <a:lstStyle/>
        <a:p>
          <a:endParaRPr lang="tr-TR"/>
        </a:p>
      </dgm:t>
    </dgm:pt>
    <dgm:pt modelId="{378495DE-3F91-4C1C-8E90-461D7D2D9167}" type="pres">
      <dgm:prSet presAssocID="{D01A9C7A-0A40-40EF-B689-F6346962ECE4}" presName="hierRoot2" presStyleCnt="0"/>
      <dgm:spPr/>
    </dgm:pt>
    <dgm:pt modelId="{19983521-A9D7-4C16-86EE-24B87BB1F96D}" type="pres">
      <dgm:prSet presAssocID="{D01A9C7A-0A40-40EF-B689-F6346962ECE4}" presName="composite2" presStyleCnt="0"/>
      <dgm:spPr/>
    </dgm:pt>
    <dgm:pt modelId="{1033F267-95A2-47CE-82A5-3277B040AF47}" type="pres">
      <dgm:prSet presAssocID="{D01A9C7A-0A40-40EF-B689-F6346962ECE4}" presName="background2" presStyleLbl="node2" presStyleIdx="2" presStyleCnt="6"/>
      <dgm:spPr/>
    </dgm:pt>
    <dgm:pt modelId="{EB3F9AEB-1104-4DA0-8A58-AB1894293E3A}" type="pres">
      <dgm:prSet presAssocID="{D01A9C7A-0A40-40EF-B689-F6346962ECE4}" presName="text2" presStyleLbl="fgAcc2" presStyleIdx="2" presStyleCnt="6" custScaleY="145401">
        <dgm:presLayoutVars>
          <dgm:chPref val="3"/>
        </dgm:presLayoutVars>
      </dgm:prSet>
      <dgm:spPr/>
      <dgm:t>
        <a:bodyPr/>
        <a:lstStyle/>
        <a:p>
          <a:endParaRPr lang="tr-TR"/>
        </a:p>
      </dgm:t>
    </dgm:pt>
    <dgm:pt modelId="{840E5504-D4BC-4014-A5A9-B1AD077CC5E0}" type="pres">
      <dgm:prSet presAssocID="{D01A9C7A-0A40-40EF-B689-F6346962ECE4}" presName="hierChild3" presStyleCnt="0"/>
      <dgm:spPr/>
    </dgm:pt>
    <dgm:pt modelId="{7978B923-B44C-48F8-9525-81C78295D67C}" type="pres">
      <dgm:prSet presAssocID="{F128880C-B1D8-4523-801D-A4EBAB59FCEA}" presName="Name17" presStyleLbl="parChTrans1D3" presStyleIdx="0" presStyleCnt="2"/>
      <dgm:spPr/>
      <dgm:t>
        <a:bodyPr/>
        <a:lstStyle/>
        <a:p>
          <a:endParaRPr lang="tr-TR"/>
        </a:p>
      </dgm:t>
    </dgm:pt>
    <dgm:pt modelId="{EF7C8F45-352B-4506-BC96-EB6E2F3F19CF}" type="pres">
      <dgm:prSet presAssocID="{FB1743EA-A102-4F47-A097-5A1888CB2AB8}" presName="hierRoot3" presStyleCnt="0"/>
      <dgm:spPr/>
    </dgm:pt>
    <dgm:pt modelId="{F64B2023-8BE8-4E1A-B859-2EEDF5E23643}" type="pres">
      <dgm:prSet presAssocID="{FB1743EA-A102-4F47-A097-5A1888CB2AB8}" presName="composite3" presStyleCnt="0"/>
      <dgm:spPr/>
    </dgm:pt>
    <dgm:pt modelId="{B507374C-CD6A-4C60-9D01-15DB38AA609D}" type="pres">
      <dgm:prSet presAssocID="{FB1743EA-A102-4F47-A097-5A1888CB2AB8}" presName="background3" presStyleLbl="node3" presStyleIdx="0" presStyleCnt="2"/>
      <dgm:spPr/>
    </dgm:pt>
    <dgm:pt modelId="{69D48B99-C026-4E5F-A107-2057C3E84A16}" type="pres">
      <dgm:prSet presAssocID="{FB1743EA-A102-4F47-A097-5A1888CB2AB8}" presName="text3" presStyleLbl="fgAcc3" presStyleIdx="0" presStyleCnt="2" custScaleY="181752">
        <dgm:presLayoutVars>
          <dgm:chPref val="3"/>
        </dgm:presLayoutVars>
      </dgm:prSet>
      <dgm:spPr/>
      <dgm:t>
        <a:bodyPr/>
        <a:lstStyle/>
        <a:p>
          <a:endParaRPr lang="tr-TR"/>
        </a:p>
      </dgm:t>
    </dgm:pt>
    <dgm:pt modelId="{68630056-E00E-4F05-A88E-5E65D4360F01}" type="pres">
      <dgm:prSet presAssocID="{FB1743EA-A102-4F47-A097-5A1888CB2AB8}" presName="hierChild4" presStyleCnt="0"/>
      <dgm:spPr/>
    </dgm:pt>
    <dgm:pt modelId="{9FABD0FD-6B41-4726-8E85-549A4B8192C5}" type="pres">
      <dgm:prSet presAssocID="{09F840D8-854D-49F6-B272-927AB4D8D155}" presName="Name10" presStyleLbl="parChTrans1D2" presStyleIdx="3" presStyleCnt="6"/>
      <dgm:spPr/>
      <dgm:t>
        <a:bodyPr/>
        <a:lstStyle/>
        <a:p>
          <a:endParaRPr lang="tr-TR"/>
        </a:p>
      </dgm:t>
    </dgm:pt>
    <dgm:pt modelId="{F64651C3-0082-4463-B810-FF9E63095EB8}" type="pres">
      <dgm:prSet presAssocID="{1B627E8A-C8A6-4708-8359-BB4BBB442AF1}" presName="hierRoot2" presStyleCnt="0"/>
      <dgm:spPr/>
    </dgm:pt>
    <dgm:pt modelId="{CE9A8570-ADD3-492E-99A6-876E0D724791}" type="pres">
      <dgm:prSet presAssocID="{1B627E8A-C8A6-4708-8359-BB4BBB442AF1}" presName="composite2" presStyleCnt="0"/>
      <dgm:spPr/>
    </dgm:pt>
    <dgm:pt modelId="{D21C4E7E-52F0-4EE2-8DF7-D77A8CDE9D14}" type="pres">
      <dgm:prSet presAssocID="{1B627E8A-C8A6-4708-8359-BB4BBB442AF1}" presName="background2" presStyleLbl="node2" presStyleIdx="3" presStyleCnt="6"/>
      <dgm:spPr/>
    </dgm:pt>
    <dgm:pt modelId="{D00F1A40-E6AF-4F8F-A057-F6E12AC60B83}" type="pres">
      <dgm:prSet presAssocID="{1B627E8A-C8A6-4708-8359-BB4BBB442AF1}" presName="text2" presStyleLbl="fgAcc2" presStyleIdx="3" presStyleCnt="6" custScaleY="145401">
        <dgm:presLayoutVars>
          <dgm:chPref val="3"/>
        </dgm:presLayoutVars>
      </dgm:prSet>
      <dgm:spPr/>
      <dgm:t>
        <a:bodyPr/>
        <a:lstStyle/>
        <a:p>
          <a:endParaRPr lang="tr-TR"/>
        </a:p>
      </dgm:t>
    </dgm:pt>
    <dgm:pt modelId="{6CFBFBBC-03A1-4F22-A7F7-3FAAA7A301F2}" type="pres">
      <dgm:prSet presAssocID="{1B627E8A-C8A6-4708-8359-BB4BBB442AF1}" presName="hierChild3" presStyleCnt="0"/>
      <dgm:spPr/>
    </dgm:pt>
    <dgm:pt modelId="{56CCECDA-7E88-46F0-926E-8A414A25C03D}" type="pres">
      <dgm:prSet presAssocID="{F8955BCB-3E60-45F8-A011-82583F974BB1}" presName="Name10" presStyleLbl="parChTrans1D2" presStyleIdx="4" presStyleCnt="6"/>
      <dgm:spPr/>
      <dgm:t>
        <a:bodyPr/>
        <a:lstStyle/>
        <a:p>
          <a:endParaRPr lang="tr-TR"/>
        </a:p>
      </dgm:t>
    </dgm:pt>
    <dgm:pt modelId="{F7FEC143-06F2-4DD9-B684-8F1C2EEA9B46}" type="pres">
      <dgm:prSet presAssocID="{A2B8789C-BD2F-4FB5-BA57-4A0991DC0916}" presName="hierRoot2" presStyleCnt="0"/>
      <dgm:spPr/>
    </dgm:pt>
    <dgm:pt modelId="{F6A9658A-5785-4B53-9F92-1FBF27564E6C}" type="pres">
      <dgm:prSet presAssocID="{A2B8789C-BD2F-4FB5-BA57-4A0991DC0916}" presName="composite2" presStyleCnt="0"/>
      <dgm:spPr/>
    </dgm:pt>
    <dgm:pt modelId="{2BB44B52-C9E4-4C80-B4D3-7948BCB32BBA}" type="pres">
      <dgm:prSet presAssocID="{A2B8789C-BD2F-4FB5-BA57-4A0991DC0916}" presName="background2" presStyleLbl="node2" presStyleIdx="4" presStyleCnt="6"/>
      <dgm:spPr/>
    </dgm:pt>
    <dgm:pt modelId="{14A66B5F-0EBE-45F7-857A-E800EE229E04}" type="pres">
      <dgm:prSet presAssocID="{A2B8789C-BD2F-4FB5-BA57-4A0991DC0916}" presName="text2" presStyleLbl="fgAcc2" presStyleIdx="4" presStyleCnt="6" custScaleY="145401">
        <dgm:presLayoutVars>
          <dgm:chPref val="3"/>
        </dgm:presLayoutVars>
      </dgm:prSet>
      <dgm:spPr/>
      <dgm:t>
        <a:bodyPr/>
        <a:lstStyle/>
        <a:p>
          <a:endParaRPr lang="tr-TR"/>
        </a:p>
      </dgm:t>
    </dgm:pt>
    <dgm:pt modelId="{AD6E5E1B-04E0-4B2F-A945-114FEA21B53E}" type="pres">
      <dgm:prSet presAssocID="{A2B8789C-BD2F-4FB5-BA57-4A0991DC0916}" presName="hierChild3" presStyleCnt="0"/>
      <dgm:spPr/>
    </dgm:pt>
    <dgm:pt modelId="{113FD614-567A-4AE8-9AA5-29BBCDAD04F7}" type="pres">
      <dgm:prSet presAssocID="{E9F80308-91E4-4D73-8012-3BF0FB466457}" presName="Name10" presStyleLbl="parChTrans1D2" presStyleIdx="5" presStyleCnt="6"/>
      <dgm:spPr/>
      <dgm:t>
        <a:bodyPr/>
        <a:lstStyle/>
        <a:p>
          <a:endParaRPr lang="tr-TR"/>
        </a:p>
      </dgm:t>
    </dgm:pt>
    <dgm:pt modelId="{FB06A5C4-53F7-4A86-829F-ECCF9B3C45E4}" type="pres">
      <dgm:prSet presAssocID="{C6308E8D-2D16-4758-9CBA-6D886BC0A2AA}" presName="hierRoot2" presStyleCnt="0"/>
      <dgm:spPr/>
    </dgm:pt>
    <dgm:pt modelId="{8A50EA92-65DA-4D29-9B13-C605DECB75F1}" type="pres">
      <dgm:prSet presAssocID="{C6308E8D-2D16-4758-9CBA-6D886BC0A2AA}" presName="composite2" presStyleCnt="0"/>
      <dgm:spPr/>
    </dgm:pt>
    <dgm:pt modelId="{E195F289-D170-4915-BA44-C3CDF6551D18}" type="pres">
      <dgm:prSet presAssocID="{C6308E8D-2D16-4758-9CBA-6D886BC0A2AA}" presName="background2" presStyleLbl="node2" presStyleIdx="5" presStyleCnt="6"/>
      <dgm:spPr/>
    </dgm:pt>
    <dgm:pt modelId="{91EE666F-A0B9-45D2-9795-3EC590459EE2}" type="pres">
      <dgm:prSet presAssocID="{C6308E8D-2D16-4758-9CBA-6D886BC0A2AA}" presName="text2" presStyleLbl="fgAcc2" presStyleIdx="5" presStyleCnt="6" custScaleX="133809" custScaleY="145401">
        <dgm:presLayoutVars>
          <dgm:chPref val="3"/>
        </dgm:presLayoutVars>
      </dgm:prSet>
      <dgm:spPr/>
      <dgm:t>
        <a:bodyPr/>
        <a:lstStyle/>
        <a:p>
          <a:endParaRPr lang="tr-TR"/>
        </a:p>
      </dgm:t>
    </dgm:pt>
    <dgm:pt modelId="{9687AEC9-A749-4C5A-92D8-269AD3E48A74}" type="pres">
      <dgm:prSet presAssocID="{C6308E8D-2D16-4758-9CBA-6D886BC0A2AA}" presName="hierChild3" presStyleCnt="0"/>
      <dgm:spPr/>
    </dgm:pt>
    <dgm:pt modelId="{B3088794-6A63-4D31-AF3B-AD0FE8201DB4}" type="pres">
      <dgm:prSet presAssocID="{A0628659-1BD5-4464-8008-0671A687833E}" presName="Name17" presStyleLbl="parChTrans1D3" presStyleIdx="1" presStyleCnt="2"/>
      <dgm:spPr/>
      <dgm:t>
        <a:bodyPr/>
        <a:lstStyle/>
        <a:p>
          <a:endParaRPr lang="tr-TR"/>
        </a:p>
      </dgm:t>
    </dgm:pt>
    <dgm:pt modelId="{89BC4483-57BE-4CC3-8249-04E334E2968A}" type="pres">
      <dgm:prSet presAssocID="{E8452174-1BF3-4BD3-ADEA-8B91EFF67C9A}" presName="hierRoot3" presStyleCnt="0"/>
      <dgm:spPr/>
    </dgm:pt>
    <dgm:pt modelId="{BBAE7D76-27F1-4F7B-AC18-00FA4AA4533C}" type="pres">
      <dgm:prSet presAssocID="{E8452174-1BF3-4BD3-ADEA-8B91EFF67C9A}" presName="composite3" presStyleCnt="0"/>
      <dgm:spPr/>
    </dgm:pt>
    <dgm:pt modelId="{35E59C22-4BDD-4B98-8E10-92241386F56F}" type="pres">
      <dgm:prSet presAssocID="{E8452174-1BF3-4BD3-ADEA-8B91EFF67C9A}" presName="background3" presStyleLbl="node3" presStyleIdx="1" presStyleCnt="2"/>
      <dgm:spPr/>
    </dgm:pt>
    <dgm:pt modelId="{762AF6DC-9A0E-48F6-ADCF-D9115AEEBA35}" type="pres">
      <dgm:prSet presAssocID="{E8452174-1BF3-4BD3-ADEA-8B91EFF67C9A}" presName="text3" presStyleLbl="fgAcc3" presStyleIdx="1" presStyleCnt="2" custScaleX="114351" custScaleY="232627">
        <dgm:presLayoutVars>
          <dgm:chPref val="3"/>
        </dgm:presLayoutVars>
      </dgm:prSet>
      <dgm:spPr/>
      <dgm:t>
        <a:bodyPr/>
        <a:lstStyle/>
        <a:p>
          <a:endParaRPr lang="tr-TR"/>
        </a:p>
      </dgm:t>
    </dgm:pt>
    <dgm:pt modelId="{021C7397-B8E6-4032-8CC1-B351E1F74ACE}" type="pres">
      <dgm:prSet presAssocID="{E8452174-1BF3-4BD3-ADEA-8B91EFF67C9A}" presName="hierChild4" presStyleCnt="0"/>
      <dgm:spPr/>
    </dgm:pt>
  </dgm:ptLst>
  <dgm:cxnLst>
    <dgm:cxn modelId="{E0B67BE7-BF49-4B03-821D-0D69AF032C9F}" type="presOf" srcId="{E8452174-1BF3-4BD3-ADEA-8B91EFF67C9A}" destId="{762AF6DC-9A0E-48F6-ADCF-D9115AEEBA35}" srcOrd="0" destOrd="0" presId="urn:microsoft.com/office/officeart/2005/8/layout/hierarchy1"/>
    <dgm:cxn modelId="{A9C3461F-BEB8-4186-A0DB-8E0FA0FDE46F}" type="presOf" srcId="{09F840D8-854D-49F6-B272-927AB4D8D155}" destId="{9FABD0FD-6B41-4726-8E85-549A4B8192C5}" srcOrd="0" destOrd="0" presId="urn:microsoft.com/office/officeart/2005/8/layout/hierarchy1"/>
    <dgm:cxn modelId="{2F13DACC-9235-40A2-936E-DE9E7DEA896F}" srcId="{5515CF32-D4C2-4074-98EF-A55377193C14}" destId="{D01A9C7A-0A40-40EF-B689-F6346962ECE4}" srcOrd="2" destOrd="0" parTransId="{AD148907-65A0-4DD4-8956-CF7D31CC36F2}" sibTransId="{760DF455-7DAF-4281-8100-C45C048AA54C}"/>
    <dgm:cxn modelId="{FB805CA8-7D2F-48D7-BF1F-982CFBD26E6C}" srcId="{5515CF32-D4C2-4074-98EF-A55377193C14}" destId="{284B6CA5-A8E8-4C36-9CC8-D51BA14DA44E}" srcOrd="0" destOrd="0" parTransId="{E8B735A4-D4E9-4036-BEEB-269FA5174943}" sibTransId="{547F5574-515B-4720-8FEE-263DF8E66D85}"/>
    <dgm:cxn modelId="{8419FE6C-A0C0-4073-938F-07A11F77214B}" srcId="{AEF296F4-D418-44C2-889A-527520DDC60E}" destId="{5515CF32-D4C2-4074-98EF-A55377193C14}" srcOrd="0" destOrd="0" parTransId="{E726EFAD-5D4D-4007-BD72-1ADA9250448D}" sibTransId="{8A44418C-3E33-4B3B-9FF0-C37BC9E3745E}"/>
    <dgm:cxn modelId="{52C0E4AE-56FC-45EF-A580-DEA29E4D15DD}" type="presOf" srcId="{AEF296F4-D418-44C2-889A-527520DDC60E}" destId="{050E7A1D-861A-490F-8AF7-3B1C556BFE41}" srcOrd="0" destOrd="0" presId="urn:microsoft.com/office/officeart/2005/8/layout/hierarchy1"/>
    <dgm:cxn modelId="{95661659-17EC-4548-B618-9F055B1E13BD}" type="presOf" srcId="{F378D4AE-923E-4BCD-BD78-DC75DC5251E7}" destId="{399FA096-1449-4CAD-A2EA-41FD8A70AD94}" srcOrd="0" destOrd="0" presId="urn:microsoft.com/office/officeart/2005/8/layout/hierarchy1"/>
    <dgm:cxn modelId="{CC562436-DFAB-4781-BE5B-0ECCEF1756C8}" type="presOf" srcId="{D01A9C7A-0A40-40EF-B689-F6346962ECE4}" destId="{EB3F9AEB-1104-4DA0-8A58-AB1894293E3A}" srcOrd="0" destOrd="0" presId="urn:microsoft.com/office/officeart/2005/8/layout/hierarchy1"/>
    <dgm:cxn modelId="{9B0D60AA-2C44-4B0A-A4B5-5053312B5003}" type="presOf" srcId="{BF9D65DD-FC8A-4AF2-9D44-D2D7A5B80828}" destId="{26514239-D4D0-4BD4-8447-58C8857CE835}" srcOrd="0" destOrd="0" presId="urn:microsoft.com/office/officeart/2005/8/layout/hierarchy1"/>
    <dgm:cxn modelId="{D7757B53-50D8-4091-803B-43F94AAE5DA6}" type="presOf" srcId="{F8955BCB-3E60-45F8-A011-82583F974BB1}" destId="{56CCECDA-7E88-46F0-926E-8A414A25C03D}" srcOrd="0" destOrd="0" presId="urn:microsoft.com/office/officeart/2005/8/layout/hierarchy1"/>
    <dgm:cxn modelId="{BB0A9CFE-ADA6-42BD-BBD8-E3C1FF9DF9DC}" type="presOf" srcId="{E9F80308-91E4-4D73-8012-3BF0FB466457}" destId="{113FD614-567A-4AE8-9AA5-29BBCDAD04F7}" srcOrd="0" destOrd="0" presId="urn:microsoft.com/office/officeart/2005/8/layout/hierarchy1"/>
    <dgm:cxn modelId="{B0375C82-CCBB-4ACB-AD65-4A52F82BDFD3}" srcId="{5515CF32-D4C2-4074-98EF-A55377193C14}" destId="{C6308E8D-2D16-4758-9CBA-6D886BC0A2AA}" srcOrd="5" destOrd="0" parTransId="{E9F80308-91E4-4D73-8012-3BF0FB466457}" sibTransId="{60971E74-9006-43BC-A826-FF8D518659F9}"/>
    <dgm:cxn modelId="{297FAF18-F0FF-4970-97F6-0901A7631807}" type="presOf" srcId="{C6308E8D-2D16-4758-9CBA-6D886BC0A2AA}" destId="{91EE666F-A0B9-45D2-9795-3EC590459EE2}" srcOrd="0" destOrd="0" presId="urn:microsoft.com/office/officeart/2005/8/layout/hierarchy1"/>
    <dgm:cxn modelId="{3BDC45F7-B6EA-49EC-87EE-FBA9DF0EA815}" type="presOf" srcId="{AD148907-65A0-4DD4-8956-CF7D31CC36F2}" destId="{A127318E-FC2E-467D-A318-1B38839BA1E9}" srcOrd="0" destOrd="0" presId="urn:microsoft.com/office/officeart/2005/8/layout/hierarchy1"/>
    <dgm:cxn modelId="{D11608C4-A555-495F-A006-5AD2075A7F2C}" srcId="{D01A9C7A-0A40-40EF-B689-F6346962ECE4}" destId="{FB1743EA-A102-4F47-A097-5A1888CB2AB8}" srcOrd="0" destOrd="0" parTransId="{F128880C-B1D8-4523-801D-A4EBAB59FCEA}" sibTransId="{E13772AF-A11E-4ECC-823F-0ACA10F433F5}"/>
    <dgm:cxn modelId="{2D03D3C8-0D32-4048-A0E2-D5F8258E3011}" type="presOf" srcId="{F128880C-B1D8-4523-801D-A4EBAB59FCEA}" destId="{7978B923-B44C-48F8-9525-81C78295D67C}" srcOrd="0" destOrd="0" presId="urn:microsoft.com/office/officeart/2005/8/layout/hierarchy1"/>
    <dgm:cxn modelId="{BC65C3BA-4A22-4ED6-A669-C7A9537F3F30}" type="presOf" srcId="{1B627E8A-C8A6-4708-8359-BB4BBB442AF1}" destId="{D00F1A40-E6AF-4F8F-A057-F6E12AC60B83}" srcOrd="0" destOrd="0" presId="urn:microsoft.com/office/officeart/2005/8/layout/hierarchy1"/>
    <dgm:cxn modelId="{CF9FD68A-A644-4BC5-836C-F480D68A196C}" type="presOf" srcId="{E8B735A4-D4E9-4036-BEEB-269FA5174943}" destId="{E35EE1F1-9C9E-4F38-9814-521684F85529}" srcOrd="0" destOrd="0" presId="urn:microsoft.com/office/officeart/2005/8/layout/hierarchy1"/>
    <dgm:cxn modelId="{8793776F-1C94-4A7C-BE79-3743CB54F6B7}" type="presOf" srcId="{A2B8789C-BD2F-4FB5-BA57-4A0991DC0916}" destId="{14A66B5F-0EBE-45F7-857A-E800EE229E04}" srcOrd="0" destOrd="0" presId="urn:microsoft.com/office/officeart/2005/8/layout/hierarchy1"/>
    <dgm:cxn modelId="{1AD2C9DF-5328-4176-A9D9-ED59869916A8}" srcId="{C6308E8D-2D16-4758-9CBA-6D886BC0A2AA}" destId="{E8452174-1BF3-4BD3-ADEA-8B91EFF67C9A}" srcOrd="0" destOrd="0" parTransId="{A0628659-1BD5-4464-8008-0671A687833E}" sibTransId="{7158D3BC-B169-456B-BDD1-B71B23D63293}"/>
    <dgm:cxn modelId="{D427D42A-3FB6-4453-AF78-43848F41D864}" type="presOf" srcId="{FB1743EA-A102-4F47-A097-5A1888CB2AB8}" destId="{69D48B99-C026-4E5F-A107-2057C3E84A16}" srcOrd="0" destOrd="0" presId="urn:microsoft.com/office/officeart/2005/8/layout/hierarchy1"/>
    <dgm:cxn modelId="{A116258E-8B1F-42F7-B4FA-6BACEC02E113}" srcId="{5515CF32-D4C2-4074-98EF-A55377193C14}" destId="{A2B8789C-BD2F-4FB5-BA57-4A0991DC0916}" srcOrd="4" destOrd="0" parTransId="{F8955BCB-3E60-45F8-A011-82583F974BB1}" sibTransId="{5A33D1A7-228C-48E8-B371-7DEF30B38C42}"/>
    <dgm:cxn modelId="{9A737B1C-89A3-4BB8-A69E-E3F9E5EBF5D2}" type="presOf" srcId="{5515CF32-D4C2-4074-98EF-A55377193C14}" destId="{496C5E43-E8CA-4545-B37A-6E7206EEE48F}" srcOrd="0" destOrd="0" presId="urn:microsoft.com/office/officeart/2005/8/layout/hierarchy1"/>
    <dgm:cxn modelId="{14B2FB37-1FCC-4802-A5D3-DCF700E54E35}" type="presOf" srcId="{A0628659-1BD5-4464-8008-0671A687833E}" destId="{B3088794-6A63-4D31-AF3B-AD0FE8201DB4}" srcOrd="0" destOrd="0" presId="urn:microsoft.com/office/officeart/2005/8/layout/hierarchy1"/>
    <dgm:cxn modelId="{DAC0189D-A872-4203-A380-47A8D49EBAF1}" srcId="{5515CF32-D4C2-4074-98EF-A55377193C14}" destId="{F378D4AE-923E-4BCD-BD78-DC75DC5251E7}" srcOrd="1" destOrd="0" parTransId="{BF9D65DD-FC8A-4AF2-9D44-D2D7A5B80828}" sibTransId="{93AD4F93-A45C-4387-B618-E9175AD58FCC}"/>
    <dgm:cxn modelId="{D2749547-12B7-46D2-AA74-68BF05E02053}" type="presOf" srcId="{284B6CA5-A8E8-4C36-9CC8-D51BA14DA44E}" destId="{913C76B0-9037-4671-BFA2-9915571A319F}" srcOrd="0" destOrd="0" presId="urn:microsoft.com/office/officeart/2005/8/layout/hierarchy1"/>
    <dgm:cxn modelId="{CDA3CD62-8258-4738-89B8-7DDD313C6FFB}" srcId="{5515CF32-D4C2-4074-98EF-A55377193C14}" destId="{1B627E8A-C8A6-4708-8359-BB4BBB442AF1}" srcOrd="3" destOrd="0" parTransId="{09F840D8-854D-49F6-B272-927AB4D8D155}" sibTransId="{0E328EE4-2D13-455B-9988-EC0342A47A3A}"/>
    <dgm:cxn modelId="{A9F525E1-DE90-46F1-9310-C12023D2BA64}" type="presParOf" srcId="{050E7A1D-861A-490F-8AF7-3B1C556BFE41}" destId="{550D29B4-9D23-45D4-B1F3-D40914340875}" srcOrd="0" destOrd="0" presId="urn:microsoft.com/office/officeart/2005/8/layout/hierarchy1"/>
    <dgm:cxn modelId="{90BBED1C-7B84-4371-B8AD-F6ACF701AC17}" type="presParOf" srcId="{550D29B4-9D23-45D4-B1F3-D40914340875}" destId="{A0EDF57E-9D18-4F39-A9E9-CC9157C51B78}" srcOrd="0" destOrd="0" presId="urn:microsoft.com/office/officeart/2005/8/layout/hierarchy1"/>
    <dgm:cxn modelId="{88CA985D-697D-4CFE-A6A4-B43BDB4B227F}" type="presParOf" srcId="{A0EDF57E-9D18-4F39-A9E9-CC9157C51B78}" destId="{209E0235-CBA5-42F7-AF0C-2B26FD8B130D}" srcOrd="0" destOrd="0" presId="urn:microsoft.com/office/officeart/2005/8/layout/hierarchy1"/>
    <dgm:cxn modelId="{235EDCD4-C77F-4B37-A51C-C3316C98572D}" type="presParOf" srcId="{A0EDF57E-9D18-4F39-A9E9-CC9157C51B78}" destId="{496C5E43-E8CA-4545-B37A-6E7206EEE48F}" srcOrd="1" destOrd="0" presId="urn:microsoft.com/office/officeart/2005/8/layout/hierarchy1"/>
    <dgm:cxn modelId="{30647CA4-46A2-4A7E-9940-A0AF5261777F}" type="presParOf" srcId="{550D29B4-9D23-45D4-B1F3-D40914340875}" destId="{66C26DE0-45B9-421B-86FE-66FED4CE514B}" srcOrd="1" destOrd="0" presId="urn:microsoft.com/office/officeart/2005/8/layout/hierarchy1"/>
    <dgm:cxn modelId="{50994FB8-1F0F-4DDC-9CED-F443A075B593}" type="presParOf" srcId="{66C26DE0-45B9-421B-86FE-66FED4CE514B}" destId="{E35EE1F1-9C9E-4F38-9814-521684F85529}" srcOrd="0" destOrd="0" presId="urn:microsoft.com/office/officeart/2005/8/layout/hierarchy1"/>
    <dgm:cxn modelId="{FE4D72A9-9126-49B2-9800-A3CBCDB5052D}" type="presParOf" srcId="{66C26DE0-45B9-421B-86FE-66FED4CE514B}" destId="{7199ADF7-CB37-4FC2-A8C3-3DC964EE2A87}" srcOrd="1" destOrd="0" presId="urn:microsoft.com/office/officeart/2005/8/layout/hierarchy1"/>
    <dgm:cxn modelId="{7EE0393A-09D7-4036-8B5F-75AD7AEDC5C6}" type="presParOf" srcId="{7199ADF7-CB37-4FC2-A8C3-3DC964EE2A87}" destId="{D288FB14-E920-4C6E-8297-FC983E91E875}" srcOrd="0" destOrd="0" presId="urn:microsoft.com/office/officeart/2005/8/layout/hierarchy1"/>
    <dgm:cxn modelId="{3B8B2BA8-6C58-45A1-8F01-ADB6D4205858}" type="presParOf" srcId="{D288FB14-E920-4C6E-8297-FC983E91E875}" destId="{EABD79DC-1A34-4DF0-A97A-C87A4857B311}" srcOrd="0" destOrd="0" presId="urn:microsoft.com/office/officeart/2005/8/layout/hierarchy1"/>
    <dgm:cxn modelId="{4813868C-8D7B-4E09-A173-A394CD0EBEF7}" type="presParOf" srcId="{D288FB14-E920-4C6E-8297-FC983E91E875}" destId="{913C76B0-9037-4671-BFA2-9915571A319F}" srcOrd="1" destOrd="0" presId="urn:microsoft.com/office/officeart/2005/8/layout/hierarchy1"/>
    <dgm:cxn modelId="{248090E5-CFA2-4FB4-B956-D3DC5834A32D}" type="presParOf" srcId="{7199ADF7-CB37-4FC2-A8C3-3DC964EE2A87}" destId="{DD614D91-AC48-4EC2-AD27-BC843C0E7EC1}" srcOrd="1" destOrd="0" presId="urn:microsoft.com/office/officeart/2005/8/layout/hierarchy1"/>
    <dgm:cxn modelId="{C9941294-0D73-42A8-A7C5-A61760283A3F}" type="presParOf" srcId="{66C26DE0-45B9-421B-86FE-66FED4CE514B}" destId="{26514239-D4D0-4BD4-8447-58C8857CE835}" srcOrd="2" destOrd="0" presId="urn:microsoft.com/office/officeart/2005/8/layout/hierarchy1"/>
    <dgm:cxn modelId="{6E40BE70-56B5-4BE9-8003-ABE856BB4103}" type="presParOf" srcId="{66C26DE0-45B9-421B-86FE-66FED4CE514B}" destId="{E9B61039-5C3D-4B7F-993C-289897C77EEA}" srcOrd="3" destOrd="0" presId="urn:microsoft.com/office/officeart/2005/8/layout/hierarchy1"/>
    <dgm:cxn modelId="{65FC99CF-E6A1-4832-A6B1-F485020826C5}" type="presParOf" srcId="{E9B61039-5C3D-4B7F-993C-289897C77EEA}" destId="{112183E0-1C14-4DC7-8841-A7A578C1462B}" srcOrd="0" destOrd="0" presId="urn:microsoft.com/office/officeart/2005/8/layout/hierarchy1"/>
    <dgm:cxn modelId="{239A7E20-36D7-46FC-889D-6553CEEEE13B}" type="presParOf" srcId="{112183E0-1C14-4DC7-8841-A7A578C1462B}" destId="{D762AD30-6D07-42AB-94EA-7BE07CEBB462}" srcOrd="0" destOrd="0" presId="urn:microsoft.com/office/officeart/2005/8/layout/hierarchy1"/>
    <dgm:cxn modelId="{ED6A52A0-27BD-434F-924B-D0CAE1195F14}" type="presParOf" srcId="{112183E0-1C14-4DC7-8841-A7A578C1462B}" destId="{399FA096-1449-4CAD-A2EA-41FD8A70AD94}" srcOrd="1" destOrd="0" presId="urn:microsoft.com/office/officeart/2005/8/layout/hierarchy1"/>
    <dgm:cxn modelId="{7E62F056-3306-4D33-B657-68BD6E68E95B}" type="presParOf" srcId="{E9B61039-5C3D-4B7F-993C-289897C77EEA}" destId="{35B042DE-EE49-43F6-B353-CE5E682B26FC}" srcOrd="1" destOrd="0" presId="urn:microsoft.com/office/officeart/2005/8/layout/hierarchy1"/>
    <dgm:cxn modelId="{BEEFEB1A-B89C-41C5-A296-CF3142F8185D}" type="presParOf" srcId="{66C26DE0-45B9-421B-86FE-66FED4CE514B}" destId="{A127318E-FC2E-467D-A318-1B38839BA1E9}" srcOrd="4" destOrd="0" presId="urn:microsoft.com/office/officeart/2005/8/layout/hierarchy1"/>
    <dgm:cxn modelId="{F9E1750E-C3DB-4231-AC9D-79323DD2F339}" type="presParOf" srcId="{66C26DE0-45B9-421B-86FE-66FED4CE514B}" destId="{378495DE-3F91-4C1C-8E90-461D7D2D9167}" srcOrd="5" destOrd="0" presId="urn:microsoft.com/office/officeart/2005/8/layout/hierarchy1"/>
    <dgm:cxn modelId="{BC7C8338-0C78-4900-97CE-76AD0C62B308}" type="presParOf" srcId="{378495DE-3F91-4C1C-8E90-461D7D2D9167}" destId="{19983521-A9D7-4C16-86EE-24B87BB1F96D}" srcOrd="0" destOrd="0" presId="urn:microsoft.com/office/officeart/2005/8/layout/hierarchy1"/>
    <dgm:cxn modelId="{7ACD2AB1-7B85-4E9E-B6C3-641AE778C015}" type="presParOf" srcId="{19983521-A9D7-4C16-86EE-24B87BB1F96D}" destId="{1033F267-95A2-47CE-82A5-3277B040AF47}" srcOrd="0" destOrd="0" presId="urn:microsoft.com/office/officeart/2005/8/layout/hierarchy1"/>
    <dgm:cxn modelId="{DC60D483-857F-4177-B042-A7B0425762F1}" type="presParOf" srcId="{19983521-A9D7-4C16-86EE-24B87BB1F96D}" destId="{EB3F9AEB-1104-4DA0-8A58-AB1894293E3A}" srcOrd="1" destOrd="0" presId="urn:microsoft.com/office/officeart/2005/8/layout/hierarchy1"/>
    <dgm:cxn modelId="{1AA36E1A-675A-46D3-B9D2-13C6FD50F97F}" type="presParOf" srcId="{378495DE-3F91-4C1C-8E90-461D7D2D9167}" destId="{840E5504-D4BC-4014-A5A9-B1AD077CC5E0}" srcOrd="1" destOrd="0" presId="urn:microsoft.com/office/officeart/2005/8/layout/hierarchy1"/>
    <dgm:cxn modelId="{0FA7266A-E379-4ED5-99DE-10F6DBD73EF3}" type="presParOf" srcId="{840E5504-D4BC-4014-A5A9-B1AD077CC5E0}" destId="{7978B923-B44C-48F8-9525-81C78295D67C}" srcOrd="0" destOrd="0" presId="urn:microsoft.com/office/officeart/2005/8/layout/hierarchy1"/>
    <dgm:cxn modelId="{0ABF532F-9261-4A3B-98F0-868EBBCF919B}" type="presParOf" srcId="{840E5504-D4BC-4014-A5A9-B1AD077CC5E0}" destId="{EF7C8F45-352B-4506-BC96-EB6E2F3F19CF}" srcOrd="1" destOrd="0" presId="urn:microsoft.com/office/officeart/2005/8/layout/hierarchy1"/>
    <dgm:cxn modelId="{1CB69FED-0BB2-4DEB-A6AD-ECBCCD92348D}" type="presParOf" srcId="{EF7C8F45-352B-4506-BC96-EB6E2F3F19CF}" destId="{F64B2023-8BE8-4E1A-B859-2EEDF5E23643}" srcOrd="0" destOrd="0" presId="urn:microsoft.com/office/officeart/2005/8/layout/hierarchy1"/>
    <dgm:cxn modelId="{EFB36FFB-CD3C-4191-8E6F-B4B2223244B1}" type="presParOf" srcId="{F64B2023-8BE8-4E1A-B859-2EEDF5E23643}" destId="{B507374C-CD6A-4C60-9D01-15DB38AA609D}" srcOrd="0" destOrd="0" presId="urn:microsoft.com/office/officeart/2005/8/layout/hierarchy1"/>
    <dgm:cxn modelId="{0FFF858A-992B-41DC-8827-CCE1DCA8218C}" type="presParOf" srcId="{F64B2023-8BE8-4E1A-B859-2EEDF5E23643}" destId="{69D48B99-C026-4E5F-A107-2057C3E84A16}" srcOrd="1" destOrd="0" presId="urn:microsoft.com/office/officeart/2005/8/layout/hierarchy1"/>
    <dgm:cxn modelId="{FD6DD27D-2CB8-452E-A91E-83D406BFB0D2}" type="presParOf" srcId="{EF7C8F45-352B-4506-BC96-EB6E2F3F19CF}" destId="{68630056-E00E-4F05-A88E-5E65D4360F01}" srcOrd="1" destOrd="0" presId="urn:microsoft.com/office/officeart/2005/8/layout/hierarchy1"/>
    <dgm:cxn modelId="{62CC9EC0-F6E7-43AA-8900-8BE467675593}" type="presParOf" srcId="{66C26DE0-45B9-421B-86FE-66FED4CE514B}" destId="{9FABD0FD-6B41-4726-8E85-549A4B8192C5}" srcOrd="6" destOrd="0" presId="urn:microsoft.com/office/officeart/2005/8/layout/hierarchy1"/>
    <dgm:cxn modelId="{A5E99CFD-FCAC-4ACA-8D98-5ED0D72A4B2C}" type="presParOf" srcId="{66C26DE0-45B9-421B-86FE-66FED4CE514B}" destId="{F64651C3-0082-4463-B810-FF9E63095EB8}" srcOrd="7" destOrd="0" presId="urn:microsoft.com/office/officeart/2005/8/layout/hierarchy1"/>
    <dgm:cxn modelId="{5BCE42CE-BA18-43E5-9BC3-CFEC6F7AD8F7}" type="presParOf" srcId="{F64651C3-0082-4463-B810-FF9E63095EB8}" destId="{CE9A8570-ADD3-492E-99A6-876E0D724791}" srcOrd="0" destOrd="0" presId="urn:microsoft.com/office/officeart/2005/8/layout/hierarchy1"/>
    <dgm:cxn modelId="{C6E4E9F0-736E-4DF4-80A0-CB3845F75DF6}" type="presParOf" srcId="{CE9A8570-ADD3-492E-99A6-876E0D724791}" destId="{D21C4E7E-52F0-4EE2-8DF7-D77A8CDE9D14}" srcOrd="0" destOrd="0" presId="urn:microsoft.com/office/officeart/2005/8/layout/hierarchy1"/>
    <dgm:cxn modelId="{CEEA6289-74C1-4820-9D5E-49275F65C1DE}" type="presParOf" srcId="{CE9A8570-ADD3-492E-99A6-876E0D724791}" destId="{D00F1A40-E6AF-4F8F-A057-F6E12AC60B83}" srcOrd="1" destOrd="0" presId="urn:microsoft.com/office/officeart/2005/8/layout/hierarchy1"/>
    <dgm:cxn modelId="{669E5A18-D67E-410B-B73C-DCF3F44A7879}" type="presParOf" srcId="{F64651C3-0082-4463-B810-FF9E63095EB8}" destId="{6CFBFBBC-03A1-4F22-A7F7-3FAAA7A301F2}" srcOrd="1" destOrd="0" presId="urn:microsoft.com/office/officeart/2005/8/layout/hierarchy1"/>
    <dgm:cxn modelId="{21012A72-BB05-4282-9424-B293F20502CB}" type="presParOf" srcId="{66C26DE0-45B9-421B-86FE-66FED4CE514B}" destId="{56CCECDA-7E88-46F0-926E-8A414A25C03D}" srcOrd="8" destOrd="0" presId="urn:microsoft.com/office/officeart/2005/8/layout/hierarchy1"/>
    <dgm:cxn modelId="{2BDEE734-4CC2-4D54-88BF-4820EC9DFBB1}" type="presParOf" srcId="{66C26DE0-45B9-421B-86FE-66FED4CE514B}" destId="{F7FEC143-06F2-4DD9-B684-8F1C2EEA9B46}" srcOrd="9" destOrd="0" presId="urn:microsoft.com/office/officeart/2005/8/layout/hierarchy1"/>
    <dgm:cxn modelId="{CD3A6FB7-AC66-44FD-8D33-9E81A4548FDE}" type="presParOf" srcId="{F7FEC143-06F2-4DD9-B684-8F1C2EEA9B46}" destId="{F6A9658A-5785-4B53-9F92-1FBF27564E6C}" srcOrd="0" destOrd="0" presId="urn:microsoft.com/office/officeart/2005/8/layout/hierarchy1"/>
    <dgm:cxn modelId="{95840629-8771-43EF-A0C5-E4AC06D1CFE5}" type="presParOf" srcId="{F6A9658A-5785-4B53-9F92-1FBF27564E6C}" destId="{2BB44B52-C9E4-4C80-B4D3-7948BCB32BBA}" srcOrd="0" destOrd="0" presId="urn:microsoft.com/office/officeart/2005/8/layout/hierarchy1"/>
    <dgm:cxn modelId="{D873CF0A-416F-4FC6-9594-B9EC3D12532B}" type="presParOf" srcId="{F6A9658A-5785-4B53-9F92-1FBF27564E6C}" destId="{14A66B5F-0EBE-45F7-857A-E800EE229E04}" srcOrd="1" destOrd="0" presId="urn:microsoft.com/office/officeart/2005/8/layout/hierarchy1"/>
    <dgm:cxn modelId="{552C4F46-065D-4F49-8E98-E91CE549F1D3}" type="presParOf" srcId="{F7FEC143-06F2-4DD9-B684-8F1C2EEA9B46}" destId="{AD6E5E1B-04E0-4B2F-A945-114FEA21B53E}" srcOrd="1" destOrd="0" presId="urn:microsoft.com/office/officeart/2005/8/layout/hierarchy1"/>
    <dgm:cxn modelId="{B5AEA9DD-999B-43BE-928F-7F385CE9EE25}" type="presParOf" srcId="{66C26DE0-45B9-421B-86FE-66FED4CE514B}" destId="{113FD614-567A-4AE8-9AA5-29BBCDAD04F7}" srcOrd="10" destOrd="0" presId="urn:microsoft.com/office/officeart/2005/8/layout/hierarchy1"/>
    <dgm:cxn modelId="{E22632CC-8AB1-4135-A789-97CC20108383}" type="presParOf" srcId="{66C26DE0-45B9-421B-86FE-66FED4CE514B}" destId="{FB06A5C4-53F7-4A86-829F-ECCF9B3C45E4}" srcOrd="11" destOrd="0" presId="urn:microsoft.com/office/officeart/2005/8/layout/hierarchy1"/>
    <dgm:cxn modelId="{859CDA66-5BED-4C23-B205-B0CA5A675FC1}" type="presParOf" srcId="{FB06A5C4-53F7-4A86-829F-ECCF9B3C45E4}" destId="{8A50EA92-65DA-4D29-9B13-C605DECB75F1}" srcOrd="0" destOrd="0" presId="urn:microsoft.com/office/officeart/2005/8/layout/hierarchy1"/>
    <dgm:cxn modelId="{C6C0E14D-0F62-4283-B3BC-F8E1EA08109A}" type="presParOf" srcId="{8A50EA92-65DA-4D29-9B13-C605DECB75F1}" destId="{E195F289-D170-4915-BA44-C3CDF6551D18}" srcOrd="0" destOrd="0" presId="urn:microsoft.com/office/officeart/2005/8/layout/hierarchy1"/>
    <dgm:cxn modelId="{ADFDAB2F-D7CC-4336-B2CE-CF3508A12B26}" type="presParOf" srcId="{8A50EA92-65DA-4D29-9B13-C605DECB75F1}" destId="{91EE666F-A0B9-45D2-9795-3EC590459EE2}" srcOrd="1" destOrd="0" presId="urn:microsoft.com/office/officeart/2005/8/layout/hierarchy1"/>
    <dgm:cxn modelId="{7E1ED3A8-FEC8-4471-87B6-485B7CCE7AAC}" type="presParOf" srcId="{FB06A5C4-53F7-4A86-829F-ECCF9B3C45E4}" destId="{9687AEC9-A749-4C5A-92D8-269AD3E48A74}" srcOrd="1" destOrd="0" presId="urn:microsoft.com/office/officeart/2005/8/layout/hierarchy1"/>
    <dgm:cxn modelId="{ACC9FD42-064C-42F6-BE68-E503456F942D}" type="presParOf" srcId="{9687AEC9-A749-4C5A-92D8-269AD3E48A74}" destId="{B3088794-6A63-4D31-AF3B-AD0FE8201DB4}" srcOrd="0" destOrd="0" presId="urn:microsoft.com/office/officeart/2005/8/layout/hierarchy1"/>
    <dgm:cxn modelId="{BAA95766-A517-4784-A596-7BACCCFC9C90}" type="presParOf" srcId="{9687AEC9-A749-4C5A-92D8-269AD3E48A74}" destId="{89BC4483-57BE-4CC3-8249-04E334E2968A}" srcOrd="1" destOrd="0" presId="urn:microsoft.com/office/officeart/2005/8/layout/hierarchy1"/>
    <dgm:cxn modelId="{4C624B99-E407-46F9-AACD-876569C93D49}" type="presParOf" srcId="{89BC4483-57BE-4CC3-8249-04E334E2968A}" destId="{BBAE7D76-27F1-4F7B-AC18-00FA4AA4533C}" srcOrd="0" destOrd="0" presId="urn:microsoft.com/office/officeart/2005/8/layout/hierarchy1"/>
    <dgm:cxn modelId="{A6326A38-DD00-4333-9AF1-7D4316B8EF4A}" type="presParOf" srcId="{BBAE7D76-27F1-4F7B-AC18-00FA4AA4533C}" destId="{35E59C22-4BDD-4B98-8E10-92241386F56F}" srcOrd="0" destOrd="0" presId="urn:microsoft.com/office/officeart/2005/8/layout/hierarchy1"/>
    <dgm:cxn modelId="{AB481251-1441-43AB-9263-6BA1E89BDFD6}" type="presParOf" srcId="{BBAE7D76-27F1-4F7B-AC18-00FA4AA4533C}" destId="{762AF6DC-9A0E-48F6-ADCF-D9115AEEBA35}" srcOrd="1" destOrd="0" presId="urn:microsoft.com/office/officeart/2005/8/layout/hierarchy1"/>
    <dgm:cxn modelId="{07F010C7-29B0-47F9-89D4-64D9FB5EE71D}" type="presParOf" srcId="{89BC4483-57BE-4CC3-8249-04E334E2968A}" destId="{021C7397-B8E6-4032-8CC1-B351E1F74ACE}"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9D5D03-2C96-4C13-AFB8-D9F14F42F22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6150BD71-A37B-4D23-8BBD-BD489D90FB12}">
      <dgm:prSet phldrT="[Metin]" custT="1"/>
      <dgm:spPr>
        <a:solidFill>
          <a:srgbClr val="FFCC99">
            <a:alpha val="90000"/>
          </a:srgbClr>
        </a:solidFill>
      </dgm:spPr>
      <dgm:t>
        <a:bodyPr/>
        <a:lstStyle/>
        <a:p>
          <a:r>
            <a:rPr lang="tr-TR" sz="2400" b="1" dirty="0" smtClean="0"/>
            <a:t>GENELGELER</a:t>
          </a:r>
          <a:endParaRPr lang="tr-TR" sz="2400" b="1" dirty="0"/>
        </a:p>
      </dgm:t>
    </dgm:pt>
    <dgm:pt modelId="{F61B9662-8B1B-42E5-AEA7-65DF76C255A3}" type="parTrans" cxnId="{2AAF9312-2CCF-45E5-8BD0-5F7805CB5FA1}">
      <dgm:prSet/>
      <dgm:spPr/>
      <dgm:t>
        <a:bodyPr/>
        <a:lstStyle/>
        <a:p>
          <a:endParaRPr lang="tr-TR"/>
        </a:p>
      </dgm:t>
    </dgm:pt>
    <dgm:pt modelId="{4A98AEFB-E351-4A71-98E9-F1526A8E9731}" type="sibTrans" cxnId="{2AAF9312-2CCF-45E5-8BD0-5F7805CB5FA1}">
      <dgm:prSet/>
      <dgm:spPr/>
      <dgm:t>
        <a:bodyPr/>
        <a:lstStyle/>
        <a:p>
          <a:endParaRPr lang="tr-TR"/>
        </a:p>
      </dgm:t>
    </dgm:pt>
    <dgm:pt modelId="{E75BACBB-A1A7-4B2E-86B2-605590DBF079}">
      <dgm:prSet phldrT="[Metin]" custT="1"/>
      <dgm:spPr>
        <a:solidFill>
          <a:srgbClr val="92D050">
            <a:alpha val="90000"/>
          </a:srgbClr>
        </a:solidFill>
      </dgm:spPr>
      <dgm:t>
        <a:bodyPr/>
        <a:lstStyle/>
        <a:p>
          <a:r>
            <a:rPr lang="tr-TR" sz="2000" b="1" dirty="0" smtClean="0"/>
            <a:t>Mustafa Kemal’in Samsun’a Çıkışı ve Havza Genelgesi</a:t>
          </a:r>
          <a:endParaRPr lang="tr-TR" sz="2000" b="1" dirty="0"/>
        </a:p>
      </dgm:t>
    </dgm:pt>
    <dgm:pt modelId="{9D46ED2D-4C23-4D4B-A43C-F8B5B1544A85}" type="parTrans" cxnId="{D2C5873C-8D7A-4B35-B972-4702673AF482}">
      <dgm:prSet/>
      <dgm:spPr/>
      <dgm:t>
        <a:bodyPr/>
        <a:lstStyle/>
        <a:p>
          <a:endParaRPr lang="tr-TR"/>
        </a:p>
      </dgm:t>
    </dgm:pt>
    <dgm:pt modelId="{A010B269-A97E-4204-8F1C-3D57F224F537}" type="sibTrans" cxnId="{D2C5873C-8D7A-4B35-B972-4702673AF482}">
      <dgm:prSet/>
      <dgm:spPr/>
      <dgm:t>
        <a:bodyPr/>
        <a:lstStyle/>
        <a:p>
          <a:endParaRPr lang="tr-TR"/>
        </a:p>
      </dgm:t>
    </dgm:pt>
    <dgm:pt modelId="{2A602447-C62F-4F27-9D4A-E7B45B55BD1E}">
      <dgm:prSet phldrT="[Metin]" custT="1"/>
      <dgm:spPr>
        <a:solidFill>
          <a:srgbClr val="FF99FF">
            <a:alpha val="90000"/>
          </a:srgbClr>
        </a:solidFill>
      </dgm:spPr>
      <dgm:t>
        <a:bodyPr/>
        <a:lstStyle/>
        <a:p>
          <a:r>
            <a:rPr lang="tr-TR" sz="2000" b="1" dirty="0" smtClean="0"/>
            <a:t>Amasya Genelgesi</a:t>
          </a:r>
          <a:endParaRPr lang="tr-TR" sz="2000" b="1" dirty="0"/>
        </a:p>
      </dgm:t>
    </dgm:pt>
    <dgm:pt modelId="{D4144455-A47D-439C-BF69-5467F0535D1D}" type="parTrans" cxnId="{7913541E-2A29-42B8-AB36-9A3567896466}">
      <dgm:prSet/>
      <dgm:spPr/>
      <dgm:t>
        <a:bodyPr/>
        <a:lstStyle/>
        <a:p>
          <a:endParaRPr lang="tr-TR"/>
        </a:p>
      </dgm:t>
    </dgm:pt>
    <dgm:pt modelId="{3B67720D-4CD8-4F33-800A-1CAA8AF95214}" type="sibTrans" cxnId="{7913541E-2A29-42B8-AB36-9A3567896466}">
      <dgm:prSet/>
      <dgm:spPr/>
      <dgm:t>
        <a:bodyPr/>
        <a:lstStyle/>
        <a:p>
          <a:endParaRPr lang="tr-TR"/>
        </a:p>
      </dgm:t>
    </dgm:pt>
    <dgm:pt modelId="{9389BBF2-CFF1-4194-BE90-9C9BCE15AD48}">
      <dgm:prSet phldrT="[Metin]" custT="1"/>
      <dgm:spPr>
        <a:solidFill>
          <a:srgbClr val="FF99FF">
            <a:alpha val="90000"/>
          </a:srgbClr>
        </a:solidFill>
      </dgm:spPr>
      <dgm:t>
        <a:bodyPr/>
        <a:lstStyle/>
        <a:p>
          <a:pPr>
            <a:lnSpc>
              <a:spcPct val="150000"/>
            </a:lnSpc>
            <a:spcAft>
              <a:spcPts val="0"/>
            </a:spcAft>
          </a:pPr>
          <a:r>
            <a:rPr lang="tr-TR" sz="1600" b="1" dirty="0" smtClean="0"/>
            <a:t>Mustafa Kemal, Rauf Orbay, Refet Bele, Ali Fuat Cebesoy.</a:t>
          </a:r>
          <a:r>
            <a:rPr lang="tr-TR" sz="1600" dirty="0" smtClean="0"/>
            <a:t> Kazım Karabekir ve Cemal Paşa’nın görüşü alındı.</a:t>
          </a:r>
        </a:p>
        <a:p>
          <a:pPr>
            <a:lnSpc>
              <a:spcPct val="150000"/>
            </a:lnSpc>
            <a:spcAft>
              <a:spcPts val="0"/>
            </a:spcAft>
          </a:pPr>
          <a:r>
            <a:rPr lang="tr-TR" sz="1600" dirty="0" smtClean="0">
              <a:cs typeface="Arial" charset="0"/>
            </a:rPr>
            <a:t>Amasya Tamimi Milli Mücadele’de hazırlanan ilk ciddi belgedir. </a:t>
          </a:r>
          <a:endParaRPr lang="tr-TR" sz="1600" dirty="0" smtClean="0"/>
        </a:p>
        <a:p>
          <a:pPr>
            <a:lnSpc>
              <a:spcPct val="150000"/>
            </a:lnSpc>
            <a:spcAft>
              <a:spcPts val="0"/>
            </a:spcAft>
          </a:pPr>
          <a:r>
            <a:rPr lang="tr-TR" sz="1600" dirty="0" smtClean="0"/>
            <a:t>Kurtuluş Savaşı’nın amacını ve gerekçesini açıklamıştır.</a:t>
          </a:r>
        </a:p>
        <a:p>
          <a:pPr>
            <a:lnSpc>
              <a:spcPct val="150000"/>
            </a:lnSpc>
            <a:spcAft>
              <a:spcPts val="0"/>
            </a:spcAft>
          </a:pPr>
          <a:r>
            <a:rPr lang="tr-TR" sz="1600" dirty="0" smtClean="0"/>
            <a:t>Türk milletini, milli bağımsızlık ve egemenlik savaşına çağıran bir milli uyanış alarmı olan bu genelgedir.</a:t>
          </a:r>
          <a:endParaRPr lang="tr-TR" sz="1600" dirty="0"/>
        </a:p>
      </dgm:t>
    </dgm:pt>
    <dgm:pt modelId="{5D5DC821-D53A-4341-9FEB-E5FC8BA5904F}" type="parTrans" cxnId="{37D823AA-E9B5-4E29-BB72-911ED87B5EA2}">
      <dgm:prSet/>
      <dgm:spPr/>
      <dgm:t>
        <a:bodyPr/>
        <a:lstStyle/>
        <a:p>
          <a:endParaRPr lang="tr-TR"/>
        </a:p>
      </dgm:t>
    </dgm:pt>
    <dgm:pt modelId="{9B420539-1EAF-4895-94CA-53CF8A8FB476}" type="sibTrans" cxnId="{37D823AA-E9B5-4E29-BB72-911ED87B5EA2}">
      <dgm:prSet/>
      <dgm:spPr/>
      <dgm:t>
        <a:bodyPr/>
        <a:lstStyle/>
        <a:p>
          <a:endParaRPr lang="tr-TR"/>
        </a:p>
      </dgm:t>
    </dgm:pt>
    <dgm:pt modelId="{C60C940C-1E1B-4497-81B9-93C81ACE65CE}">
      <dgm:prSet custT="1"/>
      <dgm:spPr>
        <a:solidFill>
          <a:srgbClr val="92D050">
            <a:alpha val="90000"/>
          </a:srgbClr>
        </a:solidFill>
      </dgm:spPr>
      <dgm:t>
        <a:bodyPr/>
        <a:lstStyle/>
        <a:p>
          <a:pPr>
            <a:lnSpc>
              <a:spcPct val="150000"/>
            </a:lnSpc>
            <a:spcAft>
              <a:spcPts val="0"/>
            </a:spcAft>
          </a:pPr>
          <a:r>
            <a:rPr lang="tr-TR" sz="1600" dirty="0" smtClean="0">
              <a:latin typeface="Times New Roman" pitchFamily="18" charset="0"/>
              <a:cs typeface="Times New Roman" pitchFamily="18" charset="0"/>
            </a:rPr>
            <a:t>Havza Genelgesi (28 Mayıs 1919)</a:t>
          </a:r>
        </a:p>
        <a:p>
          <a:pPr>
            <a:lnSpc>
              <a:spcPct val="150000"/>
            </a:lnSpc>
            <a:spcAft>
              <a:spcPts val="0"/>
            </a:spcAft>
          </a:pPr>
          <a:r>
            <a:rPr lang="tr-TR" sz="1600" dirty="0" smtClean="0">
              <a:latin typeface="Times New Roman" pitchFamily="18" charset="0"/>
              <a:cs typeface="Times New Roman" pitchFamily="18" charset="0"/>
            </a:rPr>
            <a:t>Bütün memlekette milli teşkilatlar kurulması ve işgallerin protesto edilmesi konusunda iş başındaki sivil memurlara ve komutanlara haberler gönderdi.</a:t>
          </a:r>
        </a:p>
      </dgm:t>
    </dgm:pt>
    <dgm:pt modelId="{0155C9DF-0770-4047-A514-912C3E2B253A}" type="parTrans" cxnId="{76F7D677-3048-4862-843C-71885472D139}">
      <dgm:prSet/>
      <dgm:spPr/>
      <dgm:t>
        <a:bodyPr/>
        <a:lstStyle/>
        <a:p>
          <a:endParaRPr lang="tr-TR"/>
        </a:p>
      </dgm:t>
    </dgm:pt>
    <dgm:pt modelId="{F5101723-2109-4060-A316-FB9D626D771B}" type="sibTrans" cxnId="{76F7D677-3048-4862-843C-71885472D139}">
      <dgm:prSet/>
      <dgm:spPr/>
      <dgm:t>
        <a:bodyPr/>
        <a:lstStyle/>
        <a:p>
          <a:endParaRPr lang="tr-TR"/>
        </a:p>
      </dgm:t>
    </dgm:pt>
    <dgm:pt modelId="{5518B3C4-1BD5-48E4-A66C-F2DC49F08FFF}">
      <dgm:prSet custT="1"/>
      <dgm:spPr>
        <a:solidFill>
          <a:srgbClr val="92D050">
            <a:alpha val="90000"/>
          </a:srgbClr>
        </a:solidFill>
      </dgm:spPr>
      <dgm:t>
        <a:bodyPr/>
        <a:lstStyle/>
        <a:p>
          <a:pPr>
            <a:lnSpc>
              <a:spcPct val="90000"/>
            </a:lnSpc>
            <a:spcAft>
              <a:spcPct val="35000"/>
            </a:spcAft>
          </a:pPr>
          <a:endParaRPr lang="tr-TR" sz="1800" dirty="0" smtClean="0"/>
        </a:p>
        <a:p>
          <a:pPr>
            <a:lnSpc>
              <a:spcPct val="150000"/>
            </a:lnSpc>
            <a:spcAft>
              <a:spcPts val="0"/>
            </a:spcAft>
          </a:pPr>
          <a:r>
            <a:rPr lang="tr-TR" sz="1400" dirty="0" smtClean="0"/>
            <a:t>Mustafa Kemal’in Samsun’a Çıkışı (19 Mayıs 1919)</a:t>
          </a:r>
        </a:p>
        <a:p>
          <a:pPr>
            <a:lnSpc>
              <a:spcPct val="150000"/>
            </a:lnSpc>
            <a:spcAft>
              <a:spcPts val="0"/>
            </a:spcAft>
          </a:pPr>
          <a:r>
            <a:rPr lang="tr-TR" sz="1400" b="1" dirty="0" smtClean="0"/>
            <a:t>Mustafa Kemal, </a:t>
          </a:r>
          <a:r>
            <a:rPr lang="tr-TR" sz="1400" dirty="0" smtClean="0"/>
            <a:t> yalnızca kendi bölgesine değil bütün yurttaki askeri birliklerle ilişki kurarak birliklerin dağıtılması ve silahların İtilaf Devletlerine teslimini önlemeye çalıştı. </a:t>
          </a:r>
          <a:r>
            <a:rPr lang="tr-TR" sz="1400" b="1" dirty="0" smtClean="0"/>
            <a:t>İkinci </a:t>
          </a:r>
          <a:r>
            <a:rPr lang="tr-TR" sz="1400" dirty="0" smtClean="0"/>
            <a:t>olarak da </a:t>
          </a:r>
          <a:r>
            <a:rPr lang="tr-TR" sz="1400" dirty="0" err="1" smtClean="0"/>
            <a:t>Müdafa</a:t>
          </a:r>
          <a:r>
            <a:rPr lang="tr-TR" sz="1400" dirty="0" smtClean="0"/>
            <a:t>-i Hukuk cemiyetlerini bölgesel mücadele anlayışından kurtar-maya çalıştı. </a:t>
          </a:r>
        </a:p>
        <a:p>
          <a:pPr>
            <a:lnSpc>
              <a:spcPct val="90000"/>
            </a:lnSpc>
            <a:spcAft>
              <a:spcPct val="35000"/>
            </a:spcAft>
          </a:pPr>
          <a:endParaRPr lang="tr-TR" sz="1800" dirty="0"/>
        </a:p>
      </dgm:t>
    </dgm:pt>
    <dgm:pt modelId="{80E605E4-6152-4660-A44D-D5843999FEA3}" type="parTrans" cxnId="{E1C81B57-05A5-41E5-B925-57AF9DDAC7B1}">
      <dgm:prSet/>
      <dgm:spPr/>
      <dgm:t>
        <a:bodyPr/>
        <a:lstStyle/>
        <a:p>
          <a:endParaRPr lang="tr-TR"/>
        </a:p>
      </dgm:t>
    </dgm:pt>
    <dgm:pt modelId="{41A8769C-18DB-46D3-8D2D-11B28605AC14}" type="sibTrans" cxnId="{E1C81B57-05A5-41E5-B925-57AF9DDAC7B1}">
      <dgm:prSet/>
      <dgm:spPr/>
      <dgm:t>
        <a:bodyPr/>
        <a:lstStyle/>
        <a:p>
          <a:endParaRPr lang="tr-TR"/>
        </a:p>
      </dgm:t>
    </dgm:pt>
    <dgm:pt modelId="{F30C4AF0-B973-4D11-B229-5CD09086255D}" type="pres">
      <dgm:prSet presAssocID="{C69D5D03-2C96-4C13-AFB8-D9F14F42F22F}" presName="hierChild1" presStyleCnt="0">
        <dgm:presLayoutVars>
          <dgm:chPref val="1"/>
          <dgm:dir/>
          <dgm:animOne val="branch"/>
          <dgm:animLvl val="lvl"/>
          <dgm:resizeHandles/>
        </dgm:presLayoutVars>
      </dgm:prSet>
      <dgm:spPr/>
      <dgm:t>
        <a:bodyPr/>
        <a:lstStyle/>
        <a:p>
          <a:endParaRPr lang="tr-TR"/>
        </a:p>
      </dgm:t>
    </dgm:pt>
    <dgm:pt modelId="{B5539238-B1A6-4565-994A-C829A961B73D}" type="pres">
      <dgm:prSet presAssocID="{6150BD71-A37B-4D23-8BBD-BD489D90FB12}" presName="hierRoot1" presStyleCnt="0"/>
      <dgm:spPr/>
    </dgm:pt>
    <dgm:pt modelId="{A7A38C8D-1BC3-4A07-AF9B-18FD5C113F6B}" type="pres">
      <dgm:prSet presAssocID="{6150BD71-A37B-4D23-8BBD-BD489D90FB12}" presName="composite" presStyleCnt="0"/>
      <dgm:spPr/>
    </dgm:pt>
    <dgm:pt modelId="{0BDCAF12-16EE-4C18-BB20-2F2A828A52FE}" type="pres">
      <dgm:prSet presAssocID="{6150BD71-A37B-4D23-8BBD-BD489D90FB12}" presName="background" presStyleLbl="node0" presStyleIdx="0" presStyleCnt="1"/>
      <dgm:spPr/>
    </dgm:pt>
    <dgm:pt modelId="{BEA3DA39-9E02-4759-A366-0DC4445221DF}" type="pres">
      <dgm:prSet presAssocID="{6150BD71-A37B-4D23-8BBD-BD489D90FB12}" presName="text" presStyleLbl="fgAcc0" presStyleIdx="0" presStyleCnt="1" custScaleX="178038" custScaleY="60753">
        <dgm:presLayoutVars>
          <dgm:chPref val="3"/>
        </dgm:presLayoutVars>
      </dgm:prSet>
      <dgm:spPr/>
      <dgm:t>
        <a:bodyPr/>
        <a:lstStyle/>
        <a:p>
          <a:endParaRPr lang="tr-TR"/>
        </a:p>
      </dgm:t>
    </dgm:pt>
    <dgm:pt modelId="{86CF4D1D-465A-47AD-A468-7321C01D74EA}" type="pres">
      <dgm:prSet presAssocID="{6150BD71-A37B-4D23-8BBD-BD489D90FB12}" presName="hierChild2" presStyleCnt="0"/>
      <dgm:spPr/>
    </dgm:pt>
    <dgm:pt modelId="{28FAB639-BB36-4B6E-8604-91E8809652F2}" type="pres">
      <dgm:prSet presAssocID="{9D46ED2D-4C23-4D4B-A43C-F8B5B1544A85}" presName="Name10" presStyleLbl="parChTrans1D2" presStyleIdx="0" presStyleCnt="2"/>
      <dgm:spPr/>
      <dgm:t>
        <a:bodyPr/>
        <a:lstStyle/>
        <a:p>
          <a:endParaRPr lang="tr-TR"/>
        </a:p>
      </dgm:t>
    </dgm:pt>
    <dgm:pt modelId="{3923A971-EEE2-4D16-910C-E8CF0F39B8CC}" type="pres">
      <dgm:prSet presAssocID="{E75BACBB-A1A7-4B2E-86B2-605590DBF079}" presName="hierRoot2" presStyleCnt="0"/>
      <dgm:spPr/>
    </dgm:pt>
    <dgm:pt modelId="{9CE63672-0327-4BEA-8541-C96F197D8780}" type="pres">
      <dgm:prSet presAssocID="{E75BACBB-A1A7-4B2E-86B2-605590DBF079}" presName="composite2" presStyleCnt="0"/>
      <dgm:spPr/>
    </dgm:pt>
    <dgm:pt modelId="{5A83D348-851A-4879-A0F5-DC30CFD64F2A}" type="pres">
      <dgm:prSet presAssocID="{E75BACBB-A1A7-4B2E-86B2-605590DBF079}" presName="background2" presStyleLbl="node2" presStyleIdx="0" presStyleCnt="2"/>
      <dgm:spPr/>
    </dgm:pt>
    <dgm:pt modelId="{A299DBD7-7F01-4720-A970-0EBAA93C441C}" type="pres">
      <dgm:prSet presAssocID="{E75BACBB-A1A7-4B2E-86B2-605590DBF079}" presName="text2" presStyleLbl="fgAcc2" presStyleIdx="0" presStyleCnt="2" custScaleX="229447" custScaleY="52909">
        <dgm:presLayoutVars>
          <dgm:chPref val="3"/>
        </dgm:presLayoutVars>
      </dgm:prSet>
      <dgm:spPr/>
      <dgm:t>
        <a:bodyPr/>
        <a:lstStyle/>
        <a:p>
          <a:endParaRPr lang="tr-TR"/>
        </a:p>
      </dgm:t>
    </dgm:pt>
    <dgm:pt modelId="{9BA4E30B-630A-40CE-8C71-4F13A9293A67}" type="pres">
      <dgm:prSet presAssocID="{E75BACBB-A1A7-4B2E-86B2-605590DBF079}" presName="hierChild3" presStyleCnt="0"/>
      <dgm:spPr/>
    </dgm:pt>
    <dgm:pt modelId="{63A9ED28-B6C8-4271-A3E5-26C09BE71B5F}" type="pres">
      <dgm:prSet presAssocID="{80E605E4-6152-4660-A44D-D5843999FEA3}" presName="Name17" presStyleLbl="parChTrans1D3" presStyleIdx="0" presStyleCnt="3"/>
      <dgm:spPr/>
      <dgm:t>
        <a:bodyPr/>
        <a:lstStyle/>
        <a:p>
          <a:endParaRPr lang="tr-TR"/>
        </a:p>
      </dgm:t>
    </dgm:pt>
    <dgm:pt modelId="{0AB5900B-6451-4BBD-B467-ADDB3C0FDBB4}" type="pres">
      <dgm:prSet presAssocID="{5518B3C4-1BD5-48E4-A66C-F2DC49F08FFF}" presName="hierRoot3" presStyleCnt="0"/>
      <dgm:spPr/>
    </dgm:pt>
    <dgm:pt modelId="{AD0516C6-6532-4864-80EB-7032F77D94FE}" type="pres">
      <dgm:prSet presAssocID="{5518B3C4-1BD5-48E4-A66C-F2DC49F08FFF}" presName="composite3" presStyleCnt="0"/>
      <dgm:spPr/>
    </dgm:pt>
    <dgm:pt modelId="{F0A3F211-7F5F-41E0-98DA-D4C26B010D29}" type="pres">
      <dgm:prSet presAssocID="{5518B3C4-1BD5-48E4-A66C-F2DC49F08FFF}" presName="background3" presStyleLbl="node3" presStyleIdx="0" presStyleCnt="3"/>
      <dgm:spPr/>
    </dgm:pt>
    <dgm:pt modelId="{61754192-3EFE-4F49-8DAC-95E3F1065BE7}" type="pres">
      <dgm:prSet presAssocID="{5518B3C4-1BD5-48E4-A66C-F2DC49F08FFF}" presName="text3" presStyleLbl="fgAcc3" presStyleIdx="0" presStyleCnt="3" custScaleX="134663" custScaleY="395109">
        <dgm:presLayoutVars>
          <dgm:chPref val="3"/>
        </dgm:presLayoutVars>
      </dgm:prSet>
      <dgm:spPr/>
      <dgm:t>
        <a:bodyPr/>
        <a:lstStyle/>
        <a:p>
          <a:endParaRPr lang="tr-TR"/>
        </a:p>
      </dgm:t>
    </dgm:pt>
    <dgm:pt modelId="{F5A96480-E7D1-44FE-9DCF-B331427C79D9}" type="pres">
      <dgm:prSet presAssocID="{5518B3C4-1BD5-48E4-A66C-F2DC49F08FFF}" presName="hierChild4" presStyleCnt="0"/>
      <dgm:spPr/>
    </dgm:pt>
    <dgm:pt modelId="{C262450F-76EB-4E19-9214-BA0636D5C001}" type="pres">
      <dgm:prSet presAssocID="{0155C9DF-0770-4047-A514-912C3E2B253A}" presName="Name17" presStyleLbl="parChTrans1D3" presStyleIdx="1" presStyleCnt="3"/>
      <dgm:spPr/>
      <dgm:t>
        <a:bodyPr/>
        <a:lstStyle/>
        <a:p>
          <a:endParaRPr lang="tr-TR"/>
        </a:p>
      </dgm:t>
    </dgm:pt>
    <dgm:pt modelId="{F8B3504E-C4F0-4C95-89B5-67D383AEFD6F}" type="pres">
      <dgm:prSet presAssocID="{C60C940C-1E1B-4497-81B9-93C81ACE65CE}" presName="hierRoot3" presStyleCnt="0"/>
      <dgm:spPr/>
    </dgm:pt>
    <dgm:pt modelId="{3C63A7B3-13FE-45B3-AB68-FC8DB979474A}" type="pres">
      <dgm:prSet presAssocID="{C60C940C-1E1B-4497-81B9-93C81ACE65CE}" presName="composite3" presStyleCnt="0"/>
      <dgm:spPr/>
    </dgm:pt>
    <dgm:pt modelId="{C81DABD1-EDF9-4215-B295-9E434FA223D1}" type="pres">
      <dgm:prSet presAssocID="{C60C940C-1E1B-4497-81B9-93C81ACE65CE}" presName="background3" presStyleLbl="node3" presStyleIdx="1" presStyleCnt="3"/>
      <dgm:spPr/>
    </dgm:pt>
    <dgm:pt modelId="{1F86C4CB-9F85-4B0F-AAC2-51C943932051}" type="pres">
      <dgm:prSet presAssocID="{C60C940C-1E1B-4497-81B9-93C81ACE65CE}" presName="text3" presStyleLbl="fgAcc3" presStyleIdx="1" presStyleCnt="3" custScaleY="404371">
        <dgm:presLayoutVars>
          <dgm:chPref val="3"/>
        </dgm:presLayoutVars>
      </dgm:prSet>
      <dgm:spPr/>
      <dgm:t>
        <a:bodyPr/>
        <a:lstStyle/>
        <a:p>
          <a:endParaRPr lang="tr-TR"/>
        </a:p>
      </dgm:t>
    </dgm:pt>
    <dgm:pt modelId="{57211420-EEA4-45D9-8AA0-02C7D7379649}" type="pres">
      <dgm:prSet presAssocID="{C60C940C-1E1B-4497-81B9-93C81ACE65CE}" presName="hierChild4" presStyleCnt="0"/>
      <dgm:spPr/>
    </dgm:pt>
    <dgm:pt modelId="{B666F2E6-53E8-44D1-B208-429863DA6ABB}" type="pres">
      <dgm:prSet presAssocID="{D4144455-A47D-439C-BF69-5467F0535D1D}" presName="Name10" presStyleLbl="parChTrans1D2" presStyleIdx="1" presStyleCnt="2"/>
      <dgm:spPr/>
      <dgm:t>
        <a:bodyPr/>
        <a:lstStyle/>
        <a:p>
          <a:endParaRPr lang="tr-TR"/>
        </a:p>
      </dgm:t>
    </dgm:pt>
    <dgm:pt modelId="{341C471C-5802-48FE-A560-8B2BAF3EF05D}" type="pres">
      <dgm:prSet presAssocID="{2A602447-C62F-4F27-9D4A-E7B45B55BD1E}" presName="hierRoot2" presStyleCnt="0"/>
      <dgm:spPr/>
    </dgm:pt>
    <dgm:pt modelId="{FEEDFDF7-D512-4217-A4AA-590C259E4458}" type="pres">
      <dgm:prSet presAssocID="{2A602447-C62F-4F27-9D4A-E7B45B55BD1E}" presName="composite2" presStyleCnt="0"/>
      <dgm:spPr/>
    </dgm:pt>
    <dgm:pt modelId="{50A841F7-5C32-4CD5-9926-8EBDC0C55A9C}" type="pres">
      <dgm:prSet presAssocID="{2A602447-C62F-4F27-9D4A-E7B45B55BD1E}" presName="background2" presStyleLbl="node2" presStyleIdx="1" presStyleCnt="2"/>
      <dgm:spPr/>
    </dgm:pt>
    <dgm:pt modelId="{78828BDA-BE29-4B5C-87E5-1CE8D5048959}" type="pres">
      <dgm:prSet presAssocID="{2A602447-C62F-4F27-9D4A-E7B45B55BD1E}" presName="text2" presStyleLbl="fgAcc2" presStyleIdx="1" presStyleCnt="2" custScaleX="161992" custScaleY="55320">
        <dgm:presLayoutVars>
          <dgm:chPref val="3"/>
        </dgm:presLayoutVars>
      </dgm:prSet>
      <dgm:spPr/>
      <dgm:t>
        <a:bodyPr/>
        <a:lstStyle/>
        <a:p>
          <a:endParaRPr lang="tr-TR"/>
        </a:p>
      </dgm:t>
    </dgm:pt>
    <dgm:pt modelId="{46C123F7-46FD-4C8F-95B8-14EDC958D814}" type="pres">
      <dgm:prSet presAssocID="{2A602447-C62F-4F27-9D4A-E7B45B55BD1E}" presName="hierChild3" presStyleCnt="0"/>
      <dgm:spPr/>
    </dgm:pt>
    <dgm:pt modelId="{F45E9739-95F2-4ED4-AEBD-3F87DBEE7C56}" type="pres">
      <dgm:prSet presAssocID="{5D5DC821-D53A-4341-9FEB-E5FC8BA5904F}" presName="Name17" presStyleLbl="parChTrans1D3" presStyleIdx="2" presStyleCnt="3"/>
      <dgm:spPr/>
      <dgm:t>
        <a:bodyPr/>
        <a:lstStyle/>
        <a:p>
          <a:endParaRPr lang="tr-TR"/>
        </a:p>
      </dgm:t>
    </dgm:pt>
    <dgm:pt modelId="{9B4085D9-7BF3-4415-81A6-8831ACB522CB}" type="pres">
      <dgm:prSet presAssocID="{9389BBF2-CFF1-4194-BE90-9C9BCE15AD48}" presName="hierRoot3" presStyleCnt="0"/>
      <dgm:spPr/>
    </dgm:pt>
    <dgm:pt modelId="{45A1E3B8-F0E9-41BC-B5DD-24557A93C0E2}" type="pres">
      <dgm:prSet presAssocID="{9389BBF2-CFF1-4194-BE90-9C9BCE15AD48}" presName="composite3" presStyleCnt="0"/>
      <dgm:spPr/>
    </dgm:pt>
    <dgm:pt modelId="{F50E75F3-6A36-41C3-B4BF-244D4C8F45A1}" type="pres">
      <dgm:prSet presAssocID="{9389BBF2-CFF1-4194-BE90-9C9BCE15AD48}" presName="background3" presStyleLbl="node3" presStyleIdx="2" presStyleCnt="3"/>
      <dgm:spPr/>
    </dgm:pt>
    <dgm:pt modelId="{3CCE3FDE-3826-4BAF-8DC4-069491726040}" type="pres">
      <dgm:prSet presAssocID="{9389BBF2-CFF1-4194-BE90-9C9BCE15AD48}" presName="text3" presStyleLbl="fgAcc3" presStyleIdx="2" presStyleCnt="3" custScaleX="234890" custScaleY="305525" custLinFactNeighborX="81" custLinFactNeighborY="156">
        <dgm:presLayoutVars>
          <dgm:chPref val="3"/>
        </dgm:presLayoutVars>
      </dgm:prSet>
      <dgm:spPr/>
      <dgm:t>
        <a:bodyPr/>
        <a:lstStyle/>
        <a:p>
          <a:endParaRPr lang="tr-TR"/>
        </a:p>
      </dgm:t>
    </dgm:pt>
    <dgm:pt modelId="{AB4AC78D-0E71-4AF7-91E0-18F7F2F2909D}" type="pres">
      <dgm:prSet presAssocID="{9389BBF2-CFF1-4194-BE90-9C9BCE15AD48}" presName="hierChild4" presStyleCnt="0"/>
      <dgm:spPr/>
    </dgm:pt>
  </dgm:ptLst>
  <dgm:cxnLst>
    <dgm:cxn modelId="{76F7D677-3048-4862-843C-71885472D139}" srcId="{E75BACBB-A1A7-4B2E-86B2-605590DBF079}" destId="{C60C940C-1E1B-4497-81B9-93C81ACE65CE}" srcOrd="1" destOrd="0" parTransId="{0155C9DF-0770-4047-A514-912C3E2B253A}" sibTransId="{F5101723-2109-4060-A316-FB9D626D771B}"/>
    <dgm:cxn modelId="{D52710D3-A966-4902-8A79-56EC24C81490}" type="presOf" srcId="{E75BACBB-A1A7-4B2E-86B2-605590DBF079}" destId="{A299DBD7-7F01-4720-A970-0EBAA93C441C}" srcOrd="0" destOrd="0" presId="urn:microsoft.com/office/officeart/2005/8/layout/hierarchy1"/>
    <dgm:cxn modelId="{E4AC5F5E-96DF-476C-A12E-8FF7CCB5DB28}" type="presOf" srcId="{9D46ED2D-4C23-4D4B-A43C-F8B5B1544A85}" destId="{28FAB639-BB36-4B6E-8604-91E8809652F2}" srcOrd="0" destOrd="0" presId="urn:microsoft.com/office/officeart/2005/8/layout/hierarchy1"/>
    <dgm:cxn modelId="{BC913D7C-818E-4D03-A06F-D3ADA2660381}" type="presOf" srcId="{5D5DC821-D53A-4341-9FEB-E5FC8BA5904F}" destId="{F45E9739-95F2-4ED4-AEBD-3F87DBEE7C56}" srcOrd="0" destOrd="0" presId="urn:microsoft.com/office/officeart/2005/8/layout/hierarchy1"/>
    <dgm:cxn modelId="{D49234B7-D90B-4E20-B59B-B1986935E04D}" type="presOf" srcId="{80E605E4-6152-4660-A44D-D5843999FEA3}" destId="{63A9ED28-B6C8-4271-A3E5-26C09BE71B5F}" srcOrd="0" destOrd="0" presId="urn:microsoft.com/office/officeart/2005/8/layout/hierarchy1"/>
    <dgm:cxn modelId="{D2C5873C-8D7A-4B35-B972-4702673AF482}" srcId="{6150BD71-A37B-4D23-8BBD-BD489D90FB12}" destId="{E75BACBB-A1A7-4B2E-86B2-605590DBF079}" srcOrd="0" destOrd="0" parTransId="{9D46ED2D-4C23-4D4B-A43C-F8B5B1544A85}" sibTransId="{A010B269-A97E-4204-8F1C-3D57F224F537}"/>
    <dgm:cxn modelId="{5FABA460-092B-495D-BE88-1626B01D1C32}" type="presOf" srcId="{C69D5D03-2C96-4C13-AFB8-D9F14F42F22F}" destId="{F30C4AF0-B973-4D11-B229-5CD09086255D}" srcOrd="0" destOrd="0" presId="urn:microsoft.com/office/officeart/2005/8/layout/hierarchy1"/>
    <dgm:cxn modelId="{1689AB9D-0C13-4733-BBE5-5EEF7E7B2C19}" type="presOf" srcId="{2A602447-C62F-4F27-9D4A-E7B45B55BD1E}" destId="{78828BDA-BE29-4B5C-87E5-1CE8D5048959}" srcOrd="0" destOrd="0" presId="urn:microsoft.com/office/officeart/2005/8/layout/hierarchy1"/>
    <dgm:cxn modelId="{0C2CDB12-B707-48A8-B399-3A7D08983CF0}" type="presOf" srcId="{9389BBF2-CFF1-4194-BE90-9C9BCE15AD48}" destId="{3CCE3FDE-3826-4BAF-8DC4-069491726040}" srcOrd="0" destOrd="0" presId="urn:microsoft.com/office/officeart/2005/8/layout/hierarchy1"/>
    <dgm:cxn modelId="{37D823AA-E9B5-4E29-BB72-911ED87B5EA2}" srcId="{2A602447-C62F-4F27-9D4A-E7B45B55BD1E}" destId="{9389BBF2-CFF1-4194-BE90-9C9BCE15AD48}" srcOrd="0" destOrd="0" parTransId="{5D5DC821-D53A-4341-9FEB-E5FC8BA5904F}" sibTransId="{9B420539-1EAF-4895-94CA-53CF8A8FB476}"/>
    <dgm:cxn modelId="{EC66F703-487A-4C13-85C0-8EDB970EB752}" type="presOf" srcId="{0155C9DF-0770-4047-A514-912C3E2B253A}" destId="{C262450F-76EB-4E19-9214-BA0636D5C001}" srcOrd="0" destOrd="0" presId="urn:microsoft.com/office/officeart/2005/8/layout/hierarchy1"/>
    <dgm:cxn modelId="{A2996C25-16D6-4E4D-87A1-F424539029D5}" type="presOf" srcId="{5518B3C4-1BD5-48E4-A66C-F2DC49F08FFF}" destId="{61754192-3EFE-4F49-8DAC-95E3F1065BE7}" srcOrd="0" destOrd="0" presId="urn:microsoft.com/office/officeart/2005/8/layout/hierarchy1"/>
    <dgm:cxn modelId="{2291BF0C-1C60-4EF8-AFFA-CE01F2FBA3C3}" type="presOf" srcId="{D4144455-A47D-439C-BF69-5467F0535D1D}" destId="{B666F2E6-53E8-44D1-B208-429863DA6ABB}" srcOrd="0" destOrd="0" presId="urn:microsoft.com/office/officeart/2005/8/layout/hierarchy1"/>
    <dgm:cxn modelId="{E1C81B57-05A5-41E5-B925-57AF9DDAC7B1}" srcId="{E75BACBB-A1A7-4B2E-86B2-605590DBF079}" destId="{5518B3C4-1BD5-48E4-A66C-F2DC49F08FFF}" srcOrd="0" destOrd="0" parTransId="{80E605E4-6152-4660-A44D-D5843999FEA3}" sibTransId="{41A8769C-18DB-46D3-8D2D-11B28605AC14}"/>
    <dgm:cxn modelId="{3DF4C2A0-3FE6-462F-B0D1-41412D966A90}" type="presOf" srcId="{C60C940C-1E1B-4497-81B9-93C81ACE65CE}" destId="{1F86C4CB-9F85-4B0F-AAC2-51C943932051}" srcOrd="0" destOrd="0" presId="urn:microsoft.com/office/officeart/2005/8/layout/hierarchy1"/>
    <dgm:cxn modelId="{7913541E-2A29-42B8-AB36-9A3567896466}" srcId="{6150BD71-A37B-4D23-8BBD-BD489D90FB12}" destId="{2A602447-C62F-4F27-9D4A-E7B45B55BD1E}" srcOrd="1" destOrd="0" parTransId="{D4144455-A47D-439C-BF69-5467F0535D1D}" sibTransId="{3B67720D-4CD8-4F33-800A-1CAA8AF95214}"/>
    <dgm:cxn modelId="{2AAF9312-2CCF-45E5-8BD0-5F7805CB5FA1}" srcId="{C69D5D03-2C96-4C13-AFB8-D9F14F42F22F}" destId="{6150BD71-A37B-4D23-8BBD-BD489D90FB12}" srcOrd="0" destOrd="0" parTransId="{F61B9662-8B1B-42E5-AEA7-65DF76C255A3}" sibTransId="{4A98AEFB-E351-4A71-98E9-F1526A8E9731}"/>
    <dgm:cxn modelId="{5F0D8CD8-8888-4BF0-8147-07A61C2438AD}" type="presOf" srcId="{6150BD71-A37B-4D23-8BBD-BD489D90FB12}" destId="{BEA3DA39-9E02-4759-A366-0DC4445221DF}" srcOrd="0" destOrd="0" presId="urn:microsoft.com/office/officeart/2005/8/layout/hierarchy1"/>
    <dgm:cxn modelId="{CD430092-F87F-44B7-B095-449BDE08028B}" type="presParOf" srcId="{F30C4AF0-B973-4D11-B229-5CD09086255D}" destId="{B5539238-B1A6-4565-994A-C829A961B73D}" srcOrd="0" destOrd="0" presId="urn:microsoft.com/office/officeart/2005/8/layout/hierarchy1"/>
    <dgm:cxn modelId="{EDD29224-B6B1-48FE-A96C-4B13AC14FD08}" type="presParOf" srcId="{B5539238-B1A6-4565-994A-C829A961B73D}" destId="{A7A38C8D-1BC3-4A07-AF9B-18FD5C113F6B}" srcOrd="0" destOrd="0" presId="urn:microsoft.com/office/officeart/2005/8/layout/hierarchy1"/>
    <dgm:cxn modelId="{A216BB53-0B69-47E3-AD72-4653BF09D21D}" type="presParOf" srcId="{A7A38C8D-1BC3-4A07-AF9B-18FD5C113F6B}" destId="{0BDCAF12-16EE-4C18-BB20-2F2A828A52FE}" srcOrd="0" destOrd="0" presId="urn:microsoft.com/office/officeart/2005/8/layout/hierarchy1"/>
    <dgm:cxn modelId="{F670BDFA-27D2-4B3F-B869-A175BA53CC0B}" type="presParOf" srcId="{A7A38C8D-1BC3-4A07-AF9B-18FD5C113F6B}" destId="{BEA3DA39-9E02-4759-A366-0DC4445221DF}" srcOrd="1" destOrd="0" presId="urn:microsoft.com/office/officeart/2005/8/layout/hierarchy1"/>
    <dgm:cxn modelId="{87B3C56B-65EC-471A-811A-0E0ECA1130C8}" type="presParOf" srcId="{B5539238-B1A6-4565-994A-C829A961B73D}" destId="{86CF4D1D-465A-47AD-A468-7321C01D74EA}" srcOrd="1" destOrd="0" presId="urn:microsoft.com/office/officeart/2005/8/layout/hierarchy1"/>
    <dgm:cxn modelId="{C5DD4126-A063-41F1-93EF-AC1A68D815C6}" type="presParOf" srcId="{86CF4D1D-465A-47AD-A468-7321C01D74EA}" destId="{28FAB639-BB36-4B6E-8604-91E8809652F2}" srcOrd="0" destOrd="0" presId="urn:microsoft.com/office/officeart/2005/8/layout/hierarchy1"/>
    <dgm:cxn modelId="{22BA7523-DB0B-4FE6-B12C-477D0323AA22}" type="presParOf" srcId="{86CF4D1D-465A-47AD-A468-7321C01D74EA}" destId="{3923A971-EEE2-4D16-910C-E8CF0F39B8CC}" srcOrd="1" destOrd="0" presId="urn:microsoft.com/office/officeart/2005/8/layout/hierarchy1"/>
    <dgm:cxn modelId="{7CDFF75C-EEC6-4DBD-854B-36F50269E4ED}" type="presParOf" srcId="{3923A971-EEE2-4D16-910C-E8CF0F39B8CC}" destId="{9CE63672-0327-4BEA-8541-C96F197D8780}" srcOrd="0" destOrd="0" presId="urn:microsoft.com/office/officeart/2005/8/layout/hierarchy1"/>
    <dgm:cxn modelId="{555E1A2D-4B57-483D-B7B0-BCDA1F862288}" type="presParOf" srcId="{9CE63672-0327-4BEA-8541-C96F197D8780}" destId="{5A83D348-851A-4879-A0F5-DC30CFD64F2A}" srcOrd="0" destOrd="0" presId="urn:microsoft.com/office/officeart/2005/8/layout/hierarchy1"/>
    <dgm:cxn modelId="{B683F275-7A57-4884-B9E4-96E8A5BE4EFC}" type="presParOf" srcId="{9CE63672-0327-4BEA-8541-C96F197D8780}" destId="{A299DBD7-7F01-4720-A970-0EBAA93C441C}" srcOrd="1" destOrd="0" presId="urn:microsoft.com/office/officeart/2005/8/layout/hierarchy1"/>
    <dgm:cxn modelId="{1E42D8B6-2954-44CA-A650-9A3E8F86531B}" type="presParOf" srcId="{3923A971-EEE2-4D16-910C-E8CF0F39B8CC}" destId="{9BA4E30B-630A-40CE-8C71-4F13A9293A67}" srcOrd="1" destOrd="0" presId="urn:microsoft.com/office/officeart/2005/8/layout/hierarchy1"/>
    <dgm:cxn modelId="{FA90FD6B-76A0-4F67-986C-F140CB59FA53}" type="presParOf" srcId="{9BA4E30B-630A-40CE-8C71-4F13A9293A67}" destId="{63A9ED28-B6C8-4271-A3E5-26C09BE71B5F}" srcOrd="0" destOrd="0" presId="urn:microsoft.com/office/officeart/2005/8/layout/hierarchy1"/>
    <dgm:cxn modelId="{014ADCD4-5602-493F-958B-CBAA41E12497}" type="presParOf" srcId="{9BA4E30B-630A-40CE-8C71-4F13A9293A67}" destId="{0AB5900B-6451-4BBD-B467-ADDB3C0FDBB4}" srcOrd="1" destOrd="0" presId="urn:microsoft.com/office/officeart/2005/8/layout/hierarchy1"/>
    <dgm:cxn modelId="{8C738C10-6120-49A0-8ECC-A0BBC3C756EA}" type="presParOf" srcId="{0AB5900B-6451-4BBD-B467-ADDB3C0FDBB4}" destId="{AD0516C6-6532-4864-80EB-7032F77D94FE}" srcOrd="0" destOrd="0" presId="urn:microsoft.com/office/officeart/2005/8/layout/hierarchy1"/>
    <dgm:cxn modelId="{5CD3EB4C-EE5E-4DF1-B281-84E725388187}" type="presParOf" srcId="{AD0516C6-6532-4864-80EB-7032F77D94FE}" destId="{F0A3F211-7F5F-41E0-98DA-D4C26B010D29}" srcOrd="0" destOrd="0" presId="urn:microsoft.com/office/officeart/2005/8/layout/hierarchy1"/>
    <dgm:cxn modelId="{A25CD9AE-8330-4AFB-AFB7-6411C03E12AE}" type="presParOf" srcId="{AD0516C6-6532-4864-80EB-7032F77D94FE}" destId="{61754192-3EFE-4F49-8DAC-95E3F1065BE7}" srcOrd="1" destOrd="0" presId="urn:microsoft.com/office/officeart/2005/8/layout/hierarchy1"/>
    <dgm:cxn modelId="{B2A20BEB-486B-404C-B740-CC8C6B4B6405}" type="presParOf" srcId="{0AB5900B-6451-4BBD-B467-ADDB3C0FDBB4}" destId="{F5A96480-E7D1-44FE-9DCF-B331427C79D9}" srcOrd="1" destOrd="0" presId="urn:microsoft.com/office/officeart/2005/8/layout/hierarchy1"/>
    <dgm:cxn modelId="{DC6304D3-90BB-4419-9321-0B9C69CCED2B}" type="presParOf" srcId="{9BA4E30B-630A-40CE-8C71-4F13A9293A67}" destId="{C262450F-76EB-4E19-9214-BA0636D5C001}" srcOrd="2" destOrd="0" presId="urn:microsoft.com/office/officeart/2005/8/layout/hierarchy1"/>
    <dgm:cxn modelId="{10CA51CC-3A02-4DF1-9CB7-AB529944BC93}" type="presParOf" srcId="{9BA4E30B-630A-40CE-8C71-4F13A9293A67}" destId="{F8B3504E-C4F0-4C95-89B5-67D383AEFD6F}" srcOrd="3" destOrd="0" presId="urn:microsoft.com/office/officeart/2005/8/layout/hierarchy1"/>
    <dgm:cxn modelId="{9079A750-8D31-401E-82E5-53AFD3CA7218}" type="presParOf" srcId="{F8B3504E-C4F0-4C95-89B5-67D383AEFD6F}" destId="{3C63A7B3-13FE-45B3-AB68-FC8DB979474A}" srcOrd="0" destOrd="0" presId="urn:microsoft.com/office/officeart/2005/8/layout/hierarchy1"/>
    <dgm:cxn modelId="{2D833F37-C836-47AB-9929-36C544DEA333}" type="presParOf" srcId="{3C63A7B3-13FE-45B3-AB68-FC8DB979474A}" destId="{C81DABD1-EDF9-4215-B295-9E434FA223D1}" srcOrd="0" destOrd="0" presId="urn:microsoft.com/office/officeart/2005/8/layout/hierarchy1"/>
    <dgm:cxn modelId="{57404DE5-BFC2-40A4-BF61-BB594F66E30B}" type="presParOf" srcId="{3C63A7B3-13FE-45B3-AB68-FC8DB979474A}" destId="{1F86C4CB-9F85-4B0F-AAC2-51C943932051}" srcOrd="1" destOrd="0" presId="urn:microsoft.com/office/officeart/2005/8/layout/hierarchy1"/>
    <dgm:cxn modelId="{DAED1ECF-B6A6-44A9-91C8-271B72656394}" type="presParOf" srcId="{F8B3504E-C4F0-4C95-89B5-67D383AEFD6F}" destId="{57211420-EEA4-45D9-8AA0-02C7D7379649}" srcOrd="1" destOrd="0" presId="urn:microsoft.com/office/officeart/2005/8/layout/hierarchy1"/>
    <dgm:cxn modelId="{8EF23245-8A5D-4E8C-933E-E4D541E3106A}" type="presParOf" srcId="{86CF4D1D-465A-47AD-A468-7321C01D74EA}" destId="{B666F2E6-53E8-44D1-B208-429863DA6ABB}" srcOrd="2" destOrd="0" presId="urn:microsoft.com/office/officeart/2005/8/layout/hierarchy1"/>
    <dgm:cxn modelId="{D6F94173-AAA1-4543-9958-B69D818543AA}" type="presParOf" srcId="{86CF4D1D-465A-47AD-A468-7321C01D74EA}" destId="{341C471C-5802-48FE-A560-8B2BAF3EF05D}" srcOrd="3" destOrd="0" presId="urn:microsoft.com/office/officeart/2005/8/layout/hierarchy1"/>
    <dgm:cxn modelId="{BC803564-EC03-4C63-83CE-DA7984462FED}" type="presParOf" srcId="{341C471C-5802-48FE-A560-8B2BAF3EF05D}" destId="{FEEDFDF7-D512-4217-A4AA-590C259E4458}" srcOrd="0" destOrd="0" presId="urn:microsoft.com/office/officeart/2005/8/layout/hierarchy1"/>
    <dgm:cxn modelId="{06BEECB8-6B5A-4193-847A-1F5104EC0E82}" type="presParOf" srcId="{FEEDFDF7-D512-4217-A4AA-590C259E4458}" destId="{50A841F7-5C32-4CD5-9926-8EBDC0C55A9C}" srcOrd="0" destOrd="0" presId="urn:microsoft.com/office/officeart/2005/8/layout/hierarchy1"/>
    <dgm:cxn modelId="{44AE9061-69F6-4DB0-A9CD-F8F9A8313249}" type="presParOf" srcId="{FEEDFDF7-D512-4217-A4AA-590C259E4458}" destId="{78828BDA-BE29-4B5C-87E5-1CE8D5048959}" srcOrd="1" destOrd="0" presId="urn:microsoft.com/office/officeart/2005/8/layout/hierarchy1"/>
    <dgm:cxn modelId="{C6AAF6A9-A6F5-4EDD-AA2F-E2C126333F68}" type="presParOf" srcId="{341C471C-5802-48FE-A560-8B2BAF3EF05D}" destId="{46C123F7-46FD-4C8F-95B8-14EDC958D814}" srcOrd="1" destOrd="0" presId="urn:microsoft.com/office/officeart/2005/8/layout/hierarchy1"/>
    <dgm:cxn modelId="{6FD6D2F1-7D5C-4F9C-8E5D-2FAD70F28FC7}" type="presParOf" srcId="{46C123F7-46FD-4C8F-95B8-14EDC958D814}" destId="{F45E9739-95F2-4ED4-AEBD-3F87DBEE7C56}" srcOrd="0" destOrd="0" presId="urn:microsoft.com/office/officeart/2005/8/layout/hierarchy1"/>
    <dgm:cxn modelId="{C3E3DE00-13AE-4A3C-8E33-F06908A4E569}" type="presParOf" srcId="{46C123F7-46FD-4C8F-95B8-14EDC958D814}" destId="{9B4085D9-7BF3-4415-81A6-8831ACB522CB}" srcOrd="1" destOrd="0" presId="urn:microsoft.com/office/officeart/2005/8/layout/hierarchy1"/>
    <dgm:cxn modelId="{D8E628CC-0B83-40EE-95BA-37EE7AC40271}" type="presParOf" srcId="{9B4085D9-7BF3-4415-81A6-8831ACB522CB}" destId="{45A1E3B8-F0E9-41BC-B5DD-24557A93C0E2}" srcOrd="0" destOrd="0" presId="urn:microsoft.com/office/officeart/2005/8/layout/hierarchy1"/>
    <dgm:cxn modelId="{0D3B3196-1E91-4E2E-85F7-620AD58F4444}" type="presParOf" srcId="{45A1E3B8-F0E9-41BC-B5DD-24557A93C0E2}" destId="{F50E75F3-6A36-41C3-B4BF-244D4C8F45A1}" srcOrd="0" destOrd="0" presId="urn:microsoft.com/office/officeart/2005/8/layout/hierarchy1"/>
    <dgm:cxn modelId="{BBD2EB60-C92D-43F0-A5E7-0B7F32CE0A48}" type="presParOf" srcId="{45A1E3B8-F0E9-41BC-B5DD-24557A93C0E2}" destId="{3CCE3FDE-3826-4BAF-8DC4-069491726040}" srcOrd="1" destOrd="0" presId="urn:microsoft.com/office/officeart/2005/8/layout/hierarchy1"/>
    <dgm:cxn modelId="{FA771F56-E779-430E-A818-0B086E2CB1F3}" type="presParOf" srcId="{9B4085D9-7BF3-4415-81A6-8831ACB522CB}" destId="{AB4AC78D-0E71-4AF7-91E0-18F7F2F2909D}"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DDAD9D-DCB0-4496-A670-7583B3733BF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44E50420-AA27-4131-9932-596605E84135}">
      <dgm:prSet phldrT="[Metin]"/>
      <dgm:spPr>
        <a:solidFill>
          <a:srgbClr val="FFFF00">
            <a:alpha val="90000"/>
          </a:srgbClr>
        </a:solidFill>
      </dgm:spPr>
      <dgm:t>
        <a:bodyPr/>
        <a:lstStyle/>
        <a:p>
          <a:r>
            <a:rPr lang="tr-TR" b="1" dirty="0" smtClean="0"/>
            <a:t>KONGRELER</a:t>
          </a:r>
          <a:endParaRPr lang="tr-TR" b="1" dirty="0"/>
        </a:p>
      </dgm:t>
    </dgm:pt>
    <dgm:pt modelId="{46FADE06-DF8D-4A25-AC59-19B3DD706CC7}" type="parTrans" cxnId="{FA69AB5E-6BA9-4DA0-B64D-0DA5B6FB381E}">
      <dgm:prSet/>
      <dgm:spPr/>
      <dgm:t>
        <a:bodyPr/>
        <a:lstStyle/>
        <a:p>
          <a:endParaRPr lang="tr-TR"/>
        </a:p>
      </dgm:t>
    </dgm:pt>
    <dgm:pt modelId="{950CE209-E10E-42D8-9BA5-7431DCA06B1A}" type="sibTrans" cxnId="{FA69AB5E-6BA9-4DA0-B64D-0DA5B6FB381E}">
      <dgm:prSet/>
      <dgm:spPr/>
      <dgm:t>
        <a:bodyPr/>
        <a:lstStyle/>
        <a:p>
          <a:endParaRPr lang="tr-TR"/>
        </a:p>
      </dgm:t>
    </dgm:pt>
    <dgm:pt modelId="{F0E4AC60-81DF-401D-9086-94502AD009C8}">
      <dgm:prSet phldrT="[Metin]"/>
      <dgm:spPr>
        <a:solidFill>
          <a:srgbClr val="FF99FF">
            <a:alpha val="90000"/>
          </a:srgbClr>
        </a:solidFill>
      </dgm:spPr>
      <dgm:t>
        <a:bodyPr/>
        <a:lstStyle/>
        <a:p>
          <a:r>
            <a:rPr lang="tr-TR" b="1" dirty="0" smtClean="0"/>
            <a:t>Erzurum Kongresi</a:t>
          </a:r>
        </a:p>
        <a:p>
          <a:r>
            <a:rPr lang="tr-TR" b="1" dirty="0" smtClean="0"/>
            <a:t>23 Temmuz 1919</a:t>
          </a:r>
          <a:endParaRPr lang="tr-TR" b="1" dirty="0"/>
        </a:p>
      </dgm:t>
    </dgm:pt>
    <dgm:pt modelId="{3BCBE968-D2B2-4B55-B4E1-126A7B9965F8}" type="parTrans" cxnId="{83D92D42-00D6-49C6-A17F-DC4B19C9DE02}">
      <dgm:prSet/>
      <dgm:spPr/>
      <dgm:t>
        <a:bodyPr/>
        <a:lstStyle/>
        <a:p>
          <a:endParaRPr lang="tr-TR"/>
        </a:p>
      </dgm:t>
    </dgm:pt>
    <dgm:pt modelId="{ACAAF431-0759-4AA0-B708-317A9DCC8251}" type="sibTrans" cxnId="{83D92D42-00D6-49C6-A17F-DC4B19C9DE02}">
      <dgm:prSet/>
      <dgm:spPr/>
      <dgm:t>
        <a:bodyPr/>
        <a:lstStyle/>
        <a:p>
          <a:endParaRPr lang="tr-TR"/>
        </a:p>
      </dgm:t>
    </dgm:pt>
    <dgm:pt modelId="{DC802718-6B16-4E1D-8B95-404DDE6AAB26}">
      <dgm:prSet phldrT="[Metin]" custT="1"/>
      <dgm:spPr>
        <a:solidFill>
          <a:srgbClr val="FF99FF">
            <a:alpha val="90000"/>
          </a:srgbClr>
        </a:solidFill>
      </dgm:spPr>
      <dgm:t>
        <a:bodyPr/>
        <a:lstStyle/>
        <a:p>
          <a:pPr>
            <a:lnSpc>
              <a:spcPct val="150000"/>
            </a:lnSpc>
            <a:spcAft>
              <a:spcPts val="0"/>
            </a:spcAft>
          </a:pPr>
          <a:r>
            <a:rPr lang="tr-TR" sz="1800" dirty="0" smtClean="0"/>
            <a:t>Heyet-i </a:t>
          </a:r>
          <a:r>
            <a:rPr lang="tr-TR" sz="1800" dirty="0" err="1" smtClean="0"/>
            <a:t>Temsiliye</a:t>
          </a:r>
          <a:endParaRPr lang="tr-TR" sz="1800" dirty="0" smtClean="0"/>
        </a:p>
        <a:p>
          <a:pPr>
            <a:lnSpc>
              <a:spcPct val="150000"/>
            </a:lnSpc>
            <a:spcAft>
              <a:spcPts val="0"/>
            </a:spcAft>
          </a:pPr>
          <a:r>
            <a:rPr lang="tr-TR" sz="1800" dirty="0" smtClean="0"/>
            <a:t>Yerel Bir Kongre Olmasına Rağmen Kararları Milli</a:t>
          </a:r>
          <a:endParaRPr lang="tr-TR" sz="1800" dirty="0"/>
        </a:p>
      </dgm:t>
    </dgm:pt>
    <dgm:pt modelId="{9E603D60-F355-4A3C-966D-FA0AB9CE0E78}" type="parTrans" cxnId="{4559EEF2-6E00-4184-A829-076B5D2E1374}">
      <dgm:prSet/>
      <dgm:spPr/>
      <dgm:t>
        <a:bodyPr/>
        <a:lstStyle/>
        <a:p>
          <a:endParaRPr lang="tr-TR"/>
        </a:p>
      </dgm:t>
    </dgm:pt>
    <dgm:pt modelId="{5A89F411-7CD9-453C-911F-9CB9FEB78DC3}" type="sibTrans" cxnId="{4559EEF2-6E00-4184-A829-076B5D2E1374}">
      <dgm:prSet/>
      <dgm:spPr/>
      <dgm:t>
        <a:bodyPr/>
        <a:lstStyle/>
        <a:p>
          <a:endParaRPr lang="tr-TR"/>
        </a:p>
      </dgm:t>
    </dgm:pt>
    <dgm:pt modelId="{48E154D5-5FEA-4DD8-874F-ED8D1D95CA84}">
      <dgm:prSet phldrT="[Metin]" custT="1"/>
      <dgm:spPr>
        <a:solidFill>
          <a:schemeClr val="accent6">
            <a:lumMod val="60000"/>
            <a:lumOff val="40000"/>
            <a:alpha val="90000"/>
          </a:schemeClr>
        </a:solidFill>
      </dgm:spPr>
      <dgm:t>
        <a:bodyPr/>
        <a:lstStyle/>
        <a:p>
          <a:r>
            <a:rPr lang="tr-TR" sz="1800" b="1" dirty="0" smtClean="0">
              <a:solidFill>
                <a:schemeClr val="bg2"/>
              </a:solidFill>
            </a:rPr>
            <a:t>Balıkesir  Kongresi</a:t>
          </a:r>
        </a:p>
        <a:p>
          <a:r>
            <a:rPr lang="tr-TR" sz="1800" b="1" dirty="0" smtClean="0">
              <a:solidFill>
                <a:schemeClr val="bg2"/>
              </a:solidFill>
            </a:rPr>
            <a:t>(26-30 Temmuz 1919)</a:t>
          </a:r>
          <a:endParaRPr lang="tr-TR" sz="1800" b="1" dirty="0">
            <a:solidFill>
              <a:schemeClr val="bg2"/>
            </a:solidFill>
          </a:endParaRPr>
        </a:p>
      </dgm:t>
    </dgm:pt>
    <dgm:pt modelId="{8D426BD6-C0A7-4605-BA6E-65769426C607}" type="parTrans" cxnId="{E8401960-E20A-4507-9F25-3C0A03E6E2B2}">
      <dgm:prSet/>
      <dgm:spPr/>
      <dgm:t>
        <a:bodyPr/>
        <a:lstStyle/>
        <a:p>
          <a:endParaRPr lang="tr-TR"/>
        </a:p>
      </dgm:t>
    </dgm:pt>
    <dgm:pt modelId="{D24D0FF6-2941-4E0D-83AD-96CAAAD47920}" type="sibTrans" cxnId="{E8401960-E20A-4507-9F25-3C0A03E6E2B2}">
      <dgm:prSet/>
      <dgm:spPr/>
      <dgm:t>
        <a:bodyPr/>
        <a:lstStyle/>
        <a:p>
          <a:endParaRPr lang="tr-TR"/>
        </a:p>
      </dgm:t>
    </dgm:pt>
    <dgm:pt modelId="{E6E7C217-D752-43F7-9164-9FEE6FC65D61}">
      <dgm:prSet phldrT="[Metin]" custT="1"/>
      <dgm:spPr>
        <a:solidFill>
          <a:schemeClr val="accent6">
            <a:lumMod val="60000"/>
            <a:lumOff val="40000"/>
            <a:alpha val="90000"/>
          </a:schemeClr>
        </a:solidFill>
      </dgm:spPr>
      <dgm:t>
        <a:bodyPr/>
        <a:lstStyle/>
        <a:p>
          <a:r>
            <a:rPr lang="tr-TR" sz="1800" dirty="0" smtClean="0"/>
            <a:t>Batı Cephesinin oluşması</a:t>
          </a:r>
        </a:p>
        <a:p>
          <a:r>
            <a:rPr lang="tr-TR" sz="1800" dirty="0" smtClean="0"/>
            <a:t>Yerel Kongre</a:t>
          </a:r>
          <a:endParaRPr lang="tr-TR" sz="1800" dirty="0"/>
        </a:p>
      </dgm:t>
    </dgm:pt>
    <dgm:pt modelId="{08441DFB-0062-4047-BFA5-6111CD6E7D53}" type="parTrans" cxnId="{D0950C65-1385-4411-B1FA-CBD510F1003F}">
      <dgm:prSet/>
      <dgm:spPr/>
      <dgm:t>
        <a:bodyPr/>
        <a:lstStyle/>
        <a:p>
          <a:endParaRPr lang="tr-TR"/>
        </a:p>
      </dgm:t>
    </dgm:pt>
    <dgm:pt modelId="{848F6D6A-BD16-4343-8579-F8BCBF71A1A4}" type="sibTrans" cxnId="{D0950C65-1385-4411-B1FA-CBD510F1003F}">
      <dgm:prSet/>
      <dgm:spPr/>
      <dgm:t>
        <a:bodyPr/>
        <a:lstStyle/>
        <a:p>
          <a:endParaRPr lang="tr-TR"/>
        </a:p>
      </dgm:t>
    </dgm:pt>
    <dgm:pt modelId="{9C950615-25A9-42CC-B038-6DE752B844E4}">
      <dgm:prSet custT="1"/>
      <dgm:spPr>
        <a:solidFill>
          <a:schemeClr val="accent4">
            <a:lumMod val="75000"/>
            <a:alpha val="90000"/>
          </a:schemeClr>
        </a:solidFill>
      </dgm:spPr>
      <dgm:t>
        <a:bodyPr/>
        <a:lstStyle/>
        <a:p>
          <a:r>
            <a:rPr lang="tr-TR" sz="1800" b="1" dirty="0" smtClean="0">
              <a:solidFill>
                <a:schemeClr val="bg2"/>
              </a:solidFill>
            </a:rPr>
            <a:t>Alaşehir Kongresi</a:t>
          </a:r>
        </a:p>
        <a:p>
          <a:r>
            <a:rPr lang="tr-TR" sz="1800" b="1" dirty="0" smtClean="0">
              <a:solidFill>
                <a:schemeClr val="bg2"/>
              </a:solidFill>
            </a:rPr>
            <a:t>(16-25 Ağustos 1919)</a:t>
          </a:r>
          <a:endParaRPr lang="tr-TR" sz="1800" b="1" dirty="0">
            <a:solidFill>
              <a:schemeClr val="bg2"/>
            </a:solidFill>
          </a:endParaRPr>
        </a:p>
      </dgm:t>
    </dgm:pt>
    <dgm:pt modelId="{D9E4E696-6046-4740-81BA-843E74E05E16}" type="parTrans" cxnId="{BA28DCF4-7DEB-409B-B5A4-991A2BCBCFA9}">
      <dgm:prSet/>
      <dgm:spPr/>
      <dgm:t>
        <a:bodyPr/>
        <a:lstStyle/>
        <a:p>
          <a:endParaRPr lang="tr-TR"/>
        </a:p>
      </dgm:t>
    </dgm:pt>
    <dgm:pt modelId="{A515167C-4B1D-4A4B-A1E1-AEB64B4C6F24}" type="sibTrans" cxnId="{BA28DCF4-7DEB-409B-B5A4-991A2BCBCFA9}">
      <dgm:prSet/>
      <dgm:spPr/>
      <dgm:t>
        <a:bodyPr/>
        <a:lstStyle/>
        <a:p>
          <a:endParaRPr lang="tr-TR"/>
        </a:p>
      </dgm:t>
    </dgm:pt>
    <dgm:pt modelId="{F76066FE-751C-4F3A-94FA-A4767FFA4568}">
      <dgm:prSet custT="1"/>
      <dgm:spPr>
        <a:solidFill>
          <a:schemeClr val="accent4">
            <a:lumMod val="75000"/>
            <a:alpha val="90000"/>
          </a:schemeClr>
        </a:solidFill>
      </dgm:spPr>
      <dgm:t>
        <a:bodyPr/>
        <a:lstStyle/>
        <a:p>
          <a:r>
            <a:rPr lang="tr-TR" sz="1800" dirty="0" smtClean="0"/>
            <a:t>Batı Cephesinin oluşması</a:t>
          </a:r>
        </a:p>
        <a:p>
          <a:r>
            <a:rPr lang="tr-TR" sz="1800" dirty="0" smtClean="0"/>
            <a:t>Yerel Kongre</a:t>
          </a:r>
          <a:endParaRPr lang="tr-TR" sz="1800" dirty="0"/>
        </a:p>
      </dgm:t>
    </dgm:pt>
    <dgm:pt modelId="{E408B85C-9F5D-42F7-B5F8-BC6190623DF4}" type="parTrans" cxnId="{42715C38-1A9F-4DBE-971E-15116C6AE646}">
      <dgm:prSet/>
      <dgm:spPr/>
      <dgm:t>
        <a:bodyPr/>
        <a:lstStyle/>
        <a:p>
          <a:endParaRPr lang="tr-TR"/>
        </a:p>
      </dgm:t>
    </dgm:pt>
    <dgm:pt modelId="{92A49779-47B2-40F6-8BAD-986F88DA64B7}" type="sibTrans" cxnId="{42715C38-1A9F-4DBE-971E-15116C6AE646}">
      <dgm:prSet/>
      <dgm:spPr/>
      <dgm:t>
        <a:bodyPr/>
        <a:lstStyle/>
        <a:p>
          <a:endParaRPr lang="tr-TR"/>
        </a:p>
      </dgm:t>
    </dgm:pt>
    <dgm:pt modelId="{3E180EDA-7C1C-4930-8843-6032EF837D33}">
      <dgm:prSet custT="1"/>
      <dgm:spPr>
        <a:solidFill>
          <a:srgbClr val="92D050">
            <a:alpha val="90000"/>
          </a:srgbClr>
        </a:solidFill>
      </dgm:spPr>
      <dgm:t>
        <a:bodyPr/>
        <a:lstStyle/>
        <a:p>
          <a:r>
            <a:rPr lang="tr-TR" sz="1800" b="1" dirty="0" smtClean="0"/>
            <a:t>Sivas Kongresi</a:t>
          </a:r>
        </a:p>
        <a:p>
          <a:r>
            <a:rPr lang="tr-TR" sz="1800" b="1" dirty="0" smtClean="0"/>
            <a:t>4-11 Eylül 1919</a:t>
          </a:r>
          <a:endParaRPr lang="tr-TR" sz="1800" b="1" dirty="0"/>
        </a:p>
      </dgm:t>
    </dgm:pt>
    <dgm:pt modelId="{CCF11D2E-692E-42A2-8030-D58D53514D6B}" type="parTrans" cxnId="{8F7F4F70-38F4-4DA3-A573-9475A6A8847F}">
      <dgm:prSet/>
      <dgm:spPr/>
      <dgm:t>
        <a:bodyPr/>
        <a:lstStyle/>
        <a:p>
          <a:endParaRPr lang="tr-TR"/>
        </a:p>
      </dgm:t>
    </dgm:pt>
    <dgm:pt modelId="{D8E894C5-E9AB-413B-98E1-D3E286C0F6B1}" type="sibTrans" cxnId="{8F7F4F70-38F4-4DA3-A573-9475A6A8847F}">
      <dgm:prSet/>
      <dgm:spPr/>
      <dgm:t>
        <a:bodyPr/>
        <a:lstStyle/>
        <a:p>
          <a:endParaRPr lang="tr-TR"/>
        </a:p>
      </dgm:t>
    </dgm:pt>
    <dgm:pt modelId="{D404CA08-FEAF-4535-94A2-49A11BC974BF}">
      <dgm:prSet custT="1"/>
      <dgm:spPr>
        <a:solidFill>
          <a:srgbClr val="92D050">
            <a:alpha val="90000"/>
          </a:srgbClr>
        </a:solidFill>
      </dgm:spPr>
      <dgm:t>
        <a:bodyPr/>
        <a:lstStyle/>
        <a:p>
          <a:pPr>
            <a:lnSpc>
              <a:spcPct val="150000"/>
            </a:lnSpc>
            <a:spcAft>
              <a:spcPts val="0"/>
            </a:spcAft>
          </a:pPr>
          <a:r>
            <a:rPr lang="tr-TR" sz="1800" dirty="0" smtClean="0"/>
            <a:t>Heyet-i </a:t>
          </a:r>
          <a:r>
            <a:rPr lang="tr-TR" sz="1800" dirty="0" err="1" smtClean="0"/>
            <a:t>Temsiliye</a:t>
          </a:r>
          <a:endParaRPr lang="tr-TR" sz="1800" dirty="0" smtClean="0"/>
        </a:p>
        <a:p>
          <a:pPr>
            <a:lnSpc>
              <a:spcPct val="150000"/>
            </a:lnSpc>
            <a:spcAft>
              <a:spcPts val="0"/>
            </a:spcAft>
          </a:pPr>
          <a:r>
            <a:rPr lang="tr-TR" sz="1800" dirty="0" smtClean="0"/>
            <a:t>Milli Kongre</a:t>
          </a:r>
        </a:p>
        <a:p>
          <a:pPr>
            <a:lnSpc>
              <a:spcPct val="150000"/>
            </a:lnSpc>
            <a:spcAft>
              <a:spcPts val="0"/>
            </a:spcAft>
          </a:pPr>
          <a:r>
            <a:rPr lang="tr-TR" sz="1800" dirty="0" smtClean="0"/>
            <a:t>Anadolu ve Rumeli </a:t>
          </a:r>
          <a:r>
            <a:rPr lang="tr-TR" sz="1800" dirty="0" err="1" smtClean="0"/>
            <a:t>Müdafa</a:t>
          </a:r>
          <a:r>
            <a:rPr lang="tr-TR" sz="1800" dirty="0" smtClean="0"/>
            <a:t>-i Hukuk Cemiyeti</a:t>
          </a:r>
          <a:endParaRPr lang="tr-TR" sz="1800" dirty="0"/>
        </a:p>
      </dgm:t>
    </dgm:pt>
    <dgm:pt modelId="{69961CD7-94B8-41FF-B186-7F2D370C2222}" type="parTrans" cxnId="{C551A142-5EF4-44F9-BD8E-AE0F46F563D0}">
      <dgm:prSet/>
      <dgm:spPr/>
      <dgm:t>
        <a:bodyPr/>
        <a:lstStyle/>
        <a:p>
          <a:endParaRPr lang="tr-TR"/>
        </a:p>
      </dgm:t>
    </dgm:pt>
    <dgm:pt modelId="{AF875922-D032-4966-9FBA-01003E74DA67}" type="sibTrans" cxnId="{C551A142-5EF4-44F9-BD8E-AE0F46F563D0}">
      <dgm:prSet/>
      <dgm:spPr/>
      <dgm:t>
        <a:bodyPr/>
        <a:lstStyle/>
        <a:p>
          <a:endParaRPr lang="tr-TR"/>
        </a:p>
      </dgm:t>
    </dgm:pt>
    <dgm:pt modelId="{7A124881-3476-40B2-8EFD-186A0DE2085F}" type="pres">
      <dgm:prSet presAssocID="{A4DDAD9D-DCB0-4496-A670-7583B3733BF0}" presName="hierChild1" presStyleCnt="0">
        <dgm:presLayoutVars>
          <dgm:chPref val="1"/>
          <dgm:dir/>
          <dgm:animOne val="branch"/>
          <dgm:animLvl val="lvl"/>
          <dgm:resizeHandles/>
        </dgm:presLayoutVars>
      </dgm:prSet>
      <dgm:spPr/>
      <dgm:t>
        <a:bodyPr/>
        <a:lstStyle/>
        <a:p>
          <a:endParaRPr lang="tr-TR"/>
        </a:p>
      </dgm:t>
    </dgm:pt>
    <dgm:pt modelId="{27CD9E28-FC88-424F-B63E-590B6C6056EA}" type="pres">
      <dgm:prSet presAssocID="{44E50420-AA27-4131-9932-596605E84135}" presName="hierRoot1" presStyleCnt="0"/>
      <dgm:spPr/>
    </dgm:pt>
    <dgm:pt modelId="{3C3A7710-CDC7-4CCC-886D-FC1301C7BE58}" type="pres">
      <dgm:prSet presAssocID="{44E50420-AA27-4131-9932-596605E84135}" presName="composite" presStyleCnt="0"/>
      <dgm:spPr/>
    </dgm:pt>
    <dgm:pt modelId="{B710AD28-8CA5-4FA3-BA4D-3C6AFA357570}" type="pres">
      <dgm:prSet presAssocID="{44E50420-AA27-4131-9932-596605E84135}" presName="background" presStyleLbl="node0" presStyleIdx="0" presStyleCnt="1"/>
      <dgm:spPr/>
    </dgm:pt>
    <dgm:pt modelId="{002B83D3-1AF1-4E3A-8184-6E21B0A2B188}" type="pres">
      <dgm:prSet presAssocID="{44E50420-AA27-4131-9932-596605E84135}" presName="text" presStyleLbl="fgAcc0" presStyleIdx="0" presStyleCnt="1">
        <dgm:presLayoutVars>
          <dgm:chPref val="3"/>
        </dgm:presLayoutVars>
      </dgm:prSet>
      <dgm:spPr/>
      <dgm:t>
        <a:bodyPr/>
        <a:lstStyle/>
        <a:p>
          <a:endParaRPr lang="tr-TR"/>
        </a:p>
      </dgm:t>
    </dgm:pt>
    <dgm:pt modelId="{A1B0348F-FD14-4617-A75B-6DFD6DFF0EB5}" type="pres">
      <dgm:prSet presAssocID="{44E50420-AA27-4131-9932-596605E84135}" presName="hierChild2" presStyleCnt="0"/>
      <dgm:spPr/>
    </dgm:pt>
    <dgm:pt modelId="{57CBAAA9-3030-45B4-8482-39C6EED79EF2}" type="pres">
      <dgm:prSet presAssocID="{3BCBE968-D2B2-4B55-B4E1-126A7B9965F8}" presName="Name10" presStyleLbl="parChTrans1D2" presStyleIdx="0" presStyleCnt="4"/>
      <dgm:spPr/>
      <dgm:t>
        <a:bodyPr/>
        <a:lstStyle/>
        <a:p>
          <a:endParaRPr lang="tr-TR"/>
        </a:p>
      </dgm:t>
    </dgm:pt>
    <dgm:pt modelId="{D4B34005-29D4-4661-877C-CB9135E036D5}" type="pres">
      <dgm:prSet presAssocID="{F0E4AC60-81DF-401D-9086-94502AD009C8}" presName="hierRoot2" presStyleCnt="0"/>
      <dgm:spPr/>
    </dgm:pt>
    <dgm:pt modelId="{1C5EC371-0A5E-42CC-A33A-131DD0D76C35}" type="pres">
      <dgm:prSet presAssocID="{F0E4AC60-81DF-401D-9086-94502AD009C8}" presName="composite2" presStyleCnt="0"/>
      <dgm:spPr/>
    </dgm:pt>
    <dgm:pt modelId="{2133C45F-BFA1-4914-BC1F-3BE5EDC9A1D1}" type="pres">
      <dgm:prSet presAssocID="{F0E4AC60-81DF-401D-9086-94502AD009C8}" presName="background2" presStyleLbl="node2" presStyleIdx="0" presStyleCnt="4"/>
      <dgm:spPr/>
    </dgm:pt>
    <dgm:pt modelId="{50830D63-90C3-4AA9-84E5-D8D1BF9C3A61}" type="pres">
      <dgm:prSet presAssocID="{F0E4AC60-81DF-401D-9086-94502AD009C8}" presName="text2" presStyleLbl="fgAcc2" presStyleIdx="0" presStyleCnt="4">
        <dgm:presLayoutVars>
          <dgm:chPref val="3"/>
        </dgm:presLayoutVars>
      </dgm:prSet>
      <dgm:spPr/>
      <dgm:t>
        <a:bodyPr/>
        <a:lstStyle/>
        <a:p>
          <a:endParaRPr lang="tr-TR"/>
        </a:p>
      </dgm:t>
    </dgm:pt>
    <dgm:pt modelId="{EB5AC2C0-0062-4DA8-AE5C-C8100E5F5509}" type="pres">
      <dgm:prSet presAssocID="{F0E4AC60-81DF-401D-9086-94502AD009C8}" presName="hierChild3" presStyleCnt="0"/>
      <dgm:spPr/>
    </dgm:pt>
    <dgm:pt modelId="{40A15B25-16FD-4A14-933D-46BA08E26E8C}" type="pres">
      <dgm:prSet presAssocID="{9E603D60-F355-4A3C-966D-FA0AB9CE0E78}" presName="Name17" presStyleLbl="parChTrans1D3" presStyleIdx="0" presStyleCnt="4"/>
      <dgm:spPr/>
      <dgm:t>
        <a:bodyPr/>
        <a:lstStyle/>
        <a:p>
          <a:endParaRPr lang="tr-TR"/>
        </a:p>
      </dgm:t>
    </dgm:pt>
    <dgm:pt modelId="{A1AC3CC8-95DC-45F4-AA06-2A2F8BA279BF}" type="pres">
      <dgm:prSet presAssocID="{DC802718-6B16-4E1D-8B95-404DDE6AAB26}" presName="hierRoot3" presStyleCnt="0"/>
      <dgm:spPr/>
    </dgm:pt>
    <dgm:pt modelId="{6E2F49C1-AB66-4BD8-B2F7-357B87142722}" type="pres">
      <dgm:prSet presAssocID="{DC802718-6B16-4E1D-8B95-404DDE6AAB26}" presName="composite3" presStyleCnt="0"/>
      <dgm:spPr/>
    </dgm:pt>
    <dgm:pt modelId="{FB1358BE-7088-41F2-838C-C59C7F1501F7}" type="pres">
      <dgm:prSet presAssocID="{DC802718-6B16-4E1D-8B95-404DDE6AAB26}" presName="background3" presStyleLbl="node3" presStyleIdx="0" presStyleCnt="4"/>
      <dgm:spPr/>
    </dgm:pt>
    <dgm:pt modelId="{DBE5A02E-3F8D-461B-86E4-BFD986E79606}" type="pres">
      <dgm:prSet presAssocID="{DC802718-6B16-4E1D-8B95-404DDE6AAB26}" presName="text3" presStyleLbl="fgAcc3" presStyleIdx="0" presStyleCnt="4" custScaleY="127238">
        <dgm:presLayoutVars>
          <dgm:chPref val="3"/>
        </dgm:presLayoutVars>
      </dgm:prSet>
      <dgm:spPr/>
      <dgm:t>
        <a:bodyPr/>
        <a:lstStyle/>
        <a:p>
          <a:endParaRPr lang="tr-TR"/>
        </a:p>
      </dgm:t>
    </dgm:pt>
    <dgm:pt modelId="{E782C21E-17C8-4285-868D-467A404AF0D2}" type="pres">
      <dgm:prSet presAssocID="{DC802718-6B16-4E1D-8B95-404DDE6AAB26}" presName="hierChild4" presStyleCnt="0"/>
      <dgm:spPr/>
    </dgm:pt>
    <dgm:pt modelId="{23504DDB-2192-42AF-91BB-162A490B9DFB}" type="pres">
      <dgm:prSet presAssocID="{8D426BD6-C0A7-4605-BA6E-65769426C607}" presName="Name10" presStyleLbl="parChTrans1D2" presStyleIdx="1" presStyleCnt="4"/>
      <dgm:spPr/>
      <dgm:t>
        <a:bodyPr/>
        <a:lstStyle/>
        <a:p>
          <a:endParaRPr lang="tr-TR"/>
        </a:p>
      </dgm:t>
    </dgm:pt>
    <dgm:pt modelId="{E6D3EF87-6F2A-42A0-98FB-1CECF1FDE768}" type="pres">
      <dgm:prSet presAssocID="{48E154D5-5FEA-4DD8-874F-ED8D1D95CA84}" presName="hierRoot2" presStyleCnt="0"/>
      <dgm:spPr/>
    </dgm:pt>
    <dgm:pt modelId="{642D594D-49BF-490B-9D77-8685B342804D}" type="pres">
      <dgm:prSet presAssocID="{48E154D5-5FEA-4DD8-874F-ED8D1D95CA84}" presName="composite2" presStyleCnt="0"/>
      <dgm:spPr/>
    </dgm:pt>
    <dgm:pt modelId="{2C3C8234-4D6D-4EEE-89DB-AEBF2CB12366}" type="pres">
      <dgm:prSet presAssocID="{48E154D5-5FEA-4DD8-874F-ED8D1D95CA84}" presName="background2" presStyleLbl="node2" presStyleIdx="1" presStyleCnt="4"/>
      <dgm:spPr/>
    </dgm:pt>
    <dgm:pt modelId="{E9ED0044-E5A1-43E0-8060-C968B2840E7F}" type="pres">
      <dgm:prSet presAssocID="{48E154D5-5FEA-4DD8-874F-ED8D1D95CA84}" presName="text2" presStyleLbl="fgAcc2" presStyleIdx="1" presStyleCnt="4">
        <dgm:presLayoutVars>
          <dgm:chPref val="3"/>
        </dgm:presLayoutVars>
      </dgm:prSet>
      <dgm:spPr/>
      <dgm:t>
        <a:bodyPr/>
        <a:lstStyle/>
        <a:p>
          <a:endParaRPr lang="tr-TR"/>
        </a:p>
      </dgm:t>
    </dgm:pt>
    <dgm:pt modelId="{ADFA95A4-2980-4711-A0E4-914642A79A4B}" type="pres">
      <dgm:prSet presAssocID="{48E154D5-5FEA-4DD8-874F-ED8D1D95CA84}" presName="hierChild3" presStyleCnt="0"/>
      <dgm:spPr/>
    </dgm:pt>
    <dgm:pt modelId="{48709239-628C-4A76-A208-43405CD713DF}" type="pres">
      <dgm:prSet presAssocID="{08441DFB-0062-4047-BFA5-6111CD6E7D53}" presName="Name17" presStyleLbl="parChTrans1D3" presStyleIdx="1" presStyleCnt="4"/>
      <dgm:spPr/>
      <dgm:t>
        <a:bodyPr/>
        <a:lstStyle/>
        <a:p>
          <a:endParaRPr lang="tr-TR"/>
        </a:p>
      </dgm:t>
    </dgm:pt>
    <dgm:pt modelId="{20575F18-971E-43DC-9488-4C80E46C7E45}" type="pres">
      <dgm:prSet presAssocID="{E6E7C217-D752-43F7-9164-9FEE6FC65D61}" presName="hierRoot3" presStyleCnt="0"/>
      <dgm:spPr/>
    </dgm:pt>
    <dgm:pt modelId="{2C1CA894-30E0-4DB4-92EA-022B9D89DD88}" type="pres">
      <dgm:prSet presAssocID="{E6E7C217-D752-43F7-9164-9FEE6FC65D61}" presName="composite3" presStyleCnt="0"/>
      <dgm:spPr/>
    </dgm:pt>
    <dgm:pt modelId="{D1CBDF3C-934F-43E6-BC6D-782F79E34953}" type="pres">
      <dgm:prSet presAssocID="{E6E7C217-D752-43F7-9164-9FEE6FC65D61}" presName="background3" presStyleLbl="node3" presStyleIdx="1" presStyleCnt="4"/>
      <dgm:spPr/>
    </dgm:pt>
    <dgm:pt modelId="{C87FDC64-F67F-4645-BFAA-BA6BA2719F7E}" type="pres">
      <dgm:prSet presAssocID="{E6E7C217-D752-43F7-9164-9FEE6FC65D61}" presName="text3" presStyleLbl="fgAcc3" presStyleIdx="1" presStyleCnt="4">
        <dgm:presLayoutVars>
          <dgm:chPref val="3"/>
        </dgm:presLayoutVars>
      </dgm:prSet>
      <dgm:spPr/>
      <dgm:t>
        <a:bodyPr/>
        <a:lstStyle/>
        <a:p>
          <a:endParaRPr lang="tr-TR"/>
        </a:p>
      </dgm:t>
    </dgm:pt>
    <dgm:pt modelId="{790CF2F8-75F7-4F5E-88D5-5721D95B23E3}" type="pres">
      <dgm:prSet presAssocID="{E6E7C217-D752-43F7-9164-9FEE6FC65D61}" presName="hierChild4" presStyleCnt="0"/>
      <dgm:spPr/>
    </dgm:pt>
    <dgm:pt modelId="{1C0C0535-D3D2-41E9-9725-B4A1123A192C}" type="pres">
      <dgm:prSet presAssocID="{D9E4E696-6046-4740-81BA-843E74E05E16}" presName="Name10" presStyleLbl="parChTrans1D2" presStyleIdx="2" presStyleCnt="4"/>
      <dgm:spPr/>
      <dgm:t>
        <a:bodyPr/>
        <a:lstStyle/>
        <a:p>
          <a:endParaRPr lang="tr-TR"/>
        </a:p>
      </dgm:t>
    </dgm:pt>
    <dgm:pt modelId="{4ECF3CC7-A731-4E16-A501-18486738AAED}" type="pres">
      <dgm:prSet presAssocID="{9C950615-25A9-42CC-B038-6DE752B844E4}" presName="hierRoot2" presStyleCnt="0"/>
      <dgm:spPr/>
    </dgm:pt>
    <dgm:pt modelId="{F662DA31-4654-4707-87C9-0CEAD20F22CB}" type="pres">
      <dgm:prSet presAssocID="{9C950615-25A9-42CC-B038-6DE752B844E4}" presName="composite2" presStyleCnt="0"/>
      <dgm:spPr/>
    </dgm:pt>
    <dgm:pt modelId="{719519BC-354E-4100-A0F2-43151A11B134}" type="pres">
      <dgm:prSet presAssocID="{9C950615-25A9-42CC-B038-6DE752B844E4}" presName="background2" presStyleLbl="node2" presStyleIdx="2" presStyleCnt="4"/>
      <dgm:spPr/>
    </dgm:pt>
    <dgm:pt modelId="{2DC04A6E-1DA6-432D-98F5-5C666C29B9B7}" type="pres">
      <dgm:prSet presAssocID="{9C950615-25A9-42CC-B038-6DE752B844E4}" presName="text2" presStyleLbl="fgAcc2" presStyleIdx="2" presStyleCnt="4">
        <dgm:presLayoutVars>
          <dgm:chPref val="3"/>
        </dgm:presLayoutVars>
      </dgm:prSet>
      <dgm:spPr/>
      <dgm:t>
        <a:bodyPr/>
        <a:lstStyle/>
        <a:p>
          <a:endParaRPr lang="tr-TR"/>
        </a:p>
      </dgm:t>
    </dgm:pt>
    <dgm:pt modelId="{39C37F9D-C668-415E-B5B9-BC8EBCB741CF}" type="pres">
      <dgm:prSet presAssocID="{9C950615-25A9-42CC-B038-6DE752B844E4}" presName="hierChild3" presStyleCnt="0"/>
      <dgm:spPr/>
    </dgm:pt>
    <dgm:pt modelId="{5C161142-F06D-4840-ABE5-A3344DE953C2}" type="pres">
      <dgm:prSet presAssocID="{E408B85C-9F5D-42F7-B5F8-BC6190623DF4}" presName="Name17" presStyleLbl="parChTrans1D3" presStyleIdx="2" presStyleCnt="4"/>
      <dgm:spPr/>
      <dgm:t>
        <a:bodyPr/>
        <a:lstStyle/>
        <a:p>
          <a:endParaRPr lang="tr-TR"/>
        </a:p>
      </dgm:t>
    </dgm:pt>
    <dgm:pt modelId="{B3D5AB0B-77E8-4ADC-800E-EC1E206374F5}" type="pres">
      <dgm:prSet presAssocID="{F76066FE-751C-4F3A-94FA-A4767FFA4568}" presName="hierRoot3" presStyleCnt="0"/>
      <dgm:spPr/>
    </dgm:pt>
    <dgm:pt modelId="{5B851FA7-ADD3-4626-8AFE-C55426C94C7F}" type="pres">
      <dgm:prSet presAssocID="{F76066FE-751C-4F3A-94FA-A4767FFA4568}" presName="composite3" presStyleCnt="0"/>
      <dgm:spPr/>
    </dgm:pt>
    <dgm:pt modelId="{169CB592-1380-4B22-A38D-940AA16248F8}" type="pres">
      <dgm:prSet presAssocID="{F76066FE-751C-4F3A-94FA-A4767FFA4568}" presName="background3" presStyleLbl="node3" presStyleIdx="2" presStyleCnt="4"/>
      <dgm:spPr/>
    </dgm:pt>
    <dgm:pt modelId="{AA94391D-7156-4642-AA1A-2008CD8BE3A1}" type="pres">
      <dgm:prSet presAssocID="{F76066FE-751C-4F3A-94FA-A4767FFA4568}" presName="text3" presStyleLbl="fgAcc3" presStyleIdx="2" presStyleCnt="4">
        <dgm:presLayoutVars>
          <dgm:chPref val="3"/>
        </dgm:presLayoutVars>
      </dgm:prSet>
      <dgm:spPr/>
      <dgm:t>
        <a:bodyPr/>
        <a:lstStyle/>
        <a:p>
          <a:endParaRPr lang="tr-TR"/>
        </a:p>
      </dgm:t>
    </dgm:pt>
    <dgm:pt modelId="{249E764B-77B2-4635-A742-CD95C83CB546}" type="pres">
      <dgm:prSet presAssocID="{F76066FE-751C-4F3A-94FA-A4767FFA4568}" presName="hierChild4" presStyleCnt="0"/>
      <dgm:spPr/>
    </dgm:pt>
    <dgm:pt modelId="{D23F5ACA-D84E-4C0E-A6AF-2A4CFD8F0E65}" type="pres">
      <dgm:prSet presAssocID="{CCF11D2E-692E-42A2-8030-D58D53514D6B}" presName="Name10" presStyleLbl="parChTrans1D2" presStyleIdx="3" presStyleCnt="4"/>
      <dgm:spPr/>
      <dgm:t>
        <a:bodyPr/>
        <a:lstStyle/>
        <a:p>
          <a:endParaRPr lang="tr-TR"/>
        </a:p>
      </dgm:t>
    </dgm:pt>
    <dgm:pt modelId="{D7FEAB86-3CC2-4E26-B290-768180B2C419}" type="pres">
      <dgm:prSet presAssocID="{3E180EDA-7C1C-4930-8843-6032EF837D33}" presName="hierRoot2" presStyleCnt="0"/>
      <dgm:spPr/>
    </dgm:pt>
    <dgm:pt modelId="{E5FC0101-5062-4BC5-A5EA-CB1EA5690A40}" type="pres">
      <dgm:prSet presAssocID="{3E180EDA-7C1C-4930-8843-6032EF837D33}" presName="composite2" presStyleCnt="0"/>
      <dgm:spPr/>
    </dgm:pt>
    <dgm:pt modelId="{878DBBDF-DD2B-4951-B61C-B8A6686AC791}" type="pres">
      <dgm:prSet presAssocID="{3E180EDA-7C1C-4930-8843-6032EF837D33}" presName="background2" presStyleLbl="node2" presStyleIdx="3" presStyleCnt="4"/>
      <dgm:spPr/>
    </dgm:pt>
    <dgm:pt modelId="{76279640-4016-48E2-80E4-29C7E9F65416}" type="pres">
      <dgm:prSet presAssocID="{3E180EDA-7C1C-4930-8843-6032EF837D33}" presName="text2" presStyleLbl="fgAcc2" presStyleIdx="3" presStyleCnt="4">
        <dgm:presLayoutVars>
          <dgm:chPref val="3"/>
        </dgm:presLayoutVars>
      </dgm:prSet>
      <dgm:spPr/>
      <dgm:t>
        <a:bodyPr/>
        <a:lstStyle/>
        <a:p>
          <a:endParaRPr lang="tr-TR"/>
        </a:p>
      </dgm:t>
    </dgm:pt>
    <dgm:pt modelId="{2C8E3D17-37B3-41F6-9FB7-A8FC797CC5D8}" type="pres">
      <dgm:prSet presAssocID="{3E180EDA-7C1C-4930-8843-6032EF837D33}" presName="hierChild3" presStyleCnt="0"/>
      <dgm:spPr/>
    </dgm:pt>
    <dgm:pt modelId="{C6B1CF24-3C5D-4D17-940D-DCB35D891DF7}" type="pres">
      <dgm:prSet presAssocID="{69961CD7-94B8-41FF-B186-7F2D370C2222}" presName="Name17" presStyleLbl="parChTrans1D3" presStyleIdx="3" presStyleCnt="4"/>
      <dgm:spPr/>
      <dgm:t>
        <a:bodyPr/>
        <a:lstStyle/>
        <a:p>
          <a:endParaRPr lang="tr-TR"/>
        </a:p>
      </dgm:t>
    </dgm:pt>
    <dgm:pt modelId="{477C7F55-81BC-42C8-BCA9-8F869A247243}" type="pres">
      <dgm:prSet presAssocID="{D404CA08-FEAF-4535-94A2-49A11BC974BF}" presName="hierRoot3" presStyleCnt="0"/>
      <dgm:spPr/>
    </dgm:pt>
    <dgm:pt modelId="{A8828DE4-6E91-4C7D-88FF-AEA598AECC03}" type="pres">
      <dgm:prSet presAssocID="{D404CA08-FEAF-4535-94A2-49A11BC974BF}" presName="composite3" presStyleCnt="0"/>
      <dgm:spPr/>
    </dgm:pt>
    <dgm:pt modelId="{A4FA3DA5-ACA5-41BD-AD28-11FDB5710482}" type="pres">
      <dgm:prSet presAssocID="{D404CA08-FEAF-4535-94A2-49A11BC974BF}" presName="background3" presStyleLbl="node3" presStyleIdx="3" presStyleCnt="4"/>
      <dgm:spPr/>
    </dgm:pt>
    <dgm:pt modelId="{77DAC582-D222-4ACA-8158-4C6BCB3DBBDD}" type="pres">
      <dgm:prSet presAssocID="{D404CA08-FEAF-4535-94A2-49A11BC974BF}" presName="text3" presStyleLbl="fgAcc3" presStyleIdx="3" presStyleCnt="4" custScaleY="156032">
        <dgm:presLayoutVars>
          <dgm:chPref val="3"/>
        </dgm:presLayoutVars>
      </dgm:prSet>
      <dgm:spPr/>
      <dgm:t>
        <a:bodyPr/>
        <a:lstStyle/>
        <a:p>
          <a:endParaRPr lang="tr-TR"/>
        </a:p>
      </dgm:t>
    </dgm:pt>
    <dgm:pt modelId="{FDD1FCFE-C3EB-408A-BEB3-CD5007CD3DFA}" type="pres">
      <dgm:prSet presAssocID="{D404CA08-FEAF-4535-94A2-49A11BC974BF}" presName="hierChild4" presStyleCnt="0"/>
      <dgm:spPr/>
    </dgm:pt>
  </dgm:ptLst>
  <dgm:cxnLst>
    <dgm:cxn modelId="{733D0EA8-7A3B-414C-9FB7-C0C9CF583E88}" type="presOf" srcId="{08441DFB-0062-4047-BFA5-6111CD6E7D53}" destId="{48709239-628C-4A76-A208-43405CD713DF}" srcOrd="0" destOrd="0" presId="urn:microsoft.com/office/officeart/2005/8/layout/hierarchy1"/>
    <dgm:cxn modelId="{C7068F0E-76ED-450F-80EB-A324745E98BD}" type="presOf" srcId="{CCF11D2E-692E-42A2-8030-D58D53514D6B}" destId="{D23F5ACA-D84E-4C0E-A6AF-2A4CFD8F0E65}" srcOrd="0" destOrd="0" presId="urn:microsoft.com/office/officeart/2005/8/layout/hierarchy1"/>
    <dgm:cxn modelId="{1ACAE589-A778-4D6E-BCDD-1C79EB177ABF}" type="presOf" srcId="{E6E7C217-D752-43F7-9164-9FEE6FC65D61}" destId="{C87FDC64-F67F-4645-BFAA-BA6BA2719F7E}" srcOrd="0" destOrd="0" presId="urn:microsoft.com/office/officeart/2005/8/layout/hierarchy1"/>
    <dgm:cxn modelId="{12561E74-E6A4-4FCA-8A73-49F347BABC47}" type="presOf" srcId="{D9E4E696-6046-4740-81BA-843E74E05E16}" destId="{1C0C0535-D3D2-41E9-9725-B4A1123A192C}" srcOrd="0" destOrd="0" presId="urn:microsoft.com/office/officeart/2005/8/layout/hierarchy1"/>
    <dgm:cxn modelId="{E77EE4FA-4B7E-4784-BD3C-DCDD1D129480}" type="presOf" srcId="{9C950615-25A9-42CC-B038-6DE752B844E4}" destId="{2DC04A6E-1DA6-432D-98F5-5C666C29B9B7}" srcOrd="0" destOrd="0" presId="urn:microsoft.com/office/officeart/2005/8/layout/hierarchy1"/>
    <dgm:cxn modelId="{C551A142-5EF4-44F9-BD8E-AE0F46F563D0}" srcId="{3E180EDA-7C1C-4930-8843-6032EF837D33}" destId="{D404CA08-FEAF-4535-94A2-49A11BC974BF}" srcOrd="0" destOrd="0" parTransId="{69961CD7-94B8-41FF-B186-7F2D370C2222}" sibTransId="{AF875922-D032-4966-9FBA-01003E74DA67}"/>
    <dgm:cxn modelId="{2605E445-7AB6-474A-96FE-C906AD37765A}" type="presOf" srcId="{A4DDAD9D-DCB0-4496-A670-7583B3733BF0}" destId="{7A124881-3476-40B2-8EFD-186A0DE2085F}" srcOrd="0" destOrd="0" presId="urn:microsoft.com/office/officeart/2005/8/layout/hierarchy1"/>
    <dgm:cxn modelId="{1614B8ED-863B-46B1-BB3F-DC069A770885}" type="presOf" srcId="{3BCBE968-D2B2-4B55-B4E1-126A7B9965F8}" destId="{57CBAAA9-3030-45B4-8482-39C6EED79EF2}" srcOrd="0" destOrd="0" presId="urn:microsoft.com/office/officeart/2005/8/layout/hierarchy1"/>
    <dgm:cxn modelId="{E8401960-E20A-4507-9F25-3C0A03E6E2B2}" srcId="{44E50420-AA27-4131-9932-596605E84135}" destId="{48E154D5-5FEA-4DD8-874F-ED8D1D95CA84}" srcOrd="1" destOrd="0" parTransId="{8D426BD6-C0A7-4605-BA6E-65769426C607}" sibTransId="{D24D0FF6-2941-4E0D-83AD-96CAAAD47920}"/>
    <dgm:cxn modelId="{C1626615-6E20-4B9C-B27E-9E7415B40962}" type="presOf" srcId="{8D426BD6-C0A7-4605-BA6E-65769426C607}" destId="{23504DDB-2192-42AF-91BB-162A490B9DFB}" srcOrd="0" destOrd="0" presId="urn:microsoft.com/office/officeart/2005/8/layout/hierarchy1"/>
    <dgm:cxn modelId="{4A9203BB-5808-4D4A-B5A2-B49A72A80D74}" type="presOf" srcId="{9E603D60-F355-4A3C-966D-FA0AB9CE0E78}" destId="{40A15B25-16FD-4A14-933D-46BA08E26E8C}" srcOrd="0" destOrd="0" presId="urn:microsoft.com/office/officeart/2005/8/layout/hierarchy1"/>
    <dgm:cxn modelId="{4559EEF2-6E00-4184-A829-076B5D2E1374}" srcId="{F0E4AC60-81DF-401D-9086-94502AD009C8}" destId="{DC802718-6B16-4E1D-8B95-404DDE6AAB26}" srcOrd="0" destOrd="0" parTransId="{9E603D60-F355-4A3C-966D-FA0AB9CE0E78}" sibTransId="{5A89F411-7CD9-453C-911F-9CB9FEB78DC3}"/>
    <dgm:cxn modelId="{10BFFEED-C72D-4EC5-A8E9-CAD196C24FA8}" type="presOf" srcId="{D404CA08-FEAF-4535-94A2-49A11BC974BF}" destId="{77DAC582-D222-4ACA-8158-4C6BCB3DBBDD}" srcOrd="0" destOrd="0" presId="urn:microsoft.com/office/officeart/2005/8/layout/hierarchy1"/>
    <dgm:cxn modelId="{3F022C8C-F67E-4678-AA4C-BA1F9BAB9569}" type="presOf" srcId="{E408B85C-9F5D-42F7-B5F8-BC6190623DF4}" destId="{5C161142-F06D-4840-ABE5-A3344DE953C2}" srcOrd="0" destOrd="0" presId="urn:microsoft.com/office/officeart/2005/8/layout/hierarchy1"/>
    <dgm:cxn modelId="{8B168EC9-F682-46AA-B7A1-49ABA9A77C18}" type="presOf" srcId="{F0E4AC60-81DF-401D-9086-94502AD009C8}" destId="{50830D63-90C3-4AA9-84E5-D8D1BF9C3A61}" srcOrd="0" destOrd="0" presId="urn:microsoft.com/office/officeart/2005/8/layout/hierarchy1"/>
    <dgm:cxn modelId="{BA28DCF4-7DEB-409B-B5A4-991A2BCBCFA9}" srcId="{44E50420-AA27-4131-9932-596605E84135}" destId="{9C950615-25A9-42CC-B038-6DE752B844E4}" srcOrd="2" destOrd="0" parTransId="{D9E4E696-6046-4740-81BA-843E74E05E16}" sibTransId="{A515167C-4B1D-4A4B-A1E1-AEB64B4C6F24}"/>
    <dgm:cxn modelId="{8F7F4F70-38F4-4DA3-A573-9475A6A8847F}" srcId="{44E50420-AA27-4131-9932-596605E84135}" destId="{3E180EDA-7C1C-4930-8843-6032EF837D33}" srcOrd="3" destOrd="0" parTransId="{CCF11D2E-692E-42A2-8030-D58D53514D6B}" sibTransId="{D8E894C5-E9AB-413B-98E1-D3E286C0F6B1}"/>
    <dgm:cxn modelId="{D0950C65-1385-4411-B1FA-CBD510F1003F}" srcId="{48E154D5-5FEA-4DD8-874F-ED8D1D95CA84}" destId="{E6E7C217-D752-43F7-9164-9FEE6FC65D61}" srcOrd="0" destOrd="0" parTransId="{08441DFB-0062-4047-BFA5-6111CD6E7D53}" sibTransId="{848F6D6A-BD16-4343-8579-F8BCBF71A1A4}"/>
    <dgm:cxn modelId="{83D92D42-00D6-49C6-A17F-DC4B19C9DE02}" srcId="{44E50420-AA27-4131-9932-596605E84135}" destId="{F0E4AC60-81DF-401D-9086-94502AD009C8}" srcOrd="0" destOrd="0" parTransId="{3BCBE968-D2B2-4B55-B4E1-126A7B9965F8}" sibTransId="{ACAAF431-0759-4AA0-B708-317A9DCC8251}"/>
    <dgm:cxn modelId="{42715C38-1A9F-4DBE-971E-15116C6AE646}" srcId="{9C950615-25A9-42CC-B038-6DE752B844E4}" destId="{F76066FE-751C-4F3A-94FA-A4767FFA4568}" srcOrd="0" destOrd="0" parTransId="{E408B85C-9F5D-42F7-B5F8-BC6190623DF4}" sibTransId="{92A49779-47B2-40F6-8BAD-986F88DA64B7}"/>
    <dgm:cxn modelId="{D1742E2A-1431-451E-A03C-A16AD863ABFB}" type="presOf" srcId="{3E180EDA-7C1C-4930-8843-6032EF837D33}" destId="{76279640-4016-48E2-80E4-29C7E9F65416}" srcOrd="0" destOrd="0" presId="urn:microsoft.com/office/officeart/2005/8/layout/hierarchy1"/>
    <dgm:cxn modelId="{81551729-C864-47BB-A4B4-175338FA7AB1}" type="presOf" srcId="{69961CD7-94B8-41FF-B186-7F2D370C2222}" destId="{C6B1CF24-3C5D-4D17-940D-DCB35D891DF7}" srcOrd="0" destOrd="0" presId="urn:microsoft.com/office/officeart/2005/8/layout/hierarchy1"/>
    <dgm:cxn modelId="{CDF0287E-2EAB-4170-8F45-A9A65ADBFBA6}" type="presOf" srcId="{F76066FE-751C-4F3A-94FA-A4767FFA4568}" destId="{AA94391D-7156-4642-AA1A-2008CD8BE3A1}" srcOrd="0" destOrd="0" presId="urn:microsoft.com/office/officeart/2005/8/layout/hierarchy1"/>
    <dgm:cxn modelId="{FA69AB5E-6BA9-4DA0-B64D-0DA5B6FB381E}" srcId="{A4DDAD9D-DCB0-4496-A670-7583B3733BF0}" destId="{44E50420-AA27-4131-9932-596605E84135}" srcOrd="0" destOrd="0" parTransId="{46FADE06-DF8D-4A25-AC59-19B3DD706CC7}" sibTransId="{950CE209-E10E-42D8-9BA5-7431DCA06B1A}"/>
    <dgm:cxn modelId="{68CFBED0-6B7C-44B4-BCC7-59685BD2ABD9}" type="presOf" srcId="{44E50420-AA27-4131-9932-596605E84135}" destId="{002B83D3-1AF1-4E3A-8184-6E21B0A2B188}" srcOrd="0" destOrd="0" presId="urn:microsoft.com/office/officeart/2005/8/layout/hierarchy1"/>
    <dgm:cxn modelId="{DD2DD2B9-C656-44BF-A0FB-80D2B4EF8680}" type="presOf" srcId="{48E154D5-5FEA-4DD8-874F-ED8D1D95CA84}" destId="{E9ED0044-E5A1-43E0-8060-C968B2840E7F}" srcOrd="0" destOrd="0" presId="urn:microsoft.com/office/officeart/2005/8/layout/hierarchy1"/>
    <dgm:cxn modelId="{839E4586-0BAB-476B-99C5-4D624ADA3E5B}" type="presOf" srcId="{DC802718-6B16-4E1D-8B95-404DDE6AAB26}" destId="{DBE5A02E-3F8D-461B-86E4-BFD986E79606}" srcOrd="0" destOrd="0" presId="urn:microsoft.com/office/officeart/2005/8/layout/hierarchy1"/>
    <dgm:cxn modelId="{2E847D2F-843F-4060-9CEE-CA00D8A3A3C3}" type="presParOf" srcId="{7A124881-3476-40B2-8EFD-186A0DE2085F}" destId="{27CD9E28-FC88-424F-B63E-590B6C6056EA}" srcOrd="0" destOrd="0" presId="urn:microsoft.com/office/officeart/2005/8/layout/hierarchy1"/>
    <dgm:cxn modelId="{A13677BF-30FA-4E50-A8BD-B97ED6940C03}" type="presParOf" srcId="{27CD9E28-FC88-424F-B63E-590B6C6056EA}" destId="{3C3A7710-CDC7-4CCC-886D-FC1301C7BE58}" srcOrd="0" destOrd="0" presId="urn:microsoft.com/office/officeart/2005/8/layout/hierarchy1"/>
    <dgm:cxn modelId="{E00DA013-9BDA-4403-9D2B-B6D4C411D531}" type="presParOf" srcId="{3C3A7710-CDC7-4CCC-886D-FC1301C7BE58}" destId="{B710AD28-8CA5-4FA3-BA4D-3C6AFA357570}" srcOrd="0" destOrd="0" presId="urn:microsoft.com/office/officeart/2005/8/layout/hierarchy1"/>
    <dgm:cxn modelId="{41DD380E-7FD4-4749-B530-C335C717372A}" type="presParOf" srcId="{3C3A7710-CDC7-4CCC-886D-FC1301C7BE58}" destId="{002B83D3-1AF1-4E3A-8184-6E21B0A2B188}" srcOrd="1" destOrd="0" presId="urn:microsoft.com/office/officeart/2005/8/layout/hierarchy1"/>
    <dgm:cxn modelId="{F930F4D1-853A-4AFD-BE21-8E2D7168CADD}" type="presParOf" srcId="{27CD9E28-FC88-424F-B63E-590B6C6056EA}" destId="{A1B0348F-FD14-4617-A75B-6DFD6DFF0EB5}" srcOrd="1" destOrd="0" presId="urn:microsoft.com/office/officeart/2005/8/layout/hierarchy1"/>
    <dgm:cxn modelId="{B25859A2-F921-4C57-80AF-58F86264266B}" type="presParOf" srcId="{A1B0348F-FD14-4617-A75B-6DFD6DFF0EB5}" destId="{57CBAAA9-3030-45B4-8482-39C6EED79EF2}" srcOrd="0" destOrd="0" presId="urn:microsoft.com/office/officeart/2005/8/layout/hierarchy1"/>
    <dgm:cxn modelId="{99F4B896-F659-42D6-A5E2-FF0E3EA631F9}" type="presParOf" srcId="{A1B0348F-FD14-4617-A75B-6DFD6DFF0EB5}" destId="{D4B34005-29D4-4661-877C-CB9135E036D5}" srcOrd="1" destOrd="0" presId="urn:microsoft.com/office/officeart/2005/8/layout/hierarchy1"/>
    <dgm:cxn modelId="{5DD1C648-F53E-463E-9D6D-3F900FA64EA9}" type="presParOf" srcId="{D4B34005-29D4-4661-877C-CB9135E036D5}" destId="{1C5EC371-0A5E-42CC-A33A-131DD0D76C35}" srcOrd="0" destOrd="0" presId="urn:microsoft.com/office/officeart/2005/8/layout/hierarchy1"/>
    <dgm:cxn modelId="{296F6F73-7AAA-460A-AE33-011C5AF05AE8}" type="presParOf" srcId="{1C5EC371-0A5E-42CC-A33A-131DD0D76C35}" destId="{2133C45F-BFA1-4914-BC1F-3BE5EDC9A1D1}" srcOrd="0" destOrd="0" presId="urn:microsoft.com/office/officeart/2005/8/layout/hierarchy1"/>
    <dgm:cxn modelId="{6FCAB2DF-5BAB-4F0D-98FA-E52A8E97D812}" type="presParOf" srcId="{1C5EC371-0A5E-42CC-A33A-131DD0D76C35}" destId="{50830D63-90C3-4AA9-84E5-D8D1BF9C3A61}" srcOrd="1" destOrd="0" presId="urn:microsoft.com/office/officeart/2005/8/layout/hierarchy1"/>
    <dgm:cxn modelId="{FBCD283C-150B-4B13-A887-3CE194B2AA09}" type="presParOf" srcId="{D4B34005-29D4-4661-877C-CB9135E036D5}" destId="{EB5AC2C0-0062-4DA8-AE5C-C8100E5F5509}" srcOrd="1" destOrd="0" presId="urn:microsoft.com/office/officeart/2005/8/layout/hierarchy1"/>
    <dgm:cxn modelId="{73EED30F-D525-4D1A-A742-CD78FBA6C7CB}" type="presParOf" srcId="{EB5AC2C0-0062-4DA8-AE5C-C8100E5F5509}" destId="{40A15B25-16FD-4A14-933D-46BA08E26E8C}" srcOrd="0" destOrd="0" presId="urn:microsoft.com/office/officeart/2005/8/layout/hierarchy1"/>
    <dgm:cxn modelId="{C88697A7-14D3-4821-A416-986FB95CBFE6}" type="presParOf" srcId="{EB5AC2C0-0062-4DA8-AE5C-C8100E5F5509}" destId="{A1AC3CC8-95DC-45F4-AA06-2A2F8BA279BF}" srcOrd="1" destOrd="0" presId="urn:microsoft.com/office/officeart/2005/8/layout/hierarchy1"/>
    <dgm:cxn modelId="{DBA7B406-B224-4338-B400-F972B7CF630E}" type="presParOf" srcId="{A1AC3CC8-95DC-45F4-AA06-2A2F8BA279BF}" destId="{6E2F49C1-AB66-4BD8-B2F7-357B87142722}" srcOrd="0" destOrd="0" presId="urn:microsoft.com/office/officeart/2005/8/layout/hierarchy1"/>
    <dgm:cxn modelId="{3C9AF345-429D-43FD-BD2F-D09FE8CF0383}" type="presParOf" srcId="{6E2F49C1-AB66-4BD8-B2F7-357B87142722}" destId="{FB1358BE-7088-41F2-838C-C59C7F1501F7}" srcOrd="0" destOrd="0" presId="urn:microsoft.com/office/officeart/2005/8/layout/hierarchy1"/>
    <dgm:cxn modelId="{E49256B3-93A7-44A5-BE9F-9FAFF310D167}" type="presParOf" srcId="{6E2F49C1-AB66-4BD8-B2F7-357B87142722}" destId="{DBE5A02E-3F8D-461B-86E4-BFD986E79606}" srcOrd="1" destOrd="0" presId="urn:microsoft.com/office/officeart/2005/8/layout/hierarchy1"/>
    <dgm:cxn modelId="{77038B86-4159-4670-9A58-5016636F30F4}" type="presParOf" srcId="{A1AC3CC8-95DC-45F4-AA06-2A2F8BA279BF}" destId="{E782C21E-17C8-4285-868D-467A404AF0D2}" srcOrd="1" destOrd="0" presId="urn:microsoft.com/office/officeart/2005/8/layout/hierarchy1"/>
    <dgm:cxn modelId="{80089AFC-975E-427A-A0BD-5D419E976909}" type="presParOf" srcId="{A1B0348F-FD14-4617-A75B-6DFD6DFF0EB5}" destId="{23504DDB-2192-42AF-91BB-162A490B9DFB}" srcOrd="2" destOrd="0" presId="urn:microsoft.com/office/officeart/2005/8/layout/hierarchy1"/>
    <dgm:cxn modelId="{99F2C2F1-7D70-4FB9-A89C-105A7EF8CAD5}" type="presParOf" srcId="{A1B0348F-FD14-4617-A75B-6DFD6DFF0EB5}" destId="{E6D3EF87-6F2A-42A0-98FB-1CECF1FDE768}" srcOrd="3" destOrd="0" presId="urn:microsoft.com/office/officeart/2005/8/layout/hierarchy1"/>
    <dgm:cxn modelId="{5C5FFE5A-E37C-43D0-90CC-DEDEFD414AA0}" type="presParOf" srcId="{E6D3EF87-6F2A-42A0-98FB-1CECF1FDE768}" destId="{642D594D-49BF-490B-9D77-8685B342804D}" srcOrd="0" destOrd="0" presId="urn:microsoft.com/office/officeart/2005/8/layout/hierarchy1"/>
    <dgm:cxn modelId="{71F386BC-FD70-48EA-A8FC-79D86164EE47}" type="presParOf" srcId="{642D594D-49BF-490B-9D77-8685B342804D}" destId="{2C3C8234-4D6D-4EEE-89DB-AEBF2CB12366}" srcOrd="0" destOrd="0" presId="urn:microsoft.com/office/officeart/2005/8/layout/hierarchy1"/>
    <dgm:cxn modelId="{7BCD0413-70D9-476F-BDEB-FC81D2224EE4}" type="presParOf" srcId="{642D594D-49BF-490B-9D77-8685B342804D}" destId="{E9ED0044-E5A1-43E0-8060-C968B2840E7F}" srcOrd="1" destOrd="0" presId="urn:microsoft.com/office/officeart/2005/8/layout/hierarchy1"/>
    <dgm:cxn modelId="{19D790B5-FB5B-4C17-88B6-179CB53D0C75}" type="presParOf" srcId="{E6D3EF87-6F2A-42A0-98FB-1CECF1FDE768}" destId="{ADFA95A4-2980-4711-A0E4-914642A79A4B}" srcOrd="1" destOrd="0" presId="urn:microsoft.com/office/officeart/2005/8/layout/hierarchy1"/>
    <dgm:cxn modelId="{19BBAA04-9E15-48CA-A3A7-31D7127037EF}" type="presParOf" srcId="{ADFA95A4-2980-4711-A0E4-914642A79A4B}" destId="{48709239-628C-4A76-A208-43405CD713DF}" srcOrd="0" destOrd="0" presId="urn:microsoft.com/office/officeart/2005/8/layout/hierarchy1"/>
    <dgm:cxn modelId="{EC95825D-41A2-4152-B1CD-9C1A06991EA1}" type="presParOf" srcId="{ADFA95A4-2980-4711-A0E4-914642A79A4B}" destId="{20575F18-971E-43DC-9488-4C80E46C7E45}" srcOrd="1" destOrd="0" presId="urn:microsoft.com/office/officeart/2005/8/layout/hierarchy1"/>
    <dgm:cxn modelId="{FC45CB6B-53F8-47DE-8EF3-A0624B9FD1C4}" type="presParOf" srcId="{20575F18-971E-43DC-9488-4C80E46C7E45}" destId="{2C1CA894-30E0-4DB4-92EA-022B9D89DD88}" srcOrd="0" destOrd="0" presId="urn:microsoft.com/office/officeart/2005/8/layout/hierarchy1"/>
    <dgm:cxn modelId="{B4CA1915-D057-4163-93B5-B983F2874A23}" type="presParOf" srcId="{2C1CA894-30E0-4DB4-92EA-022B9D89DD88}" destId="{D1CBDF3C-934F-43E6-BC6D-782F79E34953}" srcOrd="0" destOrd="0" presId="urn:microsoft.com/office/officeart/2005/8/layout/hierarchy1"/>
    <dgm:cxn modelId="{1C599237-AE51-4275-8B6F-D85047ED1F73}" type="presParOf" srcId="{2C1CA894-30E0-4DB4-92EA-022B9D89DD88}" destId="{C87FDC64-F67F-4645-BFAA-BA6BA2719F7E}" srcOrd="1" destOrd="0" presId="urn:microsoft.com/office/officeart/2005/8/layout/hierarchy1"/>
    <dgm:cxn modelId="{0E6D27E8-D678-4F35-90B2-3B2F9951C3B7}" type="presParOf" srcId="{20575F18-971E-43DC-9488-4C80E46C7E45}" destId="{790CF2F8-75F7-4F5E-88D5-5721D95B23E3}" srcOrd="1" destOrd="0" presId="urn:microsoft.com/office/officeart/2005/8/layout/hierarchy1"/>
    <dgm:cxn modelId="{041E1CDD-30D3-40CB-A2C3-3977F211F876}" type="presParOf" srcId="{A1B0348F-FD14-4617-A75B-6DFD6DFF0EB5}" destId="{1C0C0535-D3D2-41E9-9725-B4A1123A192C}" srcOrd="4" destOrd="0" presId="urn:microsoft.com/office/officeart/2005/8/layout/hierarchy1"/>
    <dgm:cxn modelId="{343A4B79-6937-484D-A3E6-7F1D0A919F62}" type="presParOf" srcId="{A1B0348F-FD14-4617-A75B-6DFD6DFF0EB5}" destId="{4ECF3CC7-A731-4E16-A501-18486738AAED}" srcOrd="5" destOrd="0" presId="urn:microsoft.com/office/officeart/2005/8/layout/hierarchy1"/>
    <dgm:cxn modelId="{E40D4DE4-66A9-44A0-B304-8135FD6B50C5}" type="presParOf" srcId="{4ECF3CC7-A731-4E16-A501-18486738AAED}" destId="{F662DA31-4654-4707-87C9-0CEAD20F22CB}" srcOrd="0" destOrd="0" presId="urn:microsoft.com/office/officeart/2005/8/layout/hierarchy1"/>
    <dgm:cxn modelId="{4BDC1FDE-E653-46F4-9583-356E7CB38458}" type="presParOf" srcId="{F662DA31-4654-4707-87C9-0CEAD20F22CB}" destId="{719519BC-354E-4100-A0F2-43151A11B134}" srcOrd="0" destOrd="0" presId="urn:microsoft.com/office/officeart/2005/8/layout/hierarchy1"/>
    <dgm:cxn modelId="{FA44E90A-8321-4E9A-88C3-29541FE77BE3}" type="presParOf" srcId="{F662DA31-4654-4707-87C9-0CEAD20F22CB}" destId="{2DC04A6E-1DA6-432D-98F5-5C666C29B9B7}" srcOrd="1" destOrd="0" presId="urn:microsoft.com/office/officeart/2005/8/layout/hierarchy1"/>
    <dgm:cxn modelId="{827A5DA3-11EC-48EF-843C-8373217E6029}" type="presParOf" srcId="{4ECF3CC7-A731-4E16-A501-18486738AAED}" destId="{39C37F9D-C668-415E-B5B9-BC8EBCB741CF}" srcOrd="1" destOrd="0" presId="urn:microsoft.com/office/officeart/2005/8/layout/hierarchy1"/>
    <dgm:cxn modelId="{9910CBF6-C016-48C7-98CD-A004283A4F53}" type="presParOf" srcId="{39C37F9D-C668-415E-B5B9-BC8EBCB741CF}" destId="{5C161142-F06D-4840-ABE5-A3344DE953C2}" srcOrd="0" destOrd="0" presId="urn:microsoft.com/office/officeart/2005/8/layout/hierarchy1"/>
    <dgm:cxn modelId="{1B25F779-BD98-4F3D-97F3-D824ABAB35F6}" type="presParOf" srcId="{39C37F9D-C668-415E-B5B9-BC8EBCB741CF}" destId="{B3D5AB0B-77E8-4ADC-800E-EC1E206374F5}" srcOrd="1" destOrd="0" presId="urn:microsoft.com/office/officeart/2005/8/layout/hierarchy1"/>
    <dgm:cxn modelId="{989EB6E4-2BCA-4DF0-9D3D-52EAAC7B83F9}" type="presParOf" srcId="{B3D5AB0B-77E8-4ADC-800E-EC1E206374F5}" destId="{5B851FA7-ADD3-4626-8AFE-C55426C94C7F}" srcOrd="0" destOrd="0" presId="urn:microsoft.com/office/officeart/2005/8/layout/hierarchy1"/>
    <dgm:cxn modelId="{1DADF12B-678E-48B1-9DE9-6066D8904F3F}" type="presParOf" srcId="{5B851FA7-ADD3-4626-8AFE-C55426C94C7F}" destId="{169CB592-1380-4B22-A38D-940AA16248F8}" srcOrd="0" destOrd="0" presId="urn:microsoft.com/office/officeart/2005/8/layout/hierarchy1"/>
    <dgm:cxn modelId="{B82E7B68-5935-4497-906E-89C6997ED37E}" type="presParOf" srcId="{5B851FA7-ADD3-4626-8AFE-C55426C94C7F}" destId="{AA94391D-7156-4642-AA1A-2008CD8BE3A1}" srcOrd="1" destOrd="0" presId="urn:microsoft.com/office/officeart/2005/8/layout/hierarchy1"/>
    <dgm:cxn modelId="{C9BBBE96-5309-4946-95D2-FF034410842D}" type="presParOf" srcId="{B3D5AB0B-77E8-4ADC-800E-EC1E206374F5}" destId="{249E764B-77B2-4635-A742-CD95C83CB546}" srcOrd="1" destOrd="0" presId="urn:microsoft.com/office/officeart/2005/8/layout/hierarchy1"/>
    <dgm:cxn modelId="{0E95CA1C-9F39-4953-BA33-5330FF8DCA5F}" type="presParOf" srcId="{A1B0348F-FD14-4617-A75B-6DFD6DFF0EB5}" destId="{D23F5ACA-D84E-4C0E-A6AF-2A4CFD8F0E65}" srcOrd="6" destOrd="0" presId="urn:microsoft.com/office/officeart/2005/8/layout/hierarchy1"/>
    <dgm:cxn modelId="{4D06785C-760A-4A19-B220-621298E33580}" type="presParOf" srcId="{A1B0348F-FD14-4617-A75B-6DFD6DFF0EB5}" destId="{D7FEAB86-3CC2-4E26-B290-768180B2C419}" srcOrd="7" destOrd="0" presId="urn:microsoft.com/office/officeart/2005/8/layout/hierarchy1"/>
    <dgm:cxn modelId="{871C6F1B-891C-4448-B5A8-4A460A95ED34}" type="presParOf" srcId="{D7FEAB86-3CC2-4E26-B290-768180B2C419}" destId="{E5FC0101-5062-4BC5-A5EA-CB1EA5690A40}" srcOrd="0" destOrd="0" presId="urn:microsoft.com/office/officeart/2005/8/layout/hierarchy1"/>
    <dgm:cxn modelId="{D2C8D6DC-194E-4413-89F5-9FCDF45630C6}" type="presParOf" srcId="{E5FC0101-5062-4BC5-A5EA-CB1EA5690A40}" destId="{878DBBDF-DD2B-4951-B61C-B8A6686AC791}" srcOrd="0" destOrd="0" presId="urn:microsoft.com/office/officeart/2005/8/layout/hierarchy1"/>
    <dgm:cxn modelId="{4B2AF4AE-9924-44E8-8CC1-A031DBE347F7}" type="presParOf" srcId="{E5FC0101-5062-4BC5-A5EA-CB1EA5690A40}" destId="{76279640-4016-48E2-80E4-29C7E9F65416}" srcOrd="1" destOrd="0" presId="urn:microsoft.com/office/officeart/2005/8/layout/hierarchy1"/>
    <dgm:cxn modelId="{6E71DE44-0653-4D41-9B1C-7A1D6519C36C}" type="presParOf" srcId="{D7FEAB86-3CC2-4E26-B290-768180B2C419}" destId="{2C8E3D17-37B3-41F6-9FB7-A8FC797CC5D8}" srcOrd="1" destOrd="0" presId="urn:microsoft.com/office/officeart/2005/8/layout/hierarchy1"/>
    <dgm:cxn modelId="{CF76E789-AFB5-421A-88AC-8D47AFBC0384}" type="presParOf" srcId="{2C8E3D17-37B3-41F6-9FB7-A8FC797CC5D8}" destId="{C6B1CF24-3C5D-4D17-940D-DCB35D891DF7}" srcOrd="0" destOrd="0" presId="urn:microsoft.com/office/officeart/2005/8/layout/hierarchy1"/>
    <dgm:cxn modelId="{82BF1B75-DD42-4A08-B2BC-EC6BD527E258}" type="presParOf" srcId="{2C8E3D17-37B3-41F6-9FB7-A8FC797CC5D8}" destId="{477C7F55-81BC-42C8-BCA9-8F869A247243}" srcOrd="1" destOrd="0" presId="urn:microsoft.com/office/officeart/2005/8/layout/hierarchy1"/>
    <dgm:cxn modelId="{81F6502D-487D-412B-8207-8788E18FC198}" type="presParOf" srcId="{477C7F55-81BC-42C8-BCA9-8F869A247243}" destId="{A8828DE4-6E91-4C7D-88FF-AEA598AECC03}" srcOrd="0" destOrd="0" presId="urn:microsoft.com/office/officeart/2005/8/layout/hierarchy1"/>
    <dgm:cxn modelId="{EB0977CD-E098-45E7-9C5D-4CADC92FDB63}" type="presParOf" srcId="{A8828DE4-6E91-4C7D-88FF-AEA598AECC03}" destId="{A4FA3DA5-ACA5-41BD-AD28-11FDB5710482}" srcOrd="0" destOrd="0" presId="urn:microsoft.com/office/officeart/2005/8/layout/hierarchy1"/>
    <dgm:cxn modelId="{BC67837A-8B2A-4AA6-AE0A-FCA68490F7B2}" type="presParOf" srcId="{A8828DE4-6E91-4C7D-88FF-AEA598AECC03}" destId="{77DAC582-D222-4ACA-8158-4C6BCB3DBBDD}" srcOrd="1" destOrd="0" presId="urn:microsoft.com/office/officeart/2005/8/layout/hierarchy1"/>
    <dgm:cxn modelId="{E5C96F95-22D0-42CC-8032-F26E96A070D6}" type="presParOf" srcId="{477C7F55-81BC-42C8-BCA9-8F869A247243}" destId="{FDD1FCFE-C3EB-408A-BEB3-CD5007CD3DFA}" srcOrd="1" destOrd="0" presId="urn:microsoft.com/office/officeart/2005/8/layout/hierarchy1"/>
  </dgm:cxnLst>
  <dgm:bg>
    <a:solidFill>
      <a:schemeClr val="accent6">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378D4AE-923E-4BCD-BD78-DC75DC5251E7}">
      <dgm:prSet phldrT="[Metin]" custT="1"/>
      <dgm:spPr>
        <a:solidFill>
          <a:srgbClr val="92D050">
            <a:alpha val="90000"/>
          </a:srgbClr>
        </a:solidFill>
      </dgm:spPr>
      <dgm:t>
        <a:bodyPr/>
        <a:lstStyle/>
        <a:p>
          <a:r>
            <a:rPr lang="tr-TR" sz="1800" b="1" dirty="0" smtClean="0"/>
            <a:t>Amasya Görüşmeleri</a:t>
          </a:r>
        </a:p>
        <a:p>
          <a:r>
            <a:rPr lang="tr-TR" sz="1800" b="1" dirty="0" smtClean="0"/>
            <a:t>20-22 Ekim 1919</a:t>
          </a:r>
          <a:endParaRPr lang="tr-TR" sz="1800" b="1" dirty="0"/>
        </a:p>
      </dgm:t>
    </dgm:pt>
    <dgm:pt modelId="{BF9D65DD-FC8A-4AF2-9D44-D2D7A5B80828}" type="parTrans" cxnId="{DAC0189D-A872-4203-A380-47A8D49EBAF1}">
      <dgm:prSet/>
      <dgm:spPr/>
      <dgm:t>
        <a:bodyPr/>
        <a:lstStyle/>
        <a:p>
          <a:endParaRPr lang="tr-TR" sz="1400"/>
        </a:p>
      </dgm:t>
    </dgm:pt>
    <dgm:pt modelId="{93AD4F93-A45C-4387-B618-E9175AD58FCC}" type="sibTrans" cxnId="{DAC0189D-A872-4203-A380-47A8D49EBAF1}">
      <dgm:prSet/>
      <dgm:spPr/>
      <dgm:t>
        <a:bodyPr/>
        <a:lstStyle/>
        <a:p>
          <a:endParaRPr lang="tr-TR" sz="1400"/>
        </a:p>
      </dgm:t>
    </dgm:pt>
    <dgm:pt modelId="{D01A9C7A-0A40-40EF-B689-F6346962ECE4}">
      <dgm:prSet custT="1"/>
      <dgm:spPr>
        <a:solidFill>
          <a:srgbClr val="FFCC99">
            <a:alpha val="89804"/>
          </a:srgbClr>
        </a:solidFill>
      </dgm:spPr>
      <dgm:t>
        <a:bodyPr/>
        <a:lstStyle/>
        <a:p>
          <a:r>
            <a:rPr lang="tr-TR" sz="1800" b="1" dirty="0" smtClean="0"/>
            <a:t>Son Osmanlı </a:t>
          </a:r>
          <a:r>
            <a:rPr lang="tr-TR" sz="1800" b="1" dirty="0" err="1" smtClean="0"/>
            <a:t>Mebusan</a:t>
          </a:r>
          <a:r>
            <a:rPr lang="tr-TR" sz="1800" b="1" dirty="0" smtClean="0"/>
            <a:t> Meclisi ve Misak-ı Milli</a:t>
          </a:r>
          <a:endParaRPr lang="tr-TR" sz="18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1B627E8A-C8A6-4708-8359-BB4BBB442AF1}">
      <dgm:prSet custT="1"/>
      <dgm:spPr>
        <a:solidFill>
          <a:srgbClr val="FF99FF">
            <a:alpha val="89804"/>
          </a:srgbClr>
        </a:solidFill>
      </dgm:spPr>
      <dgm:t>
        <a:bodyPr/>
        <a:lstStyle/>
        <a:p>
          <a:r>
            <a:rPr lang="tr-TR" sz="1800" b="1" dirty="0" smtClean="0"/>
            <a:t>İstanbul’un İşgali</a:t>
          </a:r>
        </a:p>
        <a:p>
          <a:r>
            <a:rPr lang="tr-TR" sz="1800" b="1" dirty="0" smtClean="0"/>
            <a:t>(16 Mart 1920)</a:t>
          </a:r>
          <a:endParaRPr lang="tr-TR" sz="18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284B6CA5-A8E8-4C36-9CC8-D51BA14DA44E}">
      <dgm:prSet phldrT="[Metin]" custT="1"/>
      <dgm:spPr>
        <a:solidFill>
          <a:schemeClr val="accent6">
            <a:lumMod val="40000"/>
            <a:lumOff val="60000"/>
            <a:alpha val="90000"/>
          </a:schemeClr>
        </a:solidFill>
      </dgm:spPr>
      <dgm:t>
        <a:bodyPr/>
        <a:lstStyle/>
        <a:p>
          <a:r>
            <a:rPr lang="tr-TR" sz="2000" b="1" dirty="0" smtClean="0"/>
            <a:t>MİLLİ MÜCADELE’NİN HAZIRLIK DÖNEMİ</a:t>
          </a:r>
          <a:endParaRPr lang="tr-TR" sz="2000" b="1" dirty="0"/>
        </a:p>
      </dgm:t>
    </dgm:pt>
    <dgm:pt modelId="{547F5574-515B-4720-8FEE-263DF8E66D85}" type="sibTrans" cxnId="{FB805CA8-7D2F-48D7-BF1F-982CFBD26E6C}">
      <dgm:prSet/>
      <dgm:spPr/>
      <dgm:t>
        <a:bodyPr/>
        <a:lstStyle/>
        <a:p>
          <a:endParaRPr lang="tr-TR" sz="1400"/>
        </a:p>
      </dgm:t>
    </dgm:pt>
    <dgm:pt modelId="{E8B735A4-D4E9-4036-BEEB-269FA5174943}" type="parTrans" cxnId="{FB805CA8-7D2F-48D7-BF1F-982CFBD26E6C}">
      <dgm:prSet/>
      <dgm:spPr/>
      <dgm:t>
        <a:bodyPr/>
        <a:lstStyle/>
        <a:p>
          <a:endParaRPr lang="tr-TR" sz="1400"/>
        </a:p>
      </dgm:t>
    </dgm:pt>
    <dgm:pt modelId="{5F4447E7-90BB-4E9C-9117-675D9170BF1E}">
      <dgm:prSet custT="1"/>
      <dgm:spPr>
        <a:solidFill>
          <a:srgbClr val="92D050">
            <a:alpha val="90000"/>
          </a:srgbClr>
        </a:solidFill>
      </dgm:spPr>
      <dgm:t>
        <a:bodyPr/>
        <a:lstStyle/>
        <a:p>
          <a:pPr>
            <a:lnSpc>
              <a:spcPct val="150000"/>
            </a:lnSpc>
            <a:spcAft>
              <a:spcPts val="0"/>
            </a:spcAft>
          </a:pPr>
          <a:r>
            <a:rPr lang="tr-TR" sz="1800" dirty="0" smtClean="0"/>
            <a:t> Heyet-i </a:t>
          </a:r>
          <a:r>
            <a:rPr lang="tr-TR" sz="1800" dirty="0" err="1" smtClean="0"/>
            <a:t>Temsiliye</a:t>
          </a:r>
          <a:r>
            <a:rPr lang="tr-TR" sz="1800" dirty="0" smtClean="0"/>
            <a:t> adına Mustafa Kemal, İstanbul Hükümeti (Ali Rıza Paşa Kabinesi) adına Bahriye Nazırı Salih Paşa</a:t>
          </a:r>
          <a:endParaRPr lang="tr-TR" sz="1800" dirty="0"/>
        </a:p>
      </dgm:t>
    </dgm:pt>
    <dgm:pt modelId="{0B5434A8-5B88-4BC5-AFE9-2EB7AE7F0B80}" type="parTrans" cxnId="{29F2C9C2-EC1E-474F-814A-DC020AE001E0}">
      <dgm:prSet/>
      <dgm:spPr/>
      <dgm:t>
        <a:bodyPr/>
        <a:lstStyle/>
        <a:p>
          <a:endParaRPr lang="tr-TR"/>
        </a:p>
      </dgm:t>
    </dgm:pt>
    <dgm:pt modelId="{C457747D-3451-4B69-BB25-3509DFF9988B}" type="sibTrans" cxnId="{29F2C9C2-EC1E-474F-814A-DC020AE001E0}">
      <dgm:prSet/>
      <dgm:spPr/>
      <dgm:t>
        <a:bodyPr/>
        <a:lstStyle/>
        <a:p>
          <a:endParaRPr lang="tr-TR"/>
        </a:p>
      </dgm:t>
    </dgm:pt>
    <dgm:pt modelId="{0CEBCE73-871C-45E5-96F4-5CA3A9383E9D}">
      <dgm:prSet custT="1"/>
      <dgm:spPr>
        <a:solidFill>
          <a:srgbClr val="FFCC99">
            <a:alpha val="90000"/>
          </a:srgbClr>
        </a:solidFill>
      </dgm:spPr>
      <dgm:t>
        <a:bodyPr/>
        <a:lstStyle/>
        <a:p>
          <a:pPr>
            <a:lnSpc>
              <a:spcPct val="150000"/>
            </a:lnSpc>
            <a:spcAft>
              <a:spcPts val="0"/>
            </a:spcAft>
          </a:pPr>
          <a:r>
            <a:rPr lang="tr-TR" sz="1800" dirty="0" smtClean="0"/>
            <a:t>12 Ocak 1920 tarihinde Osmanlı </a:t>
          </a:r>
          <a:r>
            <a:rPr lang="tr-TR" sz="1800" dirty="0" err="1" smtClean="0"/>
            <a:t>Mebusan</a:t>
          </a:r>
          <a:r>
            <a:rPr lang="tr-TR" sz="1800" dirty="0" smtClean="0"/>
            <a:t> Meclisi toplandı. 28 Ocak 1920’de Misak-ı Milli kabul edildi.</a:t>
          </a:r>
          <a:endParaRPr lang="tr-TR" sz="1800" dirty="0"/>
        </a:p>
      </dgm:t>
    </dgm:pt>
    <dgm:pt modelId="{12924867-890D-4666-9FF5-55B581F5AF8C}" type="parTrans" cxnId="{A4906DD6-0F81-4FEC-A8D4-954EB40A7D1B}">
      <dgm:prSet/>
      <dgm:spPr/>
      <dgm:t>
        <a:bodyPr/>
        <a:lstStyle/>
        <a:p>
          <a:endParaRPr lang="tr-TR"/>
        </a:p>
      </dgm:t>
    </dgm:pt>
    <dgm:pt modelId="{A906BD2D-29D4-45A7-94F5-71B2D5E51D85}" type="sibTrans" cxnId="{A4906DD6-0F81-4FEC-A8D4-954EB40A7D1B}">
      <dgm:prSet/>
      <dgm:spPr/>
      <dgm:t>
        <a:bodyPr/>
        <a:lstStyle/>
        <a:p>
          <a:endParaRPr lang="tr-TR"/>
        </a:p>
      </dgm:t>
    </dgm:pt>
    <dgm:pt modelId="{E4540EC1-85FD-47AE-9956-F714F9FE2895}">
      <dgm:prSet custT="1"/>
      <dgm:spPr>
        <a:solidFill>
          <a:srgbClr val="FFFF66">
            <a:alpha val="90000"/>
          </a:srgbClr>
        </a:solidFill>
      </dgm:spPr>
      <dgm:t>
        <a:bodyPr/>
        <a:lstStyle/>
        <a:p>
          <a:r>
            <a:rPr lang="tr-TR" sz="1800" b="1" dirty="0" smtClean="0"/>
            <a:t>Mustafa Kemal’in Ankara’ya Gelişi</a:t>
          </a:r>
        </a:p>
        <a:p>
          <a:r>
            <a:rPr lang="tr-TR" sz="1800" b="1" dirty="0" smtClean="0"/>
            <a:t>27 Aralık 1919</a:t>
          </a:r>
          <a:endParaRPr lang="tr-TR" sz="1800" b="1" dirty="0"/>
        </a:p>
      </dgm:t>
    </dgm:pt>
    <dgm:pt modelId="{B8B2EDE6-35B5-4521-B832-09668F2E59A2}" type="parTrans" cxnId="{7828E258-66FD-4308-8230-E5CEF7833296}">
      <dgm:prSet/>
      <dgm:spPr/>
      <dgm:t>
        <a:bodyPr/>
        <a:lstStyle/>
        <a:p>
          <a:endParaRPr lang="tr-TR"/>
        </a:p>
      </dgm:t>
    </dgm:pt>
    <dgm:pt modelId="{717ABEBD-30BF-44EB-8A38-137270C588EC}" type="sibTrans" cxnId="{7828E258-66FD-4308-8230-E5CEF7833296}">
      <dgm:prSet/>
      <dgm:spPr/>
      <dgm:t>
        <a:bodyPr/>
        <a:lstStyle/>
        <a:p>
          <a:endParaRPr lang="tr-TR"/>
        </a:p>
      </dgm:t>
    </dgm:pt>
    <dgm:pt modelId="{D60161A5-CB31-4FF9-82A5-A7EAEA527D0B}">
      <dgm:prSet/>
      <dgm:spPr>
        <a:solidFill>
          <a:srgbClr val="FFFF66">
            <a:alpha val="90000"/>
          </a:srgbClr>
        </a:solidFill>
      </dgm:spPr>
      <dgm:t>
        <a:bodyPr/>
        <a:lstStyle/>
        <a:p>
          <a:r>
            <a:rPr lang="tr-TR" dirty="0" smtClean="0"/>
            <a:t>Mustafa Kemal, </a:t>
          </a:r>
          <a:r>
            <a:rPr lang="tr-TR" dirty="0" err="1" smtClean="0"/>
            <a:t>Mebusan</a:t>
          </a:r>
          <a:r>
            <a:rPr lang="tr-TR" dirty="0" smtClean="0"/>
            <a:t> Meclisi’nin çalışmalarının daha yakından takip etmek için Ankara’ya geldi. Ankara’nın seçilmesinde; </a:t>
          </a:r>
        </a:p>
        <a:p>
          <a:r>
            <a:rPr lang="tr-TR" dirty="0" smtClean="0"/>
            <a:t>Ankara’nın merkezi bir konumda bulunması, Batı Cephesi’ne yakın olması, haberleşme ve ulaşım imkanlarının iyi olması ve 20.Kolordu merkezinin burada olması.</a:t>
          </a:r>
          <a:endParaRPr lang="tr-TR" dirty="0"/>
        </a:p>
      </dgm:t>
    </dgm:pt>
    <dgm:pt modelId="{C3EF7452-28DF-4265-99AD-5BC9DA468377}" type="parTrans" cxnId="{1BE39360-9711-4C4D-981C-F6D76C4AB458}">
      <dgm:prSet/>
      <dgm:spPr/>
      <dgm:t>
        <a:bodyPr/>
        <a:lstStyle/>
        <a:p>
          <a:endParaRPr lang="tr-TR"/>
        </a:p>
      </dgm:t>
    </dgm:pt>
    <dgm:pt modelId="{6256A8C9-EDE8-46E4-A23F-80AE98A2741C}" type="sibTrans" cxnId="{1BE39360-9711-4C4D-981C-F6D76C4AB458}">
      <dgm:prSet/>
      <dgm:spPr/>
      <dgm:t>
        <a:bodyPr/>
        <a:lstStyle/>
        <a:p>
          <a:endParaRPr lang="tr-TR"/>
        </a:p>
      </dgm:t>
    </dgm:pt>
    <dgm:pt modelId="{CD58AE3A-55A0-4DE1-9C6C-1708305149FF}">
      <dgm:prSet custT="1"/>
      <dgm:spPr>
        <a:blipFill rotWithShape="0">
          <a:blip xmlns:r="http://schemas.openxmlformats.org/officeDocument/2006/relationships" r:embed="rId1"/>
          <a:stretch>
            <a:fillRect/>
          </a:stretch>
        </a:blipFill>
      </dgm:spPr>
      <dgm:t>
        <a:bodyPr/>
        <a:lstStyle/>
        <a:p>
          <a:pPr>
            <a:lnSpc>
              <a:spcPct val="150000"/>
            </a:lnSpc>
            <a:spcAft>
              <a:spcPts val="0"/>
            </a:spcAft>
          </a:pPr>
          <a:endParaRPr lang="tr-TR" sz="1600" b="1" dirty="0" smtClean="0"/>
        </a:p>
        <a:p>
          <a:pPr>
            <a:lnSpc>
              <a:spcPct val="150000"/>
            </a:lnSpc>
            <a:spcAft>
              <a:spcPts val="0"/>
            </a:spcAft>
          </a:pPr>
          <a:endParaRPr lang="tr-TR" sz="1600" b="1" dirty="0" smtClean="0"/>
        </a:p>
        <a:p>
          <a:pPr>
            <a:lnSpc>
              <a:spcPct val="150000"/>
            </a:lnSpc>
            <a:spcAft>
              <a:spcPts val="0"/>
            </a:spcAft>
          </a:pPr>
          <a:endParaRPr lang="tr-TR" sz="1600" b="1" dirty="0" smtClean="0"/>
        </a:p>
        <a:p>
          <a:pPr>
            <a:lnSpc>
              <a:spcPct val="150000"/>
            </a:lnSpc>
            <a:spcAft>
              <a:spcPts val="0"/>
            </a:spcAft>
          </a:pPr>
          <a:endParaRPr lang="tr-TR" sz="1200" b="1" dirty="0" smtClean="0"/>
        </a:p>
        <a:p>
          <a:pPr>
            <a:lnSpc>
              <a:spcPct val="150000"/>
            </a:lnSpc>
            <a:spcAft>
              <a:spcPts val="0"/>
            </a:spcAft>
          </a:pPr>
          <a:endParaRPr lang="tr-TR" sz="1200" b="1" dirty="0" smtClean="0"/>
        </a:p>
        <a:p>
          <a:pPr>
            <a:lnSpc>
              <a:spcPct val="150000"/>
            </a:lnSpc>
            <a:spcAft>
              <a:spcPts val="0"/>
            </a:spcAft>
          </a:pPr>
          <a:r>
            <a:rPr lang="tr-TR" sz="1200" b="1" dirty="0" smtClean="0"/>
            <a:t>Misak-ı </a:t>
          </a:r>
          <a:r>
            <a:rPr lang="tr-TR" sz="1200" b="1" dirty="0" err="1" smtClean="0"/>
            <a:t>Milli’nin</a:t>
          </a:r>
          <a:r>
            <a:rPr lang="tr-TR" sz="1200" b="1" dirty="0" smtClean="0"/>
            <a:t> Kabulü dolayısıyla İstanbul İtilaf Devletleri askerleri tarafından işgal edildi.</a:t>
          </a:r>
          <a:endParaRPr lang="tr-TR" sz="1200" b="1" dirty="0"/>
        </a:p>
      </dgm:t>
    </dgm:pt>
    <dgm:pt modelId="{103FFF15-1D3F-4336-AAEB-C7952F2AE605}" type="sibTrans" cxnId="{6C75CF14-7013-441C-8EE9-DC19E2C86E8C}">
      <dgm:prSet/>
      <dgm:spPr/>
      <dgm:t>
        <a:bodyPr/>
        <a:lstStyle/>
        <a:p>
          <a:endParaRPr lang="tr-TR"/>
        </a:p>
      </dgm:t>
    </dgm:pt>
    <dgm:pt modelId="{54B7A39E-C038-434C-A5FB-C01B0AD3F740}" type="parTrans" cxnId="{6C75CF14-7013-441C-8EE9-DC19E2C86E8C}">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80831E-7E93-4B79-BF6C-1A0997C50AD0}" type="pres">
      <dgm:prSet presAssocID="{284B6CA5-A8E8-4C36-9CC8-D51BA14DA44E}" presName="hierRoot1" presStyleCnt="0"/>
      <dgm:spPr/>
    </dgm:pt>
    <dgm:pt modelId="{BBA83FE1-1EBD-471C-B6CC-6C03C259BD51}" type="pres">
      <dgm:prSet presAssocID="{284B6CA5-A8E8-4C36-9CC8-D51BA14DA44E}" presName="composite" presStyleCnt="0"/>
      <dgm:spPr/>
    </dgm:pt>
    <dgm:pt modelId="{D111DB04-F17E-46B3-B586-6E469E74B897}" type="pres">
      <dgm:prSet presAssocID="{284B6CA5-A8E8-4C36-9CC8-D51BA14DA44E}" presName="background" presStyleLbl="node0" presStyleIdx="0" presStyleCnt="1"/>
      <dgm:spPr/>
    </dgm:pt>
    <dgm:pt modelId="{A0D67BA4-88B2-47EF-98AE-F91C1CFCA1BB}" type="pres">
      <dgm:prSet presAssocID="{284B6CA5-A8E8-4C36-9CC8-D51BA14DA44E}" presName="text" presStyleLbl="fgAcc0" presStyleIdx="0" presStyleCnt="1" custScaleX="413940" custScaleY="82977">
        <dgm:presLayoutVars>
          <dgm:chPref val="3"/>
        </dgm:presLayoutVars>
      </dgm:prSet>
      <dgm:spPr/>
      <dgm:t>
        <a:bodyPr/>
        <a:lstStyle/>
        <a:p>
          <a:endParaRPr lang="tr-TR"/>
        </a:p>
      </dgm:t>
    </dgm:pt>
    <dgm:pt modelId="{B43D3605-3F05-4FC0-9EB5-3B5057DB708F}" type="pres">
      <dgm:prSet presAssocID="{284B6CA5-A8E8-4C36-9CC8-D51BA14DA44E}" presName="hierChild2" presStyleCnt="0"/>
      <dgm:spPr/>
    </dgm:pt>
    <dgm:pt modelId="{8304BF44-30C5-476F-B514-25E2D9951E48}" type="pres">
      <dgm:prSet presAssocID="{BF9D65DD-FC8A-4AF2-9D44-D2D7A5B80828}" presName="Name10" presStyleLbl="parChTrans1D2" presStyleIdx="0" presStyleCnt="4"/>
      <dgm:spPr/>
      <dgm:t>
        <a:bodyPr/>
        <a:lstStyle/>
        <a:p>
          <a:endParaRPr lang="tr-TR"/>
        </a:p>
      </dgm:t>
    </dgm:pt>
    <dgm:pt modelId="{7F4859B7-78E1-49BC-9C3D-521D7F732759}" type="pres">
      <dgm:prSet presAssocID="{F378D4AE-923E-4BCD-BD78-DC75DC5251E7}" presName="hierRoot2" presStyleCnt="0"/>
      <dgm:spPr/>
    </dgm:pt>
    <dgm:pt modelId="{3EFCE65D-6A2E-4B29-951B-0AA96958EAEE}" type="pres">
      <dgm:prSet presAssocID="{F378D4AE-923E-4BCD-BD78-DC75DC5251E7}" presName="composite2" presStyleCnt="0"/>
      <dgm:spPr/>
    </dgm:pt>
    <dgm:pt modelId="{D0650104-4061-4E6B-8482-D776E4FA7C71}" type="pres">
      <dgm:prSet presAssocID="{F378D4AE-923E-4BCD-BD78-DC75DC5251E7}" presName="background2" presStyleLbl="node2" presStyleIdx="0" presStyleCnt="4"/>
      <dgm:spPr/>
    </dgm:pt>
    <dgm:pt modelId="{970422E7-3F11-4084-9EAD-EF61BCA45278}" type="pres">
      <dgm:prSet presAssocID="{F378D4AE-923E-4BCD-BD78-DC75DC5251E7}" presName="text2" presStyleLbl="fgAcc2" presStyleIdx="0" presStyleCnt="4" custScaleX="130640" custScaleY="117231">
        <dgm:presLayoutVars>
          <dgm:chPref val="3"/>
        </dgm:presLayoutVars>
      </dgm:prSet>
      <dgm:spPr/>
      <dgm:t>
        <a:bodyPr/>
        <a:lstStyle/>
        <a:p>
          <a:endParaRPr lang="tr-TR"/>
        </a:p>
      </dgm:t>
    </dgm:pt>
    <dgm:pt modelId="{C6652890-4391-4C87-931D-794547BA637C}" type="pres">
      <dgm:prSet presAssocID="{F378D4AE-923E-4BCD-BD78-DC75DC5251E7}" presName="hierChild3" presStyleCnt="0"/>
      <dgm:spPr/>
    </dgm:pt>
    <dgm:pt modelId="{5093412F-85F6-468C-ACB8-822215131310}" type="pres">
      <dgm:prSet presAssocID="{0B5434A8-5B88-4BC5-AFE9-2EB7AE7F0B80}" presName="Name17" presStyleLbl="parChTrans1D3" presStyleIdx="0" presStyleCnt="4"/>
      <dgm:spPr/>
      <dgm:t>
        <a:bodyPr/>
        <a:lstStyle/>
        <a:p>
          <a:endParaRPr lang="tr-TR"/>
        </a:p>
      </dgm:t>
    </dgm:pt>
    <dgm:pt modelId="{7FAF589C-8BF1-41A4-9A4F-94BCBF192AAE}" type="pres">
      <dgm:prSet presAssocID="{5F4447E7-90BB-4E9C-9117-675D9170BF1E}" presName="hierRoot3" presStyleCnt="0"/>
      <dgm:spPr/>
    </dgm:pt>
    <dgm:pt modelId="{4DD2D3E0-5E65-4F01-9114-C426C8B5EFAD}" type="pres">
      <dgm:prSet presAssocID="{5F4447E7-90BB-4E9C-9117-675D9170BF1E}" presName="composite3" presStyleCnt="0"/>
      <dgm:spPr/>
    </dgm:pt>
    <dgm:pt modelId="{DD913A3C-53D0-41B4-9A65-4E21A6DAA17E}" type="pres">
      <dgm:prSet presAssocID="{5F4447E7-90BB-4E9C-9117-675D9170BF1E}" presName="background3" presStyleLbl="node3" presStyleIdx="0" presStyleCnt="4"/>
      <dgm:spPr/>
    </dgm:pt>
    <dgm:pt modelId="{205BB6E2-17F4-42C1-86FF-D8B6C203A9FB}" type="pres">
      <dgm:prSet presAssocID="{5F4447E7-90BB-4E9C-9117-675D9170BF1E}" presName="text3" presStyleLbl="fgAcc3" presStyleIdx="0" presStyleCnt="4" custScaleX="124096" custScaleY="427953">
        <dgm:presLayoutVars>
          <dgm:chPref val="3"/>
        </dgm:presLayoutVars>
      </dgm:prSet>
      <dgm:spPr/>
      <dgm:t>
        <a:bodyPr/>
        <a:lstStyle/>
        <a:p>
          <a:endParaRPr lang="tr-TR"/>
        </a:p>
      </dgm:t>
    </dgm:pt>
    <dgm:pt modelId="{E31A9339-9EF0-49F3-959B-A136B814F47D}" type="pres">
      <dgm:prSet presAssocID="{5F4447E7-90BB-4E9C-9117-675D9170BF1E}" presName="hierChild4" presStyleCnt="0"/>
      <dgm:spPr/>
    </dgm:pt>
    <dgm:pt modelId="{427038FC-54F4-4C47-8B6A-647EC83A7F04}" type="pres">
      <dgm:prSet presAssocID="{B8B2EDE6-35B5-4521-B832-09668F2E59A2}" presName="Name10" presStyleLbl="parChTrans1D2" presStyleIdx="1" presStyleCnt="4"/>
      <dgm:spPr/>
      <dgm:t>
        <a:bodyPr/>
        <a:lstStyle/>
        <a:p>
          <a:endParaRPr lang="tr-TR"/>
        </a:p>
      </dgm:t>
    </dgm:pt>
    <dgm:pt modelId="{406716A7-2051-4B4B-9751-502EB0E17AB4}" type="pres">
      <dgm:prSet presAssocID="{E4540EC1-85FD-47AE-9956-F714F9FE2895}" presName="hierRoot2" presStyleCnt="0"/>
      <dgm:spPr/>
    </dgm:pt>
    <dgm:pt modelId="{A8C653BF-8742-41CE-BD55-89CB45E52750}" type="pres">
      <dgm:prSet presAssocID="{E4540EC1-85FD-47AE-9956-F714F9FE2895}" presName="composite2" presStyleCnt="0"/>
      <dgm:spPr/>
    </dgm:pt>
    <dgm:pt modelId="{0A6B4D30-9470-492B-BA55-242E9CE369D6}" type="pres">
      <dgm:prSet presAssocID="{E4540EC1-85FD-47AE-9956-F714F9FE2895}" presName="background2" presStyleLbl="node2" presStyleIdx="1" presStyleCnt="4"/>
      <dgm:spPr/>
    </dgm:pt>
    <dgm:pt modelId="{05284737-A238-476D-AB46-37F7C8B83434}" type="pres">
      <dgm:prSet presAssocID="{E4540EC1-85FD-47AE-9956-F714F9FE2895}" presName="text2" presStyleLbl="fgAcc2" presStyleIdx="1" presStyleCnt="4" custScaleX="161066">
        <dgm:presLayoutVars>
          <dgm:chPref val="3"/>
        </dgm:presLayoutVars>
      </dgm:prSet>
      <dgm:spPr/>
      <dgm:t>
        <a:bodyPr/>
        <a:lstStyle/>
        <a:p>
          <a:endParaRPr lang="tr-TR"/>
        </a:p>
      </dgm:t>
    </dgm:pt>
    <dgm:pt modelId="{C8B9590A-570F-4DFF-A93B-A2A8A74719C4}" type="pres">
      <dgm:prSet presAssocID="{E4540EC1-85FD-47AE-9956-F714F9FE2895}" presName="hierChild3" presStyleCnt="0"/>
      <dgm:spPr/>
    </dgm:pt>
    <dgm:pt modelId="{79425A08-CA02-4447-BFB6-D209BA83A025}" type="pres">
      <dgm:prSet presAssocID="{C3EF7452-28DF-4265-99AD-5BC9DA468377}" presName="Name17" presStyleLbl="parChTrans1D3" presStyleIdx="1" presStyleCnt="4"/>
      <dgm:spPr/>
      <dgm:t>
        <a:bodyPr/>
        <a:lstStyle/>
        <a:p>
          <a:endParaRPr lang="tr-TR"/>
        </a:p>
      </dgm:t>
    </dgm:pt>
    <dgm:pt modelId="{0255AD94-C093-4237-8F9E-CEB9C8F6E1BE}" type="pres">
      <dgm:prSet presAssocID="{D60161A5-CB31-4FF9-82A5-A7EAEA527D0B}" presName="hierRoot3" presStyleCnt="0"/>
      <dgm:spPr/>
    </dgm:pt>
    <dgm:pt modelId="{BF7CC665-EF96-4366-AF61-8CE10DD9B97F}" type="pres">
      <dgm:prSet presAssocID="{D60161A5-CB31-4FF9-82A5-A7EAEA527D0B}" presName="composite3" presStyleCnt="0"/>
      <dgm:spPr/>
    </dgm:pt>
    <dgm:pt modelId="{A8A0FC3B-EC6F-4087-AD09-D73785D5C090}" type="pres">
      <dgm:prSet presAssocID="{D60161A5-CB31-4FF9-82A5-A7EAEA527D0B}" presName="background3" presStyleLbl="node3" presStyleIdx="1" presStyleCnt="4"/>
      <dgm:spPr/>
    </dgm:pt>
    <dgm:pt modelId="{FA0FD8E0-E1EE-4290-973F-20D92082F95B}" type="pres">
      <dgm:prSet presAssocID="{D60161A5-CB31-4FF9-82A5-A7EAEA527D0B}" presName="text3" presStyleLbl="fgAcc3" presStyleIdx="1" presStyleCnt="4" custScaleX="161772" custScaleY="447499">
        <dgm:presLayoutVars>
          <dgm:chPref val="3"/>
        </dgm:presLayoutVars>
      </dgm:prSet>
      <dgm:spPr/>
      <dgm:t>
        <a:bodyPr/>
        <a:lstStyle/>
        <a:p>
          <a:endParaRPr lang="tr-TR"/>
        </a:p>
      </dgm:t>
    </dgm:pt>
    <dgm:pt modelId="{8EF6A747-8611-4E27-874A-3FB6B13A47B3}" type="pres">
      <dgm:prSet presAssocID="{D60161A5-CB31-4FF9-82A5-A7EAEA527D0B}" presName="hierChild4" presStyleCnt="0"/>
      <dgm:spPr/>
    </dgm:pt>
    <dgm:pt modelId="{DA4A3545-4AEA-41F5-BADB-7BD8281116CD}" type="pres">
      <dgm:prSet presAssocID="{AD148907-65A0-4DD4-8956-CF7D31CC36F2}" presName="Name10" presStyleLbl="parChTrans1D2" presStyleIdx="2" presStyleCnt="4"/>
      <dgm:spPr/>
      <dgm:t>
        <a:bodyPr/>
        <a:lstStyle/>
        <a:p>
          <a:endParaRPr lang="tr-TR"/>
        </a:p>
      </dgm:t>
    </dgm:pt>
    <dgm:pt modelId="{F7C62913-5D83-4E20-82BB-82ED2CAFFB37}" type="pres">
      <dgm:prSet presAssocID="{D01A9C7A-0A40-40EF-B689-F6346962ECE4}" presName="hierRoot2" presStyleCnt="0"/>
      <dgm:spPr/>
    </dgm:pt>
    <dgm:pt modelId="{1FC54383-E1B0-46A4-9196-ED7442749160}" type="pres">
      <dgm:prSet presAssocID="{D01A9C7A-0A40-40EF-B689-F6346962ECE4}" presName="composite2" presStyleCnt="0"/>
      <dgm:spPr/>
    </dgm:pt>
    <dgm:pt modelId="{E3114A3F-D743-49A6-AF5D-B02FD4F30984}" type="pres">
      <dgm:prSet presAssocID="{D01A9C7A-0A40-40EF-B689-F6346962ECE4}" presName="background2" presStyleLbl="node2" presStyleIdx="2" presStyleCnt="4"/>
      <dgm:spPr/>
    </dgm:pt>
    <dgm:pt modelId="{D20DD442-0050-4732-B30D-B207FF153C13}" type="pres">
      <dgm:prSet presAssocID="{D01A9C7A-0A40-40EF-B689-F6346962ECE4}" presName="text2" presStyleLbl="fgAcc2" presStyleIdx="2" presStyleCnt="4" custScaleX="159995">
        <dgm:presLayoutVars>
          <dgm:chPref val="3"/>
        </dgm:presLayoutVars>
      </dgm:prSet>
      <dgm:spPr/>
      <dgm:t>
        <a:bodyPr/>
        <a:lstStyle/>
        <a:p>
          <a:endParaRPr lang="tr-TR"/>
        </a:p>
      </dgm:t>
    </dgm:pt>
    <dgm:pt modelId="{E5739089-DEAC-4AAB-BC69-7F70FD2BC9C4}" type="pres">
      <dgm:prSet presAssocID="{D01A9C7A-0A40-40EF-B689-F6346962ECE4}" presName="hierChild3" presStyleCnt="0"/>
      <dgm:spPr/>
    </dgm:pt>
    <dgm:pt modelId="{3DA0C667-D8C6-44D0-982B-16D0130A0CB6}" type="pres">
      <dgm:prSet presAssocID="{12924867-890D-4666-9FF5-55B581F5AF8C}" presName="Name17" presStyleLbl="parChTrans1D3" presStyleIdx="2" presStyleCnt="4"/>
      <dgm:spPr/>
      <dgm:t>
        <a:bodyPr/>
        <a:lstStyle/>
        <a:p>
          <a:endParaRPr lang="tr-TR"/>
        </a:p>
      </dgm:t>
    </dgm:pt>
    <dgm:pt modelId="{B18EF322-15EF-4728-83E7-AC009E95D4FF}" type="pres">
      <dgm:prSet presAssocID="{0CEBCE73-871C-45E5-96F4-5CA3A9383E9D}" presName="hierRoot3" presStyleCnt="0"/>
      <dgm:spPr/>
    </dgm:pt>
    <dgm:pt modelId="{FC70FBDC-3AB6-4183-9783-0A0D4362355D}" type="pres">
      <dgm:prSet presAssocID="{0CEBCE73-871C-45E5-96F4-5CA3A9383E9D}" presName="composite3" presStyleCnt="0"/>
      <dgm:spPr/>
    </dgm:pt>
    <dgm:pt modelId="{073B15E4-D349-403A-A2BA-9E4DF41FE289}" type="pres">
      <dgm:prSet presAssocID="{0CEBCE73-871C-45E5-96F4-5CA3A9383E9D}" presName="background3" presStyleLbl="node3" presStyleIdx="2" presStyleCnt="4"/>
      <dgm:spPr/>
    </dgm:pt>
    <dgm:pt modelId="{401561E0-B91A-4AE2-B15E-F1B2C600A225}" type="pres">
      <dgm:prSet presAssocID="{0CEBCE73-871C-45E5-96F4-5CA3A9383E9D}" presName="text3" presStyleLbl="fgAcc3" presStyleIdx="2" presStyleCnt="4" custScaleX="152158" custScaleY="425355">
        <dgm:presLayoutVars>
          <dgm:chPref val="3"/>
        </dgm:presLayoutVars>
      </dgm:prSet>
      <dgm:spPr/>
      <dgm:t>
        <a:bodyPr/>
        <a:lstStyle/>
        <a:p>
          <a:endParaRPr lang="tr-TR"/>
        </a:p>
      </dgm:t>
    </dgm:pt>
    <dgm:pt modelId="{32499E75-DE3C-42D1-9AF4-DE24DDBC3F14}" type="pres">
      <dgm:prSet presAssocID="{0CEBCE73-871C-45E5-96F4-5CA3A9383E9D}" presName="hierChild4" presStyleCnt="0"/>
      <dgm:spPr/>
    </dgm:pt>
    <dgm:pt modelId="{61F22DC4-190E-443E-85B6-4553D0F38CFE}" type="pres">
      <dgm:prSet presAssocID="{09F840D8-854D-49F6-B272-927AB4D8D155}" presName="Name10" presStyleLbl="parChTrans1D2" presStyleIdx="3" presStyleCnt="4"/>
      <dgm:spPr/>
      <dgm:t>
        <a:bodyPr/>
        <a:lstStyle/>
        <a:p>
          <a:endParaRPr lang="tr-TR"/>
        </a:p>
      </dgm:t>
    </dgm:pt>
    <dgm:pt modelId="{90D140D1-66B0-4B71-B80F-061B32D11217}" type="pres">
      <dgm:prSet presAssocID="{1B627E8A-C8A6-4708-8359-BB4BBB442AF1}" presName="hierRoot2" presStyleCnt="0"/>
      <dgm:spPr/>
    </dgm:pt>
    <dgm:pt modelId="{FF78F05C-45C3-4C15-8464-8B69FF937E80}" type="pres">
      <dgm:prSet presAssocID="{1B627E8A-C8A6-4708-8359-BB4BBB442AF1}" presName="composite2" presStyleCnt="0"/>
      <dgm:spPr/>
    </dgm:pt>
    <dgm:pt modelId="{4CC705C0-685D-499F-BB20-1034AEC8ABDC}" type="pres">
      <dgm:prSet presAssocID="{1B627E8A-C8A6-4708-8359-BB4BBB442AF1}" presName="background2" presStyleLbl="node2" presStyleIdx="3" presStyleCnt="4"/>
      <dgm:spPr/>
    </dgm:pt>
    <dgm:pt modelId="{8296E5EF-7C8B-45C1-9F50-A8C6AF74D927}" type="pres">
      <dgm:prSet presAssocID="{1B627E8A-C8A6-4708-8359-BB4BBB442AF1}" presName="text2" presStyleLbl="fgAcc2" presStyleIdx="3" presStyleCnt="4" custScaleX="131560">
        <dgm:presLayoutVars>
          <dgm:chPref val="3"/>
        </dgm:presLayoutVars>
      </dgm:prSet>
      <dgm:spPr/>
      <dgm:t>
        <a:bodyPr/>
        <a:lstStyle/>
        <a:p>
          <a:endParaRPr lang="tr-TR"/>
        </a:p>
      </dgm:t>
    </dgm:pt>
    <dgm:pt modelId="{32D39355-C108-4EF7-8F8A-A2AFD0A4EC92}" type="pres">
      <dgm:prSet presAssocID="{1B627E8A-C8A6-4708-8359-BB4BBB442AF1}" presName="hierChild3" presStyleCnt="0"/>
      <dgm:spPr/>
    </dgm:pt>
    <dgm:pt modelId="{4CD8D9FA-AF7C-4DDF-B886-098978BFEAD8}" type="pres">
      <dgm:prSet presAssocID="{54B7A39E-C038-434C-A5FB-C01B0AD3F740}" presName="Name17" presStyleLbl="parChTrans1D3" presStyleIdx="3" presStyleCnt="4"/>
      <dgm:spPr/>
      <dgm:t>
        <a:bodyPr/>
        <a:lstStyle/>
        <a:p>
          <a:endParaRPr lang="tr-TR"/>
        </a:p>
      </dgm:t>
    </dgm:pt>
    <dgm:pt modelId="{E8EE3716-EE54-4646-A7CB-6A80B818D64A}" type="pres">
      <dgm:prSet presAssocID="{CD58AE3A-55A0-4DE1-9C6C-1708305149FF}" presName="hierRoot3" presStyleCnt="0"/>
      <dgm:spPr/>
    </dgm:pt>
    <dgm:pt modelId="{2B1CC606-5358-4C9D-8903-A54119AAAC50}" type="pres">
      <dgm:prSet presAssocID="{CD58AE3A-55A0-4DE1-9C6C-1708305149FF}" presName="composite3" presStyleCnt="0"/>
      <dgm:spPr/>
    </dgm:pt>
    <dgm:pt modelId="{CBEE7329-3279-485F-BC0B-AAF8010A6161}" type="pres">
      <dgm:prSet presAssocID="{CD58AE3A-55A0-4DE1-9C6C-1708305149FF}" presName="background3" presStyleLbl="node3" presStyleIdx="3" presStyleCnt="4"/>
      <dgm:spPr/>
    </dgm:pt>
    <dgm:pt modelId="{1A37B55F-92DA-4327-A9A6-5B28619F3088}" type="pres">
      <dgm:prSet presAssocID="{CD58AE3A-55A0-4DE1-9C6C-1708305149FF}" presName="text3" presStyleLbl="fgAcc3" presStyleIdx="3" presStyleCnt="4" custScaleX="133577" custScaleY="471678">
        <dgm:presLayoutVars>
          <dgm:chPref val="3"/>
        </dgm:presLayoutVars>
      </dgm:prSet>
      <dgm:spPr/>
      <dgm:t>
        <a:bodyPr/>
        <a:lstStyle/>
        <a:p>
          <a:endParaRPr lang="tr-TR"/>
        </a:p>
      </dgm:t>
    </dgm:pt>
    <dgm:pt modelId="{0371E4D9-37B4-44DE-A308-93B648F3AFE2}" type="pres">
      <dgm:prSet presAssocID="{CD58AE3A-55A0-4DE1-9C6C-1708305149FF}" presName="hierChild4" presStyleCnt="0"/>
      <dgm:spPr/>
    </dgm:pt>
  </dgm:ptLst>
  <dgm:cxnLst>
    <dgm:cxn modelId="{66B8A19B-1F1D-4F7B-AFC2-B21CF4D5E45A}" type="presOf" srcId="{CD58AE3A-55A0-4DE1-9C6C-1708305149FF}" destId="{1A37B55F-92DA-4327-A9A6-5B28619F3088}" srcOrd="0" destOrd="0" presId="urn:microsoft.com/office/officeart/2005/8/layout/hierarchy1"/>
    <dgm:cxn modelId="{1BE39360-9711-4C4D-981C-F6D76C4AB458}" srcId="{E4540EC1-85FD-47AE-9956-F714F9FE2895}" destId="{D60161A5-CB31-4FF9-82A5-A7EAEA527D0B}" srcOrd="0" destOrd="0" parTransId="{C3EF7452-28DF-4265-99AD-5BC9DA468377}" sibTransId="{6256A8C9-EDE8-46E4-A23F-80AE98A2741C}"/>
    <dgm:cxn modelId="{692F7DCF-CDEA-405F-818F-5AE37C939A75}" type="presOf" srcId="{B8B2EDE6-35B5-4521-B832-09668F2E59A2}" destId="{427038FC-54F4-4C47-8B6A-647EC83A7F04}" srcOrd="0" destOrd="0" presId="urn:microsoft.com/office/officeart/2005/8/layout/hierarchy1"/>
    <dgm:cxn modelId="{2F13DACC-9235-40A2-936E-DE9E7DEA896F}" srcId="{284B6CA5-A8E8-4C36-9CC8-D51BA14DA44E}" destId="{D01A9C7A-0A40-40EF-B689-F6346962ECE4}" srcOrd="2" destOrd="0" parTransId="{AD148907-65A0-4DD4-8956-CF7D31CC36F2}" sibTransId="{760DF455-7DAF-4281-8100-C45C048AA54C}"/>
    <dgm:cxn modelId="{1E937DED-BFD2-4493-AFFC-A7E75C97100E}" type="presOf" srcId="{5F4447E7-90BB-4E9C-9117-675D9170BF1E}" destId="{205BB6E2-17F4-42C1-86FF-D8B6C203A9FB}" srcOrd="0" destOrd="0" presId="urn:microsoft.com/office/officeart/2005/8/layout/hierarchy1"/>
    <dgm:cxn modelId="{FB805CA8-7D2F-48D7-BF1F-982CFBD26E6C}" srcId="{AEF296F4-D418-44C2-889A-527520DDC60E}" destId="{284B6CA5-A8E8-4C36-9CC8-D51BA14DA44E}" srcOrd="0" destOrd="0" parTransId="{E8B735A4-D4E9-4036-BEEB-269FA5174943}" sibTransId="{547F5574-515B-4720-8FEE-263DF8E66D85}"/>
    <dgm:cxn modelId="{25AE2D49-D1D4-43F0-88EB-CF9759E9FDD8}" type="presOf" srcId="{C3EF7452-28DF-4265-99AD-5BC9DA468377}" destId="{79425A08-CA02-4447-BFB6-D209BA83A025}" srcOrd="0" destOrd="0" presId="urn:microsoft.com/office/officeart/2005/8/layout/hierarchy1"/>
    <dgm:cxn modelId="{29F2C9C2-EC1E-474F-814A-DC020AE001E0}" srcId="{F378D4AE-923E-4BCD-BD78-DC75DC5251E7}" destId="{5F4447E7-90BB-4E9C-9117-675D9170BF1E}" srcOrd="0" destOrd="0" parTransId="{0B5434A8-5B88-4BC5-AFE9-2EB7AE7F0B80}" sibTransId="{C457747D-3451-4B69-BB25-3509DFF9988B}"/>
    <dgm:cxn modelId="{A4906DD6-0F81-4FEC-A8D4-954EB40A7D1B}" srcId="{D01A9C7A-0A40-40EF-B689-F6346962ECE4}" destId="{0CEBCE73-871C-45E5-96F4-5CA3A9383E9D}" srcOrd="0" destOrd="0" parTransId="{12924867-890D-4666-9FF5-55B581F5AF8C}" sibTransId="{A906BD2D-29D4-45A7-94F5-71B2D5E51D85}"/>
    <dgm:cxn modelId="{7828E258-66FD-4308-8230-E5CEF7833296}" srcId="{284B6CA5-A8E8-4C36-9CC8-D51BA14DA44E}" destId="{E4540EC1-85FD-47AE-9956-F714F9FE2895}" srcOrd="1" destOrd="0" parTransId="{B8B2EDE6-35B5-4521-B832-09668F2E59A2}" sibTransId="{717ABEBD-30BF-44EB-8A38-137270C588EC}"/>
    <dgm:cxn modelId="{73E5853A-B1FA-4478-9D3C-A674C11E12BC}" type="presOf" srcId="{F378D4AE-923E-4BCD-BD78-DC75DC5251E7}" destId="{970422E7-3F11-4084-9EAD-EF61BCA45278}" srcOrd="0" destOrd="0" presId="urn:microsoft.com/office/officeart/2005/8/layout/hierarchy1"/>
    <dgm:cxn modelId="{CE48F116-1EA8-4E68-9FD7-E909262BFD02}" type="presOf" srcId="{D01A9C7A-0A40-40EF-B689-F6346962ECE4}" destId="{D20DD442-0050-4732-B30D-B207FF153C13}" srcOrd="0" destOrd="0" presId="urn:microsoft.com/office/officeart/2005/8/layout/hierarchy1"/>
    <dgm:cxn modelId="{5FA7A0A2-EA31-4889-BFC7-2794C961B174}" type="presOf" srcId="{0CEBCE73-871C-45E5-96F4-5CA3A9383E9D}" destId="{401561E0-B91A-4AE2-B15E-F1B2C600A225}" srcOrd="0" destOrd="0" presId="urn:microsoft.com/office/officeart/2005/8/layout/hierarchy1"/>
    <dgm:cxn modelId="{94AB5870-E984-4F3C-AA36-D87209EFD086}" type="presOf" srcId="{E4540EC1-85FD-47AE-9956-F714F9FE2895}" destId="{05284737-A238-476D-AB46-37F7C8B83434}" srcOrd="0" destOrd="0" presId="urn:microsoft.com/office/officeart/2005/8/layout/hierarchy1"/>
    <dgm:cxn modelId="{946A52DD-73DB-4476-86FA-6C5A36725855}" type="presOf" srcId="{BF9D65DD-FC8A-4AF2-9D44-D2D7A5B80828}" destId="{8304BF44-30C5-476F-B514-25E2D9951E48}" srcOrd="0" destOrd="0" presId="urn:microsoft.com/office/officeart/2005/8/layout/hierarchy1"/>
    <dgm:cxn modelId="{34F6CF9A-3759-4419-9141-69C0ABC15305}" type="presOf" srcId="{09F840D8-854D-49F6-B272-927AB4D8D155}" destId="{61F22DC4-190E-443E-85B6-4553D0F38CFE}" srcOrd="0" destOrd="0" presId="urn:microsoft.com/office/officeart/2005/8/layout/hierarchy1"/>
    <dgm:cxn modelId="{45FC7C10-3DDC-4E84-994F-A11EF67998B3}" type="presOf" srcId="{1B627E8A-C8A6-4708-8359-BB4BBB442AF1}" destId="{8296E5EF-7C8B-45C1-9F50-A8C6AF74D927}" srcOrd="0" destOrd="0" presId="urn:microsoft.com/office/officeart/2005/8/layout/hierarchy1"/>
    <dgm:cxn modelId="{1AB7F20A-3A2C-4B51-912E-7B9BD8CEDD7F}" type="presOf" srcId="{0B5434A8-5B88-4BC5-AFE9-2EB7AE7F0B80}" destId="{5093412F-85F6-468C-ACB8-822215131310}" srcOrd="0" destOrd="0" presId="urn:microsoft.com/office/officeart/2005/8/layout/hierarchy1"/>
    <dgm:cxn modelId="{6C75CF14-7013-441C-8EE9-DC19E2C86E8C}" srcId="{1B627E8A-C8A6-4708-8359-BB4BBB442AF1}" destId="{CD58AE3A-55A0-4DE1-9C6C-1708305149FF}" srcOrd="0" destOrd="0" parTransId="{54B7A39E-C038-434C-A5FB-C01B0AD3F740}" sibTransId="{103FFF15-1D3F-4336-AAEB-C7952F2AE605}"/>
    <dgm:cxn modelId="{34546AD0-2CD4-4962-9335-DF1E5AD5D35E}" type="presOf" srcId="{D60161A5-CB31-4FF9-82A5-A7EAEA527D0B}" destId="{FA0FD8E0-E1EE-4290-973F-20D92082F95B}" srcOrd="0" destOrd="0" presId="urn:microsoft.com/office/officeart/2005/8/layout/hierarchy1"/>
    <dgm:cxn modelId="{F8102ED1-61CD-45E9-8957-8E2601F42028}" type="presOf" srcId="{12924867-890D-4666-9FF5-55B581F5AF8C}" destId="{3DA0C667-D8C6-44D0-982B-16D0130A0CB6}" srcOrd="0" destOrd="0" presId="urn:microsoft.com/office/officeart/2005/8/layout/hierarchy1"/>
    <dgm:cxn modelId="{0098840D-CD78-4677-83AC-B0175CBAA2FA}" type="presOf" srcId="{AD148907-65A0-4DD4-8956-CF7D31CC36F2}" destId="{DA4A3545-4AEA-41F5-BADB-7BD8281116CD}" srcOrd="0" destOrd="0" presId="urn:microsoft.com/office/officeart/2005/8/layout/hierarchy1"/>
    <dgm:cxn modelId="{791757B9-E50A-4455-BEDA-854082AEB9C2}" type="presOf" srcId="{284B6CA5-A8E8-4C36-9CC8-D51BA14DA44E}" destId="{A0D67BA4-88B2-47EF-98AE-F91C1CFCA1BB}" srcOrd="0" destOrd="0" presId="urn:microsoft.com/office/officeart/2005/8/layout/hierarchy1"/>
    <dgm:cxn modelId="{D2DD9039-D0B9-4B48-81BA-41240524420B}" type="presOf" srcId="{54B7A39E-C038-434C-A5FB-C01B0AD3F740}" destId="{4CD8D9FA-AF7C-4DDF-B886-098978BFEAD8}" srcOrd="0" destOrd="0" presId="urn:microsoft.com/office/officeart/2005/8/layout/hierarchy1"/>
    <dgm:cxn modelId="{DAC0189D-A872-4203-A380-47A8D49EBAF1}" srcId="{284B6CA5-A8E8-4C36-9CC8-D51BA14DA44E}" destId="{F378D4AE-923E-4BCD-BD78-DC75DC5251E7}" srcOrd="0" destOrd="0" parTransId="{BF9D65DD-FC8A-4AF2-9D44-D2D7A5B80828}" sibTransId="{93AD4F93-A45C-4387-B618-E9175AD58FCC}"/>
    <dgm:cxn modelId="{2DC9DEA3-B107-4800-BFC3-EFF757BB27CB}" type="presOf" srcId="{AEF296F4-D418-44C2-889A-527520DDC60E}" destId="{050E7A1D-861A-490F-8AF7-3B1C556BFE41}" srcOrd="0" destOrd="0" presId="urn:microsoft.com/office/officeart/2005/8/layout/hierarchy1"/>
    <dgm:cxn modelId="{CDA3CD62-8258-4738-89B8-7DDD313C6FFB}" srcId="{284B6CA5-A8E8-4C36-9CC8-D51BA14DA44E}" destId="{1B627E8A-C8A6-4708-8359-BB4BBB442AF1}" srcOrd="3" destOrd="0" parTransId="{09F840D8-854D-49F6-B272-927AB4D8D155}" sibTransId="{0E328EE4-2D13-455B-9988-EC0342A47A3A}"/>
    <dgm:cxn modelId="{E5703DDB-C034-47CC-B3A5-A22443E74D35}" type="presParOf" srcId="{050E7A1D-861A-490F-8AF7-3B1C556BFE41}" destId="{FF80831E-7E93-4B79-BF6C-1A0997C50AD0}" srcOrd="0" destOrd="0" presId="urn:microsoft.com/office/officeart/2005/8/layout/hierarchy1"/>
    <dgm:cxn modelId="{AADC2206-9684-49D1-84EF-69E2E4C6D47E}" type="presParOf" srcId="{FF80831E-7E93-4B79-BF6C-1A0997C50AD0}" destId="{BBA83FE1-1EBD-471C-B6CC-6C03C259BD51}" srcOrd="0" destOrd="0" presId="urn:microsoft.com/office/officeart/2005/8/layout/hierarchy1"/>
    <dgm:cxn modelId="{D21C8B70-B6F4-4B57-AFD9-5C8D84D0878D}" type="presParOf" srcId="{BBA83FE1-1EBD-471C-B6CC-6C03C259BD51}" destId="{D111DB04-F17E-46B3-B586-6E469E74B897}" srcOrd="0" destOrd="0" presId="urn:microsoft.com/office/officeart/2005/8/layout/hierarchy1"/>
    <dgm:cxn modelId="{BD5A1F15-23A6-4331-9E81-02EF0A9AA0A5}" type="presParOf" srcId="{BBA83FE1-1EBD-471C-B6CC-6C03C259BD51}" destId="{A0D67BA4-88B2-47EF-98AE-F91C1CFCA1BB}" srcOrd="1" destOrd="0" presId="urn:microsoft.com/office/officeart/2005/8/layout/hierarchy1"/>
    <dgm:cxn modelId="{7B27F598-ADEB-4FDB-96C2-B38E9B74497F}" type="presParOf" srcId="{FF80831E-7E93-4B79-BF6C-1A0997C50AD0}" destId="{B43D3605-3F05-4FC0-9EB5-3B5057DB708F}" srcOrd="1" destOrd="0" presId="urn:microsoft.com/office/officeart/2005/8/layout/hierarchy1"/>
    <dgm:cxn modelId="{F903DAF8-7E49-47C1-8411-A2FB78F8EFEB}" type="presParOf" srcId="{B43D3605-3F05-4FC0-9EB5-3B5057DB708F}" destId="{8304BF44-30C5-476F-B514-25E2D9951E48}" srcOrd="0" destOrd="0" presId="urn:microsoft.com/office/officeart/2005/8/layout/hierarchy1"/>
    <dgm:cxn modelId="{EFA8AB08-2924-4678-8554-155EBE9E6A9F}" type="presParOf" srcId="{B43D3605-3F05-4FC0-9EB5-3B5057DB708F}" destId="{7F4859B7-78E1-49BC-9C3D-521D7F732759}" srcOrd="1" destOrd="0" presId="urn:microsoft.com/office/officeart/2005/8/layout/hierarchy1"/>
    <dgm:cxn modelId="{745C2165-5DBF-4089-9A95-E3988402FB6B}" type="presParOf" srcId="{7F4859B7-78E1-49BC-9C3D-521D7F732759}" destId="{3EFCE65D-6A2E-4B29-951B-0AA96958EAEE}" srcOrd="0" destOrd="0" presId="urn:microsoft.com/office/officeart/2005/8/layout/hierarchy1"/>
    <dgm:cxn modelId="{63E9B548-0A2A-4FE6-9D67-384B48DC379E}" type="presParOf" srcId="{3EFCE65D-6A2E-4B29-951B-0AA96958EAEE}" destId="{D0650104-4061-4E6B-8482-D776E4FA7C71}" srcOrd="0" destOrd="0" presId="urn:microsoft.com/office/officeart/2005/8/layout/hierarchy1"/>
    <dgm:cxn modelId="{AB964992-4C5F-4F73-BD01-21146937CB23}" type="presParOf" srcId="{3EFCE65D-6A2E-4B29-951B-0AA96958EAEE}" destId="{970422E7-3F11-4084-9EAD-EF61BCA45278}" srcOrd="1" destOrd="0" presId="urn:microsoft.com/office/officeart/2005/8/layout/hierarchy1"/>
    <dgm:cxn modelId="{5EF50E15-B197-4B15-A89D-D1E93C3A179C}" type="presParOf" srcId="{7F4859B7-78E1-49BC-9C3D-521D7F732759}" destId="{C6652890-4391-4C87-931D-794547BA637C}" srcOrd="1" destOrd="0" presId="urn:microsoft.com/office/officeart/2005/8/layout/hierarchy1"/>
    <dgm:cxn modelId="{C94656FB-A3EC-41CA-95B5-88593970DE93}" type="presParOf" srcId="{C6652890-4391-4C87-931D-794547BA637C}" destId="{5093412F-85F6-468C-ACB8-822215131310}" srcOrd="0" destOrd="0" presId="urn:microsoft.com/office/officeart/2005/8/layout/hierarchy1"/>
    <dgm:cxn modelId="{BCB3250A-19B9-4372-ACAF-3F7F2A878AF2}" type="presParOf" srcId="{C6652890-4391-4C87-931D-794547BA637C}" destId="{7FAF589C-8BF1-41A4-9A4F-94BCBF192AAE}" srcOrd="1" destOrd="0" presId="urn:microsoft.com/office/officeart/2005/8/layout/hierarchy1"/>
    <dgm:cxn modelId="{033007B6-3BCA-474E-B388-54538FE7A282}" type="presParOf" srcId="{7FAF589C-8BF1-41A4-9A4F-94BCBF192AAE}" destId="{4DD2D3E0-5E65-4F01-9114-C426C8B5EFAD}" srcOrd="0" destOrd="0" presId="urn:microsoft.com/office/officeart/2005/8/layout/hierarchy1"/>
    <dgm:cxn modelId="{FA7D1319-C5D1-4081-AE54-57AD804C3BCC}" type="presParOf" srcId="{4DD2D3E0-5E65-4F01-9114-C426C8B5EFAD}" destId="{DD913A3C-53D0-41B4-9A65-4E21A6DAA17E}" srcOrd="0" destOrd="0" presId="urn:microsoft.com/office/officeart/2005/8/layout/hierarchy1"/>
    <dgm:cxn modelId="{642F4533-8EAE-471C-9665-986775BD9134}" type="presParOf" srcId="{4DD2D3E0-5E65-4F01-9114-C426C8B5EFAD}" destId="{205BB6E2-17F4-42C1-86FF-D8B6C203A9FB}" srcOrd="1" destOrd="0" presId="urn:microsoft.com/office/officeart/2005/8/layout/hierarchy1"/>
    <dgm:cxn modelId="{A4B21F20-437E-4BDD-9E92-038A102A19F1}" type="presParOf" srcId="{7FAF589C-8BF1-41A4-9A4F-94BCBF192AAE}" destId="{E31A9339-9EF0-49F3-959B-A136B814F47D}" srcOrd="1" destOrd="0" presId="urn:microsoft.com/office/officeart/2005/8/layout/hierarchy1"/>
    <dgm:cxn modelId="{6A998396-2F89-48B4-90D3-B000BAC43AE4}" type="presParOf" srcId="{B43D3605-3F05-4FC0-9EB5-3B5057DB708F}" destId="{427038FC-54F4-4C47-8B6A-647EC83A7F04}" srcOrd="2" destOrd="0" presId="urn:microsoft.com/office/officeart/2005/8/layout/hierarchy1"/>
    <dgm:cxn modelId="{0947B183-208C-459C-A1B3-CD11BB22BA51}" type="presParOf" srcId="{B43D3605-3F05-4FC0-9EB5-3B5057DB708F}" destId="{406716A7-2051-4B4B-9751-502EB0E17AB4}" srcOrd="3" destOrd="0" presId="urn:microsoft.com/office/officeart/2005/8/layout/hierarchy1"/>
    <dgm:cxn modelId="{0DF2E178-C959-4212-898F-0787729BEE02}" type="presParOf" srcId="{406716A7-2051-4B4B-9751-502EB0E17AB4}" destId="{A8C653BF-8742-41CE-BD55-89CB45E52750}" srcOrd="0" destOrd="0" presId="urn:microsoft.com/office/officeart/2005/8/layout/hierarchy1"/>
    <dgm:cxn modelId="{758EB035-A3C5-404D-902A-2909EB5BEF54}" type="presParOf" srcId="{A8C653BF-8742-41CE-BD55-89CB45E52750}" destId="{0A6B4D30-9470-492B-BA55-242E9CE369D6}" srcOrd="0" destOrd="0" presId="urn:microsoft.com/office/officeart/2005/8/layout/hierarchy1"/>
    <dgm:cxn modelId="{563D2307-98F9-4410-8EEE-340F6BDC5D03}" type="presParOf" srcId="{A8C653BF-8742-41CE-BD55-89CB45E52750}" destId="{05284737-A238-476D-AB46-37F7C8B83434}" srcOrd="1" destOrd="0" presId="urn:microsoft.com/office/officeart/2005/8/layout/hierarchy1"/>
    <dgm:cxn modelId="{F252549C-9E03-4884-AF02-6D8065B4DFA3}" type="presParOf" srcId="{406716A7-2051-4B4B-9751-502EB0E17AB4}" destId="{C8B9590A-570F-4DFF-A93B-A2A8A74719C4}" srcOrd="1" destOrd="0" presId="urn:microsoft.com/office/officeart/2005/8/layout/hierarchy1"/>
    <dgm:cxn modelId="{7AEBDB73-4216-4BC3-B2B9-2381D2CB0157}" type="presParOf" srcId="{C8B9590A-570F-4DFF-A93B-A2A8A74719C4}" destId="{79425A08-CA02-4447-BFB6-D209BA83A025}" srcOrd="0" destOrd="0" presId="urn:microsoft.com/office/officeart/2005/8/layout/hierarchy1"/>
    <dgm:cxn modelId="{84BB6660-4B32-4ED8-9E6B-E4A612015637}" type="presParOf" srcId="{C8B9590A-570F-4DFF-A93B-A2A8A74719C4}" destId="{0255AD94-C093-4237-8F9E-CEB9C8F6E1BE}" srcOrd="1" destOrd="0" presId="urn:microsoft.com/office/officeart/2005/8/layout/hierarchy1"/>
    <dgm:cxn modelId="{B2E3E3E9-65DD-499E-A347-9ACD9C4EB3CB}" type="presParOf" srcId="{0255AD94-C093-4237-8F9E-CEB9C8F6E1BE}" destId="{BF7CC665-EF96-4366-AF61-8CE10DD9B97F}" srcOrd="0" destOrd="0" presId="urn:microsoft.com/office/officeart/2005/8/layout/hierarchy1"/>
    <dgm:cxn modelId="{0A0D82C4-AC54-465F-B3D8-BBFDD1D5FA82}" type="presParOf" srcId="{BF7CC665-EF96-4366-AF61-8CE10DD9B97F}" destId="{A8A0FC3B-EC6F-4087-AD09-D73785D5C090}" srcOrd="0" destOrd="0" presId="urn:microsoft.com/office/officeart/2005/8/layout/hierarchy1"/>
    <dgm:cxn modelId="{52C333A0-DFFD-4F6A-B193-BE9079E6A27D}" type="presParOf" srcId="{BF7CC665-EF96-4366-AF61-8CE10DD9B97F}" destId="{FA0FD8E0-E1EE-4290-973F-20D92082F95B}" srcOrd="1" destOrd="0" presId="urn:microsoft.com/office/officeart/2005/8/layout/hierarchy1"/>
    <dgm:cxn modelId="{AE001837-0024-494A-86AE-BC52CEA53CF1}" type="presParOf" srcId="{0255AD94-C093-4237-8F9E-CEB9C8F6E1BE}" destId="{8EF6A747-8611-4E27-874A-3FB6B13A47B3}" srcOrd="1" destOrd="0" presId="urn:microsoft.com/office/officeart/2005/8/layout/hierarchy1"/>
    <dgm:cxn modelId="{B65A06C0-4D49-43B6-BABE-E0CA2C5B5F05}" type="presParOf" srcId="{B43D3605-3F05-4FC0-9EB5-3B5057DB708F}" destId="{DA4A3545-4AEA-41F5-BADB-7BD8281116CD}" srcOrd="4" destOrd="0" presId="urn:microsoft.com/office/officeart/2005/8/layout/hierarchy1"/>
    <dgm:cxn modelId="{A1DD0F7B-8AB1-4B29-81B0-BFD36B62E4F3}" type="presParOf" srcId="{B43D3605-3F05-4FC0-9EB5-3B5057DB708F}" destId="{F7C62913-5D83-4E20-82BB-82ED2CAFFB37}" srcOrd="5" destOrd="0" presId="urn:microsoft.com/office/officeart/2005/8/layout/hierarchy1"/>
    <dgm:cxn modelId="{49238005-F383-438B-9C30-ACD2BC98156D}" type="presParOf" srcId="{F7C62913-5D83-4E20-82BB-82ED2CAFFB37}" destId="{1FC54383-E1B0-46A4-9196-ED7442749160}" srcOrd="0" destOrd="0" presId="urn:microsoft.com/office/officeart/2005/8/layout/hierarchy1"/>
    <dgm:cxn modelId="{B1D6AA94-C639-42C3-980B-C3D5F1A77884}" type="presParOf" srcId="{1FC54383-E1B0-46A4-9196-ED7442749160}" destId="{E3114A3F-D743-49A6-AF5D-B02FD4F30984}" srcOrd="0" destOrd="0" presId="urn:microsoft.com/office/officeart/2005/8/layout/hierarchy1"/>
    <dgm:cxn modelId="{0E4096FF-DD4F-4C98-AC88-E00E55082B62}" type="presParOf" srcId="{1FC54383-E1B0-46A4-9196-ED7442749160}" destId="{D20DD442-0050-4732-B30D-B207FF153C13}" srcOrd="1" destOrd="0" presId="urn:microsoft.com/office/officeart/2005/8/layout/hierarchy1"/>
    <dgm:cxn modelId="{33BD42B1-F5B6-491C-8185-DFF908D2FA18}" type="presParOf" srcId="{F7C62913-5D83-4E20-82BB-82ED2CAFFB37}" destId="{E5739089-DEAC-4AAB-BC69-7F70FD2BC9C4}" srcOrd="1" destOrd="0" presId="urn:microsoft.com/office/officeart/2005/8/layout/hierarchy1"/>
    <dgm:cxn modelId="{2D54F8C2-945A-4ABD-A068-594A82EAE4D4}" type="presParOf" srcId="{E5739089-DEAC-4AAB-BC69-7F70FD2BC9C4}" destId="{3DA0C667-D8C6-44D0-982B-16D0130A0CB6}" srcOrd="0" destOrd="0" presId="urn:microsoft.com/office/officeart/2005/8/layout/hierarchy1"/>
    <dgm:cxn modelId="{60B32AD5-A22E-48D0-A21B-5E9C5DC19F65}" type="presParOf" srcId="{E5739089-DEAC-4AAB-BC69-7F70FD2BC9C4}" destId="{B18EF322-15EF-4728-83E7-AC009E95D4FF}" srcOrd="1" destOrd="0" presId="urn:microsoft.com/office/officeart/2005/8/layout/hierarchy1"/>
    <dgm:cxn modelId="{CBF823B2-B461-4598-86BB-CAFC930C62B3}" type="presParOf" srcId="{B18EF322-15EF-4728-83E7-AC009E95D4FF}" destId="{FC70FBDC-3AB6-4183-9783-0A0D4362355D}" srcOrd="0" destOrd="0" presId="urn:microsoft.com/office/officeart/2005/8/layout/hierarchy1"/>
    <dgm:cxn modelId="{82ABE825-98B0-48AD-A507-0CE707CA1305}" type="presParOf" srcId="{FC70FBDC-3AB6-4183-9783-0A0D4362355D}" destId="{073B15E4-D349-403A-A2BA-9E4DF41FE289}" srcOrd="0" destOrd="0" presId="urn:microsoft.com/office/officeart/2005/8/layout/hierarchy1"/>
    <dgm:cxn modelId="{02082A08-9716-40CF-94D5-6255EB9D5297}" type="presParOf" srcId="{FC70FBDC-3AB6-4183-9783-0A0D4362355D}" destId="{401561E0-B91A-4AE2-B15E-F1B2C600A225}" srcOrd="1" destOrd="0" presId="urn:microsoft.com/office/officeart/2005/8/layout/hierarchy1"/>
    <dgm:cxn modelId="{CBD96974-76AC-463C-B3D5-001EFFF4ED9B}" type="presParOf" srcId="{B18EF322-15EF-4728-83E7-AC009E95D4FF}" destId="{32499E75-DE3C-42D1-9AF4-DE24DDBC3F14}" srcOrd="1" destOrd="0" presId="urn:microsoft.com/office/officeart/2005/8/layout/hierarchy1"/>
    <dgm:cxn modelId="{3DAD8A62-9EA1-4D24-AABE-44C25D70A6DE}" type="presParOf" srcId="{B43D3605-3F05-4FC0-9EB5-3B5057DB708F}" destId="{61F22DC4-190E-443E-85B6-4553D0F38CFE}" srcOrd="6" destOrd="0" presId="urn:microsoft.com/office/officeart/2005/8/layout/hierarchy1"/>
    <dgm:cxn modelId="{1E712A2C-9CC3-4FF3-B79D-EDEE4E21988E}" type="presParOf" srcId="{B43D3605-3F05-4FC0-9EB5-3B5057DB708F}" destId="{90D140D1-66B0-4B71-B80F-061B32D11217}" srcOrd="7" destOrd="0" presId="urn:microsoft.com/office/officeart/2005/8/layout/hierarchy1"/>
    <dgm:cxn modelId="{AD2D4916-1593-4F2F-BBED-ADEC2A337505}" type="presParOf" srcId="{90D140D1-66B0-4B71-B80F-061B32D11217}" destId="{FF78F05C-45C3-4C15-8464-8B69FF937E80}" srcOrd="0" destOrd="0" presId="urn:microsoft.com/office/officeart/2005/8/layout/hierarchy1"/>
    <dgm:cxn modelId="{398C3482-3F12-42AF-968F-5DB556569DCD}" type="presParOf" srcId="{FF78F05C-45C3-4C15-8464-8B69FF937E80}" destId="{4CC705C0-685D-499F-BB20-1034AEC8ABDC}" srcOrd="0" destOrd="0" presId="urn:microsoft.com/office/officeart/2005/8/layout/hierarchy1"/>
    <dgm:cxn modelId="{CA795F92-B817-495A-91C9-531505F125A8}" type="presParOf" srcId="{FF78F05C-45C3-4C15-8464-8B69FF937E80}" destId="{8296E5EF-7C8B-45C1-9F50-A8C6AF74D927}" srcOrd="1" destOrd="0" presId="urn:microsoft.com/office/officeart/2005/8/layout/hierarchy1"/>
    <dgm:cxn modelId="{A964A7C4-F921-4F17-A1ED-1AC9C6ABDA80}" type="presParOf" srcId="{90D140D1-66B0-4B71-B80F-061B32D11217}" destId="{32D39355-C108-4EF7-8F8A-A2AFD0A4EC92}" srcOrd="1" destOrd="0" presId="urn:microsoft.com/office/officeart/2005/8/layout/hierarchy1"/>
    <dgm:cxn modelId="{14023F58-0B48-49BB-8942-785AC2ED0EB5}" type="presParOf" srcId="{32D39355-C108-4EF7-8F8A-A2AFD0A4EC92}" destId="{4CD8D9FA-AF7C-4DDF-B886-098978BFEAD8}" srcOrd="0" destOrd="0" presId="urn:microsoft.com/office/officeart/2005/8/layout/hierarchy1"/>
    <dgm:cxn modelId="{A529A8CB-CDEF-4214-908A-70EE02323935}" type="presParOf" srcId="{32D39355-C108-4EF7-8F8A-A2AFD0A4EC92}" destId="{E8EE3716-EE54-4646-A7CB-6A80B818D64A}" srcOrd="1" destOrd="0" presId="urn:microsoft.com/office/officeart/2005/8/layout/hierarchy1"/>
    <dgm:cxn modelId="{18CEF8CF-9BFF-4FB4-847B-F61E8F78FF7F}" type="presParOf" srcId="{E8EE3716-EE54-4646-A7CB-6A80B818D64A}" destId="{2B1CC606-5358-4C9D-8903-A54119AAAC50}" srcOrd="0" destOrd="0" presId="urn:microsoft.com/office/officeart/2005/8/layout/hierarchy1"/>
    <dgm:cxn modelId="{F3BE1D6A-D3CF-41DF-BB51-D1D7F731633E}" type="presParOf" srcId="{2B1CC606-5358-4C9D-8903-A54119AAAC50}" destId="{CBEE7329-3279-485F-BC0B-AAF8010A6161}" srcOrd="0" destOrd="0" presId="urn:microsoft.com/office/officeart/2005/8/layout/hierarchy1"/>
    <dgm:cxn modelId="{5E0170A4-E566-4204-9991-A8296BFFD9C6}" type="presParOf" srcId="{2B1CC606-5358-4C9D-8903-A54119AAAC50}" destId="{1A37B55F-92DA-4327-A9A6-5B28619F3088}" srcOrd="1" destOrd="0" presId="urn:microsoft.com/office/officeart/2005/8/layout/hierarchy1"/>
    <dgm:cxn modelId="{8A8D2C7E-0011-4108-96D2-F265F5B6F453}" type="presParOf" srcId="{E8EE3716-EE54-4646-A7CB-6A80B818D64A}" destId="{0371E4D9-37B4-44DE-A308-93B648F3AFE2}"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DDAD9D-DCB0-4496-A670-7583B3733BF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44E50420-AA27-4131-9932-596605E84135}">
      <dgm:prSet phldrT="[Metin]" custT="1"/>
      <dgm:spPr>
        <a:solidFill>
          <a:srgbClr val="FFFF00">
            <a:alpha val="90000"/>
          </a:srgbClr>
        </a:solidFill>
      </dgm:spPr>
      <dgm:t>
        <a:bodyPr/>
        <a:lstStyle/>
        <a:p>
          <a:endParaRPr lang="tr-TR" sz="1600" b="1" dirty="0" smtClean="0"/>
        </a:p>
        <a:p>
          <a:r>
            <a:rPr lang="tr-TR" sz="1600" b="1" dirty="0" smtClean="0"/>
            <a:t>TBMM’nin açılması </a:t>
          </a:r>
        </a:p>
        <a:p>
          <a:r>
            <a:rPr lang="tr-TR" sz="1600" b="1" dirty="0" smtClean="0"/>
            <a:t>23 Nisan 1920</a:t>
          </a:r>
        </a:p>
        <a:p>
          <a:endParaRPr lang="tr-TR" sz="1600" b="1" dirty="0"/>
        </a:p>
      </dgm:t>
    </dgm:pt>
    <dgm:pt modelId="{46FADE06-DF8D-4A25-AC59-19B3DD706CC7}" type="parTrans" cxnId="{FA69AB5E-6BA9-4DA0-B64D-0DA5B6FB381E}">
      <dgm:prSet/>
      <dgm:spPr/>
      <dgm:t>
        <a:bodyPr/>
        <a:lstStyle/>
        <a:p>
          <a:endParaRPr lang="tr-TR"/>
        </a:p>
      </dgm:t>
    </dgm:pt>
    <dgm:pt modelId="{950CE209-E10E-42D8-9BA5-7431DCA06B1A}" type="sibTrans" cxnId="{FA69AB5E-6BA9-4DA0-B64D-0DA5B6FB381E}">
      <dgm:prSet/>
      <dgm:spPr/>
      <dgm:t>
        <a:bodyPr/>
        <a:lstStyle/>
        <a:p>
          <a:endParaRPr lang="tr-TR"/>
        </a:p>
      </dgm:t>
    </dgm:pt>
    <dgm:pt modelId="{DB858BA2-0D76-4032-BADB-283EC0DD8638}">
      <dgm:prSet custT="1"/>
      <dgm:spPr>
        <a:solidFill>
          <a:srgbClr val="FF99FF">
            <a:alpha val="90000"/>
          </a:srgbClr>
        </a:solidFill>
      </dgm:spPr>
      <dgm:t>
        <a:bodyPr/>
        <a:lstStyle/>
        <a:p>
          <a:r>
            <a:rPr lang="tr-TR" sz="1800" b="1" dirty="0" smtClean="0"/>
            <a:t>TBMM’NİN AÇILMASI, TBMM’NE KARŞI AYAKLANMALAR VE SEVR ANTLAŞMASI</a:t>
          </a:r>
          <a:endParaRPr lang="tr-TR" sz="1800" dirty="0"/>
        </a:p>
      </dgm:t>
    </dgm:pt>
    <dgm:pt modelId="{C92C4942-3528-4E20-B0FE-B1707B81E2D9}" type="parTrans" cxnId="{D02572DB-1B92-45AD-A733-99E2E335FAC1}">
      <dgm:prSet/>
      <dgm:spPr/>
      <dgm:t>
        <a:bodyPr/>
        <a:lstStyle/>
        <a:p>
          <a:endParaRPr lang="tr-TR"/>
        </a:p>
      </dgm:t>
    </dgm:pt>
    <dgm:pt modelId="{723828BE-FE69-4139-96B4-7505B5274CF5}" type="sibTrans" cxnId="{D02572DB-1B92-45AD-A733-99E2E335FAC1}">
      <dgm:prSet/>
      <dgm:spPr/>
      <dgm:t>
        <a:bodyPr/>
        <a:lstStyle/>
        <a:p>
          <a:endParaRPr lang="tr-TR"/>
        </a:p>
      </dgm:t>
    </dgm:pt>
    <dgm:pt modelId="{15387B4E-D5C8-4F53-A492-45701CC4F9E9}">
      <dgm:prSet custT="1"/>
      <dgm:spPr>
        <a:solidFill>
          <a:schemeClr val="accent5">
            <a:lumMod val="60000"/>
            <a:lumOff val="40000"/>
            <a:alpha val="90000"/>
          </a:schemeClr>
        </a:solidFill>
      </dgm:spPr>
      <dgm:t>
        <a:bodyPr/>
        <a:lstStyle/>
        <a:p>
          <a:r>
            <a:rPr lang="tr-TR" sz="1800" b="1" dirty="0" smtClean="0"/>
            <a:t>TBMM’ne Karşı Ayaklanmalar</a:t>
          </a:r>
          <a:endParaRPr lang="tr-TR" sz="1800" b="1" dirty="0"/>
        </a:p>
      </dgm:t>
    </dgm:pt>
    <dgm:pt modelId="{6C558112-7B06-4974-9BB7-447FFA7A9355}" type="parTrans" cxnId="{98772696-81AA-44CD-B938-4338BC02DA50}">
      <dgm:prSet/>
      <dgm:spPr/>
      <dgm:t>
        <a:bodyPr/>
        <a:lstStyle/>
        <a:p>
          <a:endParaRPr lang="tr-TR"/>
        </a:p>
      </dgm:t>
    </dgm:pt>
    <dgm:pt modelId="{89CE04FA-1E03-4D24-95FA-AF3BCBCDE5C8}" type="sibTrans" cxnId="{98772696-81AA-44CD-B938-4338BC02DA50}">
      <dgm:prSet/>
      <dgm:spPr/>
      <dgm:t>
        <a:bodyPr/>
        <a:lstStyle/>
        <a:p>
          <a:endParaRPr lang="tr-TR"/>
        </a:p>
      </dgm:t>
    </dgm:pt>
    <dgm:pt modelId="{656E307F-8FAA-43EC-A9A3-823502286163}">
      <dgm:prSet custT="1"/>
      <dgm:spPr>
        <a:solidFill>
          <a:schemeClr val="accent5">
            <a:lumMod val="60000"/>
            <a:lumOff val="40000"/>
            <a:alpha val="90000"/>
          </a:schemeClr>
        </a:solidFill>
      </dgm:spPr>
      <dgm:t>
        <a:bodyPr/>
        <a:lstStyle/>
        <a:p>
          <a:endParaRPr lang="tr-TR" sz="1600" b="1" dirty="0" smtClean="0"/>
        </a:p>
        <a:p>
          <a:r>
            <a:rPr lang="tr-TR" sz="1600" b="1" dirty="0" smtClean="0"/>
            <a:t>1-Doğrudan Doğruya İstanbul Hükümetin Yürüttüğü Ayaklanmalar</a:t>
          </a:r>
        </a:p>
        <a:p>
          <a:endParaRPr lang="tr-TR" sz="1600" b="1" dirty="0"/>
        </a:p>
      </dgm:t>
    </dgm:pt>
    <dgm:pt modelId="{1B47A1B9-EA16-4CB4-AD4C-7CBE2D1BD636}" type="parTrans" cxnId="{4490E248-5D50-485E-A437-37DF47060A85}">
      <dgm:prSet/>
      <dgm:spPr/>
      <dgm:t>
        <a:bodyPr/>
        <a:lstStyle/>
        <a:p>
          <a:endParaRPr lang="tr-TR"/>
        </a:p>
      </dgm:t>
    </dgm:pt>
    <dgm:pt modelId="{DEBBE851-AB4C-438B-8116-EC1086800B9C}" type="sibTrans" cxnId="{4490E248-5D50-485E-A437-37DF47060A85}">
      <dgm:prSet/>
      <dgm:spPr/>
      <dgm:t>
        <a:bodyPr/>
        <a:lstStyle/>
        <a:p>
          <a:endParaRPr lang="tr-TR"/>
        </a:p>
      </dgm:t>
    </dgm:pt>
    <dgm:pt modelId="{F6DAACB7-5D48-4753-AB58-353064C28565}">
      <dgm:prSet custT="1"/>
      <dgm:spPr>
        <a:solidFill>
          <a:schemeClr val="accent5">
            <a:lumMod val="60000"/>
            <a:lumOff val="40000"/>
            <a:alpha val="90000"/>
          </a:schemeClr>
        </a:solidFill>
      </dgm:spPr>
      <dgm:t>
        <a:bodyPr/>
        <a:lstStyle/>
        <a:p>
          <a:endParaRPr lang="tr-TR" sz="1600" b="1" dirty="0" smtClean="0"/>
        </a:p>
        <a:p>
          <a:r>
            <a:rPr lang="tr-TR" sz="1600" b="1" dirty="0" smtClean="0"/>
            <a:t>2- İstanbul Hükümeti ve İtilaf Devletlerinin Kışkırtmaları Sonucu Çıkan Ayaklanmalar</a:t>
          </a:r>
        </a:p>
        <a:p>
          <a:endParaRPr lang="tr-TR" sz="1600" b="1" dirty="0"/>
        </a:p>
      </dgm:t>
    </dgm:pt>
    <dgm:pt modelId="{93DB307C-978E-46A1-A6C8-6D04556F32CA}" type="parTrans" cxnId="{63C28C25-6A57-4223-9E0E-8396E20C8897}">
      <dgm:prSet/>
      <dgm:spPr/>
      <dgm:t>
        <a:bodyPr/>
        <a:lstStyle/>
        <a:p>
          <a:endParaRPr lang="tr-TR"/>
        </a:p>
      </dgm:t>
    </dgm:pt>
    <dgm:pt modelId="{0BD9C148-31B2-4ACF-B927-590A476AF521}" type="sibTrans" cxnId="{63C28C25-6A57-4223-9E0E-8396E20C8897}">
      <dgm:prSet/>
      <dgm:spPr/>
      <dgm:t>
        <a:bodyPr/>
        <a:lstStyle/>
        <a:p>
          <a:endParaRPr lang="tr-TR"/>
        </a:p>
      </dgm:t>
    </dgm:pt>
    <dgm:pt modelId="{2E96CA12-AA0D-4CF2-BD67-2D1C3E0E8E5D}">
      <dgm:prSet custT="1"/>
      <dgm:spPr>
        <a:solidFill>
          <a:schemeClr val="accent5">
            <a:lumMod val="60000"/>
            <a:lumOff val="40000"/>
            <a:alpha val="90000"/>
          </a:schemeClr>
        </a:solidFill>
      </dgm:spPr>
      <dgm:t>
        <a:bodyPr/>
        <a:lstStyle/>
        <a:p>
          <a:endParaRPr lang="tr-TR" sz="1600" b="1" dirty="0" smtClean="0"/>
        </a:p>
        <a:p>
          <a:r>
            <a:rPr lang="tr-TR" sz="1600" b="1" dirty="0" smtClean="0"/>
            <a:t>3-Azınlıkların Çıkardıkları Ayaklanmalar</a:t>
          </a:r>
        </a:p>
        <a:p>
          <a:endParaRPr lang="tr-TR" sz="1600" b="1" dirty="0"/>
        </a:p>
      </dgm:t>
    </dgm:pt>
    <dgm:pt modelId="{B3F88462-E53B-499D-AB19-4FD9FB135C5C}" type="parTrans" cxnId="{77B4DD81-1EE0-4686-9A59-D3DDE7A04DB1}">
      <dgm:prSet/>
      <dgm:spPr/>
      <dgm:t>
        <a:bodyPr/>
        <a:lstStyle/>
        <a:p>
          <a:endParaRPr lang="tr-TR"/>
        </a:p>
      </dgm:t>
    </dgm:pt>
    <dgm:pt modelId="{CCE4BE12-D4BA-42D2-9130-1F7A48BC150A}" type="sibTrans" cxnId="{77B4DD81-1EE0-4686-9A59-D3DDE7A04DB1}">
      <dgm:prSet/>
      <dgm:spPr/>
      <dgm:t>
        <a:bodyPr/>
        <a:lstStyle/>
        <a:p>
          <a:endParaRPr lang="tr-TR"/>
        </a:p>
      </dgm:t>
    </dgm:pt>
    <dgm:pt modelId="{7697B626-27CB-4C90-AA06-33FF6D9370DC}">
      <dgm:prSet custT="1"/>
      <dgm:spPr>
        <a:solidFill>
          <a:schemeClr val="accent5">
            <a:lumMod val="60000"/>
            <a:lumOff val="40000"/>
            <a:alpha val="90000"/>
          </a:schemeClr>
        </a:solidFill>
      </dgm:spPr>
      <dgm:t>
        <a:bodyPr/>
        <a:lstStyle/>
        <a:p>
          <a:endParaRPr lang="tr-TR" sz="1600" b="1" dirty="0" smtClean="0"/>
        </a:p>
        <a:p>
          <a:r>
            <a:rPr lang="tr-TR" sz="1600" b="1" dirty="0" smtClean="0"/>
            <a:t>4-Kuva-i Milliye Yanlısı Olup da Sonradan Ayaklananlar</a:t>
          </a:r>
        </a:p>
        <a:p>
          <a:endParaRPr lang="tr-TR" sz="1600" b="1" dirty="0"/>
        </a:p>
      </dgm:t>
    </dgm:pt>
    <dgm:pt modelId="{57333ADA-F874-422C-9B86-1689385DA248}" type="parTrans" cxnId="{93EE82B2-6F53-4EF1-BA20-2D1EFF9F3FD7}">
      <dgm:prSet/>
      <dgm:spPr/>
      <dgm:t>
        <a:bodyPr/>
        <a:lstStyle/>
        <a:p>
          <a:endParaRPr lang="tr-TR"/>
        </a:p>
      </dgm:t>
    </dgm:pt>
    <dgm:pt modelId="{623302B9-2937-4456-951A-B2B6DD982F4E}" type="sibTrans" cxnId="{93EE82B2-6F53-4EF1-BA20-2D1EFF9F3FD7}">
      <dgm:prSet/>
      <dgm:spPr/>
      <dgm:t>
        <a:bodyPr/>
        <a:lstStyle/>
        <a:p>
          <a:endParaRPr lang="tr-TR"/>
        </a:p>
      </dgm:t>
    </dgm:pt>
    <dgm:pt modelId="{80F7E4F5-2471-4177-9142-98BC5B072DEB}">
      <dgm:prSet custT="1"/>
      <dgm:spPr>
        <a:solidFill>
          <a:srgbClr val="FF99FF">
            <a:alpha val="90000"/>
          </a:srgbClr>
        </a:solidFill>
      </dgm:spPr>
      <dgm:t>
        <a:bodyPr/>
        <a:lstStyle/>
        <a:p>
          <a:r>
            <a:rPr lang="tr-TR" sz="1600" dirty="0" smtClean="0"/>
            <a:t>A-</a:t>
          </a:r>
          <a:r>
            <a:rPr lang="tr-TR" sz="1600" dirty="0" err="1" smtClean="0"/>
            <a:t>Kuva</a:t>
          </a:r>
          <a:r>
            <a:rPr lang="tr-TR" sz="1600" dirty="0" smtClean="0"/>
            <a:t>-i İnzibatiye (Halifelik Ordusu) Ayaklanması</a:t>
          </a:r>
        </a:p>
        <a:p>
          <a:r>
            <a:rPr lang="tr-TR" sz="1600" dirty="0" smtClean="0"/>
            <a:t>B-Ahmet </a:t>
          </a:r>
          <a:r>
            <a:rPr lang="tr-TR" sz="1600" dirty="0" err="1" smtClean="0"/>
            <a:t>Anzavur</a:t>
          </a:r>
          <a:r>
            <a:rPr lang="tr-TR" sz="1600" dirty="0" smtClean="0"/>
            <a:t> Ayaklanması</a:t>
          </a:r>
          <a:endParaRPr lang="tr-TR" sz="1600" dirty="0"/>
        </a:p>
      </dgm:t>
    </dgm:pt>
    <dgm:pt modelId="{8C17D25E-ACFF-4AC2-96AF-83B56D122B6B}" type="parTrans" cxnId="{E3AF5C8B-F019-41F1-A155-83F26B995DD7}">
      <dgm:prSet/>
      <dgm:spPr/>
      <dgm:t>
        <a:bodyPr/>
        <a:lstStyle/>
        <a:p>
          <a:endParaRPr lang="tr-TR"/>
        </a:p>
      </dgm:t>
    </dgm:pt>
    <dgm:pt modelId="{63C50AA8-68C6-4144-9818-91CE92C62D6A}" type="sibTrans" cxnId="{E3AF5C8B-F019-41F1-A155-83F26B995DD7}">
      <dgm:prSet/>
      <dgm:spPr/>
      <dgm:t>
        <a:bodyPr/>
        <a:lstStyle/>
        <a:p>
          <a:endParaRPr lang="tr-TR"/>
        </a:p>
      </dgm:t>
    </dgm:pt>
    <dgm:pt modelId="{BEBB2B9C-3D92-48C6-89C9-87692BD6948F}">
      <dgm:prSet custT="1"/>
      <dgm:spPr>
        <a:solidFill>
          <a:srgbClr val="FFFF66">
            <a:alpha val="90000"/>
          </a:srgbClr>
        </a:solidFill>
      </dgm:spPr>
      <dgm:t>
        <a:bodyPr/>
        <a:lstStyle/>
        <a:p>
          <a:r>
            <a:rPr lang="tr-TR" sz="1400" dirty="0" smtClean="0"/>
            <a:t>A-Bolu, Düzce, Hendek, Adapazarı Ayaklanması</a:t>
          </a:r>
        </a:p>
        <a:p>
          <a:r>
            <a:rPr lang="tr-TR" sz="1400" dirty="0" smtClean="0"/>
            <a:t>B-Yozgat Ayaklanması</a:t>
          </a:r>
        </a:p>
        <a:p>
          <a:r>
            <a:rPr lang="tr-TR" sz="1400" dirty="0" smtClean="0"/>
            <a:t>C-Konya Bozkır Ayaklanması</a:t>
          </a:r>
        </a:p>
        <a:p>
          <a:r>
            <a:rPr lang="tr-TR" sz="1400" dirty="0" smtClean="0"/>
            <a:t>D-Milli Aşireti Ayaklanması</a:t>
          </a:r>
        </a:p>
        <a:p>
          <a:r>
            <a:rPr lang="tr-TR" sz="1400" dirty="0" smtClean="0"/>
            <a:t>E-Afyon (Çopur Musa) Ayaklanması</a:t>
          </a:r>
        </a:p>
        <a:p>
          <a:r>
            <a:rPr lang="tr-TR" sz="1400" dirty="0" smtClean="0"/>
            <a:t>F-</a:t>
          </a:r>
          <a:r>
            <a:rPr lang="tr-TR" sz="1400" dirty="0" err="1" smtClean="0"/>
            <a:t>Koçgiri</a:t>
          </a:r>
          <a:r>
            <a:rPr lang="tr-TR" sz="1400" dirty="0" smtClean="0"/>
            <a:t> Ayaklanması</a:t>
          </a:r>
        </a:p>
        <a:p>
          <a:r>
            <a:rPr lang="tr-TR" sz="1400" dirty="0" smtClean="0"/>
            <a:t>E-Cemil </a:t>
          </a:r>
          <a:r>
            <a:rPr lang="tr-TR" sz="1400" dirty="0" err="1" smtClean="0"/>
            <a:t>Çeto</a:t>
          </a:r>
          <a:r>
            <a:rPr lang="tr-TR" sz="1400" dirty="0" smtClean="0"/>
            <a:t>, Ali Batı, Şeyh Eşref Ayaklanmaları</a:t>
          </a:r>
          <a:endParaRPr lang="tr-TR" sz="1400" dirty="0"/>
        </a:p>
      </dgm:t>
    </dgm:pt>
    <dgm:pt modelId="{1BC5F4F0-E1C8-4E5F-B074-3A2ADAB4F08A}" type="parTrans" cxnId="{1F8279A2-5B7F-4810-AB94-62465191F51C}">
      <dgm:prSet/>
      <dgm:spPr/>
      <dgm:t>
        <a:bodyPr/>
        <a:lstStyle/>
        <a:p>
          <a:endParaRPr lang="tr-TR"/>
        </a:p>
      </dgm:t>
    </dgm:pt>
    <dgm:pt modelId="{E46B9D55-6CA3-49C3-ACFE-93B065D8B467}" type="sibTrans" cxnId="{1F8279A2-5B7F-4810-AB94-62465191F51C}">
      <dgm:prSet/>
      <dgm:spPr/>
      <dgm:t>
        <a:bodyPr/>
        <a:lstStyle/>
        <a:p>
          <a:endParaRPr lang="tr-TR"/>
        </a:p>
      </dgm:t>
    </dgm:pt>
    <dgm:pt modelId="{74F3E2F0-B4DC-48A4-86C8-15A70C373889}">
      <dgm:prSet custT="1"/>
      <dgm:spPr>
        <a:solidFill>
          <a:srgbClr val="FFCC99">
            <a:alpha val="90000"/>
          </a:srgbClr>
        </a:solidFill>
      </dgm:spPr>
      <dgm:t>
        <a:bodyPr/>
        <a:lstStyle/>
        <a:p>
          <a:r>
            <a:rPr lang="tr-TR" sz="1600" dirty="0" smtClean="0"/>
            <a:t>A-Rumların Çıkardığı Ayaklanmalar</a:t>
          </a:r>
        </a:p>
        <a:p>
          <a:r>
            <a:rPr lang="tr-TR" sz="1600" dirty="0" smtClean="0"/>
            <a:t>B-Ermenilerin Çıkardığı Ayaklanmalar</a:t>
          </a:r>
        </a:p>
        <a:p>
          <a:endParaRPr lang="tr-TR" sz="1600" dirty="0"/>
        </a:p>
      </dgm:t>
    </dgm:pt>
    <dgm:pt modelId="{453B6811-C3B7-4A3D-96F0-43395EBAABEA}" type="parTrans" cxnId="{559E2775-AA42-4E78-8065-733E6DEA7668}">
      <dgm:prSet/>
      <dgm:spPr/>
      <dgm:t>
        <a:bodyPr/>
        <a:lstStyle/>
        <a:p>
          <a:endParaRPr lang="tr-TR"/>
        </a:p>
      </dgm:t>
    </dgm:pt>
    <dgm:pt modelId="{EBC6DB76-F38E-45D2-9425-A5263985E723}" type="sibTrans" cxnId="{559E2775-AA42-4E78-8065-733E6DEA7668}">
      <dgm:prSet/>
      <dgm:spPr/>
      <dgm:t>
        <a:bodyPr/>
        <a:lstStyle/>
        <a:p>
          <a:endParaRPr lang="tr-TR"/>
        </a:p>
      </dgm:t>
    </dgm:pt>
    <dgm:pt modelId="{A5A44B2D-67EA-4DC2-872E-9854EDAFBC54}">
      <dgm:prSet custT="1"/>
      <dgm:spPr>
        <a:solidFill>
          <a:schemeClr val="accent6">
            <a:lumMod val="40000"/>
            <a:lumOff val="60000"/>
            <a:alpha val="90000"/>
          </a:schemeClr>
        </a:solidFill>
      </dgm:spPr>
      <dgm:t>
        <a:bodyPr/>
        <a:lstStyle/>
        <a:p>
          <a:r>
            <a:rPr lang="tr-TR" sz="1600" dirty="0" smtClean="0"/>
            <a:t>1-Demirci Mehmet Efe Ayaklanması</a:t>
          </a:r>
        </a:p>
        <a:p>
          <a:r>
            <a:rPr lang="tr-TR" sz="1600" dirty="0" smtClean="0"/>
            <a:t>2-Çerkes Ethem Ayaklanması</a:t>
          </a:r>
          <a:endParaRPr lang="tr-TR" sz="1600" dirty="0"/>
        </a:p>
      </dgm:t>
    </dgm:pt>
    <dgm:pt modelId="{E0404C1D-EDA1-4F59-BDB4-0E08AB29C84D}" type="parTrans" cxnId="{C30F0BD8-87B1-488E-8C39-F5074251B53F}">
      <dgm:prSet/>
      <dgm:spPr/>
      <dgm:t>
        <a:bodyPr/>
        <a:lstStyle/>
        <a:p>
          <a:endParaRPr lang="tr-TR"/>
        </a:p>
      </dgm:t>
    </dgm:pt>
    <dgm:pt modelId="{B152CB03-75D2-4215-9FAF-087E27E53959}" type="sibTrans" cxnId="{C30F0BD8-87B1-488E-8C39-F5074251B53F}">
      <dgm:prSet/>
      <dgm:spPr/>
      <dgm:t>
        <a:bodyPr/>
        <a:lstStyle/>
        <a:p>
          <a:endParaRPr lang="tr-TR"/>
        </a:p>
      </dgm:t>
    </dgm:pt>
    <dgm:pt modelId="{76E7ED7B-4005-4B5A-BC99-7E732B4D76F9}">
      <dgm:prSet/>
      <dgm:spPr/>
      <dgm:t>
        <a:bodyPr/>
        <a:lstStyle/>
        <a:p>
          <a:r>
            <a:rPr lang="tr-TR" b="1" dirty="0" smtClean="0"/>
            <a:t>Sevr Antlaşması</a:t>
          </a:r>
        </a:p>
        <a:p>
          <a:r>
            <a:rPr lang="tr-TR" b="1" dirty="0" smtClean="0"/>
            <a:t>10 Ağustos 1920</a:t>
          </a:r>
          <a:endParaRPr lang="tr-TR" b="1" dirty="0"/>
        </a:p>
      </dgm:t>
    </dgm:pt>
    <dgm:pt modelId="{85C9C53E-8477-4239-BA68-6DD6A5750AB1}" type="parTrans" cxnId="{D2713138-71FA-4C9E-A3DD-18304EA09FC6}">
      <dgm:prSet/>
      <dgm:spPr/>
      <dgm:t>
        <a:bodyPr/>
        <a:lstStyle/>
        <a:p>
          <a:endParaRPr lang="tr-TR"/>
        </a:p>
      </dgm:t>
    </dgm:pt>
    <dgm:pt modelId="{2D804272-8190-48EA-A735-569802849534}" type="sibTrans" cxnId="{D2713138-71FA-4C9E-A3DD-18304EA09FC6}">
      <dgm:prSet/>
      <dgm:spPr/>
      <dgm:t>
        <a:bodyPr/>
        <a:lstStyle/>
        <a:p>
          <a:endParaRPr lang="tr-TR"/>
        </a:p>
      </dgm:t>
    </dgm:pt>
    <dgm:pt modelId="{7A124881-3476-40B2-8EFD-186A0DE2085F}" type="pres">
      <dgm:prSet presAssocID="{A4DDAD9D-DCB0-4496-A670-7583B3733BF0}" presName="hierChild1" presStyleCnt="0">
        <dgm:presLayoutVars>
          <dgm:chPref val="1"/>
          <dgm:dir/>
          <dgm:animOne val="branch"/>
          <dgm:animLvl val="lvl"/>
          <dgm:resizeHandles/>
        </dgm:presLayoutVars>
      </dgm:prSet>
      <dgm:spPr/>
      <dgm:t>
        <a:bodyPr/>
        <a:lstStyle/>
        <a:p>
          <a:endParaRPr lang="tr-TR"/>
        </a:p>
      </dgm:t>
    </dgm:pt>
    <dgm:pt modelId="{AF38BD91-E0F4-4819-92FF-CF2266B636A7}" type="pres">
      <dgm:prSet presAssocID="{DB858BA2-0D76-4032-BADB-283EC0DD8638}" presName="hierRoot1" presStyleCnt="0"/>
      <dgm:spPr/>
    </dgm:pt>
    <dgm:pt modelId="{3030F6BE-6F32-402F-91C0-0876205B4635}" type="pres">
      <dgm:prSet presAssocID="{DB858BA2-0D76-4032-BADB-283EC0DD8638}" presName="composite" presStyleCnt="0"/>
      <dgm:spPr/>
    </dgm:pt>
    <dgm:pt modelId="{34910E5F-7E40-43E5-98B1-61A90FE26D36}" type="pres">
      <dgm:prSet presAssocID="{DB858BA2-0D76-4032-BADB-283EC0DD8638}" presName="background" presStyleLbl="node0" presStyleIdx="0" presStyleCnt="1"/>
      <dgm:spPr/>
    </dgm:pt>
    <dgm:pt modelId="{137A4B4D-2A9B-4780-B0D2-C91BF363C18C}" type="pres">
      <dgm:prSet presAssocID="{DB858BA2-0D76-4032-BADB-283EC0DD8638}" presName="text" presStyleLbl="fgAcc0" presStyleIdx="0" presStyleCnt="1" custScaleX="340992">
        <dgm:presLayoutVars>
          <dgm:chPref val="3"/>
        </dgm:presLayoutVars>
      </dgm:prSet>
      <dgm:spPr/>
      <dgm:t>
        <a:bodyPr/>
        <a:lstStyle/>
        <a:p>
          <a:endParaRPr lang="tr-TR"/>
        </a:p>
      </dgm:t>
    </dgm:pt>
    <dgm:pt modelId="{DEC5CC1A-472B-48DF-BAF3-9A35250B2F02}" type="pres">
      <dgm:prSet presAssocID="{DB858BA2-0D76-4032-BADB-283EC0DD8638}" presName="hierChild2" presStyleCnt="0"/>
      <dgm:spPr/>
    </dgm:pt>
    <dgm:pt modelId="{1461D81B-BA11-42F3-8561-1E08A2DE902A}" type="pres">
      <dgm:prSet presAssocID="{46FADE06-DF8D-4A25-AC59-19B3DD706CC7}" presName="Name10" presStyleLbl="parChTrans1D2" presStyleIdx="0" presStyleCnt="3"/>
      <dgm:spPr/>
      <dgm:t>
        <a:bodyPr/>
        <a:lstStyle/>
        <a:p>
          <a:endParaRPr lang="tr-TR"/>
        </a:p>
      </dgm:t>
    </dgm:pt>
    <dgm:pt modelId="{9E280B6F-C836-4540-AC88-E9726CE1D1CF}" type="pres">
      <dgm:prSet presAssocID="{44E50420-AA27-4131-9932-596605E84135}" presName="hierRoot2" presStyleCnt="0"/>
      <dgm:spPr/>
    </dgm:pt>
    <dgm:pt modelId="{4E44F204-4078-4996-8CE8-CA2EC3B822C4}" type="pres">
      <dgm:prSet presAssocID="{44E50420-AA27-4131-9932-596605E84135}" presName="composite2" presStyleCnt="0"/>
      <dgm:spPr/>
    </dgm:pt>
    <dgm:pt modelId="{CF67404F-6A9D-41F4-B2E1-8B2EA06C5269}" type="pres">
      <dgm:prSet presAssocID="{44E50420-AA27-4131-9932-596605E84135}" presName="background2" presStyleLbl="node2" presStyleIdx="0" presStyleCnt="3"/>
      <dgm:spPr/>
    </dgm:pt>
    <dgm:pt modelId="{D0996D93-6080-48C8-AE18-A80819EA16A9}" type="pres">
      <dgm:prSet presAssocID="{44E50420-AA27-4131-9932-596605E84135}" presName="text2" presStyleLbl="fgAcc2" presStyleIdx="0" presStyleCnt="3">
        <dgm:presLayoutVars>
          <dgm:chPref val="3"/>
        </dgm:presLayoutVars>
      </dgm:prSet>
      <dgm:spPr/>
      <dgm:t>
        <a:bodyPr/>
        <a:lstStyle/>
        <a:p>
          <a:endParaRPr lang="tr-TR"/>
        </a:p>
      </dgm:t>
    </dgm:pt>
    <dgm:pt modelId="{3438D882-B086-41F1-9061-6C2C3860506B}" type="pres">
      <dgm:prSet presAssocID="{44E50420-AA27-4131-9932-596605E84135}" presName="hierChild3" presStyleCnt="0"/>
      <dgm:spPr/>
    </dgm:pt>
    <dgm:pt modelId="{97AFA6B4-1D72-4E5B-B2C7-8DE83BEEC142}" type="pres">
      <dgm:prSet presAssocID="{6C558112-7B06-4974-9BB7-447FFA7A9355}" presName="Name10" presStyleLbl="parChTrans1D2" presStyleIdx="1" presStyleCnt="3"/>
      <dgm:spPr/>
      <dgm:t>
        <a:bodyPr/>
        <a:lstStyle/>
        <a:p>
          <a:endParaRPr lang="tr-TR"/>
        </a:p>
      </dgm:t>
    </dgm:pt>
    <dgm:pt modelId="{E7181237-5D17-49BD-B7EE-798667E9C36D}" type="pres">
      <dgm:prSet presAssocID="{15387B4E-D5C8-4F53-A492-45701CC4F9E9}" presName="hierRoot2" presStyleCnt="0"/>
      <dgm:spPr/>
    </dgm:pt>
    <dgm:pt modelId="{8A25C30E-72E6-4AA9-AAFA-EE93C8FEFFAC}" type="pres">
      <dgm:prSet presAssocID="{15387B4E-D5C8-4F53-A492-45701CC4F9E9}" presName="composite2" presStyleCnt="0"/>
      <dgm:spPr/>
    </dgm:pt>
    <dgm:pt modelId="{A889A879-BA28-40D3-ACF2-50D7047C37AD}" type="pres">
      <dgm:prSet presAssocID="{15387B4E-D5C8-4F53-A492-45701CC4F9E9}" presName="background2" presStyleLbl="node2" presStyleIdx="1" presStyleCnt="3"/>
      <dgm:spPr/>
    </dgm:pt>
    <dgm:pt modelId="{C7838467-66DD-4667-B429-88FE8D743890}" type="pres">
      <dgm:prSet presAssocID="{15387B4E-D5C8-4F53-A492-45701CC4F9E9}" presName="text2" presStyleLbl="fgAcc2" presStyleIdx="1" presStyleCnt="3">
        <dgm:presLayoutVars>
          <dgm:chPref val="3"/>
        </dgm:presLayoutVars>
      </dgm:prSet>
      <dgm:spPr/>
      <dgm:t>
        <a:bodyPr/>
        <a:lstStyle/>
        <a:p>
          <a:endParaRPr lang="tr-TR"/>
        </a:p>
      </dgm:t>
    </dgm:pt>
    <dgm:pt modelId="{EC7CE1D8-67B4-40F9-A98A-A80A2C10AF8A}" type="pres">
      <dgm:prSet presAssocID="{15387B4E-D5C8-4F53-A492-45701CC4F9E9}" presName="hierChild3" presStyleCnt="0"/>
      <dgm:spPr/>
    </dgm:pt>
    <dgm:pt modelId="{53DD8BCD-EE04-43ED-9CED-680BE032E249}" type="pres">
      <dgm:prSet presAssocID="{1B47A1B9-EA16-4CB4-AD4C-7CBE2D1BD636}" presName="Name17" presStyleLbl="parChTrans1D3" presStyleIdx="0" presStyleCnt="4"/>
      <dgm:spPr/>
      <dgm:t>
        <a:bodyPr/>
        <a:lstStyle/>
        <a:p>
          <a:endParaRPr lang="tr-TR"/>
        </a:p>
      </dgm:t>
    </dgm:pt>
    <dgm:pt modelId="{35C85D4F-EDA4-4B5A-AF6B-C2D80A49379B}" type="pres">
      <dgm:prSet presAssocID="{656E307F-8FAA-43EC-A9A3-823502286163}" presName="hierRoot3" presStyleCnt="0"/>
      <dgm:spPr/>
    </dgm:pt>
    <dgm:pt modelId="{CBFB8671-4154-4D67-81BC-894FCE9CD7E6}" type="pres">
      <dgm:prSet presAssocID="{656E307F-8FAA-43EC-A9A3-823502286163}" presName="composite3" presStyleCnt="0"/>
      <dgm:spPr/>
    </dgm:pt>
    <dgm:pt modelId="{87A04258-9B2F-4FAD-9A8B-8736681B1382}" type="pres">
      <dgm:prSet presAssocID="{656E307F-8FAA-43EC-A9A3-823502286163}" presName="background3" presStyleLbl="node3" presStyleIdx="0" presStyleCnt="4"/>
      <dgm:spPr/>
    </dgm:pt>
    <dgm:pt modelId="{A3B12AD9-9353-4C8F-885A-E715B0A0EFE9}" type="pres">
      <dgm:prSet presAssocID="{656E307F-8FAA-43EC-A9A3-823502286163}" presName="text3" presStyleLbl="fgAcc3" presStyleIdx="0" presStyleCnt="4" custScaleX="116731">
        <dgm:presLayoutVars>
          <dgm:chPref val="3"/>
        </dgm:presLayoutVars>
      </dgm:prSet>
      <dgm:spPr/>
      <dgm:t>
        <a:bodyPr/>
        <a:lstStyle/>
        <a:p>
          <a:endParaRPr lang="tr-TR"/>
        </a:p>
      </dgm:t>
    </dgm:pt>
    <dgm:pt modelId="{949EA209-B76C-4E1C-BBD0-2BD6773DCDF3}" type="pres">
      <dgm:prSet presAssocID="{656E307F-8FAA-43EC-A9A3-823502286163}" presName="hierChild4" presStyleCnt="0"/>
      <dgm:spPr/>
    </dgm:pt>
    <dgm:pt modelId="{097E49CA-0D45-45E4-A8B5-F4E790EB599B}" type="pres">
      <dgm:prSet presAssocID="{8C17D25E-ACFF-4AC2-96AF-83B56D122B6B}" presName="Name23" presStyleLbl="parChTrans1D4" presStyleIdx="0" presStyleCnt="4"/>
      <dgm:spPr/>
      <dgm:t>
        <a:bodyPr/>
        <a:lstStyle/>
        <a:p>
          <a:endParaRPr lang="tr-TR"/>
        </a:p>
      </dgm:t>
    </dgm:pt>
    <dgm:pt modelId="{6F53C2BC-C5A2-4F22-8C2D-FDBF0A15113E}" type="pres">
      <dgm:prSet presAssocID="{80F7E4F5-2471-4177-9142-98BC5B072DEB}" presName="hierRoot4" presStyleCnt="0"/>
      <dgm:spPr/>
    </dgm:pt>
    <dgm:pt modelId="{FFD6A99B-9453-4599-B61D-ED960113B851}" type="pres">
      <dgm:prSet presAssocID="{80F7E4F5-2471-4177-9142-98BC5B072DEB}" presName="composite4" presStyleCnt="0"/>
      <dgm:spPr/>
    </dgm:pt>
    <dgm:pt modelId="{C7E5E8E3-E458-4449-8F83-9DBB7BCB7920}" type="pres">
      <dgm:prSet presAssocID="{80F7E4F5-2471-4177-9142-98BC5B072DEB}" presName="background4" presStyleLbl="node4" presStyleIdx="0" presStyleCnt="4"/>
      <dgm:spPr/>
    </dgm:pt>
    <dgm:pt modelId="{5C127CDF-9AAF-4D20-81E1-54E68729DA2A}" type="pres">
      <dgm:prSet presAssocID="{80F7E4F5-2471-4177-9142-98BC5B072DEB}" presName="text4" presStyleLbl="fgAcc4" presStyleIdx="0" presStyleCnt="4" custScaleY="174306">
        <dgm:presLayoutVars>
          <dgm:chPref val="3"/>
        </dgm:presLayoutVars>
      </dgm:prSet>
      <dgm:spPr/>
      <dgm:t>
        <a:bodyPr/>
        <a:lstStyle/>
        <a:p>
          <a:endParaRPr lang="tr-TR"/>
        </a:p>
      </dgm:t>
    </dgm:pt>
    <dgm:pt modelId="{D640EC4F-B132-49B9-AD83-9E6E1F3AC8D1}" type="pres">
      <dgm:prSet presAssocID="{80F7E4F5-2471-4177-9142-98BC5B072DEB}" presName="hierChild5" presStyleCnt="0"/>
      <dgm:spPr/>
    </dgm:pt>
    <dgm:pt modelId="{85B5A057-4CD0-4EE7-A004-F173BF11CA63}" type="pres">
      <dgm:prSet presAssocID="{93DB307C-978E-46A1-A6C8-6D04556F32CA}" presName="Name17" presStyleLbl="parChTrans1D3" presStyleIdx="1" presStyleCnt="4"/>
      <dgm:spPr/>
      <dgm:t>
        <a:bodyPr/>
        <a:lstStyle/>
        <a:p>
          <a:endParaRPr lang="tr-TR"/>
        </a:p>
      </dgm:t>
    </dgm:pt>
    <dgm:pt modelId="{638C93B2-22F0-43C3-8A47-6E40AFF89B5D}" type="pres">
      <dgm:prSet presAssocID="{F6DAACB7-5D48-4753-AB58-353064C28565}" presName="hierRoot3" presStyleCnt="0"/>
      <dgm:spPr/>
    </dgm:pt>
    <dgm:pt modelId="{D887301A-4D52-439B-AAB8-138E3BE79815}" type="pres">
      <dgm:prSet presAssocID="{F6DAACB7-5D48-4753-AB58-353064C28565}" presName="composite3" presStyleCnt="0"/>
      <dgm:spPr/>
    </dgm:pt>
    <dgm:pt modelId="{38344735-DA18-410C-B1E3-CB31D1FB04DE}" type="pres">
      <dgm:prSet presAssocID="{F6DAACB7-5D48-4753-AB58-353064C28565}" presName="background3" presStyleLbl="node3" presStyleIdx="1" presStyleCnt="4"/>
      <dgm:spPr/>
    </dgm:pt>
    <dgm:pt modelId="{3911CC99-758D-4A63-B7E7-5FEE07BEE20A}" type="pres">
      <dgm:prSet presAssocID="{F6DAACB7-5D48-4753-AB58-353064C28565}" presName="text3" presStyleLbl="fgAcc3" presStyleIdx="1" presStyleCnt="4" custScaleX="136453">
        <dgm:presLayoutVars>
          <dgm:chPref val="3"/>
        </dgm:presLayoutVars>
      </dgm:prSet>
      <dgm:spPr/>
      <dgm:t>
        <a:bodyPr/>
        <a:lstStyle/>
        <a:p>
          <a:endParaRPr lang="tr-TR"/>
        </a:p>
      </dgm:t>
    </dgm:pt>
    <dgm:pt modelId="{C1BA8F06-7544-4F9C-9445-3903FC864737}" type="pres">
      <dgm:prSet presAssocID="{F6DAACB7-5D48-4753-AB58-353064C28565}" presName="hierChild4" presStyleCnt="0"/>
      <dgm:spPr/>
    </dgm:pt>
    <dgm:pt modelId="{CDCCA8D6-36E2-484C-80E1-93DD7749D675}" type="pres">
      <dgm:prSet presAssocID="{1BC5F4F0-E1C8-4E5F-B074-3A2ADAB4F08A}" presName="Name23" presStyleLbl="parChTrans1D4" presStyleIdx="1" presStyleCnt="4"/>
      <dgm:spPr/>
      <dgm:t>
        <a:bodyPr/>
        <a:lstStyle/>
        <a:p>
          <a:endParaRPr lang="tr-TR"/>
        </a:p>
      </dgm:t>
    </dgm:pt>
    <dgm:pt modelId="{25D34E93-2ECB-47F8-976B-C42FAEDCA89F}" type="pres">
      <dgm:prSet presAssocID="{BEBB2B9C-3D92-48C6-89C9-87692BD6948F}" presName="hierRoot4" presStyleCnt="0"/>
      <dgm:spPr/>
    </dgm:pt>
    <dgm:pt modelId="{9042D88F-5C14-4746-A6AA-A89E28974260}" type="pres">
      <dgm:prSet presAssocID="{BEBB2B9C-3D92-48C6-89C9-87692BD6948F}" presName="composite4" presStyleCnt="0"/>
      <dgm:spPr/>
    </dgm:pt>
    <dgm:pt modelId="{AA6808E9-C991-45CF-B825-CE77AB5ABBCF}" type="pres">
      <dgm:prSet presAssocID="{BEBB2B9C-3D92-48C6-89C9-87692BD6948F}" presName="background4" presStyleLbl="node4" presStyleIdx="1" presStyleCnt="4"/>
      <dgm:spPr/>
    </dgm:pt>
    <dgm:pt modelId="{657E1B66-828F-4162-8DC9-7503FE9C2B6E}" type="pres">
      <dgm:prSet presAssocID="{BEBB2B9C-3D92-48C6-89C9-87692BD6948F}" presName="text4" presStyleLbl="fgAcc4" presStyleIdx="1" presStyleCnt="4" custScaleX="152721" custScaleY="220004">
        <dgm:presLayoutVars>
          <dgm:chPref val="3"/>
        </dgm:presLayoutVars>
      </dgm:prSet>
      <dgm:spPr/>
      <dgm:t>
        <a:bodyPr/>
        <a:lstStyle/>
        <a:p>
          <a:endParaRPr lang="tr-TR"/>
        </a:p>
      </dgm:t>
    </dgm:pt>
    <dgm:pt modelId="{39E03302-F2D6-4229-B131-C5051983A2E3}" type="pres">
      <dgm:prSet presAssocID="{BEBB2B9C-3D92-48C6-89C9-87692BD6948F}" presName="hierChild5" presStyleCnt="0"/>
      <dgm:spPr/>
    </dgm:pt>
    <dgm:pt modelId="{F3BF6BB1-1148-432F-951E-B3BAEDD164EE}" type="pres">
      <dgm:prSet presAssocID="{B3F88462-E53B-499D-AB19-4FD9FB135C5C}" presName="Name17" presStyleLbl="parChTrans1D3" presStyleIdx="2" presStyleCnt="4"/>
      <dgm:spPr/>
      <dgm:t>
        <a:bodyPr/>
        <a:lstStyle/>
        <a:p>
          <a:endParaRPr lang="tr-TR"/>
        </a:p>
      </dgm:t>
    </dgm:pt>
    <dgm:pt modelId="{472006FB-6C65-4385-BDF6-D4E1DA50D1BC}" type="pres">
      <dgm:prSet presAssocID="{2E96CA12-AA0D-4CF2-BD67-2D1C3E0E8E5D}" presName="hierRoot3" presStyleCnt="0"/>
      <dgm:spPr/>
    </dgm:pt>
    <dgm:pt modelId="{5CFDD2D9-C7C5-484A-8A58-B83B79488A5F}" type="pres">
      <dgm:prSet presAssocID="{2E96CA12-AA0D-4CF2-BD67-2D1C3E0E8E5D}" presName="composite3" presStyleCnt="0"/>
      <dgm:spPr/>
    </dgm:pt>
    <dgm:pt modelId="{C0813B68-2548-4C9D-9FF7-201FA5EE7EC7}" type="pres">
      <dgm:prSet presAssocID="{2E96CA12-AA0D-4CF2-BD67-2D1C3E0E8E5D}" presName="background3" presStyleLbl="node3" presStyleIdx="2" presStyleCnt="4"/>
      <dgm:spPr/>
    </dgm:pt>
    <dgm:pt modelId="{A10652CA-B3B9-4084-A789-E07D4966E97C}" type="pres">
      <dgm:prSet presAssocID="{2E96CA12-AA0D-4CF2-BD67-2D1C3E0E8E5D}" presName="text3" presStyleLbl="fgAcc3" presStyleIdx="2" presStyleCnt="4" custScaleX="111552">
        <dgm:presLayoutVars>
          <dgm:chPref val="3"/>
        </dgm:presLayoutVars>
      </dgm:prSet>
      <dgm:spPr/>
      <dgm:t>
        <a:bodyPr/>
        <a:lstStyle/>
        <a:p>
          <a:endParaRPr lang="tr-TR"/>
        </a:p>
      </dgm:t>
    </dgm:pt>
    <dgm:pt modelId="{C85F0482-43F0-4C1B-95B5-3ECA20DA6472}" type="pres">
      <dgm:prSet presAssocID="{2E96CA12-AA0D-4CF2-BD67-2D1C3E0E8E5D}" presName="hierChild4" presStyleCnt="0"/>
      <dgm:spPr/>
    </dgm:pt>
    <dgm:pt modelId="{6977A517-6AD9-40AF-A6DC-8DEE10C0902A}" type="pres">
      <dgm:prSet presAssocID="{453B6811-C3B7-4A3D-96F0-43395EBAABEA}" presName="Name23" presStyleLbl="parChTrans1D4" presStyleIdx="2" presStyleCnt="4"/>
      <dgm:spPr/>
      <dgm:t>
        <a:bodyPr/>
        <a:lstStyle/>
        <a:p>
          <a:endParaRPr lang="tr-TR"/>
        </a:p>
      </dgm:t>
    </dgm:pt>
    <dgm:pt modelId="{449BC0EF-4344-460B-B894-27B6C6FACF54}" type="pres">
      <dgm:prSet presAssocID="{74F3E2F0-B4DC-48A4-86C8-15A70C373889}" presName="hierRoot4" presStyleCnt="0"/>
      <dgm:spPr/>
    </dgm:pt>
    <dgm:pt modelId="{CA952E1B-71B0-44C2-A6D5-20BAC9BDA7AB}" type="pres">
      <dgm:prSet presAssocID="{74F3E2F0-B4DC-48A4-86C8-15A70C373889}" presName="composite4" presStyleCnt="0"/>
      <dgm:spPr/>
    </dgm:pt>
    <dgm:pt modelId="{9F804D90-49F2-4F7F-A42D-4E51C57FBB9A}" type="pres">
      <dgm:prSet presAssocID="{74F3E2F0-B4DC-48A4-86C8-15A70C373889}" presName="background4" presStyleLbl="node4" presStyleIdx="2" presStyleCnt="4"/>
      <dgm:spPr/>
    </dgm:pt>
    <dgm:pt modelId="{E705EE9E-206F-4555-8E57-84BED3264035}" type="pres">
      <dgm:prSet presAssocID="{74F3E2F0-B4DC-48A4-86C8-15A70C373889}" presName="text4" presStyleLbl="fgAcc4" presStyleIdx="2" presStyleCnt="4" custScaleY="162811">
        <dgm:presLayoutVars>
          <dgm:chPref val="3"/>
        </dgm:presLayoutVars>
      </dgm:prSet>
      <dgm:spPr/>
      <dgm:t>
        <a:bodyPr/>
        <a:lstStyle/>
        <a:p>
          <a:endParaRPr lang="tr-TR"/>
        </a:p>
      </dgm:t>
    </dgm:pt>
    <dgm:pt modelId="{4064837A-234A-49CC-B383-6018B8A41F5D}" type="pres">
      <dgm:prSet presAssocID="{74F3E2F0-B4DC-48A4-86C8-15A70C373889}" presName="hierChild5" presStyleCnt="0"/>
      <dgm:spPr/>
    </dgm:pt>
    <dgm:pt modelId="{37EF7758-DE9E-4789-874E-4E12D06B053C}" type="pres">
      <dgm:prSet presAssocID="{57333ADA-F874-422C-9B86-1689385DA248}" presName="Name17" presStyleLbl="parChTrans1D3" presStyleIdx="3" presStyleCnt="4"/>
      <dgm:spPr/>
      <dgm:t>
        <a:bodyPr/>
        <a:lstStyle/>
        <a:p>
          <a:endParaRPr lang="tr-TR"/>
        </a:p>
      </dgm:t>
    </dgm:pt>
    <dgm:pt modelId="{A8D72671-D59C-4010-9509-C1590F515575}" type="pres">
      <dgm:prSet presAssocID="{7697B626-27CB-4C90-AA06-33FF6D9370DC}" presName="hierRoot3" presStyleCnt="0"/>
      <dgm:spPr/>
    </dgm:pt>
    <dgm:pt modelId="{1619F17A-5E61-4647-B01B-030F4173A5E6}" type="pres">
      <dgm:prSet presAssocID="{7697B626-27CB-4C90-AA06-33FF6D9370DC}" presName="composite3" presStyleCnt="0"/>
      <dgm:spPr/>
    </dgm:pt>
    <dgm:pt modelId="{CFB33487-2811-4B62-A47E-7BBA438CC1BB}" type="pres">
      <dgm:prSet presAssocID="{7697B626-27CB-4C90-AA06-33FF6D9370DC}" presName="background3" presStyleLbl="node3" presStyleIdx="3" presStyleCnt="4"/>
      <dgm:spPr/>
    </dgm:pt>
    <dgm:pt modelId="{3B98FDC0-1E06-402C-9160-CF6D7310AAEA}" type="pres">
      <dgm:prSet presAssocID="{7697B626-27CB-4C90-AA06-33FF6D9370DC}" presName="text3" presStyleLbl="fgAcc3" presStyleIdx="3" presStyleCnt="4" custScaleX="108592">
        <dgm:presLayoutVars>
          <dgm:chPref val="3"/>
        </dgm:presLayoutVars>
      </dgm:prSet>
      <dgm:spPr/>
      <dgm:t>
        <a:bodyPr/>
        <a:lstStyle/>
        <a:p>
          <a:endParaRPr lang="tr-TR"/>
        </a:p>
      </dgm:t>
    </dgm:pt>
    <dgm:pt modelId="{EA5FDF60-6DFD-4E0F-8917-9AD1D155DBE2}" type="pres">
      <dgm:prSet presAssocID="{7697B626-27CB-4C90-AA06-33FF6D9370DC}" presName="hierChild4" presStyleCnt="0"/>
      <dgm:spPr/>
    </dgm:pt>
    <dgm:pt modelId="{41C3B667-1571-41D2-9579-911F6309B47F}" type="pres">
      <dgm:prSet presAssocID="{E0404C1D-EDA1-4F59-BDB4-0E08AB29C84D}" presName="Name23" presStyleLbl="parChTrans1D4" presStyleIdx="3" presStyleCnt="4"/>
      <dgm:spPr/>
      <dgm:t>
        <a:bodyPr/>
        <a:lstStyle/>
        <a:p>
          <a:endParaRPr lang="tr-TR"/>
        </a:p>
      </dgm:t>
    </dgm:pt>
    <dgm:pt modelId="{B799C302-6567-4A9D-8B40-5F306C6518A0}" type="pres">
      <dgm:prSet presAssocID="{A5A44B2D-67EA-4DC2-872E-9854EDAFBC54}" presName="hierRoot4" presStyleCnt="0"/>
      <dgm:spPr/>
    </dgm:pt>
    <dgm:pt modelId="{65F7BC10-E69E-4C78-B412-76C118E1C859}" type="pres">
      <dgm:prSet presAssocID="{A5A44B2D-67EA-4DC2-872E-9854EDAFBC54}" presName="composite4" presStyleCnt="0"/>
      <dgm:spPr/>
    </dgm:pt>
    <dgm:pt modelId="{2E9BA162-B8AF-47F8-97A2-3B5F3FCEE97A}" type="pres">
      <dgm:prSet presAssocID="{A5A44B2D-67EA-4DC2-872E-9854EDAFBC54}" presName="background4" presStyleLbl="node4" presStyleIdx="3" presStyleCnt="4"/>
      <dgm:spPr/>
    </dgm:pt>
    <dgm:pt modelId="{2C6BC287-8075-4AAB-A1F9-A094696780E2}" type="pres">
      <dgm:prSet presAssocID="{A5A44B2D-67EA-4DC2-872E-9854EDAFBC54}" presName="text4" presStyleLbl="fgAcc4" presStyleIdx="3" presStyleCnt="4" custScaleX="111297" custScaleY="171746">
        <dgm:presLayoutVars>
          <dgm:chPref val="3"/>
        </dgm:presLayoutVars>
      </dgm:prSet>
      <dgm:spPr/>
      <dgm:t>
        <a:bodyPr/>
        <a:lstStyle/>
        <a:p>
          <a:endParaRPr lang="tr-TR"/>
        </a:p>
      </dgm:t>
    </dgm:pt>
    <dgm:pt modelId="{10A50C63-E597-457E-A853-17B921DF7A39}" type="pres">
      <dgm:prSet presAssocID="{A5A44B2D-67EA-4DC2-872E-9854EDAFBC54}" presName="hierChild5" presStyleCnt="0"/>
      <dgm:spPr/>
    </dgm:pt>
    <dgm:pt modelId="{1D262EA2-D959-4D42-9728-C2244E0C10A3}" type="pres">
      <dgm:prSet presAssocID="{85C9C53E-8477-4239-BA68-6DD6A5750AB1}" presName="Name10" presStyleLbl="parChTrans1D2" presStyleIdx="2" presStyleCnt="3"/>
      <dgm:spPr/>
      <dgm:t>
        <a:bodyPr/>
        <a:lstStyle/>
        <a:p>
          <a:endParaRPr lang="tr-TR"/>
        </a:p>
      </dgm:t>
    </dgm:pt>
    <dgm:pt modelId="{B17001C9-612D-4C55-80EF-73B2146D8D05}" type="pres">
      <dgm:prSet presAssocID="{76E7ED7B-4005-4B5A-BC99-7E732B4D76F9}" presName="hierRoot2" presStyleCnt="0"/>
      <dgm:spPr/>
    </dgm:pt>
    <dgm:pt modelId="{060E7E8D-BAC8-4D66-A777-E21DE9B8AC6D}" type="pres">
      <dgm:prSet presAssocID="{76E7ED7B-4005-4B5A-BC99-7E732B4D76F9}" presName="composite2" presStyleCnt="0"/>
      <dgm:spPr/>
    </dgm:pt>
    <dgm:pt modelId="{4B6214CE-267F-4552-A900-F37305D540E8}" type="pres">
      <dgm:prSet presAssocID="{76E7ED7B-4005-4B5A-BC99-7E732B4D76F9}" presName="background2" presStyleLbl="node2" presStyleIdx="2" presStyleCnt="3"/>
      <dgm:spPr/>
    </dgm:pt>
    <dgm:pt modelId="{82D5F688-1F83-45C8-8024-A076D46E31AE}" type="pres">
      <dgm:prSet presAssocID="{76E7ED7B-4005-4B5A-BC99-7E732B4D76F9}" presName="text2" presStyleLbl="fgAcc2" presStyleIdx="2" presStyleCnt="3">
        <dgm:presLayoutVars>
          <dgm:chPref val="3"/>
        </dgm:presLayoutVars>
      </dgm:prSet>
      <dgm:spPr/>
      <dgm:t>
        <a:bodyPr/>
        <a:lstStyle/>
        <a:p>
          <a:endParaRPr lang="tr-TR"/>
        </a:p>
      </dgm:t>
    </dgm:pt>
    <dgm:pt modelId="{132E60ED-C16F-4F83-A1FF-B7135E2F5A81}" type="pres">
      <dgm:prSet presAssocID="{76E7ED7B-4005-4B5A-BC99-7E732B4D76F9}" presName="hierChild3" presStyleCnt="0"/>
      <dgm:spPr/>
    </dgm:pt>
  </dgm:ptLst>
  <dgm:cxnLst>
    <dgm:cxn modelId="{1F8279A2-5B7F-4810-AB94-62465191F51C}" srcId="{F6DAACB7-5D48-4753-AB58-353064C28565}" destId="{BEBB2B9C-3D92-48C6-89C9-87692BD6948F}" srcOrd="0" destOrd="0" parTransId="{1BC5F4F0-E1C8-4E5F-B074-3A2ADAB4F08A}" sibTransId="{E46B9D55-6CA3-49C3-ACFE-93B065D8B467}"/>
    <dgm:cxn modelId="{117B9649-01C7-4759-908E-C5CEFD6179CA}" type="presOf" srcId="{F6DAACB7-5D48-4753-AB58-353064C28565}" destId="{3911CC99-758D-4A63-B7E7-5FEE07BEE20A}" srcOrd="0" destOrd="0" presId="urn:microsoft.com/office/officeart/2005/8/layout/hierarchy1"/>
    <dgm:cxn modelId="{4490E248-5D50-485E-A437-37DF47060A85}" srcId="{15387B4E-D5C8-4F53-A492-45701CC4F9E9}" destId="{656E307F-8FAA-43EC-A9A3-823502286163}" srcOrd="0" destOrd="0" parTransId="{1B47A1B9-EA16-4CB4-AD4C-7CBE2D1BD636}" sibTransId="{DEBBE851-AB4C-438B-8116-EC1086800B9C}"/>
    <dgm:cxn modelId="{6B259F27-3C03-4B79-812B-DC704640C7B9}" type="presOf" srcId="{74F3E2F0-B4DC-48A4-86C8-15A70C373889}" destId="{E705EE9E-206F-4555-8E57-84BED3264035}" srcOrd="0" destOrd="0" presId="urn:microsoft.com/office/officeart/2005/8/layout/hierarchy1"/>
    <dgm:cxn modelId="{92363423-BE55-45E8-A376-224E5405450F}" type="presOf" srcId="{E0404C1D-EDA1-4F59-BDB4-0E08AB29C84D}" destId="{41C3B667-1571-41D2-9579-911F6309B47F}" srcOrd="0" destOrd="0" presId="urn:microsoft.com/office/officeart/2005/8/layout/hierarchy1"/>
    <dgm:cxn modelId="{93EE82B2-6F53-4EF1-BA20-2D1EFF9F3FD7}" srcId="{15387B4E-D5C8-4F53-A492-45701CC4F9E9}" destId="{7697B626-27CB-4C90-AA06-33FF6D9370DC}" srcOrd="3" destOrd="0" parTransId="{57333ADA-F874-422C-9B86-1689385DA248}" sibTransId="{623302B9-2937-4456-951A-B2B6DD982F4E}"/>
    <dgm:cxn modelId="{559E2775-AA42-4E78-8065-733E6DEA7668}" srcId="{2E96CA12-AA0D-4CF2-BD67-2D1C3E0E8E5D}" destId="{74F3E2F0-B4DC-48A4-86C8-15A70C373889}" srcOrd="0" destOrd="0" parTransId="{453B6811-C3B7-4A3D-96F0-43395EBAABEA}" sibTransId="{EBC6DB76-F38E-45D2-9425-A5263985E723}"/>
    <dgm:cxn modelId="{EE5A6748-442B-4521-BCB8-03DE7DDA4601}" type="presOf" srcId="{85C9C53E-8477-4239-BA68-6DD6A5750AB1}" destId="{1D262EA2-D959-4D42-9728-C2244E0C10A3}" srcOrd="0" destOrd="0" presId="urn:microsoft.com/office/officeart/2005/8/layout/hierarchy1"/>
    <dgm:cxn modelId="{9453F634-A74C-4D64-9140-1319BC6A1098}" type="presOf" srcId="{46FADE06-DF8D-4A25-AC59-19B3DD706CC7}" destId="{1461D81B-BA11-42F3-8561-1E08A2DE902A}" srcOrd="0" destOrd="0" presId="urn:microsoft.com/office/officeart/2005/8/layout/hierarchy1"/>
    <dgm:cxn modelId="{E069E810-7B7B-4CA3-B3E4-11268A47A7C0}" type="presOf" srcId="{15387B4E-D5C8-4F53-A492-45701CC4F9E9}" destId="{C7838467-66DD-4667-B429-88FE8D743890}" srcOrd="0" destOrd="0" presId="urn:microsoft.com/office/officeart/2005/8/layout/hierarchy1"/>
    <dgm:cxn modelId="{6D4639B7-76F0-4562-BAED-648159237220}" type="presOf" srcId="{656E307F-8FAA-43EC-A9A3-823502286163}" destId="{A3B12AD9-9353-4C8F-885A-E715B0A0EFE9}" srcOrd="0" destOrd="0" presId="urn:microsoft.com/office/officeart/2005/8/layout/hierarchy1"/>
    <dgm:cxn modelId="{98772696-81AA-44CD-B938-4338BC02DA50}" srcId="{DB858BA2-0D76-4032-BADB-283EC0DD8638}" destId="{15387B4E-D5C8-4F53-A492-45701CC4F9E9}" srcOrd="1" destOrd="0" parTransId="{6C558112-7B06-4974-9BB7-447FFA7A9355}" sibTransId="{89CE04FA-1E03-4D24-95FA-AF3BCBCDE5C8}"/>
    <dgm:cxn modelId="{77B4DD81-1EE0-4686-9A59-D3DDE7A04DB1}" srcId="{15387B4E-D5C8-4F53-A492-45701CC4F9E9}" destId="{2E96CA12-AA0D-4CF2-BD67-2D1C3E0E8E5D}" srcOrd="2" destOrd="0" parTransId="{B3F88462-E53B-499D-AB19-4FD9FB135C5C}" sibTransId="{CCE4BE12-D4BA-42D2-9130-1F7A48BC150A}"/>
    <dgm:cxn modelId="{D7822757-5F6D-4269-9D74-BB4D89A7B947}" type="presOf" srcId="{B3F88462-E53B-499D-AB19-4FD9FB135C5C}" destId="{F3BF6BB1-1148-432F-951E-B3BAEDD164EE}" srcOrd="0" destOrd="0" presId="urn:microsoft.com/office/officeart/2005/8/layout/hierarchy1"/>
    <dgm:cxn modelId="{AA43C938-CCD1-48BF-A13B-730F8D38E1A7}" type="presOf" srcId="{453B6811-C3B7-4A3D-96F0-43395EBAABEA}" destId="{6977A517-6AD9-40AF-A6DC-8DEE10C0902A}" srcOrd="0" destOrd="0" presId="urn:microsoft.com/office/officeart/2005/8/layout/hierarchy1"/>
    <dgm:cxn modelId="{C30F0BD8-87B1-488E-8C39-F5074251B53F}" srcId="{7697B626-27CB-4C90-AA06-33FF6D9370DC}" destId="{A5A44B2D-67EA-4DC2-872E-9854EDAFBC54}" srcOrd="0" destOrd="0" parTransId="{E0404C1D-EDA1-4F59-BDB4-0E08AB29C84D}" sibTransId="{B152CB03-75D2-4215-9FAF-087E27E53959}"/>
    <dgm:cxn modelId="{D02572DB-1B92-45AD-A733-99E2E335FAC1}" srcId="{A4DDAD9D-DCB0-4496-A670-7583B3733BF0}" destId="{DB858BA2-0D76-4032-BADB-283EC0DD8638}" srcOrd="0" destOrd="0" parTransId="{C92C4942-3528-4E20-B0FE-B1707B81E2D9}" sibTransId="{723828BE-FE69-4139-96B4-7505B5274CF5}"/>
    <dgm:cxn modelId="{88C2ACB6-5E9C-4FE0-96EB-0F4DDE5659B7}" type="presOf" srcId="{DB858BA2-0D76-4032-BADB-283EC0DD8638}" destId="{137A4B4D-2A9B-4780-B0D2-C91BF363C18C}" srcOrd="0" destOrd="0" presId="urn:microsoft.com/office/officeart/2005/8/layout/hierarchy1"/>
    <dgm:cxn modelId="{B65ABF42-F8F3-406E-A3CC-5822F54E30AF}" type="presOf" srcId="{8C17D25E-ACFF-4AC2-96AF-83B56D122B6B}" destId="{097E49CA-0D45-45E4-A8B5-F4E790EB599B}" srcOrd="0" destOrd="0" presId="urn:microsoft.com/office/officeart/2005/8/layout/hierarchy1"/>
    <dgm:cxn modelId="{FA69AB5E-6BA9-4DA0-B64D-0DA5B6FB381E}" srcId="{DB858BA2-0D76-4032-BADB-283EC0DD8638}" destId="{44E50420-AA27-4131-9932-596605E84135}" srcOrd="0" destOrd="0" parTransId="{46FADE06-DF8D-4A25-AC59-19B3DD706CC7}" sibTransId="{950CE209-E10E-42D8-9BA5-7431DCA06B1A}"/>
    <dgm:cxn modelId="{D1DEE73A-E974-4EEB-9CF2-476EF8F15A84}" type="presOf" srcId="{76E7ED7B-4005-4B5A-BC99-7E732B4D76F9}" destId="{82D5F688-1F83-45C8-8024-A076D46E31AE}" srcOrd="0" destOrd="0" presId="urn:microsoft.com/office/officeart/2005/8/layout/hierarchy1"/>
    <dgm:cxn modelId="{545B6377-77A3-41C6-A8FC-12A65EBFEFD9}" type="presOf" srcId="{BEBB2B9C-3D92-48C6-89C9-87692BD6948F}" destId="{657E1B66-828F-4162-8DC9-7503FE9C2B6E}" srcOrd="0" destOrd="0" presId="urn:microsoft.com/office/officeart/2005/8/layout/hierarchy1"/>
    <dgm:cxn modelId="{D03C2D2E-95D2-46BD-A6DA-539F66A03331}" type="presOf" srcId="{44E50420-AA27-4131-9932-596605E84135}" destId="{D0996D93-6080-48C8-AE18-A80819EA16A9}" srcOrd="0" destOrd="0" presId="urn:microsoft.com/office/officeart/2005/8/layout/hierarchy1"/>
    <dgm:cxn modelId="{ED70988A-68C5-42C0-BC6A-9FCDDEC009FF}" type="presOf" srcId="{A4DDAD9D-DCB0-4496-A670-7583B3733BF0}" destId="{7A124881-3476-40B2-8EFD-186A0DE2085F}" srcOrd="0" destOrd="0" presId="urn:microsoft.com/office/officeart/2005/8/layout/hierarchy1"/>
    <dgm:cxn modelId="{D397271C-1B4D-4DA7-BBF4-7F6DBD7F1409}" type="presOf" srcId="{A5A44B2D-67EA-4DC2-872E-9854EDAFBC54}" destId="{2C6BC287-8075-4AAB-A1F9-A094696780E2}" srcOrd="0" destOrd="0" presId="urn:microsoft.com/office/officeart/2005/8/layout/hierarchy1"/>
    <dgm:cxn modelId="{E18A8CFD-16D7-4645-946B-9D3B62593225}" type="presOf" srcId="{57333ADA-F874-422C-9B86-1689385DA248}" destId="{37EF7758-DE9E-4789-874E-4E12D06B053C}" srcOrd="0" destOrd="0" presId="urn:microsoft.com/office/officeart/2005/8/layout/hierarchy1"/>
    <dgm:cxn modelId="{1DC13F16-C048-431B-868C-AFEE1FEE61F5}" type="presOf" srcId="{1BC5F4F0-E1C8-4E5F-B074-3A2ADAB4F08A}" destId="{CDCCA8D6-36E2-484C-80E1-93DD7749D675}" srcOrd="0" destOrd="0" presId="urn:microsoft.com/office/officeart/2005/8/layout/hierarchy1"/>
    <dgm:cxn modelId="{63C28C25-6A57-4223-9E0E-8396E20C8897}" srcId="{15387B4E-D5C8-4F53-A492-45701CC4F9E9}" destId="{F6DAACB7-5D48-4753-AB58-353064C28565}" srcOrd="1" destOrd="0" parTransId="{93DB307C-978E-46A1-A6C8-6D04556F32CA}" sibTransId="{0BD9C148-31B2-4ACF-B927-590A476AF521}"/>
    <dgm:cxn modelId="{B977660D-DC9C-4FF7-BD4A-E6758B10E626}" type="presOf" srcId="{80F7E4F5-2471-4177-9142-98BC5B072DEB}" destId="{5C127CDF-9AAF-4D20-81E1-54E68729DA2A}" srcOrd="0" destOrd="0" presId="urn:microsoft.com/office/officeart/2005/8/layout/hierarchy1"/>
    <dgm:cxn modelId="{D6264EE8-31E7-4428-8F25-D8E73AB0FDE8}" type="presOf" srcId="{2E96CA12-AA0D-4CF2-BD67-2D1C3E0E8E5D}" destId="{A10652CA-B3B9-4084-A789-E07D4966E97C}" srcOrd="0" destOrd="0" presId="urn:microsoft.com/office/officeart/2005/8/layout/hierarchy1"/>
    <dgm:cxn modelId="{3E518FAF-4949-44D4-A454-11626895C684}" type="presOf" srcId="{1B47A1B9-EA16-4CB4-AD4C-7CBE2D1BD636}" destId="{53DD8BCD-EE04-43ED-9CED-680BE032E249}" srcOrd="0" destOrd="0" presId="urn:microsoft.com/office/officeart/2005/8/layout/hierarchy1"/>
    <dgm:cxn modelId="{E3AF5C8B-F019-41F1-A155-83F26B995DD7}" srcId="{656E307F-8FAA-43EC-A9A3-823502286163}" destId="{80F7E4F5-2471-4177-9142-98BC5B072DEB}" srcOrd="0" destOrd="0" parTransId="{8C17D25E-ACFF-4AC2-96AF-83B56D122B6B}" sibTransId="{63C50AA8-68C6-4144-9818-91CE92C62D6A}"/>
    <dgm:cxn modelId="{FC993FF9-C321-414A-B485-D023FF15E421}" type="presOf" srcId="{93DB307C-978E-46A1-A6C8-6D04556F32CA}" destId="{85B5A057-4CD0-4EE7-A004-F173BF11CA63}" srcOrd="0" destOrd="0" presId="urn:microsoft.com/office/officeart/2005/8/layout/hierarchy1"/>
    <dgm:cxn modelId="{804CF5EC-FA33-4A19-A0F8-1CD5B8E0FE51}" type="presOf" srcId="{6C558112-7B06-4974-9BB7-447FFA7A9355}" destId="{97AFA6B4-1D72-4E5B-B2C7-8DE83BEEC142}" srcOrd="0" destOrd="0" presId="urn:microsoft.com/office/officeart/2005/8/layout/hierarchy1"/>
    <dgm:cxn modelId="{B6B273E5-B19B-44C1-9E90-E1F5EDD031E8}" type="presOf" srcId="{7697B626-27CB-4C90-AA06-33FF6D9370DC}" destId="{3B98FDC0-1E06-402C-9160-CF6D7310AAEA}" srcOrd="0" destOrd="0" presId="urn:microsoft.com/office/officeart/2005/8/layout/hierarchy1"/>
    <dgm:cxn modelId="{D2713138-71FA-4C9E-A3DD-18304EA09FC6}" srcId="{DB858BA2-0D76-4032-BADB-283EC0DD8638}" destId="{76E7ED7B-4005-4B5A-BC99-7E732B4D76F9}" srcOrd="2" destOrd="0" parTransId="{85C9C53E-8477-4239-BA68-6DD6A5750AB1}" sibTransId="{2D804272-8190-48EA-A735-569802849534}"/>
    <dgm:cxn modelId="{E50B425F-FE49-4B9A-BCC0-80158D1E1B6C}" type="presParOf" srcId="{7A124881-3476-40B2-8EFD-186A0DE2085F}" destId="{AF38BD91-E0F4-4819-92FF-CF2266B636A7}" srcOrd="0" destOrd="0" presId="urn:microsoft.com/office/officeart/2005/8/layout/hierarchy1"/>
    <dgm:cxn modelId="{3000AE34-7C66-4AF3-975F-282CB4CA99BD}" type="presParOf" srcId="{AF38BD91-E0F4-4819-92FF-CF2266B636A7}" destId="{3030F6BE-6F32-402F-91C0-0876205B4635}" srcOrd="0" destOrd="0" presId="urn:microsoft.com/office/officeart/2005/8/layout/hierarchy1"/>
    <dgm:cxn modelId="{A05689A5-8A71-4F3C-B538-9F61A8ACAE06}" type="presParOf" srcId="{3030F6BE-6F32-402F-91C0-0876205B4635}" destId="{34910E5F-7E40-43E5-98B1-61A90FE26D36}" srcOrd="0" destOrd="0" presId="urn:microsoft.com/office/officeart/2005/8/layout/hierarchy1"/>
    <dgm:cxn modelId="{08D645E8-23EE-46F0-8D79-2F043C230954}" type="presParOf" srcId="{3030F6BE-6F32-402F-91C0-0876205B4635}" destId="{137A4B4D-2A9B-4780-B0D2-C91BF363C18C}" srcOrd="1" destOrd="0" presId="urn:microsoft.com/office/officeart/2005/8/layout/hierarchy1"/>
    <dgm:cxn modelId="{62D74B14-C935-464A-A8C6-E7F8C742D229}" type="presParOf" srcId="{AF38BD91-E0F4-4819-92FF-CF2266B636A7}" destId="{DEC5CC1A-472B-48DF-BAF3-9A35250B2F02}" srcOrd="1" destOrd="0" presId="urn:microsoft.com/office/officeart/2005/8/layout/hierarchy1"/>
    <dgm:cxn modelId="{4316B55A-8741-40F9-A853-1CC48ECA0438}" type="presParOf" srcId="{DEC5CC1A-472B-48DF-BAF3-9A35250B2F02}" destId="{1461D81B-BA11-42F3-8561-1E08A2DE902A}" srcOrd="0" destOrd="0" presId="urn:microsoft.com/office/officeart/2005/8/layout/hierarchy1"/>
    <dgm:cxn modelId="{BA7D7DFD-8BB3-4955-8C58-D9E994C67274}" type="presParOf" srcId="{DEC5CC1A-472B-48DF-BAF3-9A35250B2F02}" destId="{9E280B6F-C836-4540-AC88-E9726CE1D1CF}" srcOrd="1" destOrd="0" presId="urn:microsoft.com/office/officeart/2005/8/layout/hierarchy1"/>
    <dgm:cxn modelId="{5FFD3A80-BC86-4E4E-BF31-14C6A4D1C697}" type="presParOf" srcId="{9E280B6F-C836-4540-AC88-E9726CE1D1CF}" destId="{4E44F204-4078-4996-8CE8-CA2EC3B822C4}" srcOrd="0" destOrd="0" presId="urn:microsoft.com/office/officeart/2005/8/layout/hierarchy1"/>
    <dgm:cxn modelId="{A6866049-033D-4323-A3C6-C0EB8514E705}" type="presParOf" srcId="{4E44F204-4078-4996-8CE8-CA2EC3B822C4}" destId="{CF67404F-6A9D-41F4-B2E1-8B2EA06C5269}" srcOrd="0" destOrd="0" presId="urn:microsoft.com/office/officeart/2005/8/layout/hierarchy1"/>
    <dgm:cxn modelId="{FA708B76-D9C9-4834-AB6B-193FAEE9D0BE}" type="presParOf" srcId="{4E44F204-4078-4996-8CE8-CA2EC3B822C4}" destId="{D0996D93-6080-48C8-AE18-A80819EA16A9}" srcOrd="1" destOrd="0" presId="urn:microsoft.com/office/officeart/2005/8/layout/hierarchy1"/>
    <dgm:cxn modelId="{FC34F3B8-6B49-41D1-9547-A6CDC67DAF83}" type="presParOf" srcId="{9E280B6F-C836-4540-AC88-E9726CE1D1CF}" destId="{3438D882-B086-41F1-9061-6C2C3860506B}" srcOrd="1" destOrd="0" presId="urn:microsoft.com/office/officeart/2005/8/layout/hierarchy1"/>
    <dgm:cxn modelId="{705C504A-17D4-4DAF-B080-F84D30825DD7}" type="presParOf" srcId="{DEC5CC1A-472B-48DF-BAF3-9A35250B2F02}" destId="{97AFA6B4-1D72-4E5B-B2C7-8DE83BEEC142}" srcOrd="2" destOrd="0" presId="urn:microsoft.com/office/officeart/2005/8/layout/hierarchy1"/>
    <dgm:cxn modelId="{5699C36D-8E9C-4C11-930B-2BA23B29EDE6}" type="presParOf" srcId="{DEC5CC1A-472B-48DF-BAF3-9A35250B2F02}" destId="{E7181237-5D17-49BD-B7EE-798667E9C36D}" srcOrd="3" destOrd="0" presId="urn:microsoft.com/office/officeart/2005/8/layout/hierarchy1"/>
    <dgm:cxn modelId="{B92A9EB2-16BA-4D73-9139-1A567C45CFB2}" type="presParOf" srcId="{E7181237-5D17-49BD-B7EE-798667E9C36D}" destId="{8A25C30E-72E6-4AA9-AAFA-EE93C8FEFFAC}" srcOrd="0" destOrd="0" presId="urn:microsoft.com/office/officeart/2005/8/layout/hierarchy1"/>
    <dgm:cxn modelId="{C01EBD71-9E7D-4896-97AE-DB41AEEDE885}" type="presParOf" srcId="{8A25C30E-72E6-4AA9-AAFA-EE93C8FEFFAC}" destId="{A889A879-BA28-40D3-ACF2-50D7047C37AD}" srcOrd="0" destOrd="0" presId="urn:microsoft.com/office/officeart/2005/8/layout/hierarchy1"/>
    <dgm:cxn modelId="{B07DA853-1E16-4379-9D35-E9504976D15B}" type="presParOf" srcId="{8A25C30E-72E6-4AA9-AAFA-EE93C8FEFFAC}" destId="{C7838467-66DD-4667-B429-88FE8D743890}" srcOrd="1" destOrd="0" presId="urn:microsoft.com/office/officeart/2005/8/layout/hierarchy1"/>
    <dgm:cxn modelId="{9E32DC73-31E9-47A2-AFCB-14677D53189A}" type="presParOf" srcId="{E7181237-5D17-49BD-B7EE-798667E9C36D}" destId="{EC7CE1D8-67B4-40F9-A98A-A80A2C10AF8A}" srcOrd="1" destOrd="0" presId="urn:microsoft.com/office/officeart/2005/8/layout/hierarchy1"/>
    <dgm:cxn modelId="{CD6C8D6B-D0CE-4983-B32F-189078B09065}" type="presParOf" srcId="{EC7CE1D8-67B4-40F9-A98A-A80A2C10AF8A}" destId="{53DD8BCD-EE04-43ED-9CED-680BE032E249}" srcOrd="0" destOrd="0" presId="urn:microsoft.com/office/officeart/2005/8/layout/hierarchy1"/>
    <dgm:cxn modelId="{DB926C97-17AC-4047-9F1C-EBB98EA3D4DB}" type="presParOf" srcId="{EC7CE1D8-67B4-40F9-A98A-A80A2C10AF8A}" destId="{35C85D4F-EDA4-4B5A-AF6B-C2D80A49379B}" srcOrd="1" destOrd="0" presId="urn:microsoft.com/office/officeart/2005/8/layout/hierarchy1"/>
    <dgm:cxn modelId="{B58D62E2-179F-41BF-9118-71DCD27C480F}" type="presParOf" srcId="{35C85D4F-EDA4-4B5A-AF6B-C2D80A49379B}" destId="{CBFB8671-4154-4D67-81BC-894FCE9CD7E6}" srcOrd="0" destOrd="0" presId="urn:microsoft.com/office/officeart/2005/8/layout/hierarchy1"/>
    <dgm:cxn modelId="{CCF6FEC5-A590-455B-AA92-3506C375C652}" type="presParOf" srcId="{CBFB8671-4154-4D67-81BC-894FCE9CD7E6}" destId="{87A04258-9B2F-4FAD-9A8B-8736681B1382}" srcOrd="0" destOrd="0" presId="urn:microsoft.com/office/officeart/2005/8/layout/hierarchy1"/>
    <dgm:cxn modelId="{FB3E2AFB-7A8D-4423-AFD6-9ABA46653E71}" type="presParOf" srcId="{CBFB8671-4154-4D67-81BC-894FCE9CD7E6}" destId="{A3B12AD9-9353-4C8F-885A-E715B0A0EFE9}" srcOrd="1" destOrd="0" presId="urn:microsoft.com/office/officeart/2005/8/layout/hierarchy1"/>
    <dgm:cxn modelId="{0F7EDFFE-AAC1-4DEF-A8C8-18F04939DC76}" type="presParOf" srcId="{35C85D4F-EDA4-4B5A-AF6B-C2D80A49379B}" destId="{949EA209-B76C-4E1C-BBD0-2BD6773DCDF3}" srcOrd="1" destOrd="0" presId="urn:microsoft.com/office/officeart/2005/8/layout/hierarchy1"/>
    <dgm:cxn modelId="{84B72A5C-F20B-4BAC-9DF3-7F264EF01870}" type="presParOf" srcId="{949EA209-B76C-4E1C-BBD0-2BD6773DCDF3}" destId="{097E49CA-0D45-45E4-A8B5-F4E790EB599B}" srcOrd="0" destOrd="0" presId="urn:microsoft.com/office/officeart/2005/8/layout/hierarchy1"/>
    <dgm:cxn modelId="{B6B20503-5D52-4526-BB9F-BCD3D460586A}" type="presParOf" srcId="{949EA209-B76C-4E1C-BBD0-2BD6773DCDF3}" destId="{6F53C2BC-C5A2-4F22-8C2D-FDBF0A15113E}" srcOrd="1" destOrd="0" presId="urn:microsoft.com/office/officeart/2005/8/layout/hierarchy1"/>
    <dgm:cxn modelId="{443CC412-5620-437C-9F27-A8F94E8DA0F4}" type="presParOf" srcId="{6F53C2BC-C5A2-4F22-8C2D-FDBF0A15113E}" destId="{FFD6A99B-9453-4599-B61D-ED960113B851}" srcOrd="0" destOrd="0" presId="urn:microsoft.com/office/officeart/2005/8/layout/hierarchy1"/>
    <dgm:cxn modelId="{3DB8EFAE-8991-4B48-96F0-839F07474153}" type="presParOf" srcId="{FFD6A99B-9453-4599-B61D-ED960113B851}" destId="{C7E5E8E3-E458-4449-8F83-9DBB7BCB7920}" srcOrd="0" destOrd="0" presId="urn:microsoft.com/office/officeart/2005/8/layout/hierarchy1"/>
    <dgm:cxn modelId="{73325ACB-31E2-4838-8A2B-A592AE6FFC76}" type="presParOf" srcId="{FFD6A99B-9453-4599-B61D-ED960113B851}" destId="{5C127CDF-9AAF-4D20-81E1-54E68729DA2A}" srcOrd="1" destOrd="0" presId="urn:microsoft.com/office/officeart/2005/8/layout/hierarchy1"/>
    <dgm:cxn modelId="{B635E8A0-A4C0-4489-87CE-7EB5B8C6727C}" type="presParOf" srcId="{6F53C2BC-C5A2-4F22-8C2D-FDBF0A15113E}" destId="{D640EC4F-B132-49B9-AD83-9E6E1F3AC8D1}" srcOrd="1" destOrd="0" presId="urn:microsoft.com/office/officeart/2005/8/layout/hierarchy1"/>
    <dgm:cxn modelId="{F3BDD3C1-F1B7-4655-B019-38427EDD8321}" type="presParOf" srcId="{EC7CE1D8-67B4-40F9-A98A-A80A2C10AF8A}" destId="{85B5A057-4CD0-4EE7-A004-F173BF11CA63}" srcOrd="2" destOrd="0" presId="urn:microsoft.com/office/officeart/2005/8/layout/hierarchy1"/>
    <dgm:cxn modelId="{BA40CF87-FF21-4DF7-AC05-E5033C007FA4}" type="presParOf" srcId="{EC7CE1D8-67B4-40F9-A98A-A80A2C10AF8A}" destId="{638C93B2-22F0-43C3-8A47-6E40AFF89B5D}" srcOrd="3" destOrd="0" presId="urn:microsoft.com/office/officeart/2005/8/layout/hierarchy1"/>
    <dgm:cxn modelId="{E4BC9A07-475A-4176-9782-DD30186432BA}" type="presParOf" srcId="{638C93B2-22F0-43C3-8A47-6E40AFF89B5D}" destId="{D887301A-4D52-439B-AAB8-138E3BE79815}" srcOrd="0" destOrd="0" presId="urn:microsoft.com/office/officeart/2005/8/layout/hierarchy1"/>
    <dgm:cxn modelId="{E2F50F02-481C-48EF-B0E4-1F7029981541}" type="presParOf" srcId="{D887301A-4D52-439B-AAB8-138E3BE79815}" destId="{38344735-DA18-410C-B1E3-CB31D1FB04DE}" srcOrd="0" destOrd="0" presId="urn:microsoft.com/office/officeart/2005/8/layout/hierarchy1"/>
    <dgm:cxn modelId="{D3F4D139-AC1F-4587-A4E5-F13287793E48}" type="presParOf" srcId="{D887301A-4D52-439B-AAB8-138E3BE79815}" destId="{3911CC99-758D-4A63-B7E7-5FEE07BEE20A}" srcOrd="1" destOrd="0" presId="urn:microsoft.com/office/officeart/2005/8/layout/hierarchy1"/>
    <dgm:cxn modelId="{66CDD0BB-EEAB-4A47-89FE-2F617636E5C4}" type="presParOf" srcId="{638C93B2-22F0-43C3-8A47-6E40AFF89B5D}" destId="{C1BA8F06-7544-4F9C-9445-3903FC864737}" srcOrd="1" destOrd="0" presId="urn:microsoft.com/office/officeart/2005/8/layout/hierarchy1"/>
    <dgm:cxn modelId="{F9F551D1-0461-464F-BAEF-0CD206323204}" type="presParOf" srcId="{C1BA8F06-7544-4F9C-9445-3903FC864737}" destId="{CDCCA8D6-36E2-484C-80E1-93DD7749D675}" srcOrd="0" destOrd="0" presId="urn:microsoft.com/office/officeart/2005/8/layout/hierarchy1"/>
    <dgm:cxn modelId="{02179CCD-3BCB-4F9D-82A8-A7FE768867D5}" type="presParOf" srcId="{C1BA8F06-7544-4F9C-9445-3903FC864737}" destId="{25D34E93-2ECB-47F8-976B-C42FAEDCA89F}" srcOrd="1" destOrd="0" presId="urn:microsoft.com/office/officeart/2005/8/layout/hierarchy1"/>
    <dgm:cxn modelId="{E5308099-E000-4A3A-8AD5-C11D6B00F56E}" type="presParOf" srcId="{25D34E93-2ECB-47F8-976B-C42FAEDCA89F}" destId="{9042D88F-5C14-4746-A6AA-A89E28974260}" srcOrd="0" destOrd="0" presId="urn:microsoft.com/office/officeart/2005/8/layout/hierarchy1"/>
    <dgm:cxn modelId="{254E8609-EE83-4B8E-9B1E-3184C223BFD2}" type="presParOf" srcId="{9042D88F-5C14-4746-A6AA-A89E28974260}" destId="{AA6808E9-C991-45CF-B825-CE77AB5ABBCF}" srcOrd="0" destOrd="0" presId="urn:microsoft.com/office/officeart/2005/8/layout/hierarchy1"/>
    <dgm:cxn modelId="{EA7FF913-C5A4-4020-A0A8-B3C92D085640}" type="presParOf" srcId="{9042D88F-5C14-4746-A6AA-A89E28974260}" destId="{657E1B66-828F-4162-8DC9-7503FE9C2B6E}" srcOrd="1" destOrd="0" presId="urn:microsoft.com/office/officeart/2005/8/layout/hierarchy1"/>
    <dgm:cxn modelId="{5B3F0A5B-2BE0-48AF-9CEA-5279C032C0CF}" type="presParOf" srcId="{25D34E93-2ECB-47F8-976B-C42FAEDCA89F}" destId="{39E03302-F2D6-4229-B131-C5051983A2E3}" srcOrd="1" destOrd="0" presId="urn:microsoft.com/office/officeart/2005/8/layout/hierarchy1"/>
    <dgm:cxn modelId="{BB783E81-5C4B-4595-9FB3-820C7033E524}" type="presParOf" srcId="{EC7CE1D8-67B4-40F9-A98A-A80A2C10AF8A}" destId="{F3BF6BB1-1148-432F-951E-B3BAEDD164EE}" srcOrd="4" destOrd="0" presId="urn:microsoft.com/office/officeart/2005/8/layout/hierarchy1"/>
    <dgm:cxn modelId="{F2889E66-9BE5-4B81-8841-B57097CD843F}" type="presParOf" srcId="{EC7CE1D8-67B4-40F9-A98A-A80A2C10AF8A}" destId="{472006FB-6C65-4385-BDF6-D4E1DA50D1BC}" srcOrd="5" destOrd="0" presId="urn:microsoft.com/office/officeart/2005/8/layout/hierarchy1"/>
    <dgm:cxn modelId="{C61AC840-4554-410E-8714-CFCC6FE0E4D7}" type="presParOf" srcId="{472006FB-6C65-4385-BDF6-D4E1DA50D1BC}" destId="{5CFDD2D9-C7C5-484A-8A58-B83B79488A5F}" srcOrd="0" destOrd="0" presId="urn:microsoft.com/office/officeart/2005/8/layout/hierarchy1"/>
    <dgm:cxn modelId="{07A441BC-65CA-4208-9C78-B69499D22EA8}" type="presParOf" srcId="{5CFDD2D9-C7C5-484A-8A58-B83B79488A5F}" destId="{C0813B68-2548-4C9D-9FF7-201FA5EE7EC7}" srcOrd="0" destOrd="0" presId="urn:microsoft.com/office/officeart/2005/8/layout/hierarchy1"/>
    <dgm:cxn modelId="{6F2FE054-F41A-494F-9DA7-1DEC017F3298}" type="presParOf" srcId="{5CFDD2D9-C7C5-484A-8A58-B83B79488A5F}" destId="{A10652CA-B3B9-4084-A789-E07D4966E97C}" srcOrd="1" destOrd="0" presId="urn:microsoft.com/office/officeart/2005/8/layout/hierarchy1"/>
    <dgm:cxn modelId="{3D5A2B09-C801-4670-8F38-89B12579E915}" type="presParOf" srcId="{472006FB-6C65-4385-BDF6-D4E1DA50D1BC}" destId="{C85F0482-43F0-4C1B-95B5-3ECA20DA6472}" srcOrd="1" destOrd="0" presId="urn:microsoft.com/office/officeart/2005/8/layout/hierarchy1"/>
    <dgm:cxn modelId="{9A96C5C6-1698-417B-A6A4-8AAF9ABF4CEA}" type="presParOf" srcId="{C85F0482-43F0-4C1B-95B5-3ECA20DA6472}" destId="{6977A517-6AD9-40AF-A6DC-8DEE10C0902A}" srcOrd="0" destOrd="0" presId="urn:microsoft.com/office/officeart/2005/8/layout/hierarchy1"/>
    <dgm:cxn modelId="{EF1EFFF9-AA79-4DB5-8A88-87CD92B859CF}" type="presParOf" srcId="{C85F0482-43F0-4C1B-95B5-3ECA20DA6472}" destId="{449BC0EF-4344-460B-B894-27B6C6FACF54}" srcOrd="1" destOrd="0" presId="urn:microsoft.com/office/officeart/2005/8/layout/hierarchy1"/>
    <dgm:cxn modelId="{409F5E9F-E752-4315-A7F6-4651D9B83909}" type="presParOf" srcId="{449BC0EF-4344-460B-B894-27B6C6FACF54}" destId="{CA952E1B-71B0-44C2-A6D5-20BAC9BDA7AB}" srcOrd="0" destOrd="0" presId="urn:microsoft.com/office/officeart/2005/8/layout/hierarchy1"/>
    <dgm:cxn modelId="{3DE11E71-22AF-4602-8492-23B746CC7DEB}" type="presParOf" srcId="{CA952E1B-71B0-44C2-A6D5-20BAC9BDA7AB}" destId="{9F804D90-49F2-4F7F-A42D-4E51C57FBB9A}" srcOrd="0" destOrd="0" presId="urn:microsoft.com/office/officeart/2005/8/layout/hierarchy1"/>
    <dgm:cxn modelId="{DED023C7-0EAC-4A68-A0FA-CFCF3B4902D6}" type="presParOf" srcId="{CA952E1B-71B0-44C2-A6D5-20BAC9BDA7AB}" destId="{E705EE9E-206F-4555-8E57-84BED3264035}" srcOrd="1" destOrd="0" presId="urn:microsoft.com/office/officeart/2005/8/layout/hierarchy1"/>
    <dgm:cxn modelId="{2313170D-CCEE-4F3E-AA6D-403ACB559D9D}" type="presParOf" srcId="{449BC0EF-4344-460B-B894-27B6C6FACF54}" destId="{4064837A-234A-49CC-B383-6018B8A41F5D}" srcOrd="1" destOrd="0" presId="urn:microsoft.com/office/officeart/2005/8/layout/hierarchy1"/>
    <dgm:cxn modelId="{9A9510EE-C88A-415E-929A-5BCFDE05780A}" type="presParOf" srcId="{EC7CE1D8-67B4-40F9-A98A-A80A2C10AF8A}" destId="{37EF7758-DE9E-4789-874E-4E12D06B053C}" srcOrd="6" destOrd="0" presId="urn:microsoft.com/office/officeart/2005/8/layout/hierarchy1"/>
    <dgm:cxn modelId="{E7069A9E-9567-45AA-B0CC-62F63834A84E}" type="presParOf" srcId="{EC7CE1D8-67B4-40F9-A98A-A80A2C10AF8A}" destId="{A8D72671-D59C-4010-9509-C1590F515575}" srcOrd="7" destOrd="0" presId="urn:microsoft.com/office/officeart/2005/8/layout/hierarchy1"/>
    <dgm:cxn modelId="{CEE0396A-94D9-4454-B3B4-5E66A3A2EB56}" type="presParOf" srcId="{A8D72671-D59C-4010-9509-C1590F515575}" destId="{1619F17A-5E61-4647-B01B-030F4173A5E6}" srcOrd="0" destOrd="0" presId="urn:microsoft.com/office/officeart/2005/8/layout/hierarchy1"/>
    <dgm:cxn modelId="{C2C709E1-3013-4C49-A562-760BF5E6BFE2}" type="presParOf" srcId="{1619F17A-5E61-4647-B01B-030F4173A5E6}" destId="{CFB33487-2811-4B62-A47E-7BBA438CC1BB}" srcOrd="0" destOrd="0" presId="urn:microsoft.com/office/officeart/2005/8/layout/hierarchy1"/>
    <dgm:cxn modelId="{CAF8B2A3-0094-42F0-9C58-BD118FF439C7}" type="presParOf" srcId="{1619F17A-5E61-4647-B01B-030F4173A5E6}" destId="{3B98FDC0-1E06-402C-9160-CF6D7310AAEA}" srcOrd="1" destOrd="0" presId="urn:microsoft.com/office/officeart/2005/8/layout/hierarchy1"/>
    <dgm:cxn modelId="{1EEE246F-F165-4B58-BBD8-0DCD1C4D9A59}" type="presParOf" srcId="{A8D72671-D59C-4010-9509-C1590F515575}" destId="{EA5FDF60-6DFD-4E0F-8917-9AD1D155DBE2}" srcOrd="1" destOrd="0" presId="urn:microsoft.com/office/officeart/2005/8/layout/hierarchy1"/>
    <dgm:cxn modelId="{702D0E90-C191-47FE-9061-551CC96CE0F0}" type="presParOf" srcId="{EA5FDF60-6DFD-4E0F-8917-9AD1D155DBE2}" destId="{41C3B667-1571-41D2-9579-911F6309B47F}" srcOrd="0" destOrd="0" presId="urn:microsoft.com/office/officeart/2005/8/layout/hierarchy1"/>
    <dgm:cxn modelId="{35047252-C02A-4648-AA5F-BBABCEFFB34F}" type="presParOf" srcId="{EA5FDF60-6DFD-4E0F-8917-9AD1D155DBE2}" destId="{B799C302-6567-4A9D-8B40-5F306C6518A0}" srcOrd="1" destOrd="0" presId="urn:microsoft.com/office/officeart/2005/8/layout/hierarchy1"/>
    <dgm:cxn modelId="{5FEAA76C-5290-49F9-93E3-1EC717C0E17B}" type="presParOf" srcId="{B799C302-6567-4A9D-8B40-5F306C6518A0}" destId="{65F7BC10-E69E-4C78-B412-76C118E1C859}" srcOrd="0" destOrd="0" presId="urn:microsoft.com/office/officeart/2005/8/layout/hierarchy1"/>
    <dgm:cxn modelId="{3D26C3BC-F7A3-4F3D-92C4-C3D1D2EFCC5D}" type="presParOf" srcId="{65F7BC10-E69E-4C78-B412-76C118E1C859}" destId="{2E9BA162-B8AF-47F8-97A2-3B5F3FCEE97A}" srcOrd="0" destOrd="0" presId="urn:microsoft.com/office/officeart/2005/8/layout/hierarchy1"/>
    <dgm:cxn modelId="{E9C67426-C73E-479D-8161-67611B16B279}" type="presParOf" srcId="{65F7BC10-E69E-4C78-B412-76C118E1C859}" destId="{2C6BC287-8075-4AAB-A1F9-A094696780E2}" srcOrd="1" destOrd="0" presId="urn:microsoft.com/office/officeart/2005/8/layout/hierarchy1"/>
    <dgm:cxn modelId="{8F647027-CA09-4FDE-98CB-D4427A324577}" type="presParOf" srcId="{B799C302-6567-4A9D-8B40-5F306C6518A0}" destId="{10A50C63-E597-457E-A853-17B921DF7A39}" srcOrd="1" destOrd="0" presId="urn:microsoft.com/office/officeart/2005/8/layout/hierarchy1"/>
    <dgm:cxn modelId="{57AD11EE-17BE-48C4-B684-58AC646B43E1}" type="presParOf" srcId="{DEC5CC1A-472B-48DF-BAF3-9A35250B2F02}" destId="{1D262EA2-D959-4D42-9728-C2244E0C10A3}" srcOrd="4" destOrd="0" presId="urn:microsoft.com/office/officeart/2005/8/layout/hierarchy1"/>
    <dgm:cxn modelId="{BF439B4F-EDCD-40E8-AC24-16F4BC0B2757}" type="presParOf" srcId="{DEC5CC1A-472B-48DF-BAF3-9A35250B2F02}" destId="{B17001C9-612D-4C55-80EF-73B2146D8D05}" srcOrd="5" destOrd="0" presId="urn:microsoft.com/office/officeart/2005/8/layout/hierarchy1"/>
    <dgm:cxn modelId="{CD19983C-3662-426F-9A12-86B797C35AC5}" type="presParOf" srcId="{B17001C9-612D-4C55-80EF-73B2146D8D05}" destId="{060E7E8D-BAC8-4D66-A777-E21DE9B8AC6D}" srcOrd="0" destOrd="0" presId="urn:microsoft.com/office/officeart/2005/8/layout/hierarchy1"/>
    <dgm:cxn modelId="{1A6FFB9D-4CAE-419B-8E74-1414CAAC6E45}" type="presParOf" srcId="{060E7E8D-BAC8-4D66-A777-E21DE9B8AC6D}" destId="{4B6214CE-267F-4552-A900-F37305D540E8}" srcOrd="0" destOrd="0" presId="urn:microsoft.com/office/officeart/2005/8/layout/hierarchy1"/>
    <dgm:cxn modelId="{31DDF83D-AA57-4077-985C-82CCE8D2736A}" type="presParOf" srcId="{060E7E8D-BAC8-4D66-A777-E21DE9B8AC6D}" destId="{82D5F688-1F83-45C8-8024-A076D46E31AE}" srcOrd="1" destOrd="0" presId="urn:microsoft.com/office/officeart/2005/8/layout/hierarchy1"/>
    <dgm:cxn modelId="{31AC8D74-26D7-4B01-A6BA-FD6D82602034}" type="presParOf" srcId="{B17001C9-612D-4C55-80EF-73B2146D8D05}" destId="{132E60ED-C16F-4F83-A1FF-B7135E2F5A81}" srcOrd="1" destOrd="0" presId="urn:microsoft.com/office/officeart/2005/8/layout/hierarchy1"/>
  </dgm:cxnLst>
  <dgm:bg>
    <a:solidFill>
      <a:schemeClr val="accent6">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C2A417-382F-4A42-BD02-0BBFE6DCF0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85DB26-07FD-41C3-A4D4-CA80800F2F92}">
      <dgm:prSet phldrT="[Metin]" custT="1"/>
      <dgm:spPr>
        <a:solidFill>
          <a:srgbClr val="FF99FF">
            <a:alpha val="90000"/>
          </a:srgbClr>
        </a:solidFill>
      </dgm:spPr>
      <dgm:t>
        <a:bodyPr/>
        <a:lstStyle/>
        <a:p>
          <a:r>
            <a:rPr lang="tr-TR" sz="1600" b="1" dirty="0" smtClean="0"/>
            <a:t>CEPHELER</a:t>
          </a:r>
          <a:endParaRPr lang="tr-TR" sz="1600" b="1" dirty="0"/>
        </a:p>
      </dgm:t>
    </dgm:pt>
    <dgm:pt modelId="{88517372-08F3-404E-88BF-68E97E8B8054}" type="parTrans" cxnId="{AB3A748D-298E-4003-BBAA-D3F98A105A2E}">
      <dgm:prSet/>
      <dgm:spPr/>
      <dgm:t>
        <a:bodyPr/>
        <a:lstStyle/>
        <a:p>
          <a:endParaRPr lang="tr-TR"/>
        </a:p>
      </dgm:t>
    </dgm:pt>
    <dgm:pt modelId="{34856296-1576-4C69-A588-3A784346C47B}" type="sibTrans" cxnId="{AB3A748D-298E-4003-BBAA-D3F98A105A2E}">
      <dgm:prSet/>
      <dgm:spPr/>
      <dgm:t>
        <a:bodyPr/>
        <a:lstStyle/>
        <a:p>
          <a:endParaRPr lang="tr-TR"/>
        </a:p>
      </dgm:t>
    </dgm:pt>
    <dgm:pt modelId="{746E7E1E-B4CA-4520-B996-3FE716961831}">
      <dgm:prSet custT="1"/>
      <dgm:spPr>
        <a:solidFill>
          <a:srgbClr val="FFFF00">
            <a:alpha val="90000"/>
          </a:srgbClr>
        </a:solidFill>
      </dgm:spPr>
      <dgm:t>
        <a:bodyPr/>
        <a:lstStyle/>
        <a:p>
          <a:r>
            <a:rPr lang="tr-TR" sz="1800" b="1" dirty="0" smtClean="0"/>
            <a:t>Doğu Cephesi</a:t>
          </a:r>
          <a:endParaRPr lang="tr-TR" sz="1800" b="1" dirty="0"/>
        </a:p>
      </dgm:t>
    </dgm:pt>
    <dgm:pt modelId="{2F8CE113-6638-4DF3-968B-F298F93900C9}" type="parTrans" cxnId="{3289D466-86E8-4B79-94B5-5B017E9855C6}">
      <dgm:prSet/>
      <dgm:spPr/>
      <dgm:t>
        <a:bodyPr/>
        <a:lstStyle/>
        <a:p>
          <a:endParaRPr lang="tr-TR"/>
        </a:p>
      </dgm:t>
    </dgm:pt>
    <dgm:pt modelId="{88AC1D6D-2D77-41C9-9B41-60F297E8C4B8}" type="sibTrans" cxnId="{3289D466-86E8-4B79-94B5-5B017E9855C6}">
      <dgm:prSet/>
      <dgm:spPr/>
      <dgm:t>
        <a:bodyPr/>
        <a:lstStyle/>
        <a:p>
          <a:endParaRPr lang="tr-TR"/>
        </a:p>
      </dgm:t>
    </dgm:pt>
    <dgm:pt modelId="{D0C9350D-47B0-47F8-A95F-328470279BC9}">
      <dgm:prSet custT="1"/>
      <dgm:spPr>
        <a:solidFill>
          <a:srgbClr val="FFCC99">
            <a:alpha val="90000"/>
          </a:srgbClr>
        </a:solidFill>
      </dgm:spPr>
      <dgm:t>
        <a:bodyPr/>
        <a:lstStyle/>
        <a:p>
          <a:r>
            <a:rPr lang="tr-TR" sz="1800" b="1" dirty="0" smtClean="0"/>
            <a:t>Güney Cephesi</a:t>
          </a:r>
          <a:endParaRPr lang="tr-TR" sz="1800" b="1" dirty="0"/>
        </a:p>
      </dgm:t>
    </dgm:pt>
    <dgm:pt modelId="{FA93B040-EECC-4E65-BF50-DBE071649B12}" type="parTrans" cxnId="{BA35ACA6-A262-4C31-841F-4E1E73660B20}">
      <dgm:prSet/>
      <dgm:spPr/>
      <dgm:t>
        <a:bodyPr/>
        <a:lstStyle/>
        <a:p>
          <a:endParaRPr lang="tr-TR"/>
        </a:p>
      </dgm:t>
    </dgm:pt>
    <dgm:pt modelId="{A705EF11-5B2A-4608-91C8-CDCA2C091644}" type="sibTrans" cxnId="{BA35ACA6-A262-4C31-841F-4E1E73660B20}">
      <dgm:prSet/>
      <dgm:spPr/>
      <dgm:t>
        <a:bodyPr/>
        <a:lstStyle/>
        <a:p>
          <a:endParaRPr lang="tr-TR"/>
        </a:p>
      </dgm:t>
    </dgm:pt>
    <dgm:pt modelId="{23CEB0B0-371A-430A-BF9A-65043B620F7E}">
      <dgm:prSet custT="1"/>
      <dgm:spPr>
        <a:solidFill>
          <a:schemeClr val="accent1">
            <a:lumMod val="40000"/>
            <a:lumOff val="60000"/>
            <a:alpha val="90000"/>
          </a:schemeClr>
        </a:solidFill>
      </dgm:spPr>
      <dgm:t>
        <a:bodyPr/>
        <a:lstStyle/>
        <a:p>
          <a:r>
            <a:rPr lang="tr-TR" sz="1800" b="1" dirty="0" smtClean="0"/>
            <a:t>Batı Cephesi</a:t>
          </a:r>
          <a:endParaRPr lang="tr-TR" sz="1800" b="1" dirty="0"/>
        </a:p>
      </dgm:t>
    </dgm:pt>
    <dgm:pt modelId="{4110F405-44DD-4EAB-9E1C-A8540D8A7E45}" type="parTrans" cxnId="{154863FE-90E6-473C-88F9-2274631D78D1}">
      <dgm:prSet/>
      <dgm:spPr/>
      <dgm:t>
        <a:bodyPr/>
        <a:lstStyle/>
        <a:p>
          <a:endParaRPr lang="tr-TR"/>
        </a:p>
      </dgm:t>
    </dgm:pt>
    <dgm:pt modelId="{95C8D7C6-36CB-4743-B5BC-79F5100FFF2D}" type="sibTrans" cxnId="{154863FE-90E6-473C-88F9-2274631D78D1}">
      <dgm:prSet/>
      <dgm:spPr/>
      <dgm:t>
        <a:bodyPr/>
        <a:lstStyle/>
        <a:p>
          <a:endParaRPr lang="tr-TR"/>
        </a:p>
      </dgm:t>
    </dgm:pt>
    <dgm:pt modelId="{595BF461-FD09-4FDE-A94C-382A7CE117DC}">
      <dgm:prSet custT="1"/>
      <dgm:spPr>
        <a:solidFill>
          <a:schemeClr val="accent1">
            <a:lumMod val="40000"/>
            <a:lumOff val="60000"/>
            <a:alpha val="90000"/>
          </a:schemeClr>
        </a:solidFill>
      </dgm:spPr>
      <dgm:t>
        <a:bodyPr/>
        <a:lstStyle/>
        <a:p>
          <a:r>
            <a:rPr lang="tr-TR" sz="1400" b="1" dirty="0" smtClean="0"/>
            <a:t>Birinci İnönü Savaşı</a:t>
          </a:r>
          <a:endParaRPr lang="tr-TR" sz="1400" b="1" dirty="0"/>
        </a:p>
      </dgm:t>
    </dgm:pt>
    <dgm:pt modelId="{4AF31E79-977C-456C-AC91-5A36C3C6FC52}" type="parTrans" cxnId="{81592079-AE79-40CC-9207-F588385E6C35}">
      <dgm:prSet/>
      <dgm:spPr/>
      <dgm:t>
        <a:bodyPr/>
        <a:lstStyle/>
        <a:p>
          <a:endParaRPr lang="tr-TR"/>
        </a:p>
      </dgm:t>
    </dgm:pt>
    <dgm:pt modelId="{0C0F0607-4029-4B1E-AE14-87B7F52B0155}" type="sibTrans" cxnId="{81592079-AE79-40CC-9207-F588385E6C35}">
      <dgm:prSet/>
      <dgm:spPr/>
      <dgm:t>
        <a:bodyPr/>
        <a:lstStyle/>
        <a:p>
          <a:endParaRPr lang="tr-TR"/>
        </a:p>
      </dgm:t>
    </dgm:pt>
    <dgm:pt modelId="{3F09C68A-6978-4F24-A8A1-5148AF0244FC}">
      <dgm:prSet custT="1"/>
      <dgm:spPr>
        <a:solidFill>
          <a:schemeClr val="accent4">
            <a:lumMod val="75000"/>
            <a:alpha val="90000"/>
          </a:schemeClr>
        </a:solidFill>
      </dgm:spPr>
      <dgm:t>
        <a:bodyPr/>
        <a:lstStyle/>
        <a:p>
          <a:r>
            <a:rPr lang="tr-TR" sz="1400" b="1" dirty="0" smtClean="0"/>
            <a:t>İkinci İnönü Savaşı</a:t>
          </a:r>
          <a:endParaRPr lang="tr-TR" sz="1400" b="1" dirty="0"/>
        </a:p>
      </dgm:t>
    </dgm:pt>
    <dgm:pt modelId="{F1CC9445-ED8A-467E-81D7-ACCDEBBCE194}" type="parTrans" cxnId="{26630B75-B5D6-4CEC-8FF5-69C7F8B46B4D}">
      <dgm:prSet/>
      <dgm:spPr/>
      <dgm:t>
        <a:bodyPr/>
        <a:lstStyle/>
        <a:p>
          <a:endParaRPr lang="tr-TR"/>
        </a:p>
      </dgm:t>
    </dgm:pt>
    <dgm:pt modelId="{947F7D16-6597-49EE-A874-715B3A2B71CE}" type="sibTrans" cxnId="{26630B75-B5D6-4CEC-8FF5-69C7F8B46B4D}">
      <dgm:prSet/>
      <dgm:spPr/>
      <dgm:t>
        <a:bodyPr/>
        <a:lstStyle/>
        <a:p>
          <a:endParaRPr lang="tr-TR"/>
        </a:p>
      </dgm:t>
    </dgm:pt>
    <dgm:pt modelId="{177F8FCE-E348-4A8C-8FDC-452CE803B12D}">
      <dgm:prSet custT="1"/>
      <dgm:spPr>
        <a:solidFill>
          <a:schemeClr val="accent2">
            <a:lumMod val="60000"/>
            <a:lumOff val="40000"/>
            <a:alpha val="90000"/>
          </a:schemeClr>
        </a:solidFill>
      </dgm:spPr>
      <dgm:t>
        <a:bodyPr/>
        <a:lstStyle/>
        <a:p>
          <a:r>
            <a:rPr lang="tr-TR" sz="1400" b="1" dirty="0" smtClean="0"/>
            <a:t>Kütahya-Eskişehir Muharebesi</a:t>
          </a:r>
          <a:endParaRPr lang="tr-TR" sz="1400" b="1" dirty="0"/>
        </a:p>
      </dgm:t>
    </dgm:pt>
    <dgm:pt modelId="{C4510368-880F-41FB-ADE3-3A843CA8F9FF}" type="parTrans" cxnId="{D3952A68-54B7-498B-806A-7F22C350F87E}">
      <dgm:prSet/>
      <dgm:spPr/>
      <dgm:t>
        <a:bodyPr/>
        <a:lstStyle/>
        <a:p>
          <a:endParaRPr lang="tr-TR"/>
        </a:p>
      </dgm:t>
    </dgm:pt>
    <dgm:pt modelId="{E95CC732-28B6-42DA-A30A-4970EB1A52AF}" type="sibTrans" cxnId="{D3952A68-54B7-498B-806A-7F22C350F87E}">
      <dgm:prSet/>
      <dgm:spPr/>
      <dgm:t>
        <a:bodyPr/>
        <a:lstStyle/>
        <a:p>
          <a:endParaRPr lang="tr-TR"/>
        </a:p>
      </dgm:t>
    </dgm:pt>
    <dgm:pt modelId="{68B8FB79-BE03-46DA-A88B-916127D35115}">
      <dgm:prSet custT="1"/>
      <dgm:spPr>
        <a:solidFill>
          <a:srgbClr val="FF99FF">
            <a:alpha val="90000"/>
          </a:srgbClr>
        </a:solidFill>
      </dgm:spPr>
      <dgm:t>
        <a:bodyPr/>
        <a:lstStyle/>
        <a:p>
          <a:r>
            <a:rPr lang="tr-TR" sz="1400" b="1" dirty="0" smtClean="0"/>
            <a:t>Sakarya Meydan Muharebesi </a:t>
          </a:r>
          <a:endParaRPr lang="tr-TR" sz="1400" b="1" dirty="0"/>
        </a:p>
      </dgm:t>
    </dgm:pt>
    <dgm:pt modelId="{3AD4C418-FA6D-4AAD-B654-24D6B40C521F}" type="parTrans" cxnId="{64C87C12-6605-4398-B75B-E0221339364C}">
      <dgm:prSet/>
      <dgm:spPr/>
      <dgm:t>
        <a:bodyPr/>
        <a:lstStyle/>
        <a:p>
          <a:endParaRPr lang="tr-TR"/>
        </a:p>
      </dgm:t>
    </dgm:pt>
    <dgm:pt modelId="{0C8B11B2-F7F1-4656-8410-599319B16BAD}" type="sibTrans" cxnId="{64C87C12-6605-4398-B75B-E0221339364C}">
      <dgm:prSet/>
      <dgm:spPr/>
      <dgm:t>
        <a:bodyPr/>
        <a:lstStyle/>
        <a:p>
          <a:endParaRPr lang="tr-TR"/>
        </a:p>
      </dgm:t>
    </dgm:pt>
    <dgm:pt modelId="{6D3B1860-53C6-4A1E-BD39-E5B11A6D4E0F}">
      <dgm:prSet custT="1"/>
      <dgm:spPr>
        <a:solidFill>
          <a:srgbClr val="CCFF66">
            <a:alpha val="90000"/>
          </a:srgbClr>
        </a:solidFill>
      </dgm:spPr>
      <dgm:t>
        <a:bodyPr/>
        <a:lstStyle/>
        <a:p>
          <a:r>
            <a:rPr lang="tr-TR" sz="1200" b="1" dirty="0" smtClean="0"/>
            <a:t>Büyük Taarruz ve Başkomutanlık Meydan Muharebesi</a:t>
          </a:r>
          <a:endParaRPr lang="tr-TR" sz="1200" b="1" dirty="0"/>
        </a:p>
      </dgm:t>
    </dgm:pt>
    <dgm:pt modelId="{69100E61-C48C-45BB-B3F0-F4C3DA05EDCA}" type="parTrans" cxnId="{F7D00896-7CDF-4785-8223-AFA2F9B6D9AC}">
      <dgm:prSet/>
      <dgm:spPr/>
      <dgm:t>
        <a:bodyPr/>
        <a:lstStyle/>
        <a:p>
          <a:endParaRPr lang="tr-TR"/>
        </a:p>
      </dgm:t>
    </dgm:pt>
    <dgm:pt modelId="{7F8BABF0-474D-4415-B265-7AF2157D8973}" type="sibTrans" cxnId="{F7D00896-7CDF-4785-8223-AFA2F9B6D9AC}">
      <dgm:prSet/>
      <dgm:spPr/>
      <dgm:t>
        <a:bodyPr/>
        <a:lstStyle/>
        <a:p>
          <a:endParaRPr lang="tr-TR"/>
        </a:p>
      </dgm:t>
    </dgm:pt>
    <dgm:pt modelId="{AF24F26D-9F8B-48E5-8906-C9C4EC62BE8B}">
      <dgm:prSet custT="1"/>
      <dgm:spPr>
        <a:solidFill>
          <a:srgbClr val="FFFF00">
            <a:alpha val="90000"/>
          </a:srgbClr>
        </a:solidFill>
      </dgm:spPr>
      <dgm:t>
        <a:bodyPr/>
        <a:lstStyle/>
        <a:p>
          <a:endParaRPr lang="tr-TR" sz="1400" dirty="0" smtClean="0"/>
        </a:p>
        <a:p>
          <a:r>
            <a:rPr lang="tr-TR" sz="1400" dirty="0" smtClean="0"/>
            <a:t>Ermenilerle savaş ve Gümrü Antlaşması</a:t>
          </a:r>
        </a:p>
        <a:p>
          <a:r>
            <a:rPr lang="tr-TR" sz="1400" dirty="0" smtClean="0"/>
            <a:t>TBMM’nin imzaladığı ilk antlaşma</a:t>
          </a:r>
        </a:p>
        <a:p>
          <a:endParaRPr lang="tr-TR" sz="1400" dirty="0"/>
        </a:p>
      </dgm:t>
    </dgm:pt>
    <dgm:pt modelId="{23906611-E013-4AAF-9DFB-E7745AEE8561}" type="parTrans" cxnId="{BEA224C9-1989-4BF3-AC16-0CC732B55477}">
      <dgm:prSet/>
      <dgm:spPr/>
      <dgm:t>
        <a:bodyPr/>
        <a:lstStyle/>
        <a:p>
          <a:endParaRPr lang="tr-TR"/>
        </a:p>
      </dgm:t>
    </dgm:pt>
    <dgm:pt modelId="{22FE057F-9F52-49BE-B0E7-0EF0BA9FE1A3}" type="sibTrans" cxnId="{BEA224C9-1989-4BF3-AC16-0CC732B55477}">
      <dgm:prSet/>
      <dgm:spPr/>
      <dgm:t>
        <a:bodyPr/>
        <a:lstStyle/>
        <a:p>
          <a:endParaRPr lang="tr-TR"/>
        </a:p>
      </dgm:t>
    </dgm:pt>
    <dgm:pt modelId="{267F5B44-BDAF-409D-8A21-CBBC3A79E8F3}">
      <dgm:prSet custT="1"/>
      <dgm:spPr>
        <a:solidFill>
          <a:srgbClr val="FFCC99">
            <a:alpha val="90000"/>
          </a:srgbClr>
        </a:solidFill>
      </dgm:spPr>
      <dgm:t>
        <a:bodyPr/>
        <a:lstStyle/>
        <a:p>
          <a:r>
            <a:rPr lang="tr-TR" sz="1400" dirty="0" smtClean="0"/>
            <a:t>Fransız ve Ermenilerle Savaş</a:t>
          </a:r>
        </a:p>
        <a:p>
          <a:r>
            <a:rPr lang="tr-TR" sz="1400" dirty="0" smtClean="0"/>
            <a:t>Ankara Antlaşması</a:t>
          </a:r>
          <a:endParaRPr lang="tr-TR" sz="1400" dirty="0"/>
        </a:p>
      </dgm:t>
    </dgm:pt>
    <dgm:pt modelId="{C46FBF4D-7D35-4C58-AA7C-3E80C099CCA5}" type="parTrans" cxnId="{B64AEE4F-E73F-49DD-AE21-CFACE0CDC19B}">
      <dgm:prSet/>
      <dgm:spPr/>
      <dgm:t>
        <a:bodyPr/>
        <a:lstStyle/>
        <a:p>
          <a:endParaRPr lang="tr-TR"/>
        </a:p>
      </dgm:t>
    </dgm:pt>
    <dgm:pt modelId="{5BE31D61-7779-4D88-AD09-6AFC400147FE}" type="sibTrans" cxnId="{B64AEE4F-E73F-49DD-AE21-CFACE0CDC19B}">
      <dgm:prSet/>
      <dgm:spPr/>
      <dgm:t>
        <a:bodyPr/>
        <a:lstStyle/>
        <a:p>
          <a:endParaRPr lang="tr-TR"/>
        </a:p>
      </dgm:t>
    </dgm:pt>
    <dgm:pt modelId="{F387386A-1E11-430F-92FC-3308E15F8706}">
      <dgm:prSet custT="1"/>
      <dgm:spPr>
        <a:solidFill>
          <a:schemeClr val="accent1">
            <a:lumMod val="40000"/>
            <a:lumOff val="60000"/>
            <a:alpha val="90000"/>
          </a:schemeClr>
        </a:solidFill>
      </dgm:spPr>
      <dgm:t>
        <a:bodyPr/>
        <a:lstStyle/>
        <a:p>
          <a:r>
            <a:rPr lang="tr-TR" sz="1200" dirty="0" smtClean="0"/>
            <a:t>1-Ruslarla Moskova Antlaşması</a:t>
          </a:r>
        </a:p>
        <a:p>
          <a:r>
            <a:rPr lang="tr-TR" sz="1200" dirty="0" smtClean="0"/>
            <a:t>2-Londra Antlaşması</a:t>
          </a:r>
        </a:p>
        <a:p>
          <a:r>
            <a:rPr lang="tr-TR" sz="1200" dirty="0" smtClean="0"/>
            <a:t>3- Afganistan’la Antlaşma</a:t>
          </a:r>
        </a:p>
        <a:p>
          <a:r>
            <a:rPr lang="tr-TR" sz="1200" dirty="0" smtClean="0"/>
            <a:t>4-İstiklal Marşı’nın kabulü</a:t>
          </a:r>
        </a:p>
        <a:p>
          <a:r>
            <a:rPr lang="tr-TR" sz="1200" dirty="0" smtClean="0"/>
            <a:t>5- 20 Ocak 1921 Anayasasının kabulü</a:t>
          </a:r>
          <a:endParaRPr lang="tr-TR" sz="1200" dirty="0"/>
        </a:p>
      </dgm:t>
    </dgm:pt>
    <dgm:pt modelId="{BC7E6841-4193-4072-A048-6294B055BDED}" type="parTrans" cxnId="{2A0AF7E1-5C73-4EA5-BA10-57A50A8F50C9}">
      <dgm:prSet/>
      <dgm:spPr/>
      <dgm:t>
        <a:bodyPr/>
        <a:lstStyle/>
        <a:p>
          <a:endParaRPr lang="tr-TR"/>
        </a:p>
      </dgm:t>
    </dgm:pt>
    <dgm:pt modelId="{EABFED63-B557-4AC6-B748-DEFF48171280}" type="sibTrans" cxnId="{2A0AF7E1-5C73-4EA5-BA10-57A50A8F50C9}">
      <dgm:prSet/>
      <dgm:spPr/>
      <dgm:t>
        <a:bodyPr/>
        <a:lstStyle/>
        <a:p>
          <a:endParaRPr lang="tr-TR"/>
        </a:p>
      </dgm:t>
    </dgm:pt>
    <dgm:pt modelId="{3A24A0CA-5E21-4B8C-AB79-6768E8E813FC}">
      <dgm:prSet/>
      <dgm:spPr>
        <a:solidFill>
          <a:schemeClr val="accent4">
            <a:lumMod val="75000"/>
            <a:alpha val="90000"/>
          </a:schemeClr>
        </a:solidFill>
      </dgm:spPr>
      <dgm:t>
        <a:bodyPr/>
        <a:lstStyle/>
        <a:p>
          <a:r>
            <a:rPr lang="tr-TR" b="0" dirty="0" smtClean="0"/>
            <a:t>İtalyanların Anadolu’yu </a:t>
          </a:r>
          <a:r>
            <a:rPr lang="tr-TR" b="0" dirty="0" err="1" smtClean="0"/>
            <a:t>terketmesi</a:t>
          </a:r>
          <a:endParaRPr lang="tr-TR" b="0" dirty="0"/>
        </a:p>
      </dgm:t>
    </dgm:pt>
    <dgm:pt modelId="{C2053DAF-C2F2-429E-9982-717162082E55}" type="parTrans" cxnId="{69ACC4CB-DD6F-44CA-A541-4D3F9BAD5419}">
      <dgm:prSet/>
      <dgm:spPr/>
      <dgm:t>
        <a:bodyPr/>
        <a:lstStyle/>
        <a:p>
          <a:endParaRPr lang="tr-TR"/>
        </a:p>
      </dgm:t>
    </dgm:pt>
    <dgm:pt modelId="{126F9628-BCE1-4CB3-992B-C14C8B9D3C82}" type="sibTrans" cxnId="{69ACC4CB-DD6F-44CA-A541-4D3F9BAD5419}">
      <dgm:prSet/>
      <dgm:spPr/>
      <dgm:t>
        <a:bodyPr/>
        <a:lstStyle/>
        <a:p>
          <a:endParaRPr lang="tr-TR"/>
        </a:p>
      </dgm:t>
    </dgm:pt>
    <dgm:pt modelId="{59A89D15-3269-4801-BD8B-4F416613A9D0}">
      <dgm:prSet custT="1"/>
      <dgm:spPr>
        <a:solidFill>
          <a:srgbClr val="FF99FF">
            <a:alpha val="90000"/>
          </a:srgbClr>
        </a:solidFill>
      </dgm:spPr>
      <dgm:t>
        <a:bodyPr/>
        <a:lstStyle/>
        <a:p>
          <a:r>
            <a:rPr lang="tr-TR" sz="1200" dirty="0" smtClean="0"/>
            <a:t>1-Ankara Antlaşması</a:t>
          </a:r>
        </a:p>
        <a:p>
          <a:r>
            <a:rPr lang="tr-TR" sz="1200" dirty="0" smtClean="0"/>
            <a:t>2-Kars Antlaşması</a:t>
          </a:r>
        </a:p>
        <a:p>
          <a:r>
            <a:rPr lang="tr-TR" sz="1200" dirty="0" smtClean="0"/>
            <a:t>3- Atatürk’e Gazilik ve Mareşallik unvanı verilmesi</a:t>
          </a:r>
        </a:p>
        <a:p>
          <a:r>
            <a:rPr lang="tr-TR" sz="1200" dirty="0" smtClean="0"/>
            <a:t>4- İtilaf Devletlerinin Barış Önerileri</a:t>
          </a:r>
          <a:endParaRPr lang="tr-TR" sz="1200" dirty="0"/>
        </a:p>
      </dgm:t>
    </dgm:pt>
    <dgm:pt modelId="{96211462-7E05-4399-A555-F9CC2E2F7EA5}" type="parTrans" cxnId="{46E329BD-C11F-4797-B254-B0E866BDE6B5}">
      <dgm:prSet/>
      <dgm:spPr/>
      <dgm:t>
        <a:bodyPr/>
        <a:lstStyle/>
        <a:p>
          <a:endParaRPr lang="tr-TR"/>
        </a:p>
      </dgm:t>
    </dgm:pt>
    <dgm:pt modelId="{62DC521F-6C5A-4F6E-B0B8-00342BD70158}" type="sibTrans" cxnId="{46E329BD-C11F-4797-B254-B0E866BDE6B5}">
      <dgm:prSet/>
      <dgm:spPr/>
      <dgm:t>
        <a:bodyPr/>
        <a:lstStyle/>
        <a:p>
          <a:endParaRPr lang="tr-TR"/>
        </a:p>
      </dgm:t>
    </dgm:pt>
    <dgm:pt modelId="{0D750B1A-A229-49F0-9887-BC120AFD2CA4}">
      <dgm:prSet/>
      <dgm:spPr>
        <a:solidFill>
          <a:srgbClr val="CCFF66">
            <a:alpha val="90000"/>
          </a:srgbClr>
        </a:solidFill>
      </dgm:spPr>
      <dgm:t>
        <a:bodyPr/>
        <a:lstStyle/>
        <a:p>
          <a:r>
            <a:rPr lang="tr-TR" dirty="0" smtClean="0"/>
            <a:t>Mudanya Ateşkes Antlaşması</a:t>
          </a:r>
          <a:endParaRPr lang="tr-TR" dirty="0"/>
        </a:p>
      </dgm:t>
    </dgm:pt>
    <dgm:pt modelId="{BDBE441D-EEE4-4F52-B961-5882536241E8}" type="parTrans" cxnId="{A068B5F8-09F3-4709-A42F-6194E97222B9}">
      <dgm:prSet/>
      <dgm:spPr/>
      <dgm:t>
        <a:bodyPr/>
        <a:lstStyle/>
        <a:p>
          <a:endParaRPr lang="tr-TR"/>
        </a:p>
      </dgm:t>
    </dgm:pt>
    <dgm:pt modelId="{40B653F7-5DCF-4DC1-93F1-54E57B747096}" type="sibTrans" cxnId="{A068B5F8-09F3-4709-A42F-6194E97222B9}">
      <dgm:prSet/>
      <dgm:spPr/>
      <dgm:t>
        <a:bodyPr/>
        <a:lstStyle/>
        <a:p>
          <a:endParaRPr lang="tr-TR"/>
        </a:p>
      </dgm:t>
    </dgm:pt>
    <dgm:pt modelId="{A4908EDF-DCE5-4A6D-A5D1-677CFEF6C5FC}" type="pres">
      <dgm:prSet presAssocID="{E7C2A417-382F-4A42-BD02-0BBFE6DCF003}" presName="hierChild1" presStyleCnt="0">
        <dgm:presLayoutVars>
          <dgm:chPref val="1"/>
          <dgm:dir/>
          <dgm:animOne val="branch"/>
          <dgm:animLvl val="lvl"/>
          <dgm:resizeHandles/>
        </dgm:presLayoutVars>
      </dgm:prSet>
      <dgm:spPr/>
      <dgm:t>
        <a:bodyPr/>
        <a:lstStyle/>
        <a:p>
          <a:endParaRPr lang="tr-TR"/>
        </a:p>
      </dgm:t>
    </dgm:pt>
    <dgm:pt modelId="{CB1ECB7F-2116-45A3-90F4-BD3E08E21136}" type="pres">
      <dgm:prSet presAssocID="{0C85DB26-07FD-41C3-A4D4-CA80800F2F92}" presName="hierRoot1" presStyleCnt="0"/>
      <dgm:spPr/>
    </dgm:pt>
    <dgm:pt modelId="{E375DBF8-5021-4C4E-8213-3FA0D78CA6F2}" type="pres">
      <dgm:prSet presAssocID="{0C85DB26-07FD-41C3-A4D4-CA80800F2F92}" presName="composite" presStyleCnt="0"/>
      <dgm:spPr/>
    </dgm:pt>
    <dgm:pt modelId="{44D1AF50-5EDF-41B1-A34D-B661E364A56F}" type="pres">
      <dgm:prSet presAssocID="{0C85DB26-07FD-41C3-A4D4-CA80800F2F92}" presName="background" presStyleLbl="node0" presStyleIdx="0" presStyleCnt="1"/>
      <dgm:spPr/>
    </dgm:pt>
    <dgm:pt modelId="{0B0D674E-EF7D-4D16-88D6-D239675C9616}" type="pres">
      <dgm:prSet presAssocID="{0C85DB26-07FD-41C3-A4D4-CA80800F2F92}" presName="text" presStyleLbl="fgAcc0" presStyleIdx="0" presStyleCnt="1" custScaleX="233334">
        <dgm:presLayoutVars>
          <dgm:chPref val="3"/>
        </dgm:presLayoutVars>
      </dgm:prSet>
      <dgm:spPr/>
      <dgm:t>
        <a:bodyPr/>
        <a:lstStyle/>
        <a:p>
          <a:endParaRPr lang="tr-TR"/>
        </a:p>
      </dgm:t>
    </dgm:pt>
    <dgm:pt modelId="{48F16F87-CD39-4AAA-BD06-80A7827621CD}" type="pres">
      <dgm:prSet presAssocID="{0C85DB26-07FD-41C3-A4D4-CA80800F2F92}" presName="hierChild2" presStyleCnt="0"/>
      <dgm:spPr/>
    </dgm:pt>
    <dgm:pt modelId="{A9CAB401-CD56-4D5E-9556-CABA6D0E96DF}" type="pres">
      <dgm:prSet presAssocID="{2F8CE113-6638-4DF3-968B-F298F93900C9}" presName="Name10" presStyleLbl="parChTrans1D2" presStyleIdx="0" presStyleCnt="3"/>
      <dgm:spPr/>
      <dgm:t>
        <a:bodyPr/>
        <a:lstStyle/>
        <a:p>
          <a:endParaRPr lang="tr-TR"/>
        </a:p>
      </dgm:t>
    </dgm:pt>
    <dgm:pt modelId="{18A16959-C964-486E-B2FB-02999241C3C0}" type="pres">
      <dgm:prSet presAssocID="{746E7E1E-B4CA-4520-B996-3FE716961831}" presName="hierRoot2" presStyleCnt="0"/>
      <dgm:spPr/>
    </dgm:pt>
    <dgm:pt modelId="{65FA12EE-4A01-4E17-A3EE-20A023068430}" type="pres">
      <dgm:prSet presAssocID="{746E7E1E-B4CA-4520-B996-3FE716961831}" presName="composite2" presStyleCnt="0"/>
      <dgm:spPr/>
    </dgm:pt>
    <dgm:pt modelId="{FB806B45-BA5E-47DE-99AF-9503305DDEE7}" type="pres">
      <dgm:prSet presAssocID="{746E7E1E-B4CA-4520-B996-3FE716961831}" presName="background2" presStyleLbl="node2" presStyleIdx="0" presStyleCnt="3"/>
      <dgm:spPr/>
    </dgm:pt>
    <dgm:pt modelId="{2779B01A-F61D-4230-A3AF-A31A1A3FDCF2}" type="pres">
      <dgm:prSet presAssocID="{746E7E1E-B4CA-4520-B996-3FE716961831}" presName="text2" presStyleLbl="fgAcc2" presStyleIdx="0" presStyleCnt="3" custScaleY="128694">
        <dgm:presLayoutVars>
          <dgm:chPref val="3"/>
        </dgm:presLayoutVars>
      </dgm:prSet>
      <dgm:spPr/>
      <dgm:t>
        <a:bodyPr/>
        <a:lstStyle/>
        <a:p>
          <a:endParaRPr lang="tr-TR"/>
        </a:p>
      </dgm:t>
    </dgm:pt>
    <dgm:pt modelId="{8C727F93-F1A1-41FA-9848-12D8F7150673}" type="pres">
      <dgm:prSet presAssocID="{746E7E1E-B4CA-4520-B996-3FE716961831}" presName="hierChild3" presStyleCnt="0"/>
      <dgm:spPr/>
    </dgm:pt>
    <dgm:pt modelId="{593CB1ED-A02C-45B4-90EC-53FD0519A1F5}" type="pres">
      <dgm:prSet presAssocID="{23906611-E013-4AAF-9DFB-E7745AEE8561}" presName="Name17" presStyleLbl="parChTrans1D3" presStyleIdx="0" presStyleCnt="7"/>
      <dgm:spPr/>
      <dgm:t>
        <a:bodyPr/>
        <a:lstStyle/>
        <a:p>
          <a:endParaRPr lang="tr-TR"/>
        </a:p>
      </dgm:t>
    </dgm:pt>
    <dgm:pt modelId="{D3BFAB41-F306-46AE-A70F-BA1FE0A91B16}" type="pres">
      <dgm:prSet presAssocID="{AF24F26D-9F8B-48E5-8906-C9C4EC62BE8B}" presName="hierRoot3" presStyleCnt="0"/>
      <dgm:spPr/>
    </dgm:pt>
    <dgm:pt modelId="{47FA3A07-BCD0-45D4-9320-FA270C04882A}" type="pres">
      <dgm:prSet presAssocID="{AF24F26D-9F8B-48E5-8906-C9C4EC62BE8B}" presName="composite3" presStyleCnt="0"/>
      <dgm:spPr/>
    </dgm:pt>
    <dgm:pt modelId="{D0E1AB10-B048-415F-A7D2-0BEC23B98562}" type="pres">
      <dgm:prSet presAssocID="{AF24F26D-9F8B-48E5-8906-C9C4EC62BE8B}" presName="background3" presStyleLbl="node3" presStyleIdx="0" presStyleCnt="7"/>
      <dgm:spPr/>
    </dgm:pt>
    <dgm:pt modelId="{015F5D93-7607-4FC4-9152-4AAFB91CE1EF}" type="pres">
      <dgm:prSet presAssocID="{AF24F26D-9F8B-48E5-8906-C9C4EC62BE8B}" presName="text3" presStyleLbl="fgAcc3" presStyleIdx="0" presStyleCnt="7" custScaleY="224140">
        <dgm:presLayoutVars>
          <dgm:chPref val="3"/>
        </dgm:presLayoutVars>
      </dgm:prSet>
      <dgm:spPr/>
      <dgm:t>
        <a:bodyPr/>
        <a:lstStyle/>
        <a:p>
          <a:endParaRPr lang="tr-TR"/>
        </a:p>
      </dgm:t>
    </dgm:pt>
    <dgm:pt modelId="{E4E13381-627F-426D-8A44-D2B0D47CB6F1}" type="pres">
      <dgm:prSet presAssocID="{AF24F26D-9F8B-48E5-8906-C9C4EC62BE8B}" presName="hierChild4" presStyleCnt="0"/>
      <dgm:spPr/>
    </dgm:pt>
    <dgm:pt modelId="{D7F9CB36-6B97-4BA8-9EA9-A46C05BF1C3B}" type="pres">
      <dgm:prSet presAssocID="{FA93B040-EECC-4E65-BF50-DBE071649B12}" presName="Name10" presStyleLbl="parChTrans1D2" presStyleIdx="1" presStyleCnt="3"/>
      <dgm:spPr/>
      <dgm:t>
        <a:bodyPr/>
        <a:lstStyle/>
        <a:p>
          <a:endParaRPr lang="tr-TR"/>
        </a:p>
      </dgm:t>
    </dgm:pt>
    <dgm:pt modelId="{D54311F5-D577-4695-AD1C-B05B8A8969AC}" type="pres">
      <dgm:prSet presAssocID="{D0C9350D-47B0-47F8-A95F-328470279BC9}" presName="hierRoot2" presStyleCnt="0"/>
      <dgm:spPr/>
    </dgm:pt>
    <dgm:pt modelId="{BDEA77B0-74CD-450B-8B82-2D3118F423FD}" type="pres">
      <dgm:prSet presAssocID="{D0C9350D-47B0-47F8-A95F-328470279BC9}" presName="composite2" presStyleCnt="0"/>
      <dgm:spPr/>
    </dgm:pt>
    <dgm:pt modelId="{57E94FF2-C2E6-4B1B-8515-F243D57B2433}" type="pres">
      <dgm:prSet presAssocID="{D0C9350D-47B0-47F8-A95F-328470279BC9}" presName="background2" presStyleLbl="node2" presStyleIdx="1" presStyleCnt="3"/>
      <dgm:spPr/>
    </dgm:pt>
    <dgm:pt modelId="{7816DA97-DEF6-4872-BB95-10F5603C862E}" type="pres">
      <dgm:prSet presAssocID="{D0C9350D-47B0-47F8-A95F-328470279BC9}" presName="text2" presStyleLbl="fgAcc2" presStyleIdx="1" presStyleCnt="3" custScaleY="136406">
        <dgm:presLayoutVars>
          <dgm:chPref val="3"/>
        </dgm:presLayoutVars>
      </dgm:prSet>
      <dgm:spPr/>
      <dgm:t>
        <a:bodyPr/>
        <a:lstStyle/>
        <a:p>
          <a:endParaRPr lang="tr-TR"/>
        </a:p>
      </dgm:t>
    </dgm:pt>
    <dgm:pt modelId="{F81291C2-294D-44CC-B0CC-2BD6C3834CB9}" type="pres">
      <dgm:prSet presAssocID="{D0C9350D-47B0-47F8-A95F-328470279BC9}" presName="hierChild3" presStyleCnt="0"/>
      <dgm:spPr/>
    </dgm:pt>
    <dgm:pt modelId="{CD18AC7E-DDC0-4D17-A8F2-2B5790A9605D}" type="pres">
      <dgm:prSet presAssocID="{C46FBF4D-7D35-4C58-AA7C-3E80C099CCA5}" presName="Name17" presStyleLbl="parChTrans1D3" presStyleIdx="1" presStyleCnt="7"/>
      <dgm:spPr/>
      <dgm:t>
        <a:bodyPr/>
        <a:lstStyle/>
        <a:p>
          <a:endParaRPr lang="tr-TR"/>
        </a:p>
      </dgm:t>
    </dgm:pt>
    <dgm:pt modelId="{CDFA1E8D-4CE1-4046-9C18-FC4A158BDC47}" type="pres">
      <dgm:prSet presAssocID="{267F5B44-BDAF-409D-8A21-CBBC3A79E8F3}" presName="hierRoot3" presStyleCnt="0"/>
      <dgm:spPr/>
    </dgm:pt>
    <dgm:pt modelId="{501F1B00-D030-45FC-8477-2045C95DC953}" type="pres">
      <dgm:prSet presAssocID="{267F5B44-BDAF-409D-8A21-CBBC3A79E8F3}" presName="composite3" presStyleCnt="0"/>
      <dgm:spPr/>
    </dgm:pt>
    <dgm:pt modelId="{5DA00FDB-EB84-40D4-AC1B-1E88851B9C5D}" type="pres">
      <dgm:prSet presAssocID="{267F5B44-BDAF-409D-8A21-CBBC3A79E8F3}" presName="background3" presStyleLbl="node3" presStyleIdx="1" presStyleCnt="7"/>
      <dgm:spPr/>
    </dgm:pt>
    <dgm:pt modelId="{60877D7B-CDCE-4276-B425-27A3E72938F7}" type="pres">
      <dgm:prSet presAssocID="{267F5B44-BDAF-409D-8A21-CBBC3A79E8F3}" presName="text3" presStyleLbl="fgAcc3" presStyleIdx="1" presStyleCnt="7" custScaleY="141963">
        <dgm:presLayoutVars>
          <dgm:chPref val="3"/>
        </dgm:presLayoutVars>
      </dgm:prSet>
      <dgm:spPr/>
      <dgm:t>
        <a:bodyPr/>
        <a:lstStyle/>
        <a:p>
          <a:endParaRPr lang="tr-TR"/>
        </a:p>
      </dgm:t>
    </dgm:pt>
    <dgm:pt modelId="{F385A55A-183A-42F3-9174-A083FA2AA519}" type="pres">
      <dgm:prSet presAssocID="{267F5B44-BDAF-409D-8A21-CBBC3A79E8F3}" presName="hierChild4" presStyleCnt="0"/>
      <dgm:spPr/>
    </dgm:pt>
    <dgm:pt modelId="{D79B1B85-75A7-4ADB-B0B8-9CE954976DD3}" type="pres">
      <dgm:prSet presAssocID="{4110F405-44DD-4EAB-9E1C-A8540D8A7E45}" presName="Name10" presStyleLbl="parChTrans1D2" presStyleIdx="2" presStyleCnt="3"/>
      <dgm:spPr/>
      <dgm:t>
        <a:bodyPr/>
        <a:lstStyle/>
        <a:p>
          <a:endParaRPr lang="tr-TR"/>
        </a:p>
      </dgm:t>
    </dgm:pt>
    <dgm:pt modelId="{2CA617F9-1821-403E-93AD-F14E96E5E85E}" type="pres">
      <dgm:prSet presAssocID="{23CEB0B0-371A-430A-BF9A-65043B620F7E}" presName="hierRoot2" presStyleCnt="0"/>
      <dgm:spPr/>
    </dgm:pt>
    <dgm:pt modelId="{3A8AA687-DBCA-472D-9A6C-92AF907F8F82}" type="pres">
      <dgm:prSet presAssocID="{23CEB0B0-371A-430A-BF9A-65043B620F7E}" presName="composite2" presStyleCnt="0"/>
      <dgm:spPr/>
    </dgm:pt>
    <dgm:pt modelId="{4FADED05-664E-492A-96C9-6B4F419B6504}" type="pres">
      <dgm:prSet presAssocID="{23CEB0B0-371A-430A-BF9A-65043B620F7E}" presName="background2" presStyleLbl="node2" presStyleIdx="2" presStyleCnt="3"/>
      <dgm:spPr/>
    </dgm:pt>
    <dgm:pt modelId="{A8F4E2E7-B0C2-4301-B537-5A11A94B0F6B}" type="pres">
      <dgm:prSet presAssocID="{23CEB0B0-371A-430A-BF9A-65043B620F7E}" presName="text2" presStyleLbl="fgAcc2" presStyleIdx="2" presStyleCnt="3" custScaleY="144118">
        <dgm:presLayoutVars>
          <dgm:chPref val="3"/>
        </dgm:presLayoutVars>
      </dgm:prSet>
      <dgm:spPr/>
      <dgm:t>
        <a:bodyPr/>
        <a:lstStyle/>
        <a:p>
          <a:endParaRPr lang="tr-TR"/>
        </a:p>
      </dgm:t>
    </dgm:pt>
    <dgm:pt modelId="{39F22B85-C0CB-4540-A639-AD21C03F509A}" type="pres">
      <dgm:prSet presAssocID="{23CEB0B0-371A-430A-BF9A-65043B620F7E}" presName="hierChild3" presStyleCnt="0"/>
      <dgm:spPr/>
    </dgm:pt>
    <dgm:pt modelId="{269EFAB8-0663-4AD3-833D-42CC69B0C617}" type="pres">
      <dgm:prSet presAssocID="{4AF31E79-977C-456C-AC91-5A36C3C6FC52}" presName="Name17" presStyleLbl="parChTrans1D3" presStyleIdx="2" presStyleCnt="7"/>
      <dgm:spPr/>
      <dgm:t>
        <a:bodyPr/>
        <a:lstStyle/>
        <a:p>
          <a:endParaRPr lang="tr-TR"/>
        </a:p>
      </dgm:t>
    </dgm:pt>
    <dgm:pt modelId="{71D4576E-C044-48D8-8D6B-4FAA7A23CF80}" type="pres">
      <dgm:prSet presAssocID="{595BF461-FD09-4FDE-A94C-382A7CE117DC}" presName="hierRoot3" presStyleCnt="0"/>
      <dgm:spPr/>
    </dgm:pt>
    <dgm:pt modelId="{706BA8D0-2D3A-4727-BC63-EA3F2A89136F}" type="pres">
      <dgm:prSet presAssocID="{595BF461-FD09-4FDE-A94C-382A7CE117DC}" presName="composite3" presStyleCnt="0"/>
      <dgm:spPr/>
    </dgm:pt>
    <dgm:pt modelId="{F4BA4C61-108F-4B78-B72C-A1A3C598D410}" type="pres">
      <dgm:prSet presAssocID="{595BF461-FD09-4FDE-A94C-382A7CE117DC}" presName="background3" presStyleLbl="node3" presStyleIdx="2" presStyleCnt="7"/>
      <dgm:spPr/>
    </dgm:pt>
    <dgm:pt modelId="{1F377E15-6A45-4D03-A865-1AA1A2A5BD5A}" type="pres">
      <dgm:prSet presAssocID="{595BF461-FD09-4FDE-A94C-382A7CE117DC}" presName="text3" presStyleLbl="fgAcc3" presStyleIdx="2" presStyleCnt="7" custScaleY="157344">
        <dgm:presLayoutVars>
          <dgm:chPref val="3"/>
        </dgm:presLayoutVars>
      </dgm:prSet>
      <dgm:spPr/>
      <dgm:t>
        <a:bodyPr/>
        <a:lstStyle/>
        <a:p>
          <a:endParaRPr lang="tr-TR"/>
        </a:p>
      </dgm:t>
    </dgm:pt>
    <dgm:pt modelId="{54970119-93B8-45B2-AB8E-EB48279FDA5C}" type="pres">
      <dgm:prSet presAssocID="{595BF461-FD09-4FDE-A94C-382A7CE117DC}" presName="hierChild4" presStyleCnt="0"/>
      <dgm:spPr/>
    </dgm:pt>
    <dgm:pt modelId="{55278318-37BE-4892-881F-DBD66EE3B74F}" type="pres">
      <dgm:prSet presAssocID="{BC7E6841-4193-4072-A048-6294B055BDED}" presName="Name23" presStyleLbl="parChTrans1D4" presStyleIdx="0" presStyleCnt="4"/>
      <dgm:spPr/>
      <dgm:t>
        <a:bodyPr/>
        <a:lstStyle/>
        <a:p>
          <a:endParaRPr lang="tr-TR"/>
        </a:p>
      </dgm:t>
    </dgm:pt>
    <dgm:pt modelId="{58FA3B68-DD30-4AA6-B797-52EFF924D7AD}" type="pres">
      <dgm:prSet presAssocID="{F387386A-1E11-430F-92FC-3308E15F8706}" presName="hierRoot4" presStyleCnt="0"/>
      <dgm:spPr/>
    </dgm:pt>
    <dgm:pt modelId="{C9975186-555F-4114-A43E-63FB1B66BB25}" type="pres">
      <dgm:prSet presAssocID="{F387386A-1E11-430F-92FC-3308E15F8706}" presName="composite4" presStyleCnt="0"/>
      <dgm:spPr/>
    </dgm:pt>
    <dgm:pt modelId="{A06ACAAE-6F3A-4C5C-A949-0EEA099373B6}" type="pres">
      <dgm:prSet presAssocID="{F387386A-1E11-430F-92FC-3308E15F8706}" presName="background4" presStyleLbl="node4" presStyleIdx="0" presStyleCnt="4"/>
      <dgm:spPr/>
    </dgm:pt>
    <dgm:pt modelId="{278804B4-97EF-479C-8BA7-9B98E6997CF5}" type="pres">
      <dgm:prSet presAssocID="{F387386A-1E11-430F-92FC-3308E15F8706}" presName="text4" presStyleLbl="fgAcc4" presStyleIdx="0" presStyleCnt="4" custScaleY="389109">
        <dgm:presLayoutVars>
          <dgm:chPref val="3"/>
        </dgm:presLayoutVars>
      </dgm:prSet>
      <dgm:spPr/>
      <dgm:t>
        <a:bodyPr/>
        <a:lstStyle/>
        <a:p>
          <a:endParaRPr lang="tr-TR"/>
        </a:p>
      </dgm:t>
    </dgm:pt>
    <dgm:pt modelId="{0AC302AE-E204-41EF-A899-2FEDFA3F7822}" type="pres">
      <dgm:prSet presAssocID="{F387386A-1E11-430F-92FC-3308E15F8706}" presName="hierChild5" presStyleCnt="0"/>
      <dgm:spPr/>
    </dgm:pt>
    <dgm:pt modelId="{29955CBC-F1CE-4959-9011-8DDCF85D7172}" type="pres">
      <dgm:prSet presAssocID="{F1CC9445-ED8A-467E-81D7-ACCDEBBCE194}" presName="Name17" presStyleLbl="parChTrans1D3" presStyleIdx="3" presStyleCnt="7"/>
      <dgm:spPr/>
      <dgm:t>
        <a:bodyPr/>
        <a:lstStyle/>
        <a:p>
          <a:endParaRPr lang="tr-TR"/>
        </a:p>
      </dgm:t>
    </dgm:pt>
    <dgm:pt modelId="{23934552-6C4A-45EF-A5F2-DAE3D416D723}" type="pres">
      <dgm:prSet presAssocID="{3F09C68A-6978-4F24-A8A1-5148AF0244FC}" presName="hierRoot3" presStyleCnt="0"/>
      <dgm:spPr/>
    </dgm:pt>
    <dgm:pt modelId="{698AD82B-E795-4FE9-B7A0-E39952D75EC6}" type="pres">
      <dgm:prSet presAssocID="{3F09C68A-6978-4F24-A8A1-5148AF0244FC}" presName="composite3" presStyleCnt="0"/>
      <dgm:spPr/>
    </dgm:pt>
    <dgm:pt modelId="{85A3C084-4262-48FB-8D83-FCC271487CCA}" type="pres">
      <dgm:prSet presAssocID="{3F09C68A-6978-4F24-A8A1-5148AF0244FC}" presName="background3" presStyleLbl="node3" presStyleIdx="3" presStyleCnt="7"/>
      <dgm:spPr/>
    </dgm:pt>
    <dgm:pt modelId="{234AA7D0-2D34-4B99-891E-43DA50ABED78}" type="pres">
      <dgm:prSet presAssocID="{3F09C68A-6978-4F24-A8A1-5148AF0244FC}" presName="text3" presStyleLbl="fgAcc3" presStyleIdx="3" presStyleCnt="7" custScaleY="157344">
        <dgm:presLayoutVars>
          <dgm:chPref val="3"/>
        </dgm:presLayoutVars>
      </dgm:prSet>
      <dgm:spPr/>
      <dgm:t>
        <a:bodyPr/>
        <a:lstStyle/>
        <a:p>
          <a:endParaRPr lang="tr-TR"/>
        </a:p>
      </dgm:t>
    </dgm:pt>
    <dgm:pt modelId="{2D16861C-9426-4137-9DEE-170B11294A67}" type="pres">
      <dgm:prSet presAssocID="{3F09C68A-6978-4F24-A8A1-5148AF0244FC}" presName="hierChild4" presStyleCnt="0"/>
      <dgm:spPr/>
    </dgm:pt>
    <dgm:pt modelId="{F9E514F6-DF33-4F19-8506-B2FDD1515C2F}" type="pres">
      <dgm:prSet presAssocID="{C2053DAF-C2F2-429E-9982-717162082E55}" presName="Name23" presStyleLbl="parChTrans1D4" presStyleIdx="1" presStyleCnt="4"/>
      <dgm:spPr/>
      <dgm:t>
        <a:bodyPr/>
        <a:lstStyle/>
        <a:p>
          <a:endParaRPr lang="tr-TR"/>
        </a:p>
      </dgm:t>
    </dgm:pt>
    <dgm:pt modelId="{C4861547-BAAE-4B9D-982E-F24C8ABF2B13}" type="pres">
      <dgm:prSet presAssocID="{3A24A0CA-5E21-4B8C-AB79-6768E8E813FC}" presName="hierRoot4" presStyleCnt="0"/>
      <dgm:spPr/>
    </dgm:pt>
    <dgm:pt modelId="{E5E69FDB-391D-4971-8D9D-7B9C9BCEB2B0}" type="pres">
      <dgm:prSet presAssocID="{3A24A0CA-5E21-4B8C-AB79-6768E8E813FC}" presName="composite4" presStyleCnt="0"/>
      <dgm:spPr/>
    </dgm:pt>
    <dgm:pt modelId="{E60D426D-015C-407E-A821-3AF1AD56A14D}" type="pres">
      <dgm:prSet presAssocID="{3A24A0CA-5E21-4B8C-AB79-6768E8E813FC}" presName="background4" presStyleLbl="node4" presStyleIdx="1" presStyleCnt="4"/>
      <dgm:spPr/>
    </dgm:pt>
    <dgm:pt modelId="{D41705CD-04B5-49E6-9BFD-3B8F0B840174}" type="pres">
      <dgm:prSet presAssocID="{3A24A0CA-5E21-4B8C-AB79-6768E8E813FC}" presName="text4" presStyleLbl="fgAcc4" presStyleIdx="1" presStyleCnt="4">
        <dgm:presLayoutVars>
          <dgm:chPref val="3"/>
        </dgm:presLayoutVars>
      </dgm:prSet>
      <dgm:spPr/>
      <dgm:t>
        <a:bodyPr/>
        <a:lstStyle/>
        <a:p>
          <a:endParaRPr lang="tr-TR"/>
        </a:p>
      </dgm:t>
    </dgm:pt>
    <dgm:pt modelId="{84D84C37-5F6D-44A9-9DA2-06679161441F}" type="pres">
      <dgm:prSet presAssocID="{3A24A0CA-5E21-4B8C-AB79-6768E8E813FC}" presName="hierChild5" presStyleCnt="0"/>
      <dgm:spPr/>
    </dgm:pt>
    <dgm:pt modelId="{DA1E771B-23FA-4DE3-A209-6CEB646FA5E2}" type="pres">
      <dgm:prSet presAssocID="{C4510368-880F-41FB-ADE3-3A843CA8F9FF}" presName="Name17" presStyleLbl="parChTrans1D3" presStyleIdx="4" presStyleCnt="7"/>
      <dgm:spPr/>
      <dgm:t>
        <a:bodyPr/>
        <a:lstStyle/>
        <a:p>
          <a:endParaRPr lang="tr-TR"/>
        </a:p>
      </dgm:t>
    </dgm:pt>
    <dgm:pt modelId="{C36752B8-04AD-4318-A1F0-CECD5FC276D1}" type="pres">
      <dgm:prSet presAssocID="{177F8FCE-E348-4A8C-8FDC-452CE803B12D}" presName="hierRoot3" presStyleCnt="0"/>
      <dgm:spPr/>
    </dgm:pt>
    <dgm:pt modelId="{042CEA38-CDE6-410C-96C5-9B31BAA965C4}" type="pres">
      <dgm:prSet presAssocID="{177F8FCE-E348-4A8C-8FDC-452CE803B12D}" presName="composite3" presStyleCnt="0"/>
      <dgm:spPr/>
    </dgm:pt>
    <dgm:pt modelId="{7BD8EB94-57E1-4D5F-996A-05FFEDD265E0}" type="pres">
      <dgm:prSet presAssocID="{177F8FCE-E348-4A8C-8FDC-452CE803B12D}" presName="background3" presStyleLbl="node3" presStyleIdx="4" presStyleCnt="7"/>
      <dgm:spPr/>
    </dgm:pt>
    <dgm:pt modelId="{1435F102-AC12-4F29-9D69-8BB39A3997E4}" type="pres">
      <dgm:prSet presAssocID="{177F8FCE-E348-4A8C-8FDC-452CE803B12D}" presName="text3" presStyleLbl="fgAcc3" presStyleIdx="4" presStyleCnt="7" custScaleX="107134" custScaleY="157344">
        <dgm:presLayoutVars>
          <dgm:chPref val="3"/>
        </dgm:presLayoutVars>
      </dgm:prSet>
      <dgm:spPr/>
      <dgm:t>
        <a:bodyPr/>
        <a:lstStyle/>
        <a:p>
          <a:endParaRPr lang="tr-TR"/>
        </a:p>
      </dgm:t>
    </dgm:pt>
    <dgm:pt modelId="{53A12DBE-D1DF-4C56-959D-B75A705205FC}" type="pres">
      <dgm:prSet presAssocID="{177F8FCE-E348-4A8C-8FDC-452CE803B12D}" presName="hierChild4" presStyleCnt="0"/>
      <dgm:spPr/>
    </dgm:pt>
    <dgm:pt modelId="{3D6C58DA-1AF4-460A-AEAA-7D3A84ED5563}" type="pres">
      <dgm:prSet presAssocID="{3AD4C418-FA6D-4AAD-B654-24D6B40C521F}" presName="Name17" presStyleLbl="parChTrans1D3" presStyleIdx="5" presStyleCnt="7"/>
      <dgm:spPr/>
      <dgm:t>
        <a:bodyPr/>
        <a:lstStyle/>
        <a:p>
          <a:endParaRPr lang="tr-TR"/>
        </a:p>
      </dgm:t>
    </dgm:pt>
    <dgm:pt modelId="{88EC78ED-CB80-4BFC-B4EE-4DB477271BD0}" type="pres">
      <dgm:prSet presAssocID="{68B8FB79-BE03-46DA-A88B-916127D35115}" presName="hierRoot3" presStyleCnt="0"/>
      <dgm:spPr/>
    </dgm:pt>
    <dgm:pt modelId="{A905B1FA-CDE5-4018-9B1E-B2ECED679090}" type="pres">
      <dgm:prSet presAssocID="{68B8FB79-BE03-46DA-A88B-916127D35115}" presName="composite3" presStyleCnt="0"/>
      <dgm:spPr/>
    </dgm:pt>
    <dgm:pt modelId="{A5671014-7F14-4611-A73C-1CAE076A1D2E}" type="pres">
      <dgm:prSet presAssocID="{68B8FB79-BE03-46DA-A88B-916127D35115}" presName="background3" presStyleLbl="node3" presStyleIdx="5" presStyleCnt="7"/>
      <dgm:spPr/>
    </dgm:pt>
    <dgm:pt modelId="{D67D4521-F310-4C20-8F8C-71A886F4DE23}" type="pres">
      <dgm:prSet presAssocID="{68B8FB79-BE03-46DA-A88B-916127D35115}" presName="text3" presStyleLbl="fgAcc3" presStyleIdx="5" presStyleCnt="7" custScaleX="103109" custScaleY="157344">
        <dgm:presLayoutVars>
          <dgm:chPref val="3"/>
        </dgm:presLayoutVars>
      </dgm:prSet>
      <dgm:spPr/>
      <dgm:t>
        <a:bodyPr/>
        <a:lstStyle/>
        <a:p>
          <a:endParaRPr lang="tr-TR"/>
        </a:p>
      </dgm:t>
    </dgm:pt>
    <dgm:pt modelId="{48B0D293-0D9B-4592-940B-0646F9D435A2}" type="pres">
      <dgm:prSet presAssocID="{68B8FB79-BE03-46DA-A88B-916127D35115}" presName="hierChild4" presStyleCnt="0"/>
      <dgm:spPr/>
    </dgm:pt>
    <dgm:pt modelId="{304A0897-D80E-4E72-9D17-DE5E0FE52604}" type="pres">
      <dgm:prSet presAssocID="{96211462-7E05-4399-A555-F9CC2E2F7EA5}" presName="Name23" presStyleLbl="parChTrans1D4" presStyleIdx="2" presStyleCnt="4"/>
      <dgm:spPr/>
      <dgm:t>
        <a:bodyPr/>
        <a:lstStyle/>
        <a:p>
          <a:endParaRPr lang="tr-TR"/>
        </a:p>
      </dgm:t>
    </dgm:pt>
    <dgm:pt modelId="{9F9024F7-D9AB-4DE1-8711-CB64659E92AC}" type="pres">
      <dgm:prSet presAssocID="{59A89D15-3269-4801-BD8B-4F416613A9D0}" presName="hierRoot4" presStyleCnt="0"/>
      <dgm:spPr/>
    </dgm:pt>
    <dgm:pt modelId="{2AB656D0-420D-4E61-BCFB-22B34EBFB8D3}" type="pres">
      <dgm:prSet presAssocID="{59A89D15-3269-4801-BD8B-4F416613A9D0}" presName="composite4" presStyleCnt="0"/>
      <dgm:spPr/>
    </dgm:pt>
    <dgm:pt modelId="{072692A7-FAEB-41C8-817B-733D79750BEB}" type="pres">
      <dgm:prSet presAssocID="{59A89D15-3269-4801-BD8B-4F416613A9D0}" presName="background4" presStyleLbl="node4" presStyleIdx="2" presStyleCnt="4"/>
      <dgm:spPr/>
    </dgm:pt>
    <dgm:pt modelId="{E955F731-787D-42E7-8ACB-8F219D70C16D}" type="pres">
      <dgm:prSet presAssocID="{59A89D15-3269-4801-BD8B-4F416613A9D0}" presName="text4" presStyleLbl="fgAcc4" presStyleIdx="2" presStyleCnt="4" custScaleY="327447">
        <dgm:presLayoutVars>
          <dgm:chPref val="3"/>
        </dgm:presLayoutVars>
      </dgm:prSet>
      <dgm:spPr/>
      <dgm:t>
        <a:bodyPr/>
        <a:lstStyle/>
        <a:p>
          <a:endParaRPr lang="tr-TR"/>
        </a:p>
      </dgm:t>
    </dgm:pt>
    <dgm:pt modelId="{B920AE75-B993-4ED7-AEF8-65A49C911982}" type="pres">
      <dgm:prSet presAssocID="{59A89D15-3269-4801-BD8B-4F416613A9D0}" presName="hierChild5" presStyleCnt="0"/>
      <dgm:spPr/>
    </dgm:pt>
    <dgm:pt modelId="{05B4D090-E4BC-4B23-82AC-50C53A352F60}" type="pres">
      <dgm:prSet presAssocID="{69100E61-C48C-45BB-B3F0-F4C3DA05EDCA}" presName="Name17" presStyleLbl="parChTrans1D3" presStyleIdx="6" presStyleCnt="7"/>
      <dgm:spPr/>
      <dgm:t>
        <a:bodyPr/>
        <a:lstStyle/>
        <a:p>
          <a:endParaRPr lang="tr-TR"/>
        </a:p>
      </dgm:t>
    </dgm:pt>
    <dgm:pt modelId="{D27F3667-6B2A-443B-BBB5-4D74FA3109AB}" type="pres">
      <dgm:prSet presAssocID="{6D3B1860-53C6-4A1E-BD39-E5B11A6D4E0F}" presName="hierRoot3" presStyleCnt="0"/>
      <dgm:spPr/>
    </dgm:pt>
    <dgm:pt modelId="{A6D30B66-D12E-49BD-8050-3662A20F67D0}" type="pres">
      <dgm:prSet presAssocID="{6D3B1860-53C6-4A1E-BD39-E5B11A6D4E0F}" presName="composite3" presStyleCnt="0"/>
      <dgm:spPr/>
    </dgm:pt>
    <dgm:pt modelId="{D4109E1C-A506-4FD6-9570-6165D36C8181}" type="pres">
      <dgm:prSet presAssocID="{6D3B1860-53C6-4A1E-BD39-E5B11A6D4E0F}" presName="background3" presStyleLbl="node3" presStyleIdx="6" presStyleCnt="7"/>
      <dgm:spPr/>
    </dgm:pt>
    <dgm:pt modelId="{9074393B-BCFC-48E6-9017-93226AFB6515}" type="pres">
      <dgm:prSet presAssocID="{6D3B1860-53C6-4A1E-BD39-E5B11A6D4E0F}" presName="text3" presStyleLbl="fgAcc3" presStyleIdx="6" presStyleCnt="7" custScaleX="118252" custScaleY="157344">
        <dgm:presLayoutVars>
          <dgm:chPref val="3"/>
        </dgm:presLayoutVars>
      </dgm:prSet>
      <dgm:spPr/>
      <dgm:t>
        <a:bodyPr/>
        <a:lstStyle/>
        <a:p>
          <a:endParaRPr lang="tr-TR"/>
        </a:p>
      </dgm:t>
    </dgm:pt>
    <dgm:pt modelId="{E96A5F3B-EDDA-4E60-9944-2E3F2A4C1D21}" type="pres">
      <dgm:prSet presAssocID="{6D3B1860-53C6-4A1E-BD39-E5B11A6D4E0F}" presName="hierChild4" presStyleCnt="0"/>
      <dgm:spPr/>
    </dgm:pt>
    <dgm:pt modelId="{0F6D35E7-F8DB-454E-9841-E42E3E9C61F3}" type="pres">
      <dgm:prSet presAssocID="{BDBE441D-EEE4-4F52-B961-5882536241E8}" presName="Name23" presStyleLbl="parChTrans1D4" presStyleIdx="3" presStyleCnt="4"/>
      <dgm:spPr/>
      <dgm:t>
        <a:bodyPr/>
        <a:lstStyle/>
        <a:p>
          <a:endParaRPr lang="tr-TR"/>
        </a:p>
      </dgm:t>
    </dgm:pt>
    <dgm:pt modelId="{9127CFC4-EA79-497D-AF29-ACE871857D54}" type="pres">
      <dgm:prSet presAssocID="{0D750B1A-A229-49F0-9887-BC120AFD2CA4}" presName="hierRoot4" presStyleCnt="0"/>
      <dgm:spPr/>
    </dgm:pt>
    <dgm:pt modelId="{F6FC8AC6-022D-4913-8C71-D335ABDABA7D}" type="pres">
      <dgm:prSet presAssocID="{0D750B1A-A229-49F0-9887-BC120AFD2CA4}" presName="composite4" presStyleCnt="0"/>
      <dgm:spPr/>
    </dgm:pt>
    <dgm:pt modelId="{4716F8BD-F965-4218-80D4-449D0363506F}" type="pres">
      <dgm:prSet presAssocID="{0D750B1A-A229-49F0-9887-BC120AFD2CA4}" presName="background4" presStyleLbl="node4" presStyleIdx="3" presStyleCnt="4"/>
      <dgm:spPr/>
    </dgm:pt>
    <dgm:pt modelId="{61C2876D-C271-455E-B472-3E4B1950B8DF}" type="pres">
      <dgm:prSet presAssocID="{0D750B1A-A229-49F0-9887-BC120AFD2CA4}" presName="text4" presStyleLbl="fgAcc4" presStyleIdx="3" presStyleCnt="4" custScaleY="165340">
        <dgm:presLayoutVars>
          <dgm:chPref val="3"/>
        </dgm:presLayoutVars>
      </dgm:prSet>
      <dgm:spPr/>
      <dgm:t>
        <a:bodyPr/>
        <a:lstStyle/>
        <a:p>
          <a:endParaRPr lang="tr-TR"/>
        </a:p>
      </dgm:t>
    </dgm:pt>
    <dgm:pt modelId="{1C1B7229-8A84-477E-B848-17073ED1468A}" type="pres">
      <dgm:prSet presAssocID="{0D750B1A-A229-49F0-9887-BC120AFD2CA4}" presName="hierChild5" presStyleCnt="0"/>
      <dgm:spPr/>
    </dgm:pt>
  </dgm:ptLst>
  <dgm:cxnLst>
    <dgm:cxn modelId="{9F2B9277-75C6-4127-BD17-2014C573C999}" type="presOf" srcId="{C4510368-880F-41FB-ADE3-3A843CA8F9FF}" destId="{DA1E771B-23FA-4DE3-A209-6CEB646FA5E2}" srcOrd="0" destOrd="0" presId="urn:microsoft.com/office/officeart/2005/8/layout/hierarchy1"/>
    <dgm:cxn modelId="{248B78FF-BBB6-447E-B9E2-E5ACE6697CF9}" type="presOf" srcId="{BDBE441D-EEE4-4F52-B961-5882536241E8}" destId="{0F6D35E7-F8DB-454E-9841-E42E3E9C61F3}" srcOrd="0" destOrd="0" presId="urn:microsoft.com/office/officeart/2005/8/layout/hierarchy1"/>
    <dgm:cxn modelId="{9C3CDA6A-2C7D-403F-8138-DB9D2FB309E8}" type="presOf" srcId="{AF24F26D-9F8B-48E5-8906-C9C4EC62BE8B}" destId="{015F5D93-7607-4FC4-9152-4AAFB91CE1EF}" srcOrd="0" destOrd="0" presId="urn:microsoft.com/office/officeart/2005/8/layout/hierarchy1"/>
    <dgm:cxn modelId="{64C87C12-6605-4398-B75B-E0221339364C}" srcId="{23CEB0B0-371A-430A-BF9A-65043B620F7E}" destId="{68B8FB79-BE03-46DA-A88B-916127D35115}" srcOrd="3" destOrd="0" parTransId="{3AD4C418-FA6D-4AAD-B654-24D6B40C521F}" sibTransId="{0C8B11B2-F7F1-4656-8410-599319B16BAD}"/>
    <dgm:cxn modelId="{AA75026B-4446-4D4B-99E5-AA2B5E09B4D5}" type="presOf" srcId="{4AF31E79-977C-456C-AC91-5A36C3C6FC52}" destId="{269EFAB8-0663-4AD3-833D-42CC69B0C617}" srcOrd="0" destOrd="0" presId="urn:microsoft.com/office/officeart/2005/8/layout/hierarchy1"/>
    <dgm:cxn modelId="{BA35ACA6-A262-4C31-841F-4E1E73660B20}" srcId="{0C85DB26-07FD-41C3-A4D4-CA80800F2F92}" destId="{D0C9350D-47B0-47F8-A95F-328470279BC9}" srcOrd="1" destOrd="0" parTransId="{FA93B040-EECC-4E65-BF50-DBE071649B12}" sibTransId="{A705EF11-5B2A-4608-91C8-CDCA2C091644}"/>
    <dgm:cxn modelId="{2C0DB28E-2C20-4B84-8247-B23ECCBD2668}" type="presOf" srcId="{177F8FCE-E348-4A8C-8FDC-452CE803B12D}" destId="{1435F102-AC12-4F29-9D69-8BB39A3997E4}" srcOrd="0" destOrd="0" presId="urn:microsoft.com/office/officeart/2005/8/layout/hierarchy1"/>
    <dgm:cxn modelId="{B64AEE4F-E73F-49DD-AE21-CFACE0CDC19B}" srcId="{D0C9350D-47B0-47F8-A95F-328470279BC9}" destId="{267F5B44-BDAF-409D-8A21-CBBC3A79E8F3}" srcOrd="0" destOrd="0" parTransId="{C46FBF4D-7D35-4C58-AA7C-3E80C099CCA5}" sibTransId="{5BE31D61-7779-4D88-AD09-6AFC400147FE}"/>
    <dgm:cxn modelId="{A88018A5-D501-44A4-966B-6638198A8986}" type="presOf" srcId="{BC7E6841-4193-4072-A048-6294B055BDED}" destId="{55278318-37BE-4892-881F-DBD66EE3B74F}" srcOrd="0" destOrd="0" presId="urn:microsoft.com/office/officeart/2005/8/layout/hierarchy1"/>
    <dgm:cxn modelId="{46E329BD-C11F-4797-B254-B0E866BDE6B5}" srcId="{68B8FB79-BE03-46DA-A88B-916127D35115}" destId="{59A89D15-3269-4801-BD8B-4F416613A9D0}" srcOrd="0" destOrd="0" parTransId="{96211462-7E05-4399-A555-F9CC2E2F7EA5}" sibTransId="{62DC521F-6C5A-4F6E-B0B8-00342BD70158}"/>
    <dgm:cxn modelId="{AB3A748D-298E-4003-BBAA-D3F98A105A2E}" srcId="{E7C2A417-382F-4A42-BD02-0BBFE6DCF003}" destId="{0C85DB26-07FD-41C3-A4D4-CA80800F2F92}" srcOrd="0" destOrd="0" parTransId="{88517372-08F3-404E-88BF-68E97E8B8054}" sibTransId="{34856296-1576-4C69-A588-3A784346C47B}"/>
    <dgm:cxn modelId="{1398684D-B4FD-4841-8391-A7BDD84F82E7}" type="presOf" srcId="{3AD4C418-FA6D-4AAD-B654-24D6B40C521F}" destId="{3D6C58DA-1AF4-460A-AEAA-7D3A84ED5563}" srcOrd="0" destOrd="0" presId="urn:microsoft.com/office/officeart/2005/8/layout/hierarchy1"/>
    <dgm:cxn modelId="{D3952A68-54B7-498B-806A-7F22C350F87E}" srcId="{23CEB0B0-371A-430A-BF9A-65043B620F7E}" destId="{177F8FCE-E348-4A8C-8FDC-452CE803B12D}" srcOrd="2" destOrd="0" parTransId="{C4510368-880F-41FB-ADE3-3A843CA8F9FF}" sibTransId="{E95CC732-28B6-42DA-A30A-4970EB1A52AF}"/>
    <dgm:cxn modelId="{A068B5F8-09F3-4709-A42F-6194E97222B9}" srcId="{6D3B1860-53C6-4A1E-BD39-E5B11A6D4E0F}" destId="{0D750B1A-A229-49F0-9887-BC120AFD2CA4}" srcOrd="0" destOrd="0" parTransId="{BDBE441D-EEE4-4F52-B961-5882536241E8}" sibTransId="{40B653F7-5DCF-4DC1-93F1-54E57B747096}"/>
    <dgm:cxn modelId="{FB65D6B2-0238-4075-A5B3-B08219259C14}" type="presOf" srcId="{746E7E1E-B4CA-4520-B996-3FE716961831}" destId="{2779B01A-F61D-4230-A3AF-A31A1A3FDCF2}" srcOrd="0" destOrd="0" presId="urn:microsoft.com/office/officeart/2005/8/layout/hierarchy1"/>
    <dgm:cxn modelId="{B1FD25AF-ECF1-443D-AA83-6980ECBAD536}" type="presOf" srcId="{595BF461-FD09-4FDE-A94C-382A7CE117DC}" destId="{1F377E15-6A45-4D03-A865-1AA1A2A5BD5A}" srcOrd="0" destOrd="0" presId="urn:microsoft.com/office/officeart/2005/8/layout/hierarchy1"/>
    <dgm:cxn modelId="{EBBD05F7-B969-467F-A69A-0AB143DC88F9}" type="presOf" srcId="{3A24A0CA-5E21-4B8C-AB79-6768E8E813FC}" destId="{D41705CD-04B5-49E6-9BFD-3B8F0B840174}" srcOrd="0" destOrd="0" presId="urn:microsoft.com/office/officeart/2005/8/layout/hierarchy1"/>
    <dgm:cxn modelId="{3289D466-86E8-4B79-94B5-5B017E9855C6}" srcId="{0C85DB26-07FD-41C3-A4D4-CA80800F2F92}" destId="{746E7E1E-B4CA-4520-B996-3FE716961831}" srcOrd="0" destOrd="0" parTransId="{2F8CE113-6638-4DF3-968B-F298F93900C9}" sibTransId="{88AC1D6D-2D77-41C9-9B41-60F297E8C4B8}"/>
    <dgm:cxn modelId="{F9C49467-E8D6-4E63-9847-93C909142A2F}" type="presOf" srcId="{69100E61-C48C-45BB-B3F0-F4C3DA05EDCA}" destId="{05B4D090-E4BC-4B23-82AC-50C53A352F60}" srcOrd="0" destOrd="0" presId="urn:microsoft.com/office/officeart/2005/8/layout/hierarchy1"/>
    <dgm:cxn modelId="{9B99AD5D-AA27-48DC-BF48-00F17F69ED63}" type="presOf" srcId="{C46FBF4D-7D35-4C58-AA7C-3E80C099CCA5}" destId="{CD18AC7E-DDC0-4D17-A8F2-2B5790A9605D}" srcOrd="0" destOrd="0" presId="urn:microsoft.com/office/officeart/2005/8/layout/hierarchy1"/>
    <dgm:cxn modelId="{8D65FE45-F073-42D6-9888-CB801986017F}" type="presOf" srcId="{F1CC9445-ED8A-467E-81D7-ACCDEBBCE194}" destId="{29955CBC-F1CE-4959-9011-8DDCF85D7172}" srcOrd="0" destOrd="0" presId="urn:microsoft.com/office/officeart/2005/8/layout/hierarchy1"/>
    <dgm:cxn modelId="{1F7C0C40-B6A6-4A7B-B8F8-811FE85DD393}" type="presOf" srcId="{C2053DAF-C2F2-429E-9982-717162082E55}" destId="{F9E514F6-DF33-4F19-8506-B2FDD1515C2F}" srcOrd="0" destOrd="0" presId="urn:microsoft.com/office/officeart/2005/8/layout/hierarchy1"/>
    <dgm:cxn modelId="{01CCD078-C8CC-42CA-B9C5-D7A33837F948}" type="presOf" srcId="{59A89D15-3269-4801-BD8B-4F416613A9D0}" destId="{E955F731-787D-42E7-8ACB-8F219D70C16D}" srcOrd="0" destOrd="0" presId="urn:microsoft.com/office/officeart/2005/8/layout/hierarchy1"/>
    <dgm:cxn modelId="{26630B75-B5D6-4CEC-8FF5-69C7F8B46B4D}" srcId="{23CEB0B0-371A-430A-BF9A-65043B620F7E}" destId="{3F09C68A-6978-4F24-A8A1-5148AF0244FC}" srcOrd="1" destOrd="0" parTransId="{F1CC9445-ED8A-467E-81D7-ACCDEBBCE194}" sibTransId="{947F7D16-6597-49EE-A874-715B3A2B71CE}"/>
    <dgm:cxn modelId="{80383338-988D-4409-967C-3C7D54435138}" type="presOf" srcId="{23CEB0B0-371A-430A-BF9A-65043B620F7E}" destId="{A8F4E2E7-B0C2-4301-B537-5A11A94B0F6B}" srcOrd="0" destOrd="0" presId="urn:microsoft.com/office/officeart/2005/8/layout/hierarchy1"/>
    <dgm:cxn modelId="{A000B06B-A3EC-4696-A2B3-F6ADBADF9F87}" type="presOf" srcId="{F387386A-1E11-430F-92FC-3308E15F8706}" destId="{278804B4-97EF-479C-8BA7-9B98E6997CF5}" srcOrd="0" destOrd="0" presId="urn:microsoft.com/office/officeart/2005/8/layout/hierarchy1"/>
    <dgm:cxn modelId="{5DEDD33F-2B5E-4E22-9127-04DE96D3E360}" type="presOf" srcId="{D0C9350D-47B0-47F8-A95F-328470279BC9}" destId="{7816DA97-DEF6-4872-BB95-10F5603C862E}" srcOrd="0" destOrd="0" presId="urn:microsoft.com/office/officeart/2005/8/layout/hierarchy1"/>
    <dgm:cxn modelId="{855C5A82-8C08-45D9-B23B-0F19DC2B2AC2}" type="presOf" srcId="{96211462-7E05-4399-A555-F9CC2E2F7EA5}" destId="{304A0897-D80E-4E72-9D17-DE5E0FE52604}" srcOrd="0" destOrd="0" presId="urn:microsoft.com/office/officeart/2005/8/layout/hierarchy1"/>
    <dgm:cxn modelId="{81592079-AE79-40CC-9207-F588385E6C35}" srcId="{23CEB0B0-371A-430A-BF9A-65043B620F7E}" destId="{595BF461-FD09-4FDE-A94C-382A7CE117DC}" srcOrd="0" destOrd="0" parTransId="{4AF31E79-977C-456C-AC91-5A36C3C6FC52}" sibTransId="{0C0F0607-4029-4B1E-AE14-87B7F52B0155}"/>
    <dgm:cxn modelId="{B06A79CD-E4C2-46B6-826A-70575081614F}" type="presOf" srcId="{267F5B44-BDAF-409D-8A21-CBBC3A79E8F3}" destId="{60877D7B-CDCE-4276-B425-27A3E72938F7}" srcOrd="0" destOrd="0" presId="urn:microsoft.com/office/officeart/2005/8/layout/hierarchy1"/>
    <dgm:cxn modelId="{154863FE-90E6-473C-88F9-2274631D78D1}" srcId="{0C85DB26-07FD-41C3-A4D4-CA80800F2F92}" destId="{23CEB0B0-371A-430A-BF9A-65043B620F7E}" srcOrd="2" destOrd="0" parTransId="{4110F405-44DD-4EAB-9E1C-A8540D8A7E45}" sibTransId="{95C8D7C6-36CB-4743-B5BC-79F5100FFF2D}"/>
    <dgm:cxn modelId="{2A57E87E-A01E-48FC-B5FC-88C635F24E45}" type="presOf" srcId="{2F8CE113-6638-4DF3-968B-F298F93900C9}" destId="{A9CAB401-CD56-4D5E-9556-CABA6D0E96DF}" srcOrd="0" destOrd="0" presId="urn:microsoft.com/office/officeart/2005/8/layout/hierarchy1"/>
    <dgm:cxn modelId="{BEA224C9-1989-4BF3-AC16-0CC732B55477}" srcId="{746E7E1E-B4CA-4520-B996-3FE716961831}" destId="{AF24F26D-9F8B-48E5-8906-C9C4EC62BE8B}" srcOrd="0" destOrd="0" parTransId="{23906611-E013-4AAF-9DFB-E7745AEE8561}" sibTransId="{22FE057F-9F52-49BE-B0E7-0EF0BA9FE1A3}"/>
    <dgm:cxn modelId="{2A0AF7E1-5C73-4EA5-BA10-57A50A8F50C9}" srcId="{595BF461-FD09-4FDE-A94C-382A7CE117DC}" destId="{F387386A-1E11-430F-92FC-3308E15F8706}" srcOrd="0" destOrd="0" parTransId="{BC7E6841-4193-4072-A048-6294B055BDED}" sibTransId="{EABFED63-B557-4AC6-B748-DEFF48171280}"/>
    <dgm:cxn modelId="{F7D00896-7CDF-4785-8223-AFA2F9B6D9AC}" srcId="{23CEB0B0-371A-430A-BF9A-65043B620F7E}" destId="{6D3B1860-53C6-4A1E-BD39-E5B11A6D4E0F}" srcOrd="4" destOrd="0" parTransId="{69100E61-C48C-45BB-B3F0-F4C3DA05EDCA}" sibTransId="{7F8BABF0-474D-4415-B265-7AF2157D8973}"/>
    <dgm:cxn modelId="{3A5F6DAB-7BB6-40BD-A5FA-808B68C00830}" type="presOf" srcId="{6D3B1860-53C6-4A1E-BD39-E5B11A6D4E0F}" destId="{9074393B-BCFC-48E6-9017-93226AFB6515}" srcOrd="0" destOrd="0" presId="urn:microsoft.com/office/officeart/2005/8/layout/hierarchy1"/>
    <dgm:cxn modelId="{5F0848EC-31BA-4542-9ABC-E073F469CE59}" type="presOf" srcId="{68B8FB79-BE03-46DA-A88B-916127D35115}" destId="{D67D4521-F310-4C20-8F8C-71A886F4DE23}" srcOrd="0" destOrd="0" presId="urn:microsoft.com/office/officeart/2005/8/layout/hierarchy1"/>
    <dgm:cxn modelId="{1396F2B6-5FA5-4A57-BF50-78B7B5DAE9B8}" type="presOf" srcId="{23906611-E013-4AAF-9DFB-E7745AEE8561}" destId="{593CB1ED-A02C-45B4-90EC-53FD0519A1F5}" srcOrd="0" destOrd="0" presId="urn:microsoft.com/office/officeart/2005/8/layout/hierarchy1"/>
    <dgm:cxn modelId="{FB63C974-3D81-4E3F-BABA-D30EB9BA17B1}" type="presOf" srcId="{4110F405-44DD-4EAB-9E1C-A8540D8A7E45}" destId="{D79B1B85-75A7-4ADB-B0B8-9CE954976DD3}" srcOrd="0" destOrd="0" presId="urn:microsoft.com/office/officeart/2005/8/layout/hierarchy1"/>
    <dgm:cxn modelId="{CBD882CC-A8EF-4229-AD60-98CCB0264C5E}" type="presOf" srcId="{FA93B040-EECC-4E65-BF50-DBE071649B12}" destId="{D7F9CB36-6B97-4BA8-9EA9-A46C05BF1C3B}" srcOrd="0" destOrd="0" presId="urn:microsoft.com/office/officeart/2005/8/layout/hierarchy1"/>
    <dgm:cxn modelId="{90CFE43A-1527-4565-9134-93C618A044CB}" type="presOf" srcId="{0C85DB26-07FD-41C3-A4D4-CA80800F2F92}" destId="{0B0D674E-EF7D-4D16-88D6-D239675C9616}" srcOrd="0" destOrd="0" presId="urn:microsoft.com/office/officeart/2005/8/layout/hierarchy1"/>
    <dgm:cxn modelId="{69ACC4CB-DD6F-44CA-A541-4D3F9BAD5419}" srcId="{3F09C68A-6978-4F24-A8A1-5148AF0244FC}" destId="{3A24A0CA-5E21-4B8C-AB79-6768E8E813FC}" srcOrd="0" destOrd="0" parTransId="{C2053DAF-C2F2-429E-9982-717162082E55}" sibTransId="{126F9628-BCE1-4CB3-992B-C14C8B9D3C82}"/>
    <dgm:cxn modelId="{E0F04491-81C3-46E6-A8F0-4E18602D6159}" type="presOf" srcId="{E7C2A417-382F-4A42-BD02-0BBFE6DCF003}" destId="{A4908EDF-DCE5-4A6D-A5D1-677CFEF6C5FC}" srcOrd="0" destOrd="0" presId="urn:microsoft.com/office/officeart/2005/8/layout/hierarchy1"/>
    <dgm:cxn modelId="{A7B9B2E3-131E-4347-9347-A5F4D7846EBA}" type="presOf" srcId="{0D750B1A-A229-49F0-9887-BC120AFD2CA4}" destId="{61C2876D-C271-455E-B472-3E4B1950B8DF}" srcOrd="0" destOrd="0" presId="urn:microsoft.com/office/officeart/2005/8/layout/hierarchy1"/>
    <dgm:cxn modelId="{621F8F7F-8245-4B0A-8B50-CB519142887C}" type="presOf" srcId="{3F09C68A-6978-4F24-A8A1-5148AF0244FC}" destId="{234AA7D0-2D34-4B99-891E-43DA50ABED78}" srcOrd="0" destOrd="0" presId="urn:microsoft.com/office/officeart/2005/8/layout/hierarchy1"/>
    <dgm:cxn modelId="{47DC8954-A626-48CA-915B-98CE98D6FAAD}" type="presParOf" srcId="{A4908EDF-DCE5-4A6D-A5D1-677CFEF6C5FC}" destId="{CB1ECB7F-2116-45A3-90F4-BD3E08E21136}" srcOrd="0" destOrd="0" presId="urn:microsoft.com/office/officeart/2005/8/layout/hierarchy1"/>
    <dgm:cxn modelId="{7F68841C-DF0C-4EEB-9CB0-BA214D642AD1}" type="presParOf" srcId="{CB1ECB7F-2116-45A3-90F4-BD3E08E21136}" destId="{E375DBF8-5021-4C4E-8213-3FA0D78CA6F2}" srcOrd="0" destOrd="0" presId="urn:microsoft.com/office/officeart/2005/8/layout/hierarchy1"/>
    <dgm:cxn modelId="{112B32BF-6320-45F0-920B-10FF00A8EB4E}" type="presParOf" srcId="{E375DBF8-5021-4C4E-8213-3FA0D78CA6F2}" destId="{44D1AF50-5EDF-41B1-A34D-B661E364A56F}" srcOrd="0" destOrd="0" presId="urn:microsoft.com/office/officeart/2005/8/layout/hierarchy1"/>
    <dgm:cxn modelId="{A6D53C3D-D872-404D-9D0B-161D86F943E6}" type="presParOf" srcId="{E375DBF8-5021-4C4E-8213-3FA0D78CA6F2}" destId="{0B0D674E-EF7D-4D16-88D6-D239675C9616}" srcOrd="1" destOrd="0" presId="urn:microsoft.com/office/officeart/2005/8/layout/hierarchy1"/>
    <dgm:cxn modelId="{311B80B9-3076-4E13-8047-1635A6BD91A1}" type="presParOf" srcId="{CB1ECB7F-2116-45A3-90F4-BD3E08E21136}" destId="{48F16F87-CD39-4AAA-BD06-80A7827621CD}" srcOrd="1" destOrd="0" presId="urn:microsoft.com/office/officeart/2005/8/layout/hierarchy1"/>
    <dgm:cxn modelId="{033E1EDA-D35F-4428-803E-48357E10C649}" type="presParOf" srcId="{48F16F87-CD39-4AAA-BD06-80A7827621CD}" destId="{A9CAB401-CD56-4D5E-9556-CABA6D0E96DF}" srcOrd="0" destOrd="0" presId="urn:microsoft.com/office/officeart/2005/8/layout/hierarchy1"/>
    <dgm:cxn modelId="{1EAB30A6-B2B5-4E98-8DC2-4B7CAD985D93}" type="presParOf" srcId="{48F16F87-CD39-4AAA-BD06-80A7827621CD}" destId="{18A16959-C964-486E-B2FB-02999241C3C0}" srcOrd="1" destOrd="0" presId="urn:microsoft.com/office/officeart/2005/8/layout/hierarchy1"/>
    <dgm:cxn modelId="{FE411368-05C0-4FF6-AD04-0255281E79D7}" type="presParOf" srcId="{18A16959-C964-486E-B2FB-02999241C3C0}" destId="{65FA12EE-4A01-4E17-A3EE-20A023068430}" srcOrd="0" destOrd="0" presId="urn:microsoft.com/office/officeart/2005/8/layout/hierarchy1"/>
    <dgm:cxn modelId="{D125CD88-60FA-4628-8AE2-4EB2E97E1D23}" type="presParOf" srcId="{65FA12EE-4A01-4E17-A3EE-20A023068430}" destId="{FB806B45-BA5E-47DE-99AF-9503305DDEE7}" srcOrd="0" destOrd="0" presId="urn:microsoft.com/office/officeart/2005/8/layout/hierarchy1"/>
    <dgm:cxn modelId="{73CA37CF-46B0-468E-9147-1C35400A11A0}" type="presParOf" srcId="{65FA12EE-4A01-4E17-A3EE-20A023068430}" destId="{2779B01A-F61D-4230-A3AF-A31A1A3FDCF2}" srcOrd="1" destOrd="0" presId="urn:microsoft.com/office/officeart/2005/8/layout/hierarchy1"/>
    <dgm:cxn modelId="{80C36296-2528-48FB-8A04-26CD5126AA06}" type="presParOf" srcId="{18A16959-C964-486E-B2FB-02999241C3C0}" destId="{8C727F93-F1A1-41FA-9848-12D8F7150673}" srcOrd="1" destOrd="0" presId="urn:microsoft.com/office/officeart/2005/8/layout/hierarchy1"/>
    <dgm:cxn modelId="{8493A9BC-E7C2-4018-9312-E0DAAC5E24AE}" type="presParOf" srcId="{8C727F93-F1A1-41FA-9848-12D8F7150673}" destId="{593CB1ED-A02C-45B4-90EC-53FD0519A1F5}" srcOrd="0" destOrd="0" presId="urn:microsoft.com/office/officeart/2005/8/layout/hierarchy1"/>
    <dgm:cxn modelId="{47418B71-8C1A-45A3-BF34-5994F1C9D92D}" type="presParOf" srcId="{8C727F93-F1A1-41FA-9848-12D8F7150673}" destId="{D3BFAB41-F306-46AE-A70F-BA1FE0A91B16}" srcOrd="1" destOrd="0" presId="urn:microsoft.com/office/officeart/2005/8/layout/hierarchy1"/>
    <dgm:cxn modelId="{33A1787C-7722-4BA0-BB90-8A0F564AEE30}" type="presParOf" srcId="{D3BFAB41-F306-46AE-A70F-BA1FE0A91B16}" destId="{47FA3A07-BCD0-45D4-9320-FA270C04882A}" srcOrd="0" destOrd="0" presId="urn:microsoft.com/office/officeart/2005/8/layout/hierarchy1"/>
    <dgm:cxn modelId="{6C87FA19-BA07-43D3-8602-805AE8C27DF6}" type="presParOf" srcId="{47FA3A07-BCD0-45D4-9320-FA270C04882A}" destId="{D0E1AB10-B048-415F-A7D2-0BEC23B98562}" srcOrd="0" destOrd="0" presId="urn:microsoft.com/office/officeart/2005/8/layout/hierarchy1"/>
    <dgm:cxn modelId="{C7F575D3-A118-4BA5-9770-1091187058B8}" type="presParOf" srcId="{47FA3A07-BCD0-45D4-9320-FA270C04882A}" destId="{015F5D93-7607-4FC4-9152-4AAFB91CE1EF}" srcOrd="1" destOrd="0" presId="urn:microsoft.com/office/officeart/2005/8/layout/hierarchy1"/>
    <dgm:cxn modelId="{9B84C66E-B934-4917-A963-45D97C0931F8}" type="presParOf" srcId="{D3BFAB41-F306-46AE-A70F-BA1FE0A91B16}" destId="{E4E13381-627F-426D-8A44-D2B0D47CB6F1}" srcOrd="1" destOrd="0" presId="urn:microsoft.com/office/officeart/2005/8/layout/hierarchy1"/>
    <dgm:cxn modelId="{82764B4D-E2D0-4F50-80CE-063D99C362B6}" type="presParOf" srcId="{48F16F87-CD39-4AAA-BD06-80A7827621CD}" destId="{D7F9CB36-6B97-4BA8-9EA9-A46C05BF1C3B}" srcOrd="2" destOrd="0" presId="urn:microsoft.com/office/officeart/2005/8/layout/hierarchy1"/>
    <dgm:cxn modelId="{B59F684A-0F4C-4CAD-8A12-66123BA6717A}" type="presParOf" srcId="{48F16F87-CD39-4AAA-BD06-80A7827621CD}" destId="{D54311F5-D577-4695-AD1C-B05B8A8969AC}" srcOrd="3" destOrd="0" presId="urn:microsoft.com/office/officeart/2005/8/layout/hierarchy1"/>
    <dgm:cxn modelId="{07F678B1-8670-4E12-8109-8D10E3FEFF5C}" type="presParOf" srcId="{D54311F5-D577-4695-AD1C-B05B8A8969AC}" destId="{BDEA77B0-74CD-450B-8B82-2D3118F423FD}" srcOrd="0" destOrd="0" presId="urn:microsoft.com/office/officeart/2005/8/layout/hierarchy1"/>
    <dgm:cxn modelId="{A1675CCC-DDEB-4946-935B-E3431E893A49}" type="presParOf" srcId="{BDEA77B0-74CD-450B-8B82-2D3118F423FD}" destId="{57E94FF2-C2E6-4B1B-8515-F243D57B2433}" srcOrd="0" destOrd="0" presId="urn:microsoft.com/office/officeart/2005/8/layout/hierarchy1"/>
    <dgm:cxn modelId="{88C2EDD4-1B8B-4BD0-A58F-A64A4CE2F5F3}" type="presParOf" srcId="{BDEA77B0-74CD-450B-8B82-2D3118F423FD}" destId="{7816DA97-DEF6-4872-BB95-10F5603C862E}" srcOrd="1" destOrd="0" presId="urn:microsoft.com/office/officeart/2005/8/layout/hierarchy1"/>
    <dgm:cxn modelId="{74031554-386A-40DD-8884-B70DB67950F6}" type="presParOf" srcId="{D54311F5-D577-4695-AD1C-B05B8A8969AC}" destId="{F81291C2-294D-44CC-B0CC-2BD6C3834CB9}" srcOrd="1" destOrd="0" presId="urn:microsoft.com/office/officeart/2005/8/layout/hierarchy1"/>
    <dgm:cxn modelId="{A0E4DA37-0CE1-4F27-BA1D-0B19ABB95908}" type="presParOf" srcId="{F81291C2-294D-44CC-B0CC-2BD6C3834CB9}" destId="{CD18AC7E-DDC0-4D17-A8F2-2B5790A9605D}" srcOrd="0" destOrd="0" presId="urn:microsoft.com/office/officeart/2005/8/layout/hierarchy1"/>
    <dgm:cxn modelId="{41977F5D-E843-4731-BEFD-35479B0FBA7F}" type="presParOf" srcId="{F81291C2-294D-44CC-B0CC-2BD6C3834CB9}" destId="{CDFA1E8D-4CE1-4046-9C18-FC4A158BDC47}" srcOrd="1" destOrd="0" presId="urn:microsoft.com/office/officeart/2005/8/layout/hierarchy1"/>
    <dgm:cxn modelId="{E63D05B7-E9EB-4640-821D-755AC635DEF9}" type="presParOf" srcId="{CDFA1E8D-4CE1-4046-9C18-FC4A158BDC47}" destId="{501F1B00-D030-45FC-8477-2045C95DC953}" srcOrd="0" destOrd="0" presId="urn:microsoft.com/office/officeart/2005/8/layout/hierarchy1"/>
    <dgm:cxn modelId="{1429A44D-BACE-4C00-BB8F-622482BAB791}" type="presParOf" srcId="{501F1B00-D030-45FC-8477-2045C95DC953}" destId="{5DA00FDB-EB84-40D4-AC1B-1E88851B9C5D}" srcOrd="0" destOrd="0" presId="urn:microsoft.com/office/officeart/2005/8/layout/hierarchy1"/>
    <dgm:cxn modelId="{D87233DB-39FE-459F-9DB3-24B79F7916A3}" type="presParOf" srcId="{501F1B00-D030-45FC-8477-2045C95DC953}" destId="{60877D7B-CDCE-4276-B425-27A3E72938F7}" srcOrd="1" destOrd="0" presId="urn:microsoft.com/office/officeart/2005/8/layout/hierarchy1"/>
    <dgm:cxn modelId="{5BD334AE-9FA0-4716-BCB2-E9F4E579E813}" type="presParOf" srcId="{CDFA1E8D-4CE1-4046-9C18-FC4A158BDC47}" destId="{F385A55A-183A-42F3-9174-A083FA2AA519}" srcOrd="1" destOrd="0" presId="urn:microsoft.com/office/officeart/2005/8/layout/hierarchy1"/>
    <dgm:cxn modelId="{19F85F07-C251-40DD-92C3-B5DCED3C7072}" type="presParOf" srcId="{48F16F87-CD39-4AAA-BD06-80A7827621CD}" destId="{D79B1B85-75A7-4ADB-B0B8-9CE954976DD3}" srcOrd="4" destOrd="0" presId="urn:microsoft.com/office/officeart/2005/8/layout/hierarchy1"/>
    <dgm:cxn modelId="{BE5EB89C-A4DE-456E-9881-74B3B07D7E4B}" type="presParOf" srcId="{48F16F87-CD39-4AAA-BD06-80A7827621CD}" destId="{2CA617F9-1821-403E-93AD-F14E96E5E85E}" srcOrd="5" destOrd="0" presId="urn:microsoft.com/office/officeart/2005/8/layout/hierarchy1"/>
    <dgm:cxn modelId="{F494FA4D-0CE7-4EC0-8D81-A81F633C2177}" type="presParOf" srcId="{2CA617F9-1821-403E-93AD-F14E96E5E85E}" destId="{3A8AA687-DBCA-472D-9A6C-92AF907F8F82}" srcOrd="0" destOrd="0" presId="urn:microsoft.com/office/officeart/2005/8/layout/hierarchy1"/>
    <dgm:cxn modelId="{8DB3A274-6B14-49A7-A83D-18CF209B5117}" type="presParOf" srcId="{3A8AA687-DBCA-472D-9A6C-92AF907F8F82}" destId="{4FADED05-664E-492A-96C9-6B4F419B6504}" srcOrd="0" destOrd="0" presId="urn:microsoft.com/office/officeart/2005/8/layout/hierarchy1"/>
    <dgm:cxn modelId="{48202FE2-7D8E-4796-9AE3-F74836C1494E}" type="presParOf" srcId="{3A8AA687-DBCA-472D-9A6C-92AF907F8F82}" destId="{A8F4E2E7-B0C2-4301-B537-5A11A94B0F6B}" srcOrd="1" destOrd="0" presId="urn:microsoft.com/office/officeart/2005/8/layout/hierarchy1"/>
    <dgm:cxn modelId="{F5B029B4-2A96-46E1-8D24-477EE84CFC2B}" type="presParOf" srcId="{2CA617F9-1821-403E-93AD-F14E96E5E85E}" destId="{39F22B85-C0CB-4540-A639-AD21C03F509A}" srcOrd="1" destOrd="0" presId="urn:microsoft.com/office/officeart/2005/8/layout/hierarchy1"/>
    <dgm:cxn modelId="{FD48E2F0-7A97-4FF1-A2A7-EC39285A7C23}" type="presParOf" srcId="{39F22B85-C0CB-4540-A639-AD21C03F509A}" destId="{269EFAB8-0663-4AD3-833D-42CC69B0C617}" srcOrd="0" destOrd="0" presId="urn:microsoft.com/office/officeart/2005/8/layout/hierarchy1"/>
    <dgm:cxn modelId="{FDB2E1D9-563C-4604-84EC-0616039432C3}" type="presParOf" srcId="{39F22B85-C0CB-4540-A639-AD21C03F509A}" destId="{71D4576E-C044-48D8-8D6B-4FAA7A23CF80}" srcOrd="1" destOrd="0" presId="urn:microsoft.com/office/officeart/2005/8/layout/hierarchy1"/>
    <dgm:cxn modelId="{2906837C-C1C4-4AE6-8DBB-F1395E7F4A42}" type="presParOf" srcId="{71D4576E-C044-48D8-8D6B-4FAA7A23CF80}" destId="{706BA8D0-2D3A-4727-BC63-EA3F2A89136F}" srcOrd="0" destOrd="0" presId="urn:microsoft.com/office/officeart/2005/8/layout/hierarchy1"/>
    <dgm:cxn modelId="{A226D0D7-6603-48F3-B7E6-7222096E1E08}" type="presParOf" srcId="{706BA8D0-2D3A-4727-BC63-EA3F2A89136F}" destId="{F4BA4C61-108F-4B78-B72C-A1A3C598D410}" srcOrd="0" destOrd="0" presId="urn:microsoft.com/office/officeart/2005/8/layout/hierarchy1"/>
    <dgm:cxn modelId="{60CC0554-712D-4F57-BE01-EC7AE66A4536}" type="presParOf" srcId="{706BA8D0-2D3A-4727-BC63-EA3F2A89136F}" destId="{1F377E15-6A45-4D03-A865-1AA1A2A5BD5A}" srcOrd="1" destOrd="0" presId="urn:microsoft.com/office/officeart/2005/8/layout/hierarchy1"/>
    <dgm:cxn modelId="{485634C2-5320-4346-BFC2-2B491F73E567}" type="presParOf" srcId="{71D4576E-C044-48D8-8D6B-4FAA7A23CF80}" destId="{54970119-93B8-45B2-AB8E-EB48279FDA5C}" srcOrd="1" destOrd="0" presId="urn:microsoft.com/office/officeart/2005/8/layout/hierarchy1"/>
    <dgm:cxn modelId="{2856D3F3-D1A8-437F-9D16-C53EEC8F75ED}" type="presParOf" srcId="{54970119-93B8-45B2-AB8E-EB48279FDA5C}" destId="{55278318-37BE-4892-881F-DBD66EE3B74F}" srcOrd="0" destOrd="0" presId="urn:microsoft.com/office/officeart/2005/8/layout/hierarchy1"/>
    <dgm:cxn modelId="{CC9B94BA-3173-4988-AAE5-8D79EAB26CA0}" type="presParOf" srcId="{54970119-93B8-45B2-AB8E-EB48279FDA5C}" destId="{58FA3B68-DD30-4AA6-B797-52EFF924D7AD}" srcOrd="1" destOrd="0" presId="urn:microsoft.com/office/officeart/2005/8/layout/hierarchy1"/>
    <dgm:cxn modelId="{C8F85285-D116-4993-B22F-F029BBEC0B01}" type="presParOf" srcId="{58FA3B68-DD30-4AA6-B797-52EFF924D7AD}" destId="{C9975186-555F-4114-A43E-63FB1B66BB25}" srcOrd="0" destOrd="0" presId="urn:microsoft.com/office/officeart/2005/8/layout/hierarchy1"/>
    <dgm:cxn modelId="{CA59D2C7-DD02-4817-835E-EC443073ADA9}" type="presParOf" srcId="{C9975186-555F-4114-A43E-63FB1B66BB25}" destId="{A06ACAAE-6F3A-4C5C-A949-0EEA099373B6}" srcOrd="0" destOrd="0" presId="urn:microsoft.com/office/officeart/2005/8/layout/hierarchy1"/>
    <dgm:cxn modelId="{FBD602D0-E768-48BB-ABCC-8802FBE6F409}" type="presParOf" srcId="{C9975186-555F-4114-A43E-63FB1B66BB25}" destId="{278804B4-97EF-479C-8BA7-9B98E6997CF5}" srcOrd="1" destOrd="0" presId="urn:microsoft.com/office/officeart/2005/8/layout/hierarchy1"/>
    <dgm:cxn modelId="{15EE76F2-4202-4F2F-9A88-0C351C5F8D74}" type="presParOf" srcId="{58FA3B68-DD30-4AA6-B797-52EFF924D7AD}" destId="{0AC302AE-E204-41EF-A899-2FEDFA3F7822}" srcOrd="1" destOrd="0" presId="urn:microsoft.com/office/officeart/2005/8/layout/hierarchy1"/>
    <dgm:cxn modelId="{3EC864D8-1616-4BFD-AB23-487192615177}" type="presParOf" srcId="{39F22B85-C0CB-4540-A639-AD21C03F509A}" destId="{29955CBC-F1CE-4959-9011-8DDCF85D7172}" srcOrd="2" destOrd="0" presId="urn:microsoft.com/office/officeart/2005/8/layout/hierarchy1"/>
    <dgm:cxn modelId="{3A5C10EE-1F21-41BA-8D1E-A518576E0D04}" type="presParOf" srcId="{39F22B85-C0CB-4540-A639-AD21C03F509A}" destId="{23934552-6C4A-45EF-A5F2-DAE3D416D723}" srcOrd="3" destOrd="0" presId="urn:microsoft.com/office/officeart/2005/8/layout/hierarchy1"/>
    <dgm:cxn modelId="{12F4CDF2-AC6A-443B-A48B-72A932570928}" type="presParOf" srcId="{23934552-6C4A-45EF-A5F2-DAE3D416D723}" destId="{698AD82B-E795-4FE9-B7A0-E39952D75EC6}" srcOrd="0" destOrd="0" presId="urn:microsoft.com/office/officeart/2005/8/layout/hierarchy1"/>
    <dgm:cxn modelId="{235313AC-EDE8-400F-AEDE-35EAA19B6D2F}" type="presParOf" srcId="{698AD82B-E795-4FE9-B7A0-E39952D75EC6}" destId="{85A3C084-4262-48FB-8D83-FCC271487CCA}" srcOrd="0" destOrd="0" presId="urn:microsoft.com/office/officeart/2005/8/layout/hierarchy1"/>
    <dgm:cxn modelId="{84D6C7B9-2F8A-4A83-99C8-4D00441BB382}" type="presParOf" srcId="{698AD82B-E795-4FE9-B7A0-E39952D75EC6}" destId="{234AA7D0-2D34-4B99-891E-43DA50ABED78}" srcOrd="1" destOrd="0" presId="urn:microsoft.com/office/officeart/2005/8/layout/hierarchy1"/>
    <dgm:cxn modelId="{11C16FFB-DCBA-4397-9741-17D4C61DD6AD}" type="presParOf" srcId="{23934552-6C4A-45EF-A5F2-DAE3D416D723}" destId="{2D16861C-9426-4137-9DEE-170B11294A67}" srcOrd="1" destOrd="0" presId="urn:microsoft.com/office/officeart/2005/8/layout/hierarchy1"/>
    <dgm:cxn modelId="{D2F9351D-5F15-4D25-90F9-CFD225C2907D}" type="presParOf" srcId="{2D16861C-9426-4137-9DEE-170B11294A67}" destId="{F9E514F6-DF33-4F19-8506-B2FDD1515C2F}" srcOrd="0" destOrd="0" presId="urn:microsoft.com/office/officeart/2005/8/layout/hierarchy1"/>
    <dgm:cxn modelId="{900E2033-DA13-49E4-A604-303E9CA3A095}" type="presParOf" srcId="{2D16861C-9426-4137-9DEE-170B11294A67}" destId="{C4861547-BAAE-4B9D-982E-F24C8ABF2B13}" srcOrd="1" destOrd="0" presId="urn:microsoft.com/office/officeart/2005/8/layout/hierarchy1"/>
    <dgm:cxn modelId="{7427A186-409A-465F-9B13-D24DD6AAD040}" type="presParOf" srcId="{C4861547-BAAE-4B9D-982E-F24C8ABF2B13}" destId="{E5E69FDB-391D-4971-8D9D-7B9C9BCEB2B0}" srcOrd="0" destOrd="0" presId="urn:microsoft.com/office/officeart/2005/8/layout/hierarchy1"/>
    <dgm:cxn modelId="{4B9DD0BD-1F14-4AB3-B65E-6C106062DC77}" type="presParOf" srcId="{E5E69FDB-391D-4971-8D9D-7B9C9BCEB2B0}" destId="{E60D426D-015C-407E-A821-3AF1AD56A14D}" srcOrd="0" destOrd="0" presId="urn:microsoft.com/office/officeart/2005/8/layout/hierarchy1"/>
    <dgm:cxn modelId="{931A1B9B-DF4C-4D6E-9568-20967756F65C}" type="presParOf" srcId="{E5E69FDB-391D-4971-8D9D-7B9C9BCEB2B0}" destId="{D41705CD-04B5-49E6-9BFD-3B8F0B840174}" srcOrd="1" destOrd="0" presId="urn:microsoft.com/office/officeart/2005/8/layout/hierarchy1"/>
    <dgm:cxn modelId="{2F0876AE-C923-46CA-B361-18C338763BE8}" type="presParOf" srcId="{C4861547-BAAE-4B9D-982E-F24C8ABF2B13}" destId="{84D84C37-5F6D-44A9-9DA2-06679161441F}" srcOrd="1" destOrd="0" presId="urn:microsoft.com/office/officeart/2005/8/layout/hierarchy1"/>
    <dgm:cxn modelId="{E3E3F128-98D5-4A90-B7D4-4A3F6799B16D}" type="presParOf" srcId="{39F22B85-C0CB-4540-A639-AD21C03F509A}" destId="{DA1E771B-23FA-4DE3-A209-6CEB646FA5E2}" srcOrd="4" destOrd="0" presId="urn:microsoft.com/office/officeart/2005/8/layout/hierarchy1"/>
    <dgm:cxn modelId="{8574F16B-8845-467A-A410-C9268763169B}" type="presParOf" srcId="{39F22B85-C0CB-4540-A639-AD21C03F509A}" destId="{C36752B8-04AD-4318-A1F0-CECD5FC276D1}" srcOrd="5" destOrd="0" presId="urn:microsoft.com/office/officeart/2005/8/layout/hierarchy1"/>
    <dgm:cxn modelId="{79BAC69F-EDA6-44CA-BB84-FF82537565B3}" type="presParOf" srcId="{C36752B8-04AD-4318-A1F0-CECD5FC276D1}" destId="{042CEA38-CDE6-410C-96C5-9B31BAA965C4}" srcOrd="0" destOrd="0" presId="urn:microsoft.com/office/officeart/2005/8/layout/hierarchy1"/>
    <dgm:cxn modelId="{8651783C-A7ED-4CCE-9527-62F9519CEE97}" type="presParOf" srcId="{042CEA38-CDE6-410C-96C5-9B31BAA965C4}" destId="{7BD8EB94-57E1-4D5F-996A-05FFEDD265E0}" srcOrd="0" destOrd="0" presId="urn:microsoft.com/office/officeart/2005/8/layout/hierarchy1"/>
    <dgm:cxn modelId="{C17DD76C-4584-4C54-A5E1-B7CF9B5FA029}" type="presParOf" srcId="{042CEA38-CDE6-410C-96C5-9B31BAA965C4}" destId="{1435F102-AC12-4F29-9D69-8BB39A3997E4}" srcOrd="1" destOrd="0" presId="urn:microsoft.com/office/officeart/2005/8/layout/hierarchy1"/>
    <dgm:cxn modelId="{18513F1B-930A-4A8B-9B4C-11C4FD0F08F9}" type="presParOf" srcId="{C36752B8-04AD-4318-A1F0-CECD5FC276D1}" destId="{53A12DBE-D1DF-4C56-959D-B75A705205FC}" srcOrd="1" destOrd="0" presId="urn:microsoft.com/office/officeart/2005/8/layout/hierarchy1"/>
    <dgm:cxn modelId="{831BDC98-1FF5-4F24-B0E1-388FAFCC40EA}" type="presParOf" srcId="{39F22B85-C0CB-4540-A639-AD21C03F509A}" destId="{3D6C58DA-1AF4-460A-AEAA-7D3A84ED5563}" srcOrd="6" destOrd="0" presId="urn:microsoft.com/office/officeart/2005/8/layout/hierarchy1"/>
    <dgm:cxn modelId="{D9758D28-0370-4DCF-B7F7-6AED36BC1557}" type="presParOf" srcId="{39F22B85-C0CB-4540-A639-AD21C03F509A}" destId="{88EC78ED-CB80-4BFC-B4EE-4DB477271BD0}" srcOrd="7" destOrd="0" presId="urn:microsoft.com/office/officeart/2005/8/layout/hierarchy1"/>
    <dgm:cxn modelId="{8EFE4249-09ED-4FD6-8EAC-6E820F1A8744}" type="presParOf" srcId="{88EC78ED-CB80-4BFC-B4EE-4DB477271BD0}" destId="{A905B1FA-CDE5-4018-9B1E-B2ECED679090}" srcOrd="0" destOrd="0" presId="urn:microsoft.com/office/officeart/2005/8/layout/hierarchy1"/>
    <dgm:cxn modelId="{3130C8C8-38E4-40E1-AB4B-CFA42D44CE84}" type="presParOf" srcId="{A905B1FA-CDE5-4018-9B1E-B2ECED679090}" destId="{A5671014-7F14-4611-A73C-1CAE076A1D2E}" srcOrd="0" destOrd="0" presId="urn:microsoft.com/office/officeart/2005/8/layout/hierarchy1"/>
    <dgm:cxn modelId="{2830FECD-5C1D-4FA6-BA99-38BBBD384D17}" type="presParOf" srcId="{A905B1FA-CDE5-4018-9B1E-B2ECED679090}" destId="{D67D4521-F310-4C20-8F8C-71A886F4DE23}" srcOrd="1" destOrd="0" presId="urn:microsoft.com/office/officeart/2005/8/layout/hierarchy1"/>
    <dgm:cxn modelId="{4C8BA3AE-8261-4A62-9B54-FE56848CAA79}" type="presParOf" srcId="{88EC78ED-CB80-4BFC-B4EE-4DB477271BD0}" destId="{48B0D293-0D9B-4592-940B-0646F9D435A2}" srcOrd="1" destOrd="0" presId="urn:microsoft.com/office/officeart/2005/8/layout/hierarchy1"/>
    <dgm:cxn modelId="{4B232424-F4EC-44DE-8BA0-2E8C74D97512}" type="presParOf" srcId="{48B0D293-0D9B-4592-940B-0646F9D435A2}" destId="{304A0897-D80E-4E72-9D17-DE5E0FE52604}" srcOrd="0" destOrd="0" presId="urn:microsoft.com/office/officeart/2005/8/layout/hierarchy1"/>
    <dgm:cxn modelId="{0015CA71-052D-486F-BB84-56D720F7A182}" type="presParOf" srcId="{48B0D293-0D9B-4592-940B-0646F9D435A2}" destId="{9F9024F7-D9AB-4DE1-8711-CB64659E92AC}" srcOrd="1" destOrd="0" presId="urn:microsoft.com/office/officeart/2005/8/layout/hierarchy1"/>
    <dgm:cxn modelId="{027E2F4E-5D3D-4574-AE90-7988575B0E60}" type="presParOf" srcId="{9F9024F7-D9AB-4DE1-8711-CB64659E92AC}" destId="{2AB656D0-420D-4E61-BCFB-22B34EBFB8D3}" srcOrd="0" destOrd="0" presId="urn:microsoft.com/office/officeart/2005/8/layout/hierarchy1"/>
    <dgm:cxn modelId="{5BF57677-994B-42CA-8784-C1EBEF92ED45}" type="presParOf" srcId="{2AB656D0-420D-4E61-BCFB-22B34EBFB8D3}" destId="{072692A7-FAEB-41C8-817B-733D79750BEB}" srcOrd="0" destOrd="0" presId="urn:microsoft.com/office/officeart/2005/8/layout/hierarchy1"/>
    <dgm:cxn modelId="{1C226AD2-93A4-42A0-9A16-CBE7E213EE72}" type="presParOf" srcId="{2AB656D0-420D-4E61-BCFB-22B34EBFB8D3}" destId="{E955F731-787D-42E7-8ACB-8F219D70C16D}" srcOrd="1" destOrd="0" presId="urn:microsoft.com/office/officeart/2005/8/layout/hierarchy1"/>
    <dgm:cxn modelId="{81C087BD-262F-47AF-8833-4C6645C572C6}" type="presParOf" srcId="{9F9024F7-D9AB-4DE1-8711-CB64659E92AC}" destId="{B920AE75-B993-4ED7-AEF8-65A49C911982}" srcOrd="1" destOrd="0" presId="urn:microsoft.com/office/officeart/2005/8/layout/hierarchy1"/>
    <dgm:cxn modelId="{29375191-3D66-4153-AE8E-1328EEE078AA}" type="presParOf" srcId="{39F22B85-C0CB-4540-A639-AD21C03F509A}" destId="{05B4D090-E4BC-4B23-82AC-50C53A352F60}" srcOrd="8" destOrd="0" presId="urn:microsoft.com/office/officeart/2005/8/layout/hierarchy1"/>
    <dgm:cxn modelId="{78E0884A-77AA-4CA2-9E57-C89F6E1414B2}" type="presParOf" srcId="{39F22B85-C0CB-4540-A639-AD21C03F509A}" destId="{D27F3667-6B2A-443B-BBB5-4D74FA3109AB}" srcOrd="9" destOrd="0" presId="urn:microsoft.com/office/officeart/2005/8/layout/hierarchy1"/>
    <dgm:cxn modelId="{FD633A01-21A5-479E-AA23-C1751F758E91}" type="presParOf" srcId="{D27F3667-6B2A-443B-BBB5-4D74FA3109AB}" destId="{A6D30B66-D12E-49BD-8050-3662A20F67D0}" srcOrd="0" destOrd="0" presId="urn:microsoft.com/office/officeart/2005/8/layout/hierarchy1"/>
    <dgm:cxn modelId="{F5E06008-8A68-4A36-92A3-4F5B1A0E480A}" type="presParOf" srcId="{A6D30B66-D12E-49BD-8050-3662A20F67D0}" destId="{D4109E1C-A506-4FD6-9570-6165D36C8181}" srcOrd="0" destOrd="0" presId="urn:microsoft.com/office/officeart/2005/8/layout/hierarchy1"/>
    <dgm:cxn modelId="{3590D5BD-AD7B-45AC-AC6F-C088DDE6F329}" type="presParOf" srcId="{A6D30B66-D12E-49BD-8050-3662A20F67D0}" destId="{9074393B-BCFC-48E6-9017-93226AFB6515}" srcOrd="1" destOrd="0" presId="urn:microsoft.com/office/officeart/2005/8/layout/hierarchy1"/>
    <dgm:cxn modelId="{1F5D20A0-00E0-43B0-B756-8E709A6731B6}" type="presParOf" srcId="{D27F3667-6B2A-443B-BBB5-4D74FA3109AB}" destId="{E96A5F3B-EDDA-4E60-9944-2E3F2A4C1D21}" srcOrd="1" destOrd="0" presId="urn:microsoft.com/office/officeart/2005/8/layout/hierarchy1"/>
    <dgm:cxn modelId="{0FC3A091-831B-4663-B6B0-EDFFE5BBC8AF}" type="presParOf" srcId="{E96A5F3B-EDDA-4E60-9944-2E3F2A4C1D21}" destId="{0F6D35E7-F8DB-454E-9841-E42E3E9C61F3}" srcOrd="0" destOrd="0" presId="urn:microsoft.com/office/officeart/2005/8/layout/hierarchy1"/>
    <dgm:cxn modelId="{9DFA67A8-55BB-475F-A2FF-2FBCC5BD0AA3}" type="presParOf" srcId="{E96A5F3B-EDDA-4E60-9944-2E3F2A4C1D21}" destId="{9127CFC4-EA79-497D-AF29-ACE871857D54}" srcOrd="1" destOrd="0" presId="urn:microsoft.com/office/officeart/2005/8/layout/hierarchy1"/>
    <dgm:cxn modelId="{E1F16DFD-E15C-43A0-BB6D-2A5A3043E5D6}" type="presParOf" srcId="{9127CFC4-EA79-497D-AF29-ACE871857D54}" destId="{F6FC8AC6-022D-4913-8C71-D335ABDABA7D}" srcOrd="0" destOrd="0" presId="urn:microsoft.com/office/officeart/2005/8/layout/hierarchy1"/>
    <dgm:cxn modelId="{1A5142CE-4F3D-43F5-817C-6F3D53DA7991}" type="presParOf" srcId="{F6FC8AC6-022D-4913-8C71-D335ABDABA7D}" destId="{4716F8BD-F965-4218-80D4-449D0363506F}" srcOrd="0" destOrd="0" presId="urn:microsoft.com/office/officeart/2005/8/layout/hierarchy1"/>
    <dgm:cxn modelId="{DB908C55-1C8F-465E-AB24-450F8BEF0143}" type="presParOf" srcId="{F6FC8AC6-022D-4913-8C71-D335ABDABA7D}" destId="{61C2876D-C271-455E-B472-3E4B1950B8DF}" srcOrd="1" destOrd="0" presId="urn:microsoft.com/office/officeart/2005/8/layout/hierarchy1"/>
    <dgm:cxn modelId="{3EDF1F51-BCA0-4535-9586-01BDCFC22770}" type="presParOf" srcId="{9127CFC4-EA79-497D-AF29-ACE871857D54}" destId="{1C1B7229-8A84-477E-B848-17073ED1468A}" srcOrd="1" destOrd="0" presId="urn:microsoft.com/office/officeart/2005/8/layout/hierarchy1"/>
  </dgm:cxnLst>
  <dgm:bg>
    <a:solidFill>
      <a:schemeClr val="accent4">
        <a:lumMod val="2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C2A417-382F-4A42-BD02-0BBFE6DCF0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85DB26-07FD-41C3-A4D4-CA80800F2F92}">
      <dgm:prSet phldrT="[Metin]" custT="1"/>
      <dgm:spPr>
        <a:solidFill>
          <a:srgbClr val="FF99FF">
            <a:alpha val="90000"/>
          </a:srgbClr>
        </a:solidFill>
      </dgm:spPr>
      <dgm:t>
        <a:bodyPr/>
        <a:lstStyle/>
        <a:p>
          <a:r>
            <a:rPr lang="tr-TR" sz="2400" b="1" dirty="0" smtClean="0"/>
            <a:t>CEPHELER</a:t>
          </a:r>
          <a:endParaRPr lang="tr-TR" sz="2400" b="1" dirty="0"/>
        </a:p>
      </dgm:t>
    </dgm:pt>
    <dgm:pt modelId="{88517372-08F3-404E-88BF-68E97E8B8054}" type="parTrans" cxnId="{AB3A748D-298E-4003-BBAA-D3F98A105A2E}">
      <dgm:prSet/>
      <dgm:spPr/>
      <dgm:t>
        <a:bodyPr/>
        <a:lstStyle/>
        <a:p>
          <a:endParaRPr lang="tr-TR"/>
        </a:p>
      </dgm:t>
    </dgm:pt>
    <dgm:pt modelId="{34856296-1576-4C69-A588-3A784346C47B}" type="sibTrans" cxnId="{AB3A748D-298E-4003-BBAA-D3F98A105A2E}">
      <dgm:prSet/>
      <dgm:spPr/>
      <dgm:t>
        <a:bodyPr/>
        <a:lstStyle/>
        <a:p>
          <a:endParaRPr lang="tr-TR"/>
        </a:p>
      </dgm:t>
    </dgm:pt>
    <dgm:pt modelId="{746E7E1E-B4CA-4520-B996-3FE716961831}">
      <dgm:prSet custT="1"/>
      <dgm:spPr>
        <a:solidFill>
          <a:schemeClr val="accent6">
            <a:lumMod val="60000"/>
            <a:lumOff val="40000"/>
            <a:alpha val="90000"/>
          </a:schemeClr>
        </a:solidFill>
      </dgm:spPr>
      <dgm:t>
        <a:bodyPr/>
        <a:lstStyle/>
        <a:p>
          <a:r>
            <a:rPr lang="tr-TR" sz="2000" b="1" dirty="0" smtClean="0"/>
            <a:t>Doğu Cephesi</a:t>
          </a:r>
          <a:endParaRPr lang="tr-TR" sz="2000" b="1" dirty="0"/>
        </a:p>
      </dgm:t>
    </dgm:pt>
    <dgm:pt modelId="{2F8CE113-6638-4DF3-968B-F298F93900C9}" type="parTrans" cxnId="{3289D466-86E8-4B79-94B5-5B017E9855C6}">
      <dgm:prSet/>
      <dgm:spPr/>
      <dgm:t>
        <a:bodyPr/>
        <a:lstStyle/>
        <a:p>
          <a:endParaRPr lang="tr-TR"/>
        </a:p>
      </dgm:t>
    </dgm:pt>
    <dgm:pt modelId="{88AC1D6D-2D77-41C9-9B41-60F297E8C4B8}" type="sibTrans" cxnId="{3289D466-86E8-4B79-94B5-5B017E9855C6}">
      <dgm:prSet/>
      <dgm:spPr/>
      <dgm:t>
        <a:bodyPr/>
        <a:lstStyle/>
        <a:p>
          <a:endParaRPr lang="tr-TR"/>
        </a:p>
      </dgm:t>
    </dgm:pt>
    <dgm:pt modelId="{AF24F26D-9F8B-48E5-8906-C9C4EC62BE8B}">
      <dgm:prSet custT="1"/>
      <dgm:spPr>
        <a:solidFill>
          <a:schemeClr val="accent6">
            <a:lumMod val="60000"/>
            <a:lumOff val="40000"/>
            <a:alpha val="90000"/>
          </a:schemeClr>
        </a:solidFill>
      </dgm:spPr>
      <dgm:t>
        <a:bodyPr/>
        <a:lstStyle/>
        <a:p>
          <a:pPr>
            <a:lnSpc>
              <a:spcPct val="150000"/>
            </a:lnSpc>
            <a:spcAft>
              <a:spcPts val="0"/>
            </a:spcAft>
          </a:pPr>
          <a:endParaRPr lang="tr-TR" sz="1800" dirty="0" smtClean="0">
            <a:solidFill>
              <a:schemeClr val="bg2"/>
            </a:solidFill>
          </a:endParaRPr>
        </a:p>
        <a:p>
          <a:pPr>
            <a:lnSpc>
              <a:spcPct val="150000"/>
            </a:lnSpc>
            <a:spcAft>
              <a:spcPts val="0"/>
            </a:spcAft>
          </a:pPr>
          <a:r>
            <a:rPr lang="tr-TR" sz="1800" dirty="0" smtClean="0">
              <a:solidFill>
                <a:schemeClr val="bg2"/>
              </a:solidFill>
              <a:cs typeface="Times New Roman" pitchFamily="18" charset="0"/>
            </a:rPr>
            <a:t>3 Aralık 1920’de Gümrü Antlaşması imzalandı. </a:t>
          </a:r>
          <a:r>
            <a:rPr lang="tr-TR" sz="1800" b="1" dirty="0" smtClean="0">
              <a:solidFill>
                <a:schemeClr val="bg2"/>
              </a:solidFill>
              <a:cs typeface="Times New Roman" pitchFamily="18" charset="0"/>
            </a:rPr>
            <a:t>Bu antlaşma ile doğu sınırımız genel olarak çizilmiş, ilk uluslar arası başarı sağlanmıştır. TBMM’nin ilk askeri ve siyasi başarısıdır. </a:t>
          </a:r>
          <a:r>
            <a:rPr lang="tr-TR" sz="1800" dirty="0" smtClean="0">
              <a:solidFill>
                <a:schemeClr val="bg2"/>
              </a:solidFill>
              <a:cs typeface="Times New Roman" pitchFamily="18" charset="0"/>
            </a:rPr>
            <a:t>Bu cephede bulunan birliklerin bir kısmı Batı cephesine kaydırılmıştır.</a:t>
          </a:r>
        </a:p>
        <a:p>
          <a:pPr>
            <a:lnSpc>
              <a:spcPct val="150000"/>
            </a:lnSpc>
            <a:spcAft>
              <a:spcPts val="0"/>
            </a:spcAft>
          </a:pPr>
          <a:r>
            <a:rPr lang="tr-TR" sz="1800" dirty="0" smtClean="0">
              <a:solidFill>
                <a:schemeClr val="bg2"/>
              </a:solidFill>
              <a:cs typeface="Times New Roman" pitchFamily="18" charset="0"/>
            </a:rPr>
            <a:t>Bu arada Gürcülere de bir nota verilerek işgal ettikleri bölgeler istendi. Sonuçta Ardahan’ın kalan kısmı , Batum ve Artvin Türklere bırakılmıştır.  </a:t>
          </a:r>
          <a:r>
            <a:rPr lang="tr-TR" sz="1800" b="1" dirty="0" smtClean="0">
              <a:solidFill>
                <a:schemeClr val="bg2"/>
              </a:solidFill>
            </a:rPr>
            <a:t>TBMM’nin imzaladığı ilk antlaşma</a:t>
          </a:r>
        </a:p>
        <a:p>
          <a:pPr>
            <a:lnSpc>
              <a:spcPct val="150000"/>
            </a:lnSpc>
            <a:spcAft>
              <a:spcPts val="0"/>
            </a:spcAft>
          </a:pPr>
          <a:endParaRPr lang="tr-TR" sz="1800" b="1" dirty="0">
            <a:solidFill>
              <a:schemeClr val="bg2"/>
            </a:solidFill>
          </a:endParaRPr>
        </a:p>
      </dgm:t>
    </dgm:pt>
    <dgm:pt modelId="{23906611-E013-4AAF-9DFB-E7745AEE8561}" type="parTrans" cxnId="{BEA224C9-1989-4BF3-AC16-0CC732B55477}">
      <dgm:prSet/>
      <dgm:spPr/>
      <dgm:t>
        <a:bodyPr/>
        <a:lstStyle/>
        <a:p>
          <a:endParaRPr lang="tr-TR"/>
        </a:p>
      </dgm:t>
    </dgm:pt>
    <dgm:pt modelId="{22FE057F-9F52-49BE-B0E7-0EF0BA9FE1A3}" type="sibTrans" cxnId="{BEA224C9-1989-4BF3-AC16-0CC732B55477}">
      <dgm:prSet/>
      <dgm:spPr/>
      <dgm:t>
        <a:bodyPr/>
        <a:lstStyle/>
        <a:p>
          <a:endParaRPr lang="tr-TR"/>
        </a:p>
      </dgm:t>
    </dgm:pt>
    <dgm:pt modelId="{A4908EDF-DCE5-4A6D-A5D1-677CFEF6C5FC}" type="pres">
      <dgm:prSet presAssocID="{E7C2A417-382F-4A42-BD02-0BBFE6DCF003}" presName="hierChild1" presStyleCnt="0">
        <dgm:presLayoutVars>
          <dgm:chPref val="1"/>
          <dgm:dir/>
          <dgm:animOne val="branch"/>
          <dgm:animLvl val="lvl"/>
          <dgm:resizeHandles/>
        </dgm:presLayoutVars>
      </dgm:prSet>
      <dgm:spPr/>
      <dgm:t>
        <a:bodyPr/>
        <a:lstStyle/>
        <a:p>
          <a:endParaRPr lang="tr-TR"/>
        </a:p>
      </dgm:t>
    </dgm:pt>
    <dgm:pt modelId="{CB1ECB7F-2116-45A3-90F4-BD3E08E21136}" type="pres">
      <dgm:prSet presAssocID="{0C85DB26-07FD-41C3-A4D4-CA80800F2F92}" presName="hierRoot1" presStyleCnt="0"/>
      <dgm:spPr/>
    </dgm:pt>
    <dgm:pt modelId="{E375DBF8-5021-4C4E-8213-3FA0D78CA6F2}" type="pres">
      <dgm:prSet presAssocID="{0C85DB26-07FD-41C3-A4D4-CA80800F2F92}" presName="composite" presStyleCnt="0"/>
      <dgm:spPr/>
    </dgm:pt>
    <dgm:pt modelId="{44D1AF50-5EDF-41B1-A34D-B661E364A56F}" type="pres">
      <dgm:prSet presAssocID="{0C85DB26-07FD-41C3-A4D4-CA80800F2F92}" presName="background" presStyleLbl="node0" presStyleIdx="0" presStyleCnt="1"/>
      <dgm:spPr/>
    </dgm:pt>
    <dgm:pt modelId="{0B0D674E-EF7D-4D16-88D6-D239675C9616}" type="pres">
      <dgm:prSet presAssocID="{0C85DB26-07FD-41C3-A4D4-CA80800F2F92}" presName="text" presStyleLbl="fgAcc0" presStyleIdx="0" presStyleCnt="1" custScaleX="233334" custScaleY="74234">
        <dgm:presLayoutVars>
          <dgm:chPref val="3"/>
        </dgm:presLayoutVars>
      </dgm:prSet>
      <dgm:spPr/>
      <dgm:t>
        <a:bodyPr/>
        <a:lstStyle/>
        <a:p>
          <a:endParaRPr lang="tr-TR"/>
        </a:p>
      </dgm:t>
    </dgm:pt>
    <dgm:pt modelId="{48F16F87-CD39-4AAA-BD06-80A7827621CD}" type="pres">
      <dgm:prSet presAssocID="{0C85DB26-07FD-41C3-A4D4-CA80800F2F92}" presName="hierChild2" presStyleCnt="0"/>
      <dgm:spPr/>
    </dgm:pt>
    <dgm:pt modelId="{A9CAB401-CD56-4D5E-9556-CABA6D0E96DF}" type="pres">
      <dgm:prSet presAssocID="{2F8CE113-6638-4DF3-968B-F298F93900C9}" presName="Name10" presStyleLbl="parChTrans1D2" presStyleIdx="0" presStyleCnt="1"/>
      <dgm:spPr/>
      <dgm:t>
        <a:bodyPr/>
        <a:lstStyle/>
        <a:p>
          <a:endParaRPr lang="tr-TR"/>
        </a:p>
      </dgm:t>
    </dgm:pt>
    <dgm:pt modelId="{18A16959-C964-486E-B2FB-02999241C3C0}" type="pres">
      <dgm:prSet presAssocID="{746E7E1E-B4CA-4520-B996-3FE716961831}" presName="hierRoot2" presStyleCnt="0"/>
      <dgm:spPr/>
    </dgm:pt>
    <dgm:pt modelId="{65FA12EE-4A01-4E17-A3EE-20A023068430}" type="pres">
      <dgm:prSet presAssocID="{746E7E1E-B4CA-4520-B996-3FE716961831}" presName="composite2" presStyleCnt="0"/>
      <dgm:spPr/>
    </dgm:pt>
    <dgm:pt modelId="{FB806B45-BA5E-47DE-99AF-9503305DDEE7}" type="pres">
      <dgm:prSet presAssocID="{746E7E1E-B4CA-4520-B996-3FE716961831}" presName="background2" presStyleLbl="node2" presStyleIdx="0" presStyleCnt="1"/>
      <dgm:spPr/>
    </dgm:pt>
    <dgm:pt modelId="{2779B01A-F61D-4230-A3AF-A31A1A3FDCF2}" type="pres">
      <dgm:prSet presAssocID="{746E7E1E-B4CA-4520-B996-3FE716961831}" presName="text2" presStyleLbl="fgAcc2" presStyleIdx="0" presStyleCnt="1" custScaleX="205871" custScaleY="52798">
        <dgm:presLayoutVars>
          <dgm:chPref val="3"/>
        </dgm:presLayoutVars>
      </dgm:prSet>
      <dgm:spPr/>
      <dgm:t>
        <a:bodyPr/>
        <a:lstStyle/>
        <a:p>
          <a:endParaRPr lang="tr-TR"/>
        </a:p>
      </dgm:t>
    </dgm:pt>
    <dgm:pt modelId="{8C727F93-F1A1-41FA-9848-12D8F7150673}" type="pres">
      <dgm:prSet presAssocID="{746E7E1E-B4CA-4520-B996-3FE716961831}" presName="hierChild3" presStyleCnt="0"/>
      <dgm:spPr/>
    </dgm:pt>
    <dgm:pt modelId="{593CB1ED-A02C-45B4-90EC-53FD0519A1F5}" type="pres">
      <dgm:prSet presAssocID="{23906611-E013-4AAF-9DFB-E7745AEE8561}" presName="Name17" presStyleLbl="parChTrans1D3" presStyleIdx="0" presStyleCnt="1"/>
      <dgm:spPr/>
      <dgm:t>
        <a:bodyPr/>
        <a:lstStyle/>
        <a:p>
          <a:endParaRPr lang="tr-TR"/>
        </a:p>
      </dgm:t>
    </dgm:pt>
    <dgm:pt modelId="{D3BFAB41-F306-46AE-A70F-BA1FE0A91B16}" type="pres">
      <dgm:prSet presAssocID="{AF24F26D-9F8B-48E5-8906-C9C4EC62BE8B}" presName="hierRoot3" presStyleCnt="0"/>
      <dgm:spPr/>
    </dgm:pt>
    <dgm:pt modelId="{47FA3A07-BCD0-45D4-9320-FA270C04882A}" type="pres">
      <dgm:prSet presAssocID="{AF24F26D-9F8B-48E5-8906-C9C4EC62BE8B}" presName="composite3" presStyleCnt="0"/>
      <dgm:spPr/>
    </dgm:pt>
    <dgm:pt modelId="{D0E1AB10-B048-415F-A7D2-0BEC23B98562}" type="pres">
      <dgm:prSet presAssocID="{AF24F26D-9F8B-48E5-8906-C9C4EC62BE8B}" presName="background3" presStyleLbl="node3" presStyleIdx="0" presStyleCnt="1"/>
      <dgm:spPr/>
    </dgm:pt>
    <dgm:pt modelId="{015F5D93-7607-4FC4-9152-4AAFB91CE1EF}" type="pres">
      <dgm:prSet presAssocID="{AF24F26D-9F8B-48E5-8906-C9C4EC62BE8B}" presName="text3" presStyleLbl="fgAcc3" presStyleIdx="0" presStyleCnt="1" custScaleX="372884" custScaleY="224140">
        <dgm:presLayoutVars>
          <dgm:chPref val="3"/>
        </dgm:presLayoutVars>
      </dgm:prSet>
      <dgm:spPr/>
      <dgm:t>
        <a:bodyPr/>
        <a:lstStyle/>
        <a:p>
          <a:endParaRPr lang="tr-TR"/>
        </a:p>
      </dgm:t>
    </dgm:pt>
    <dgm:pt modelId="{E4E13381-627F-426D-8A44-D2B0D47CB6F1}" type="pres">
      <dgm:prSet presAssocID="{AF24F26D-9F8B-48E5-8906-C9C4EC62BE8B}" presName="hierChild4" presStyleCnt="0"/>
      <dgm:spPr/>
    </dgm:pt>
  </dgm:ptLst>
  <dgm:cxnLst>
    <dgm:cxn modelId="{07554EB2-7BB9-44B1-96A4-8A2CA3EC04DD}" type="presOf" srcId="{E7C2A417-382F-4A42-BD02-0BBFE6DCF003}" destId="{A4908EDF-DCE5-4A6D-A5D1-677CFEF6C5FC}" srcOrd="0" destOrd="0" presId="urn:microsoft.com/office/officeart/2005/8/layout/hierarchy1"/>
    <dgm:cxn modelId="{A09A5C4F-CB20-4C95-BC0B-81349273C5E6}" type="presOf" srcId="{0C85DB26-07FD-41C3-A4D4-CA80800F2F92}" destId="{0B0D674E-EF7D-4D16-88D6-D239675C9616}" srcOrd="0" destOrd="0" presId="urn:microsoft.com/office/officeart/2005/8/layout/hierarchy1"/>
    <dgm:cxn modelId="{329D48BA-6AB1-4334-A47E-F3F27E7AE130}" type="presOf" srcId="{746E7E1E-B4CA-4520-B996-3FE716961831}" destId="{2779B01A-F61D-4230-A3AF-A31A1A3FDCF2}" srcOrd="0" destOrd="0" presId="urn:microsoft.com/office/officeart/2005/8/layout/hierarchy1"/>
    <dgm:cxn modelId="{F3B90292-5750-4334-BA37-8A7C45E01B69}" type="presOf" srcId="{23906611-E013-4AAF-9DFB-E7745AEE8561}" destId="{593CB1ED-A02C-45B4-90EC-53FD0519A1F5}" srcOrd="0" destOrd="0" presId="urn:microsoft.com/office/officeart/2005/8/layout/hierarchy1"/>
    <dgm:cxn modelId="{AB3A748D-298E-4003-BBAA-D3F98A105A2E}" srcId="{E7C2A417-382F-4A42-BD02-0BBFE6DCF003}" destId="{0C85DB26-07FD-41C3-A4D4-CA80800F2F92}" srcOrd="0" destOrd="0" parTransId="{88517372-08F3-404E-88BF-68E97E8B8054}" sibTransId="{34856296-1576-4C69-A588-3A784346C47B}"/>
    <dgm:cxn modelId="{4C00A8F3-053D-4553-BA2F-670C3BBE9BA5}" type="presOf" srcId="{AF24F26D-9F8B-48E5-8906-C9C4EC62BE8B}" destId="{015F5D93-7607-4FC4-9152-4AAFB91CE1EF}" srcOrd="0" destOrd="0" presId="urn:microsoft.com/office/officeart/2005/8/layout/hierarchy1"/>
    <dgm:cxn modelId="{BEA224C9-1989-4BF3-AC16-0CC732B55477}" srcId="{746E7E1E-B4CA-4520-B996-3FE716961831}" destId="{AF24F26D-9F8B-48E5-8906-C9C4EC62BE8B}" srcOrd="0" destOrd="0" parTransId="{23906611-E013-4AAF-9DFB-E7745AEE8561}" sibTransId="{22FE057F-9F52-49BE-B0E7-0EF0BA9FE1A3}"/>
    <dgm:cxn modelId="{3289D466-86E8-4B79-94B5-5B017E9855C6}" srcId="{0C85DB26-07FD-41C3-A4D4-CA80800F2F92}" destId="{746E7E1E-B4CA-4520-B996-3FE716961831}" srcOrd="0" destOrd="0" parTransId="{2F8CE113-6638-4DF3-968B-F298F93900C9}" sibTransId="{88AC1D6D-2D77-41C9-9B41-60F297E8C4B8}"/>
    <dgm:cxn modelId="{DBBB8C24-D01B-4259-91A2-54E8024BCA8F}" type="presOf" srcId="{2F8CE113-6638-4DF3-968B-F298F93900C9}" destId="{A9CAB401-CD56-4D5E-9556-CABA6D0E96DF}" srcOrd="0" destOrd="0" presId="urn:microsoft.com/office/officeart/2005/8/layout/hierarchy1"/>
    <dgm:cxn modelId="{BA12F5A9-0ABA-4828-B52A-5D4CCCF17474}" type="presParOf" srcId="{A4908EDF-DCE5-4A6D-A5D1-677CFEF6C5FC}" destId="{CB1ECB7F-2116-45A3-90F4-BD3E08E21136}" srcOrd="0" destOrd="0" presId="urn:microsoft.com/office/officeart/2005/8/layout/hierarchy1"/>
    <dgm:cxn modelId="{8C95CD1C-1576-4B47-814A-83AC2312689C}" type="presParOf" srcId="{CB1ECB7F-2116-45A3-90F4-BD3E08E21136}" destId="{E375DBF8-5021-4C4E-8213-3FA0D78CA6F2}" srcOrd="0" destOrd="0" presId="urn:microsoft.com/office/officeart/2005/8/layout/hierarchy1"/>
    <dgm:cxn modelId="{AE6B9B79-A476-4065-B555-66C2A3FEDE0F}" type="presParOf" srcId="{E375DBF8-5021-4C4E-8213-3FA0D78CA6F2}" destId="{44D1AF50-5EDF-41B1-A34D-B661E364A56F}" srcOrd="0" destOrd="0" presId="urn:microsoft.com/office/officeart/2005/8/layout/hierarchy1"/>
    <dgm:cxn modelId="{7A5C4522-D93E-4BA5-8996-A4F50CFCDCC1}" type="presParOf" srcId="{E375DBF8-5021-4C4E-8213-3FA0D78CA6F2}" destId="{0B0D674E-EF7D-4D16-88D6-D239675C9616}" srcOrd="1" destOrd="0" presId="urn:microsoft.com/office/officeart/2005/8/layout/hierarchy1"/>
    <dgm:cxn modelId="{4ADDFD82-6EEB-484B-A029-73D226A126DD}" type="presParOf" srcId="{CB1ECB7F-2116-45A3-90F4-BD3E08E21136}" destId="{48F16F87-CD39-4AAA-BD06-80A7827621CD}" srcOrd="1" destOrd="0" presId="urn:microsoft.com/office/officeart/2005/8/layout/hierarchy1"/>
    <dgm:cxn modelId="{81A14C57-80DA-43A8-8C26-F6B37D24BAEA}" type="presParOf" srcId="{48F16F87-CD39-4AAA-BD06-80A7827621CD}" destId="{A9CAB401-CD56-4D5E-9556-CABA6D0E96DF}" srcOrd="0" destOrd="0" presId="urn:microsoft.com/office/officeart/2005/8/layout/hierarchy1"/>
    <dgm:cxn modelId="{6F2BE07C-D25C-4C13-B10B-CA73F05F896D}" type="presParOf" srcId="{48F16F87-CD39-4AAA-BD06-80A7827621CD}" destId="{18A16959-C964-486E-B2FB-02999241C3C0}" srcOrd="1" destOrd="0" presId="urn:microsoft.com/office/officeart/2005/8/layout/hierarchy1"/>
    <dgm:cxn modelId="{30038C14-AEE0-4E8C-921E-4EFA23DF7A82}" type="presParOf" srcId="{18A16959-C964-486E-B2FB-02999241C3C0}" destId="{65FA12EE-4A01-4E17-A3EE-20A023068430}" srcOrd="0" destOrd="0" presId="urn:microsoft.com/office/officeart/2005/8/layout/hierarchy1"/>
    <dgm:cxn modelId="{ED5F2742-384F-4C11-A0D2-DEF1C2C41AA1}" type="presParOf" srcId="{65FA12EE-4A01-4E17-A3EE-20A023068430}" destId="{FB806B45-BA5E-47DE-99AF-9503305DDEE7}" srcOrd="0" destOrd="0" presId="urn:microsoft.com/office/officeart/2005/8/layout/hierarchy1"/>
    <dgm:cxn modelId="{4FA70B1B-0F21-4A5A-A043-3AA5085CB0D3}" type="presParOf" srcId="{65FA12EE-4A01-4E17-A3EE-20A023068430}" destId="{2779B01A-F61D-4230-A3AF-A31A1A3FDCF2}" srcOrd="1" destOrd="0" presId="urn:microsoft.com/office/officeart/2005/8/layout/hierarchy1"/>
    <dgm:cxn modelId="{726412A7-1143-4EA3-8B31-B28CF26987AD}" type="presParOf" srcId="{18A16959-C964-486E-B2FB-02999241C3C0}" destId="{8C727F93-F1A1-41FA-9848-12D8F7150673}" srcOrd="1" destOrd="0" presId="urn:microsoft.com/office/officeart/2005/8/layout/hierarchy1"/>
    <dgm:cxn modelId="{F53CFD42-7D83-4E80-9688-684BF8CBD0AA}" type="presParOf" srcId="{8C727F93-F1A1-41FA-9848-12D8F7150673}" destId="{593CB1ED-A02C-45B4-90EC-53FD0519A1F5}" srcOrd="0" destOrd="0" presId="urn:microsoft.com/office/officeart/2005/8/layout/hierarchy1"/>
    <dgm:cxn modelId="{03399266-CC37-4E73-BFF6-925FFFE401CF}" type="presParOf" srcId="{8C727F93-F1A1-41FA-9848-12D8F7150673}" destId="{D3BFAB41-F306-46AE-A70F-BA1FE0A91B16}" srcOrd="1" destOrd="0" presId="urn:microsoft.com/office/officeart/2005/8/layout/hierarchy1"/>
    <dgm:cxn modelId="{9D6A35BB-72B6-482F-BE92-6DA99D73A9EC}" type="presParOf" srcId="{D3BFAB41-F306-46AE-A70F-BA1FE0A91B16}" destId="{47FA3A07-BCD0-45D4-9320-FA270C04882A}" srcOrd="0" destOrd="0" presId="urn:microsoft.com/office/officeart/2005/8/layout/hierarchy1"/>
    <dgm:cxn modelId="{6AC8713D-E5BC-4661-AE04-54E5680B4311}" type="presParOf" srcId="{47FA3A07-BCD0-45D4-9320-FA270C04882A}" destId="{D0E1AB10-B048-415F-A7D2-0BEC23B98562}" srcOrd="0" destOrd="0" presId="urn:microsoft.com/office/officeart/2005/8/layout/hierarchy1"/>
    <dgm:cxn modelId="{CDA4F108-EF19-4660-A9E0-01E1D57808C3}" type="presParOf" srcId="{47FA3A07-BCD0-45D4-9320-FA270C04882A}" destId="{015F5D93-7607-4FC4-9152-4AAFB91CE1EF}" srcOrd="1" destOrd="0" presId="urn:microsoft.com/office/officeart/2005/8/layout/hierarchy1"/>
    <dgm:cxn modelId="{F7CFCEFF-E61B-4A52-A4B8-2574E0079986}" type="presParOf" srcId="{D3BFAB41-F306-46AE-A70F-BA1FE0A91B16}" destId="{E4E13381-627F-426D-8A44-D2B0D47CB6F1}" srcOrd="1" destOrd="0" presId="urn:microsoft.com/office/officeart/2005/8/layout/hierarchy1"/>
  </dgm:cxnLst>
  <dgm:bg>
    <a:solidFill>
      <a:schemeClr val="accent4">
        <a:lumMod val="2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C2A417-382F-4A42-BD02-0BBFE6DCF0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85DB26-07FD-41C3-A4D4-CA80800F2F92}">
      <dgm:prSet phldrT="[Metin]" custT="1"/>
      <dgm:spPr>
        <a:solidFill>
          <a:srgbClr val="FF99FF">
            <a:alpha val="90000"/>
          </a:srgbClr>
        </a:solidFill>
      </dgm:spPr>
      <dgm:t>
        <a:bodyPr/>
        <a:lstStyle/>
        <a:p>
          <a:r>
            <a:rPr lang="tr-TR" sz="2000" b="1" dirty="0" smtClean="0"/>
            <a:t>CEPHELER</a:t>
          </a:r>
          <a:endParaRPr lang="tr-TR" sz="2000" b="1" dirty="0"/>
        </a:p>
      </dgm:t>
    </dgm:pt>
    <dgm:pt modelId="{88517372-08F3-404E-88BF-68E97E8B8054}" type="parTrans" cxnId="{AB3A748D-298E-4003-BBAA-D3F98A105A2E}">
      <dgm:prSet/>
      <dgm:spPr/>
      <dgm:t>
        <a:bodyPr/>
        <a:lstStyle/>
        <a:p>
          <a:endParaRPr lang="tr-TR"/>
        </a:p>
      </dgm:t>
    </dgm:pt>
    <dgm:pt modelId="{34856296-1576-4C69-A588-3A784346C47B}" type="sibTrans" cxnId="{AB3A748D-298E-4003-BBAA-D3F98A105A2E}">
      <dgm:prSet/>
      <dgm:spPr/>
      <dgm:t>
        <a:bodyPr/>
        <a:lstStyle/>
        <a:p>
          <a:endParaRPr lang="tr-TR"/>
        </a:p>
      </dgm:t>
    </dgm:pt>
    <dgm:pt modelId="{D0C9350D-47B0-47F8-A95F-328470279BC9}">
      <dgm:prSet custT="1"/>
      <dgm:spPr>
        <a:solidFill>
          <a:srgbClr val="FFCC99">
            <a:alpha val="90000"/>
          </a:srgbClr>
        </a:solidFill>
      </dgm:spPr>
      <dgm:t>
        <a:bodyPr/>
        <a:lstStyle/>
        <a:p>
          <a:r>
            <a:rPr lang="tr-TR" sz="2000" b="1" dirty="0" smtClean="0"/>
            <a:t>Güney Cephesi</a:t>
          </a:r>
          <a:endParaRPr lang="tr-TR" sz="2000" b="1" dirty="0"/>
        </a:p>
      </dgm:t>
    </dgm:pt>
    <dgm:pt modelId="{FA93B040-EECC-4E65-BF50-DBE071649B12}" type="parTrans" cxnId="{BA35ACA6-A262-4C31-841F-4E1E73660B20}">
      <dgm:prSet/>
      <dgm:spPr/>
      <dgm:t>
        <a:bodyPr/>
        <a:lstStyle/>
        <a:p>
          <a:endParaRPr lang="tr-TR"/>
        </a:p>
      </dgm:t>
    </dgm:pt>
    <dgm:pt modelId="{A705EF11-5B2A-4608-91C8-CDCA2C091644}" type="sibTrans" cxnId="{BA35ACA6-A262-4C31-841F-4E1E73660B20}">
      <dgm:prSet/>
      <dgm:spPr/>
      <dgm:t>
        <a:bodyPr/>
        <a:lstStyle/>
        <a:p>
          <a:endParaRPr lang="tr-TR"/>
        </a:p>
      </dgm:t>
    </dgm:pt>
    <dgm:pt modelId="{267F5B44-BDAF-409D-8A21-CBBC3A79E8F3}">
      <dgm:prSet custT="1"/>
      <dgm:spPr>
        <a:solidFill>
          <a:srgbClr val="FFCC99">
            <a:alpha val="90000"/>
          </a:srgbClr>
        </a:solidFill>
      </dgm:spPr>
      <dgm:t>
        <a:bodyPr/>
        <a:lstStyle/>
        <a:p>
          <a:r>
            <a:rPr lang="tr-TR" sz="1800" b="1" dirty="0" smtClean="0"/>
            <a:t>Fransız ve Ermenilerle Savaş</a:t>
          </a:r>
        </a:p>
        <a:p>
          <a:r>
            <a:rPr lang="tr-TR" sz="1800" b="1" dirty="0" smtClean="0"/>
            <a:t>Ankara Antlaşması</a:t>
          </a:r>
          <a:endParaRPr lang="tr-TR" sz="1800" b="1" dirty="0"/>
        </a:p>
      </dgm:t>
    </dgm:pt>
    <dgm:pt modelId="{C46FBF4D-7D35-4C58-AA7C-3E80C099CCA5}" type="parTrans" cxnId="{B64AEE4F-E73F-49DD-AE21-CFACE0CDC19B}">
      <dgm:prSet/>
      <dgm:spPr/>
      <dgm:t>
        <a:bodyPr/>
        <a:lstStyle/>
        <a:p>
          <a:endParaRPr lang="tr-TR"/>
        </a:p>
      </dgm:t>
    </dgm:pt>
    <dgm:pt modelId="{5BE31D61-7779-4D88-AD09-6AFC400147FE}" type="sibTrans" cxnId="{B64AEE4F-E73F-49DD-AE21-CFACE0CDC19B}">
      <dgm:prSet/>
      <dgm:spPr/>
      <dgm:t>
        <a:bodyPr/>
        <a:lstStyle/>
        <a:p>
          <a:endParaRPr lang="tr-TR"/>
        </a:p>
      </dgm:t>
    </dgm:pt>
    <dgm:pt modelId="{0E0BBEA6-D33E-4C69-BA67-E41C332F83ED}">
      <dgm:prSet custT="1"/>
      <dgm:spPr>
        <a:solidFill>
          <a:srgbClr val="FFCC99">
            <a:alpha val="90000"/>
          </a:srgbClr>
        </a:solidFill>
      </dgm:spPr>
      <dgm:t>
        <a:bodyPr/>
        <a:lstStyle/>
        <a:p>
          <a:r>
            <a:rPr lang="tr-TR" sz="2400" b="1" dirty="0" smtClean="0"/>
            <a:t>Antep Savunması</a:t>
          </a:r>
        </a:p>
        <a:p>
          <a:r>
            <a:rPr lang="tr-TR" sz="1800" b="1" dirty="0" smtClean="0"/>
            <a:t>Mart 1920-Şubat 1921</a:t>
          </a:r>
        </a:p>
        <a:p>
          <a:r>
            <a:rPr lang="tr-TR" sz="1800" b="1" dirty="0" smtClean="0"/>
            <a:t>Fransızlar 9 Şubat 1921 tarihinde şehre girebildiler.</a:t>
          </a:r>
        </a:p>
        <a:p>
          <a:r>
            <a:rPr lang="tr-TR" sz="1800" b="1" dirty="0" smtClean="0"/>
            <a:t>Şahin Bey </a:t>
          </a:r>
        </a:p>
        <a:p>
          <a:r>
            <a:rPr lang="tr-TR" sz="1800" b="1" dirty="0" smtClean="0"/>
            <a:t>( Mehmet Sait)</a:t>
          </a:r>
        </a:p>
        <a:p>
          <a:r>
            <a:rPr lang="tr-TR" sz="1800" b="1" dirty="0" smtClean="0"/>
            <a:t>Kara Yılan</a:t>
          </a:r>
          <a:endParaRPr lang="tr-TR" sz="1800" b="1" dirty="0"/>
        </a:p>
      </dgm:t>
    </dgm:pt>
    <dgm:pt modelId="{75301838-AE68-4BDB-946E-4DD8D30DB7A5}" type="parTrans" cxnId="{10678486-D42F-4C0C-8F8B-ADC1C2B8B9C0}">
      <dgm:prSet/>
      <dgm:spPr/>
      <dgm:t>
        <a:bodyPr/>
        <a:lstStyle/>
        <a:p>
          <a:endParaRPr lang="tr-TR"/>
        </a:p>
      </dgm:t>
    </dgm:pt>
    <dgm:pt modelId="{22A8E7AF-1D94-46D8-B811-916EE5EC1835}" type="sibTrans" cxnId="{10678486-D42F-4C0C-8F8B-ADC1C2B8B9C0}">
      <dgm:prSet/>
      <dgm:spPr/>
      <dgm:t>
        <a:bodyPr/>
        <a:lstStyle/>
        <a:p>
          <a:endParaRPr lang="tr-TR"/>
        </a:p>
      </dgm:t>
    </dgm:pt>
    <dgm:pt modelId="{05D52962-C518-4FA2-845A-0D5030AACFA5}">
      <dgm:prSet custT="1"/>
      <dgm:spPr>
        <a:solidFill>
          <a:srgbClr val="FFCC99">
            <a:alpha val="90000"/>
          </a:srgbClr>
        </a:solidFill>
      </dgm:spPr>
      <dgm:t>
        <a:bodyPr/>
        <a:lstStyle/>
        <a:p>
          <a:r>
            <a:rPr lang="tr-TR" sz="2400" b="1" dirty="0" smtClean="0"/>
            <a:t>Maraş</a:t>
          </a:r>
        </a:p>
        <a:p>
          <a:r>
            <a:rPr lang="tr-TR" sz="1800" b="1" dirty="0" smtClean="0"/>
            <a:t>12 Şubat 1920’de Fransızlardan kurtarıldı.</a:t>
          </a:r>
        </a:p>
        <a:p>
          <a:r>
            <a:rPr lang="tr-TR" sz="1800" b="1" dirty="0" smtClean="0"/>
            <a:t>Sütçü İmam </a:t>
          </a:r>
          <a:endParaRPr lang="tr-TR" sz="1800" b="1" dirty="0"/>
        </a:p>
      </dgm:t>
    </dgm:pt>
    <dgm:pt modelId="{7FA7E25E-0F52-4B41-A8D1-164A6DB0A6CF}" type="parTrans" cxnId="{FBC855A8-9FD5-4ED8-8768-BF5EFBC016E7}">
      <dgm:prSet/>
      <dgm:spPr/>
      <dgm:t>
        <a:bodyPr/>
        <a:lstStyle/>
        <a:p>
          <a:endParaRPr lang="tr-TR"/>
        </a:p>
      </dgm:t>
    </dgm:pt>
    <dgm:pt modelId="{4711DA27-C8CB-4F0C-B765-67E7B845826D}" type="sibTrans" cxnId="{FBC855A8-9FD5-4ED8-8768-BF5EFBC016E7}">
      <dgm:prSet/>
      <dgm:spPr/>
      <dgm:t>
        <a:bodyPr/>
        <a:lstStyle/>
        <a:p>
          <a:endParaRPr lang="tr-TR"/>
        </a:p>
      </dgm:t>
    </dgm:pt>
    <dgm:pt modelId="{1C71F05D-ED3C-409F-8000-11B7494477CC}">
      <dgm:prSet custT="1"/>
      <dgm:spPr>
        <a:solidFill>
          <a:srgbClr val="FFCC99">
            <a:alpha val="90000"/>
          </a:srgbClr>
        </a:solidFill>
      </dgm:spPr>
      <dgm:t>
        <a:bodyPr/>
        <a:lstStyle/>
        <a:p>
          <a:r>
            <a:rPr lang="tr-TR" sz="2400" b="1" dirty="0" smtClean="0"/>
            <a:t>Urfa</a:t>
          </a:r>
        </a:p>
        <a:p>
          <a:r>
            <a:rPr lang="tr-TR" sz="1800" b="1" dirty="0" smtClean="0"/>
            <a:t>11 Nisan 1920’de Fransızlardan kurtarıldı.</a:t>
          </a:r>
        </a:p>
        <a:p>
          <a:r>
            <a:rPr lang="tr-TR" sz="1800" b="1" dirty="0" smtClean="0"/>
            <a:t>Ali </a:t>
          </a:r>
          <a:r>
            <a:rPr lang="tr-TR" sz="1800" b="1" dirty="0" err="1" smtClean="0"/>
            <a:t>Saip</a:t>
          </a:r>
          <a:r>
            <a:rPr lang="tr-TR" sz="1800" b="1" dirty="0" smtClean="0"/>
            <a:t> </a:t>
          </a:r>
          <a:r>
            <a:rPr lang="tr-TR" sz="1800" b="1" dirty="0" err="1" smtClean="0"/>
            <a:t>Ursavaş</a:t>
          </a:r>
          <a:endParaRPr lang="tr-TR" sz="1800" b="1" dirty="0"/>
        </a:p>
      </dgm:t>
    </dgm:pt>
    <dgm:pt modelId="{3A6CEA4E-D2A7-480D-AE9F-45BDEA79F186}" type="parTrans" cxnId="{88C3031E-A3BD-49E5-8A73-E0FC49368654}">
      <dgm:prSet/>
      <dgm:spPr/>
      <dgm:t>
        <a:bodyPr/>
        <a:lstStyle/>
        <a:p>
          <a:endParaRPr lang="tr-TR"/>
        </a:p>
      </dgm:t>
    </dgm:pt>
    <dgm:pt modelId="{FE3763C4-2320-4524-9291-E57849847BDD}" type="sibTrans" cxnId="{88C3031E-A3BD-49E5-8A73-E0FC49368654}">
      <dgm:prSet/>
      <dgm:spPr/>
      <dgm:t>
        <a:bodyPr/>
        <a:lstStyle/>
        <a:p>
          <a:endParaRPr lang="tr-TR"/>
        </a:p>
      </dgm:t>
    </dgm:pt>
    <dgm:pt modelId="{66243651-3EF4-414F-B3DB-A695A8E998A3}">
      <dgm:prSet custT="1"/>
      <dgm:spPr>
        <a:solidFill>
          <a:srgbClr val="FFCC99">
            <a:alpha val="90000"/>
          </a:srgbClr>
        </a:solidFill>
      </dgm:spPr>
      <dgm:t>
        <a:bodyPr/>
        <a:lstStyle/>
        <a:p>
          <a:r>
            <a:rPr lang="tr-TR" sz="2400" b="1" dirty="0" smtClean="0"/>
            <a:t>Adana</a:t>
          </a:r>
        </a:p>
        <a:p>
          <a:r>
            <a:rPr lang="tr-TR" sz="1800" b="1" dirty="0" smtClean="0"/>
            <a:t>Fransızlar ve Ermenilerle mücadele edilmiştir.</a:t>
          </a:r>
        </a:p>
        <a:p>
          <a:r>
            <a:rPr lang="tr-TR" sz="1800" b="1" dirty="0" smtClean="0"/>
            <a:t>Sakarya Savaşı sonrası yapılan Ankara Antlaşması ile hem Adana, hem de güney cephesindeki mücadele sona ermiş ve Fransızlar bölgeyi boşaltmışlardır. Buradaki birlikler Batı Cephesine kaydırılmıştır.</a:t>
          </a:r>
          <a:endParaRPr lang="tr-TR" sz="1800" b="1" dirty="0"/>
        </a:p>
      </dgm:t>
    </dgm:pt>
    <dgm:pt modelId="{76EB4A71-A6EB-426F-B140-519EB6619F70}" type="parTrans" cxnId="{07D6C473-A374-46DA-B0E6-96BD21A03E09}">
      <dgm:prSet/>
      <dgm:spPr/>
      <dgm:t>
        <a:bodyPr/>
        <a:lstStyle/>
        <a:p>
          <a:endParaRPr lang="tr-TR"/>
        </a:p>
      </dgm:t>
    </dgm:pt>
    <dgm:pt modelId="{4D316DDC-FCDA-486E-AF58-DC424E4F82A7}" type="sibTrans" cxnId="{07D6C473-A374-46DA-B0E6-96BD21A03E09}">
      <dgm:prSet/>
      <dgm:spPr/>
      <dgm:t>
        <a:bodyPr/>
        <a:lstStyle/>
        <a:p>
          <a:endParaRPr lang="tr-TR"/>
        </a:p>
      </dgm:t>
    </dgm:pt>
    <dgm:pt modelId="{A4908EDF-DCE5-4A6D-A5D1-677CFEF6C5FC}" type="pres">
      <dgm:prSet presAssocID="{E7C2A417-382F-4A42-BD02-0BBFE6DCF003}" presName="hierChild1" presStyleCnt="0">
        <dgm:presLayoutVars>
          <dgm:chPref val="1"/>
          <dgm:dir/>
          <dgm:animOne val="branch"/>
          <dgm:animLvl val="lvl"/>
          <dgm:resizeHandles/>
        </dgm:presLayoutVars>
      </dgm:prSet>
      <dgm:spPr/>
      <dgm:t>
        <a:bodyPr/>
        <a:lstStyle/>
        <a:p>
          <a:endParaRPr lang="tr-TR"/>
        </a:p>
      </dgm:t>
    </dgm:pt>
    <dgm:pt modelId="{CB1ECB7F-2116-45A3-90F4-BD3E08E21136}" type="pres">
      <dgm:prSet presAssocID="{0C85DB26-07FD-41C3-A4D4-CA80800F2F92}" presName="hierRoot1" presStyleCnt="0"/>
      <dgm:spPr/>
    </dgm:pt>
    <dgm:pt modelId="{E375DBF8-5021-4C4E-8213-3FA0D78CA6F2}" type="pres">
      <dgm:prSet presAssocID="{0C85DB26-07FD-41C3-A4D4-CA80800F2F92}" presName="composite" presStyleCnt="0"/>
      <dgm:spPr/>
    </dgm:pt>
    <dgm:pt modelId="{44D1AF50-5EDF-41B1-A34D-B661E364A56F}" type="pres">
      <dgm:prSet presAssocID="{0C85DB26-07FD-41C3-A4D4-CA80800F2F92}" presName="background" presStyleLbl="node0" presStyleIdx="0" presStyleCnt="1"/>
      <dgm:spPr/>
    </dgm:pt>
    <dgm:pt modelId="{0B0D674E-EF7D-4D16-88D6-D239675C9616}" type="pres">
      <dgm:prSet presAssocID="{0C85DB26-07FD-41C3-A4D4-CA80800F2F92}" presName="text" presStyleLbl="fgAcc0" presStyleIdx="0" presStyleCnt="1" custScaleX="233334" custScaleY="50952">
        <dgm:presLayoutVars>
          <dgm:chPref val="3"/>
        </dgm:presLayoutVars>
      </dgm:prSet>
      <dgm:spPr/>
      <dgm:t>
        <a:bodyPr/>
        <a:lstStyle/>
        <a:p>
          <a:endParaRPr lang="tr-TR"/>
        </a:p>
      </dgm:t>
    </dgm:pt>
    <dgm:pt modelId="{48F16F87-CD39-4AAA-BD06-80A7827621CD}" type="pres">
      <dgm:prSet presAssocID="{0C85DB26-07FD-41C3-A4D4-CA80800F2F92}" presName="hierChild2" presStyleCnt="0"/>
      <dgm:spPr/>
    </dgm:pt>
    <dgm:pt modelId="{D7F9CB36-6B97-4BA8-9EA9-A46C05BF1C3B}" type="pres">
      <dgm:prSet presAssocID="{FA93B040-EECC-4E65-BF50-DBE071649B12}" presName="Name10" presStyleLbl="parChTrans1D2" presStyleIdx="0" presStyleCnt="1"/>
      <dgm:spPr/>
      <dgm:t>
        <a:bodyPr/>
        <a:lstStyle/>
        <a:p>
          <a:endParaRPr lang="tr-TR"/>
        </a:p>
      </dgm:t>
    </dgm:pt>
    <dgm:pt modelId="{D54311F5-D577-4695-AD1C-B05B8A8969AC}" type="pres">
      <dgm:prSet presAssocID="{D0C9350D-47B0-47F8-A95F-328470279BC9}" presName="hierRoot2" presStyleCnt="0"/>
      <dgm:spPr/>
    </dgm:pt>
    <dgm:pt modelId="{BDEA77B0-74CD-450B-8B82-2D3118F423FD}" type="pres">
      <dgm:prSet presAssocID="{D0C9350D-47B0-47F8-A95F-328470279BC9}" presName="composite2" presStyleCnt="0"/>
      <dgm:spPr/>
    </dgm:pt>
    <dgm:pt modelId="{57E94FF2-C2E6-4B1B-8515-F243D57B2433}" type="pres">
      <dgm:prSet presAssocID="{D0C9350D-47B0-47F8-A95F-328470279BC9}" presName="background2" presStyleLbl="node2" presStyleIdx="0" presStyleCnt="1"/>
      <dgm:spPr/>
    </dgm:pt>
    <dgm:pt modelId="{7816DA97-DEF6-4872-BB95-10F5603C862E}" type="pres">
      <dgm:prSet presAssocID="{D0C9350D-47B0-47F8-A95F-328470279BC9}" presName="text2" presStyleLbl="fgAcc2" presStyleIdx="0" presStyleCnt="1" custScaleX="162539" custScaleY="44367">
        <dgm:presLayoutVars>
          <dgm:chPref val="3"/>
        </dgm:presLayoutVars>
      </dgm:prSet>
      <dgm:spPr/>
      <dgm:t>
        <a:bodyPr/>
        <a:lstStyle/>
        <a:p>
          <a:endParaRPr lang="tr-TR"/>
        </a:p>
      </dgm:t>
    </dgm:pt>
    <dgm:pt modelId="{F81291C2-294D-44CC-B0CC-2BD6C3834CB9}" type="pres">
      <dgm:prSet presAssocID="{D0C9350D-47B0-47F8-A95F-328470279BC9}" presName="hierChild3" presStyleCnt="0"/>
      <dgm:spPr/>
    </dgm:pt>
    <dgm:pt modelId="{CD18AC7E-DDC0-4D17-A8F2-2B5790A9605D}" type="pres">
      <dgm:prSet presAssocID="{C46FBF4D-7D35-4C58-AA7C-3E80C099CCA5}" presName="Name17" presStyleLbl="parChTrans1D3" presStyleIdx="0" presStyleCnt="1"/>
      <dgm:spPr/>
      <dgm:t>
        <a:bodyPr/>
        <a:lstStyle/>
        <a:p>
          <a:endParaRPr lang="tr-TR"/>
        </a:p>
      </dgm:t>
    </dgm:pt>
    <dgm:pt modelId="{CDFA1E8D-4CE1-4046-9C18-FC4A158BDC47}" type="pres">
      <dgm:prSet presAssocID="{267F5B44-BDAF-409D-8A21-CBBC3A79E8F3}" presName="hierRoot3" presStyleCnt="0"/>
      <dgm:spPr/>
    </dgm:pt>
    <dgm:pt modelId="{501F1B00-D030-45FC-8477-2045C95DC953}" type="pres">
      <dgm:prSet presAssocID="{267F5B44-BDAF-409D-8A21-CBBC3A79E8F3}" presName="composite3" presStyleCnt="0"/>
      <dgm:spPr/>
    </dgm:pt>
    <dgm:pt modelId="{5DA00FDB-EB84-40D4-AC1B-1E88851B9C5D}" type="pres">
      <dgm:prSet presAssocID="{267F5B44-BDAF-409D-8A21-CBBC3A79E8F3}" presName="background3" presStyleLbl="node3" presStyleIdx="0" presStyleCnt="1"/>
      <dgm:spPr/>
    </dgm:pt>
    <dgm:pt modelId="{60877D7B-CDCE-4276-B425-27A3E72938F7}" type="pres">
      <dgm:prSet presAssocID="{267F5B44-BDAF-409D-8A21-CBBC3A79E8F3}" presName="text3" presStyleLbl="fgAcc3" presStyleIdx="0" presStyleCnt="1" custScaleX="220423" custScaleY="72687">
        <dgm:presLayoutVars>
          <dgm:chPref val="3"/>
        </dgm:presLayoutVars>
      </dgm:prSet>
      <dgm:spPr/>
      <dgm:t>
        <a:bodyPr/>
        <a:lstStyle/>
        <a:p>
          <a:endParaRPr lang="tr-TR"/>
        </a:p>
      </dgm:t>
    </dgm:pt>
    <dgm:pt modelId="{F385A55A-183A-42F3-9174-A083FA2AA519}" type="pres">
      <dgm:prSet presAssocID="{267F5B44-BDAF-409D-8A21-CBBC3A79E8F3}" presName="hierChild4" presStyleCnt="0"/>
      <dgm:spPr/>
    </dgm:pt>
    <dgm:pt modelId="{49A960C1-543C-4A36-BE6F-F2238FBB82C2}" type="pres">
      <dgm:prSet presAssocID="{75301838-AE68-4BDB-946E-4DD8D30DB7A5}" presName="Name23" presStyleLbl="parChTrans1D4" presStyleIdx="0" presStyleCnt="4"/>
      <dgm:spPr/>
      <dgm:t>
        <a:bodyPr/>
        <a:lstStyle/>
        <a:p>
          <a:endParaRPr lang="tr-TR"/>
        </a:p>
      </dgm:t>
    </dgm:pt>
    <dgm:pt modelId="{6D65D5CD-7722-4088-84C2-2CCDD4B9C219}" type="pres">
      <dgm:prSet presAssocID="{0E0BBEA6-D33E-4C69-BA67-E41C332F83ED}" presName="hierRoot4" presStyleCnt="0"/>
      <dgm:spPr/>
    </dgm:pt>
    <dgm:pt modelId="{72FB8E41-89EA-490E-B0FC-818337E05822}" type="pres">
      <dgm:prSet presAssocID="{0E0BBEA6-D33E-4C69-BA67-E41C332F83ED}" presName="composite4" presStyleCnt="0"/>
      <dgm:spPr/>
    </dgm:pt>
    <dgm:pt modelId="{A5643F35-76EB-46A1-AD39-C59F950047DE}" type="pres">
      <dgm:prSet presAssocID="{0E0BBEA6-D33E-4C69-BA67-E41C332F83ED}" presName="background4" presStyleLbl="node4" presStyleIdx="0" presStyleCnt="4"/>
      <dgm:spPr/>
    </dgm:pt>
    <dgm:pt modelId="{E8802156-300B-43E4-9B05-5892AB739054}" type="pres">
      <dgm:prSet presAssocID="{0E0BBEA6-D33E-4C69-BA67-E41C332F83ED}" presName="text4" presStyleLbl="fgAcc4" presStyleIdx="0" presStyleCnt="4" custScaleX="122222" custScaleY="355870">
        <dgm:presLayoutVars>
          <dgm:chPref val="3"/>
        </dgm:presLayoutVars>
      </dgm:prSet>
      <dgm:spPr/>
      <dgm:t>
        <a:bodyPr/>
        <a:lstStyle/>
        <a:p>
          <a:endParaRPr lang="tr-TR"/>
        </a:p>
      </dgm:t>
    </dgm:pt>
    <dgm:pt modelId="{2BECB7A3-8B61-4EBA-8913-B7213982F77F}" type="pres">
      <dgm:prSet presAssocID="{0E0BBEA6-D33E-4C69-BA67-E41C332F83ED}" presName="hierChild5" presStyleCnt="0"/>
      <dgm:spPr/>
    </dgm:pt>
    <dgm:pt modelId="{2ED14875-24C2-4D84-B292-37BFE5267162}" type="pres">
      <dgm:prSet presAssocID="{7FA7E25E-0F52-4B41-A8D1-164A6DB0A6CF}" presName="Name23" presStyleLbl="parChTrans1D4" presStyleIdx="1" presStyleCnt="4"/>
      <dgm:spPr/>
      <dgm:t>
        <a:bodyPr/>
        <a:lstStyle/>
        <a:p>
          <a:endParaRPr lang="tr-TR"/>
        </a:p>
      </dgm:t>
    </dgm:pt>
    <dgm:pt modelId="{97B4CDCA-B728-4C6D-A454-4489BB44B52B}" type="pres">
      <dgm:prSet presAssocID="{05D52962-C518-4FA2-845A-0D5030AACFA5}" presName="hierRoot4" presStyleCnt="0"/>
      <dgm:spPr/>
    </dgm:pt>
    <dgm:pt modelId="{786D9AFE-622A-4650-8B0F-F6824059CD0C}" type="pres">
      <dgm:prSet presAssocID="{05D52962-C518-4FA2-845A-0D5030AACFA5}" presName="composite4" presStyleCnt="0"/>
      <dgm:spPr/>
    </dgm:pt>
    <dgm:pt modelId="{236DA99A-992B-44B4-A6FD-4FB43B93B487}" type="pres">
      <dgm:prSet presAssocID="{05D52962-C518-4FA2-845A-0D5030AACFA5}" presName="background4" presStyleLbl="node4" presStyleIdx="1" presStyleCnt="4"/>
      <dgm:spPr/>
    </dgm:pt>
    <dgm:pt modelId="{962262B6-252A-4B76-B0E6-02C9266144CB}" type="pres">
      <dgm:prSet presAssocID="{05D52962-C518-4FA2-845A-0D5030AACFA5}" presName="text4" presStyleLbl="fgAcc4" presStyleIdx="1" presStyleCnt="4" custScaleY="227301">
        <dgm:presLayoutVars>
          <dgm:chPref val="3"/>
        </dgm:presLayoutVars>
      </dgm:prSet>
      <dgm:spPr/>
      <dgm:t>
        <a:bodyPr/>
        <a:lstStyle/>
        <a:p>
          <a:endParaRPr lang="tr-TR"/>
        </a:p>
      </dgm:t>
    </dgm:pt>
    <dgm:pt modelId="{B53451AC-037D-4009-8259-018456229A43}" type="pres">
      <dgm:prSet presAssocID="{05D52962-C518-4FA2-845A-0D5030AACFA5}" presName="hierChild5" presStyleCnt="0"/>
      <dgm:spPr/>
    </dgm:pt>
    <dgm:pt modelId="{8B40322C-B70E-4BEF-8781-9FDD598EFEA0}" type="pres">
      <dgm:prSet presAssocID="{3A6CEA4E-D2A7-480D-AE9F-45BDEA79F186}" presName="Name23" presStyleLbl="parChTrans1D4" presStyleIdx="2" presStyleCnt="4"/>
      <dgm:spPr/>
      <dgm:t>
        <a:bodyPr/>
        <a:lstStyle/>
        <a:p>
          <a:endParaRPr lang="tr-TR"/>
        </a:p>
      </dgm:t>
    </dgm:pt>
    <dgm:pt modelId="{07328E45-EE0D-42CC-B282-30B14A59D823}" type="pres">
      <dgm:prSet presAssocID="{1C71F05D-ED3C-409F-8000-11B7494477CC}" presName="hierRoot4" presStyleCnt="0"/>
      <dgm:spPr/>
    </dgm:pt>
    <dgm:pt modelId="{E4AB28F8-30FA-45C4-9F3D-C262560E1B4C}" type="pres">
      <dgm:prSet presAssocID="{1C71F05D-ED3C-409F-8000-11B7494477CC}" presName="composite4" presStyleCnt="0"/>
      <dgm:spPr/>
    </dgm:pt>
    <dgm:pt modelId="{358A55FB-588E-42F1-B42F-24BC8B10A2F8}" type="pres">
      <dgm:prSet presAssocID="{1C71F05D-ED3C-409F-8000-11B7494477CC}" presName="background4" presStyleLbl="node4" presStyleIdx="2" presStyleCnt="4"/>
      <dgm:spPr/>
    </dgm:pt>
    <dgm:pt modelId="{1E2986C7-1072-453E-A317-5B693B82C5E7}" type="pres">
      <dgm:prSet presAssocID="{1C71F05D-ED3C-409F-8000-11B7494477CC}" presName="text4" presStyleLbl="fgAcc4" presStyleIdx="2" presStyleCnt="4" custScaleY="223073">
        <dgm:presLayoutVars>
          <dgm:chPref val="3"/>
        </dgm:presLayoutVars>
      </dgm:prSet>
      <dgm:spPr/>
      <dgm:t>
        <a:bodyPr/>
        <a:lstStyle/>
        <a:p>
          <a:endParaRPr lang="tr-TR"/>
        </a:p>
      </dgm:t>
    </dgm:pt>
    <dgm:pt modelId="{CD6197DF-A0D5-4AB0-9A15-88144845EF54}" type="pres">
      <dgm:prSet presAssocID="{1C71F05D-ED3C-409F-8000-11B7494477CC}" presName="hierChild5" presStyleCnt="0"/>
      <dgm:spPr/>
    </dgm:pt>
    <dgm:pt modelId="{A30AE158-C5E5-4CCD-8028-EDB73B84D813}" type="pres">
      <dgm:prSet presAssocID="{76EB4A71-A6EB-426F-B140-519EB6619F70}" presName="Name23" presStyleLbl="parChTrans1D4" presStyleIdx="3" presStyleCnt="4"/>
      <dgm:spPr/>
      <dgm:t>
        <a:bodyPr/>
        <a:lstStyle/>
        <a:p>
          <a:endParaRPr lang="tr-TR"/>
        </a:p>
      </dgm:t>
    </dgm:pt>
    <dgm:pt modelId="{AEA80B73-8CD7-44FD-A471-8CCE4A94EDA0}" type="pres">
      <dgm:prSet presAssocID="{66243651-3EF4-414F-B3DB-A695A8E998A3}" presName="hierRoot4" presStyleCnt="0"/>
      <dgm:spPr/>
    </dgm:pt>
    <dgm:pt modelId="{6412D5BC-ABC0-401E-8516-40E1E69E01EE}" type="pres">
      <dgm:prSet presAssocID="{66243651-3EF4-414F-B3DB-A695A8E998A3}" presName="composite4" presStyleCnt="0"/>
      <dgm:spPr/>
    </dgm:pt>
    <dgm:pt modelId="{0C92BE52-48E8-4904-ACAC-A9D4360D9C21}" type="pres">
      <dgm:prSet presAssocID="{66243651-3EF4-414F-B3DB-A695A8E998A3}" presName="background4" presStyleLbl="node4" presStyleIdx="3" presStyleCnt="4"/>
      <dgm:spPr/>
    </dgm:pt>
    <dgm:pt modelId="{D97D70EC-D62C-4CE4-BACE-978B42EEEDC9}" type="pres">
      <dgm:prSet presAssocID="{66243651-3EF4-414F-B3DB-A695A8E998A3}" presName="text4" presStyleLbl="fgAcc4" presStyleIdx="3" presStyleCnt="4" custScaleX="172115" custScaleY="401130">
        <dgm:presLayoutVars>
          <dgm:chPref val="3"/>
        </dgm:presLayoutVars>
      </dgm:prSet>
      <dgm:spPr/>
      <dgm:t>
        <a:bodyPr/>
        <a:lstStyle/>
        <a:p>
          <a:endParaRPr lang="tr-TR"/>
        </a:p>
      </dgm:t>
    </dgm:pt>
    <dgm:pt modelId="{8AB17B09-0D9E-4903-B60E-CBD659C8B31B}" type="pres">
      <dgm:prSet presAssocID="{66243651-3EF4-414F-B3DB-A695A8E998A3}" presName="hierChild5" presStyleCnt="0"/>
      <dgm:spPr/>
    </dgm:pt>
  </dgm:ptLst>
  <dgm:cxnLst>
    <dgm:cxn modelId="{3DE10F2C-DAE8-4BF7-AF72-C3F73D173BEE}" type="presOf" srcId="{66243651-3EF4-414F-B3DB-A695A8E998A3}" destId="{D97D70EC-D62C-4CE4-BACE-978B42EEEDC9}" srcOrd="0" destOrd="0" presId="urn:microsoft.com/office/officeart/2005/8/layout/hierarchy1"/>
    <dgm:cxn modelId="{B64AEE4F-E73F-49DD-AE21-CFACE0CDC19B}" srcId="{D0C9350D-47B0-47F8-A95F-328470279BC9}" destId="{267F5B44-BDAF-409D-8A21-CBBC3A79E8F3}" srcOrd="0" destOrd="0" parTransId="{C46FBF4D-7D35-4C58-AA7C-3E80C099CCA5}" sibTransId="{5BE31D61-7779-4D88-AD09-6AFC400147FE}"/>
    <dgm:cxn modelId="{07D6C473-A374-46DA-B0E6-96BD21A03E09}" srcId="{267F5B44-BDAF-409D-8A21-CBBC3A79E8F3}" destId="{66243651-3EF4-414F-B3DB-A695A8E998A3}" srcOrd="3" destOrd="0" parTransId="{76EB4A71-A6EB-426F-B140-519EB6619F70}" sibTransId="{4D316DDC-FCDA-486E-AF58-DC424E4F82A7}"/>
    <dgm:cxn modelId="{E439BFC7-71CF-4BB2-A343-3CC62E7AA7A2}" type="presOf" srcId="{FA93B040-EECC-4E65-BF50-DBE071649B12}" destId="{D7F9CB36-6B97-4BA8-9EA9-A46C05BF1C3B}" srcOrd="0" destOrd="0" presId="urn:microsoft.com/office/officeart/2005/8/layout/hierarchy1"/>
    <dgm:cxn modelId="{3BB12BAD-B7A9-4C13-B55F-FA5A1A50D377}" type="presOf" srcId="{D0C9350D-47B0-47F8-A95F-328470279BC9}" destId="{7816DA97-DEF6-4872-BB95-10F5603C862E}" srcOrd="0" destOrd="0" presId="urn:microsoft.com/office/officeart/2005/8/layout/hierarchy1"/>
    <dgm:cxn modelId="{10678486-D42F-4C0C-8F8B-ADC1C2B8B9C0}" srcId="{267F5B44-BDAF-409D-8A21-CBBC3A79E8F3}" destId="{0E0BBEA6-D33E-4C69-BA67-E41C332F83ED}" srcOrd="0" destOrd="0" parTransId="{75301838-AE68-4BDB-946E-4DD8D30DB7A5}" sibTransId="{22A8E7AF-1D94-46D8-B811-916EE5EC1835}"/>
    <dgm:cxn modelId="{FBC855A8-9FD5-4ED8-8768-BF5EFBC016E7}" srcId="{267F5B44-BDAF-409D-8A21-CBBC3A79E8F3}" destId="{05D52962-C518-4FA2-845A-0D5030AACFA5}" srcOrd="1" destOrd="0" parTransId="{7FA7E25E-0F52-4B41-A8D1-164A6DB0A6CF}" sibTransId="{4711DA27-C8CB-4F0C-B765-67E7B845826D}"/>
    <dgm:cxn modelId="{AB3A748D-298E-4003-BBAA-D3F98A105A2E}" srcId="{E7C2A417-382F-4A42-BD02-0BBFE6DCF003}" destId="{0C85DB26-07FD-41C3-A4D4-CA80800F2F92}" srcOrd="0" destOrd="0" parTransId="{88517372-08F3-404E-88BF-68E97E8B8054}" sibTransId="{34856296-1576-4C69-A588-3A784346C47B}"/>
    <dgm:cxn modelId="{F10143D2-64E2-420C-9926-68E278CCADAC}" type="presOf" srcId="{C46FBF4D-7D35-4C58-AA7C-3E80C099CCA5}" destId="{CD18AC7E-DDC0-4D17-A8F2-2B5790A9605D}" srcOrd="0" destOrd="0" presId="urn:microsoft.com/office/officeart/2005/8/layout/hierarchy1"/>
    <dgm:cxn modelId="{E840B4A2-85F1-4FDB-8165-1C76BB94CF39}" type="presOf" srcId="{05D52962-C518-4FA2-845A-0D5030AACFA5}" destId="{962262B6-252A-4B76-B0E6-02C9266144CB}" srcOrd="0" destOrd="0" presId="urn:microsoft.com/office/officeart/2005/8/layout/hierarchy1"/>
    <dgm:cxn modelId="{6E42E5E3-DC0F-4B8D-846F-F95D09918E0A}" type="presOf" srcId="{1C71F05D-ED3C-409F-8000-11B7494477CC}" destId="{1E2986C7-1072-453E-A317-5B693B82C5E7}" srcOrd="0" destOrd="0" presId="urn:microsoft.com/office/officeart/2005/8/layout/hierarchy1"/>
    <dgm:cxn modelId="{50DAE208-DDF8-44D9-AA22-E54477CBC26E}" type="presOf" srcId="{76EB4A71-A6EB-426F-B140-519EB6619F70}" destId="{A30AE158-C5E5-4CCD-8028-EDB73B84D813}" srcOrd="0" destOrd="0" presId="urn:microsoft.com/office/officeart/2005/8/layout/hierarchy1"/>
    <dgm:cxn modelId="{88C3031E-A3BD-49E5-8A73-E0FC49368654}" srcId="{267F5B44-BDAF-409D-8A21-CBBC3A79E8F3}" destId="{1C71F05D-ED3C-409F-8000-11B7494477CC}" srcOrd="2" destOrd="0" parTransId="{3A6CEA4E-D2A7-480D-AE9F-45BDEA79F186}" sibTransId="{FE3763C4-2320-4524-9291-E57849847BDD}"/>
    <dgm:cxn modelId="{1D7A6381-FCA5-42DD-8698-A44346EB5B5A}" type="presOf" srcId="{7FA7E25E-0F52-4B41-A8D1-164A6DB0A6CF}" destId="{2ED14875-24C2-4D84-B292-37BFE5267162}" srcOrd="0" destOrd="0" presId="urn:microsoft.com/office/officeart/2005/8/layout/hierarchy1"/>
    <dgm:cxn modelId="{4775D386-571E-40E5-A19A-AB2E7BAE44A1}" type="presOf" srcId="{75301838-AE68-4BDB-946E-4DD8D30DB7A5}" destId="{49A960C1-543C-4A36-BE6F-F2238FBB82C2}" srcOrd="0" destOrd="0" presId="urn:microsoft.com/office/officeart/2005/8/layout/hierarchy1"/>
    <dgm:cxn modelId="{BB147D16-E736-4AD4-89F4-297C09944391}" type="presOf" srcId="{E7C2A417-382F-4A42-BD02-0BBFE6DCF003}" destId="{A4908EDF-DCE5-4A6D-A5D1-677CFEF6C5FC}" srcOrd="0" destOrd="0" presId="urn:microsoft.com/office/officeart/2005/8/layout/hierarchy1"/>
    <dgm:cxn modelId="{BA35ACA6-A262-4C31-841F-4E1E73660B20}" srcId="{0C85DB26-07FD-41C3-A4D4-CA80800F2F92}" destId="{D0C9350D-47B0-47F8-A95F-328470279BC9}" srcOrd="0" destOrd="0" parTransId="{FA93B040-EECC-4E65-BF50-DBE071649B12}" sibTransId="{A705EF11-5B2A-4608-91C8-CDCA2C091644}"/>
    <dgm:cxn modelId="{CA141629-66DE-4056-955C-B04299A5A632}" type="presOf" srcId="{267F5B44-BDAF-409D-8A21-CBBC3A79E8F3}" destId="{60877D7B-CDCE-4276-B425-27A3E72938F7}" srcOrd="0" destOrd="0" presId="urn:microsoft.com/office/officeart/2005/8/layout/hierarchy1"/>
    <dgm:cxn modelId="{C5D13477-F560-41C8-9D8C-F0EF8B33C973}" type="presOf" srcId="{0C85DB26-07FD-41C3-A4D4-CA80800F2F92}" destId="{0B0D674E-EF7D-4D16-88D6-D239675C9616}" srcOrd="0" destOrd="0" presId="urn:microsoft.com/office/officeart/2005/8/layout/hierarchy1"/>
    <dgm:cxn modelId="{099CA287-5BEE-40A2-9A05-C7AA9446A71A}" type="presOf" srcId="{3A6CEA4E-D2A7-480D-AE9F-45BDEA79F186}" destId="{8B40322C-B70E-4BEF-8781-9FDD598EFEA0}" srcOrd="0" destOrd="0" presId="urn:microsoft.com/office/officeart/2005/8/layout/hierarchy1"/>
    <dgm:cxn modelId="{1981D097-DBAB-4E21-87D2-42E78ACB5374}" type="presOf" srcId="{0E0BBEA6-D33E-4C69-BA67-E41C332F83ED}" destId="{E8802156-300B-43E4-9B05-5892AB739054}" srcOrd="0" destOrd="0" presId="urn:microsoft.com/office/officeart/2005/8/layout/hierarchy1"/>
    <dgm:cxn modelId="{14885AA2-AB2A-4BEF-AB9E-9C9EFD9715A4}" type="presParOf" srcId="{A4908EDF-DCE5-4A6D-A5D1-677CFEF6C5FC}" destId="{CB1ECB7F-2116-45A3-90F4-BD3E08E21136}" srcOrd="0" destOrd="0" presId="urn:microsoft.com/office/officeart/2005/8/layout/hierarchy1"/>
    <dgm:cxn modelId="{CB2FD04B-0BD5-4AC3-8440-E79F45CC9D94}" type="presParOf" srcId="{CB1ECB7F-2116-45A3-90F4-BD3E08E21136}" destId="{E375DBF8-5021-4C4E-8213-3FA0D78CA6F2}" srcOrd="0" destOrd="0" presId="urn:microsoft.com/office/officeart/2005/8/layout/hierarchy1"/>
    <dgm:cxn modelId="{F9292ABC-6AFF-4781-BD30-09E49B282B27}" type="presParOf" srcId="{E375DBF8-5021-4C4E-8213-3FA0D78CA6F2}" destId="{44D1AF50-5EDF-41B1-A34D-B661E364A56F}" srcOrd="0" destOrd="0" presId="urn:microsoft.com/office/officeart/2005/8/layout/hierarchy1"/>
    <dgm:cxn modelId="{DE836BFC-FD1E-4450-85A3-885D37C6D127}" type="presParOf" srcId="{E375DBF8-5021-4C4E-8213-3FA0D78CA6F2}" destId="{0B0D674E-EF7D-4D16-88D6-D239675C9616}" srcOrd="1" destOrd="0" presId="urn:microsoft.com/office/officeart/2005/8/layout/hierarchy1"/>
    <dgm:cxn modelId="{9B44AD53-FD2A-4F50-B1CF-18E831A1D7E3}" type="presParOf" srcId="{CB1ECB7F-2116-45A3-90F4-BD3E08E21136}" destId="{48F16F87-CD39-4AAA-BD06-80A7827621CD}" srcOrd="1" destOrd="0" presId="urn:microsoft.com/office/officeart/2005/8/layout/hierarchy1"/>
    <dgm:cxn modelId="{B556DB11-A1E3-4971-A0FC-0D1CA21B8AD1}" type="presParOf" srcId="{48F16F87-CD39-4AAA-BD06-80A7827621CD}" destId="{D7F9CB36-6B97-4BA8-9EA9-A46C05BF1C3B}" srcOrd="0" destOrd="0" presId="urn:microsoft.com/office/officeart/2005/8/layout/hierarchy1"/>
    <dgm:cxn modelId="{29D842A8-15FF-4EC1-B4CE-B6EB7352B165}" type="presParOf" srcId="{48F16F87-CD39-4AAA-BD06-80A7827621CD}" destId="{D54311F5-D577-4695-AD1C-B05B8A8969AC}" srcOrd="1" destOrd="0" presId="urn:microsoft.com/office/officeart/2005/8/layout/hierarchy1"/>
    <dgm:cxn modelId="{9E136308-CA6D-429D-BA29-13FD42D34D53}" type="presParOf" srcId="{D54311F5-D577-4695-AD1C-B05B8A8969AC}" destId="{BDEA77B0-74CD-450B-8B82-2D3118F423FD}" srcOrd="0" destOrd="0" presId="urn:microsoft.com/office/officeart/2005/8/layout/hierarchy1"/>
    <dgm:cxn modelId="{2C498C0D-8627-417F-82C9-C1298145C90E}" type="presParOf" srcId="{BDEA77B0-74CD-450B-8B82-2D3118F423FD}" destId="{57E94FF2-C2E6-4B1B-8515-F243D57B2433}" srcOrd="0" destOrd="0" presId="urn:microsoft.com/office/officeart/2005/8/layout/hierarchy1"/>
    <dgm:cxn modelId="{0FD3195C-BA1D-4C4C-B4B1-58FEC9707DC5}" type="presParOf" srcId="{BDEA77B0-74CD-450B-8B82-2D3118F423FD}" destId="{7816DA97-DEF6-4872-BB95-10F5603C862E}" srcOrd="1" destOrd="0" presId="urn:microsoft.com/office/officeart/2005/8/layout/hierarchy1"/>
    <dgm:cxn modelId="{3B906BF1-70A3-4529-A7DB-F5F39DAACADB}" type="presParOf" srcId="{D54311F5-D577-4695-AD1C-B05B8A8969AC}" destId="{F81291C2-294D-44CC-B0CC-2BD6C3834CB9}" srcOrd="1" destOrd="0" presId="urn:microsoft.com/office/officeart/2005/8/layout/hierarchy1"/>
    <dgm:cxn modelId="{F1FEDDB2-C52B-4D9E-826D-C4D02A9E02B0}" type="presParOf" srcId="{F81291C2-294D-44CC-B0CC-2BD6C3834CB9}" destId="{CD18AC7E-DDC0-4D17-A8F2-2B5790A9605D}" srcOrd="0" destOrd="0" presId="urn:microsoft.com/office/officeart/2005/8/layout/hierarchy1"/>
    <dgm:cxn modelId="{32F8CBBD-0BA8-4815-844F-22A5BBA3BB7A}" type="presParOf" srcId="{F81291C2-294D-44CC-B0CC-2BD6C3834CB9}" destId="{CDFA1E8D-4CE1-4046-9C18-FC4A158BDC47}" srcOrd="1" destOrd="0" presId="urn:microsoft.com/office/officeart/2005/8/layout/hierarchy1"/>
    <dgm:cxn modelId="{6CA87D44-21EA-4218-AA18-E5871E7DCAE0}" type="presParOf" srcId="{CDFA1E8D-4CE1-4046-9C18-FC4A158BDC47}" destId="{501F1B00-D030-45FC-8477-2045C95DC953}" srcOrd="0" destOrd="0" presId="urn:microsoft.com/office/officeart/2005/8/layout/hierarchy1"/>
    <dgm:cxn modelId="{057CDBF7-817F-493D-88BD-0C87BD4383F0}" type="presParOf" srcId="{501F1B00-D030-45FC-8477-2045C95DC953}" destId="{5DA00FDB-EB84-40D4-AC1B-1E88851B9C5D}" srcOrd="0" destOrd="0" presId="urn:microsoft.com/office/officeart/2005/8/layout/hierarchy1"/>
    <dgm:cxn modelId="{A4A479FE-F287-42A3-ACA8-8E62D160FD46}" type="presParOf" srcId="{501F1B00-D030-45FC-8477-2045C95DC953}" destId="{60877D7B-CDCE-4276-B425-27A3E72938F7}" srcOrd="1" destOrd="0" presId="urn:microsoft.com/office/officeart/2005/8/layout/hierarchy1"/>
    <dgm:cxn modelId="{A55C72D8-370D-4E0B-B565-142D80081598}" type="presParOf" srcId="{CDFA1E8D-4CE1-4046-9C18-FC4A158BDC47}" destId="{F385A55A-183A-42F3-9174-A083FA2AA519}" srcOrd="1" destOrd="0" presId="urn:microsoft.com/office/officeart/2005/8/layout/hierarchy1"/>
    <dgm:cxn modelId="{E171C7DB-E132-45FE-9F5F-00B41A19A2A9}" type="presParOf" srcId="{F385A55A-183A-42F3-9174-A083FA2AA519}" destId="{49A960C1-543C-4A36-BE6F-F2238FBB82C2}" srcOrd="0" destOrd="0" presId="urn:microsoft.com/office/officeart/2005/8/layout/hierarchy1"/>
    <dgm:cxn modelId="{F20C44D9-2B75-449B-A113-20105D18D319}" type="presParOf" srcId="{F385A55A-183A-42F3-9174-A083FA2AA519}" destId="{6D65D5CD-7722-4088-84C2-2CCDD4B9C219}" srcOrd="1" destOrd="0" presId="urn:microsoft.com/office/officeart/2005/8/layout/hierarchy1"/>
    <dgm:cxn modelId="{850E543F-B18B-4B39-AB9F-68356ECBBB15}" type="presParOf" srcId="{6D65D5CD-7722-4088-84C2-2CCDD4B9C219}" destId="{72FB8E41-89EA-490E-B0FC-818337E05822}" srcOrd="0" destOrd="0" presId="urn:microsoft.com/office/officeart/2005/8/layout/hierarchy1"/>
    <dgm:cxn modelId="{B1D02DBF-A57E-42D9-BA55-FA08D35F7A5D}" type="presParOf" srcId="{72FB8E41-89EA-490E-B0FC-818337E05822}" destId="{A5643F35-76EB-46A1-AD39-C59F950047DE}" srcOrd="0" destOrd="0" presId="urn:microsoft.com/office/officeart/2005/8/layout/hierarchy1"/>
    <dgm:cxn modelId="{94C0332F-FA05-46AD-A325-47DF8AD9DCD9}" type="presParOf" srcId="{72FB8E41-89EA-490E-B0FC-818337E05822}" destId="{E8802156-300B-43E4-9B05-5892AB739054}" srcOrd="1" destOrd="0" presId="urn:microsoft.com/office/officeart/2005/8/layout/hierarchy1"/>
    <dgm:cxn modelId="{5FE5F286-5044-4C0D-B3E6-E22988C3581A}" type="presParOf" srcId="{6D65D5CD-7722-4088-84C2-2CCDD4B9C219}" destId="{2BECB7A3-8B61-4EBA-8913-B7213982F77F}" srcOrd="1" destOrd="0" presId="urn:microsoft.com/office/officeart/2005/8/layout/hierarchy1"/>
    <dgm:cxn modelId="{0161B278-9DB1-48AB-82CB-FE46CC8C3143}" type="presParOf" srcId="{F385A55A-183A-42F3-9174-A083FA2AA519}" destId="{2ED14875-24C2-4D84-B292-37BFE5267162}" srcOrd="2" destOrd="0" presId="urn:microsoft.com/office/officeart/2005/8/layout/hierarchy1"/>
    <dgm:cxn modelId="{AF2E0474-D2F1-4D3E-BD4B-57BD44DA4A07}" type="presParOf" srcId="{F385A55A-183A-42F3-9174-A083FA2AA519}" destId="{97B4CDCA-B728-4C6D-A454-4489BB44B52B}" srcOrd="3" destOrd="0" presId="urn:microsoft.com/office/officeart/2005/8/layout/hierarchy1"/>
    <dgm:cxn modelId="{26DBE711-BD9E-44C6-AA6D-C7AD8EE493F8}" type="presParOf" srcId="{97B4CDCA-B728-4C6D-A454-4489BB44B52B}" destId="{786D9AFE-622A-4650-8B0F-F6824059CD0C}" srcOrd="0" destOrd="0" presId="urn:microsoft.com/office/officeart/2005/8/layout/hierarchy1"/>
    <dgm:cxn modelId="{F6178D25-3010-477C-AA09-31BA245335FA}" type="presParOf" srcId="{786D9AFE-622A-4650-8B0F-F6824059CD0C}" destId="{236DA99A-992B-44B4-A6FD-4FB43B93B487}" srcOrd="0" destOrd="0" presId="urn:microsoft.com/office/officeart/2005/8/layout/hierarchy1"/>
    <dgm:cxn modelId="{5BE1587B-AF66-4093-B653-AF4AC87F11B9}" type="presParOf" srcId="{786D9AFE-622A-4650-8B0F-F6824059CD0C}" destId="{962262B6-252A-4B76-B0E6-02C9266144CB}" srcOrd="1" destOrd="0" presId="urn:microsoft.com/office/officeart/2005/8/layout/hierarchy1"/>
    <dgm:cxn modelId="{D1BDE9F1-32A6-45C3-8D8A-06751F3F76B5}" type="presParOf" srcId="{97B4CDCA-B728-4C6D-A454-4489BB44B52B}" destId="{B53451AC-037D-4009-8259-018456229A43}" srcOrd="1" destOrd="0" presId="urn:microsoft.com/office/officeart/2005/8/layout/hierarchy1"/>
    <dgm:cxn modelId="{211EDD7C-700F-4102-BD94-76A95A966DC1}" type="presParOf" srcId="{F385A55A-183A-42F3-9174-A083FA2AA519}" destId="{8B40322C-B70E-4BEF-8781-9FDD598EFEA0}" srcOrd="4" destOrd="0" presId="urn:microsoft.com/office/officeart/2005/8/layout/hierarchy1"/>
    <dgm:cxn modelId="{80909BC7-AB90-4314-8860-4DC396EA9261}" type="presParOf" srcId="{F385A55A-183A-42F3-9174-A083FA2AA519}" destId="{07328E45-EE0D-42CC-B282-30B14A59D823}" srcOrd="5" destOrd="0" presId="urn:microsoft.com/office/officeart/2005/8/layout/hierarchy1"/>
    <dgm:cxn modelId="{DCE7C291-2408-4123-9638-18F6FB416676}" type="presParOf" srcId="{07328E45-EE0D-42CC-B282-30B14A59D823}" destId="{E4AB28F8-30FA-45C4-9F3D-C262560E1B4C}" srcOrd="0" destOrd="0" presId="urn:microsoft.com/office/officeart/2005/8/layout/hierarchy1"/>
    <dgm:cxn modelId="{4A8A2F17-121B-43BA-A47E-B01FD737035C}" type="presParOf" srcId="{E4AB28F8-30FA-45C4-9F3D-C262560E1B4C}" destId="{358A55FB-588E-42F1-B42F-24BC8B10A2F8}" srcOrd="0" destOrd="0" presId="urn:microsoft.com/office/officeart/2005/8/layout/hierarchy1"/>
    <dgm:cxn modelId="{2A3A7461-99B1-425F-9B86-BA339C00FE86}" type="presParOf" srcId="{E4AB28F8-30FA-45C4-9F3D-C262560E1B4C}" destId="{1E2986C7-1072-453E-A317-5B693B82C5E7}" srcOrd="1" destOrd="0" presId="urn:microsoft.com/office/officeart/2005/8/layout/hierarchy1"/>
    <dgm:cxn modelId="{AE68F1DF-0B5A-4237-AF93-A11AEDAFF93A}" type="presParOf" srcId="{07328E45-EE0D-42CC-B282-30B14A59D823}" destId="{CD6197DF-A0D5-4AB0-9A15-88144845EF54}" srcOrd="1" destOrd="0" presId="urn:microsoft.com/office/officeart/2005/8/layout/hierarchy1"/>
    <dgm:cxn modelId="{54F22A60-8392-454D-9CB0-D09951F831CE}" type="presParOf" srcId="{F385A55A-183A-42F3-9174-A083FA2AA519}" destId="{A30AE158-C5E5-4CCD-8028-EDB73B84D813}" srcOrd="6" destOrd="0" presId="urn:microsoft.com/office/officeart/2005/8/layout/hierarchy1"/>
    <dgm:cxn modelId="{3437EA9E-C1A9-45E4-9A75-794A806C7CE7}" type="presParOf" srcId="{F385A55A-183A-42F3-9174-A083FA2AA519}" destId="{AEA80B73-8CD7-44FD-A471-8CCE4A94EDA0}" srcOrd="7" destOrd="0" presId="urn:microsoft.com/office/officeart/2005/8/layout/hierarchy1"/>
    <dgm:cxn modelId="{D7CE6DF8-5171-47D8-B384-C221916AF768}" type="presParOf" srcId="{AEA80B73-8CD7-44FD-A471-8CCE4A94EDA0}" destId="{6412D5BC-ABC0-401E-8516-40E1E69E01EE}" srcOrd="0" destOrd="0" presId="urn:microsoft.com/office/officeart/2005/8/layout/hierarchy1"/>
    <dgm:cxn modelId="{EA22133C-BCB2-4F55-9FB2-5E484F0BA42D}" type="presParOf" srcId="{6412D5BC-ABC0-401E-8516-40E1E69E01EE}" destId="{0C92BE52-48E8-4904-ACAC-A9D4360D9C21}" srcOrd="0" destOrd="0" presId="urn:microsoft.com/office/officeart/2005/8/layout/hierarchy1"/>
    <dgm:cxn modelId="{BD34ED9C-2E7C-4612-8405-CBC25F6C11DC}" type="presParOf" srcId="{6412D5BC-ABC0-401E-8516-40E1E69E01EE}" destId="{D97D70EC-D62C-4CE4-BACE-978B42EEEDC9}" srcOrd="1" destOrd="0" presId="urn:microsoft.com/office/officeart/2005/8/layout/hierarchy1"/>
    <dgm:cxn modelId="{63F86362-D5DB-418A-A2B5-18FA09E0E65F}" type="presParOf" srcId="{AEA80B73-8CD7-44FD-A471-8CCE4A94EDA0}" destId="{8AB17B09-0D9E-4903-B60E-CBD659C8B31B}" srcOrd="1" destOrd="0" presId="urn:microsoft.com/office/officeart/2005/8/layout/hierarchy1"/>
  </dgm:cxnLst>
  <dgm:bg>
    <a:solidFill>
      <a:schemeClr val="accent4">
        <a:lumMod val="2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7C2A417-382F-4A42-BD02-0BBFE6DCF0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85DB26-07FD-41C3-A4D4-CA80800F2F92}">
      <dgm:prSet phldrT="[Metin]" custT="1"/>
      <dgm:spPr>
        <a:solidFill>
          <a:srgbClr val="FF99FF">
            <a:alpha val="90000"/>
          </a:srgbClr>
        </a:solidFill>
      </dgm:spPr>
      <dgm:t>
        <a:bodyPr/>
        <a:lstStyle/>
        <a:p>
          <a:r>
            <a:rPr lang="tr-TR" sz="1600" b="1" dirty="0" smtClean="0"/>
            <a:t>CEPHELER</a:t>
          </a:r>
          <a:endParaRPr lang="tr-TR" sz="1600" b="1" dirty="0"/>
        </a:p>
      </dgm:t>
    </dgm:pt>
    <dgm:pt modelId="{88517372-08F3-404E-88BF-68E97E8B8054}" type="parTrans" cxnId="{AB3A748D-298E-4003-BBAA-D3F98A105A2E}">
      <dgm:prSet/>
      <dgm:spPr/>
      <dgm:t>
        <a:bodyPr/>
        <a:lstStyle/>
        <a:p>
          <a:endParaRPr lang="tr-TR"/>
        </a:p>
      </dgm:t>
    </dgm:pt>
    <dgm:pt modelId="{34856296-1576-4C69-A588-3A784346C47B}" type="sibTrans" cxnId="{AB3A748D-298E-4003-BBAA-D3F98A105A2E}">
      <dgm:prSet/>
      <dgm:spPr/>
      <dgm:t>
        <a:bodyPr/>
        <a:lstStyle/>
        <a:p>
          <a:endParaRPr lang="tr-TR"/>
        </a:p>
      </dgm:t>
    </dgm:pt>
    <dgm:pt modelId="{23CEB0B0-371A-430A-BF9A-65043B620F7E}">
      <dgm:prSet custT="1"/>
      <dgm:spPr>
        <a:solidFill>
          <a:schemeClr val="accent1">
            <a:lumMod val="40000"/>
            <a:lumOff val="60000"/>
            <a:alpha val="90000"/>
          </a:schemeClr>
        </a:solidFill>
      </dgm:spPr>
      <dgm:t>
        <a:bodyPr/>
        <a:lstStyle/>
        <a:p>
          <a:r>
            <a:rPr lang="tr-TR" sz="1800" b="1" dirty="0" smtClean="0"/>
            <a:t>Batı Cephesi</a:t>
          </a:r>
          <a:endParaRPr lang="tr-TR" sz="1800" b="1" dirty="0"/>
        </a:p>
      </dgm:t>
    </dgm:pt>
    <dgm:pt modelId="{4110F405-44DD-4EAB-9E1C-A8540D8A7E45}" type="parTrans" cxnId="{154863FE-90E6-473C-88F9-2274631D78D1}">
      <dgm:prSet/>
      <dgm:spPr/>
      <dgm:t>
        <a:bodyPr/>
        <a:lstStyle/>
        <a:p>
          <a:endParaRPr lang="tr-TR"/>
        </a:p>
      </dgm:t>
    </dgm:pt>
    <dgm:pt modelId="{95C8D7C6-36CB-4743-B5BC-79F5100FFF2D}" type="sibTrans" cxnId="{154863FE-90E6-473C-88F9-2274631D78D1}">
      <dgm:prSet/>
      <dgm:spPr/>
      <dgm:t>
        <a:bodyPr/>
        <a:lstStyle/>
        <a:p>
          <a:endParaRPr lang="tr-TR"/>
        </a:p>
      </dgm:t>
    </dgm:pt>
    <dgm:pt modelId="{595BF461-FD09-4FDE-A94C-382A7CE117DC}">
      <dgm:prSet custT="1"/>
      <dgm:spPr>
        <a:solidFill>
          <a:schemeClr val="accent1">
            <a:lumMod val="40000"/>
            <a:lumOff val="60000"/>
            <a:alpha val="90000"/>
          </a:schemeClr>
        </a:solidFill>
      </dgm:spPr>
      <dgm:t>
        <a:bodyPr/>
        <a:lstStyle/>
        <a:p>
          <a:r>
            <a:rPr lang="tr-TR" sz="1400" b="1" dirty="0" smtClean="0"/>
            <a:t>Birinci İnönü Savaşı</a:t>
          </a:r>
          <a:endParaRPr lang="tr-TR" sz="1400" b="1" dirty="0"/>
        </a:p>
      </dgm:t>
    </dgm:pt>
    <dgm:pt modelId="{4AF31E79-977C-456C-AC91-5A36C3C6FC52}" type="parTrans" cxnId="{81592079-AE79-40CC-9207-F588385E6C35}">
      <dgm:prSet/>
      <dgm:spPr/>
      <dgm:t>
        <a:bodyPr/>
        <a:lstStyle/>
        <a:p>
          <a:endParaRPr lang="tr-TR"/>
        </a:p>
      </dgm:t>
    </dgm:pt>
    <dgm:pt modelId="{0C0F0607-4029-4B1E-AE14-87B7F52B0155}" type="sibTrans" cxnId="{81592079-AE79-40CC-9207-F588385E6C35}">
      <dgm:prSet/>
      <dgm:spPr/>
      <dgm:t>
        <a:bodyPr/>
        <a:lstStyle/>
        <a:p>
          <a:endParaRPr lang="tr-TR"/>
        </a:p>
      </dgm:t>
    </dgm:pt>
    <dgm:pt modelId="{3F09C68A-6978-4F24-A8A1-5148AF0244FC}">
      <dgm:prSet custT="1"/>
      <dgm:spPr>
        <a:solidFill>
          <a:schemeClr val="accent4">
            <a:lumMod val="75000"/>
            <a:alpha val="90000"/>
          </a:schemeClr>
        </a:solidFill>
      </dgm:spPr>
      <dgm:t>
        <a:bodyPr/>
        <a:lstStyle/>
        <a:p>
          <a:r>
            <a:rPr lang="tr-TR" sz="1400" b="1" dirty="0" smtClean="0"/>
            <a:t>İkinci İnönü Savaşı</a:t>
          </a:r>
          <a:endParaRPr lang="tr-TR" sz="1400" b="1" dirty="0"/>
        </a:p>
      </dgm:t>
    </dgm:pt>
    <dgm:pt modelId="{F1CC9445-ED8A-467E-81D7-ACCDEBBCE194}" type="parTrans" cxnId="{26630B75-B5D6-4CEC-8FF5-69C7F8B46B4D}">
      <dgm:prSet/>
      <dgm:spPr/>
      <dgm:t>
        <a:bodyPr/>
        <a:lstStyle/>
        <a:p>
          <a:endParaRPr lang="tr-TR"/>
        </a:p>
      </dgm:t>
    </dgm:pt>
    <dgm:pt modelId="{947F7D16-6597-49EE-A874-715B3A2B71CE}" type="sibTrans" cxnId="{26630B75-B5D6-4CEC-8FF5-69C7F8B46B4D}">
      <dgm:prSet/>
      <dgm:spPr/>
      <dgm:t>
        <a:bodyPr/>
        <a:lstStyle/>
        <a:p>
          <a:endParaRPr lang="tr-TR"/>
        </a:p>
      </dgm:t>
    </dgm:pt>
    <dgm:pt modelId="{177F8FCE-E348-4A8C-8FDC-452CE803B12D}">
      <dgm:prSet custT="1"/>
      <dgm:spPr>
        <a:solidFill>
          <a:schemeClr val="accent2">
            <a:lumMod val="60000"/>
            <a:lumOff val="40000"/>
            <a:alpha val="90000"/>
          </a:schemeClr>
        </a:solidFill>
      </dgm:spPr>
      <dgm:t>
        <a:bodyPr/>
        <a:lstStyle/>
        <a:p>
          <a:r>
            <a:rPr lang="tr-TR" sz="1400" b="1" dirty="0" smtClean="0"/>
            <a:t>Kütahya-Eskişehir Muharebesi</a:t>
          </a:r>
          <a:endParaRPr lang="tr-TR" sz="1400" b="1" dirty="0"/>
        </a:p>
      </dgm:t>
    </dgm:pt>
    <dgm:pt modelId="{C4510368-880F-41FB-ADE3-3A843CA8F9FF}" type="parTrans" cxnId="{D3952A68-54B7-498B-806A-7F22C350F87E}">
      <dgm:prSet/>
      <dgm:spPr/>
      <dgm:t>
        <a:bodyPr/>
        <a:lstStyle/>
        <a:p>
          <a:endParaRPr lang="tr-TR"/>
        </a:p>
      </dgm:t>
    </dgm:pt>
    <dgm:pt modelId="{E95CC732-28B6-42DA-A30A-4970EB1A52AF}" type="sibTrans" cxnId="{D3952A68-54B7-498B-806A-7F22C350F87E}">
      <dgm:prSet/>
      <dgm:spPr/>
      <dgm:t>
        <a:bodyPr/>
        <a:lstStyle/>
        <a:p>
          <a:endParaRPr lang="tr-TR"/>
        </a:p>
      </dgm:t>
    </dgm:pt>
    <dgm:pt modelId="{68B8FB79-BE03-46DA-A88B-916127D35115}">
      <dgm:prSet custT="1"/>
      <dgm:spPr>
        <a:solidFill>
          <a:srgbClr val="FF99FF">
            <a:alpha val="90000"/>
          </a:srgbClr>
        </a:solidFill>
      </dgm:spPr>
      <dgm:t>
        <a:bodyPr/>
        <a:lstStyle/>
        <a:p>
          <a:r>
            <a:rPr lang="tr-TR" sz="1400" b="1" dirty="0" smtClean="0"/>
            <a:t>Sakarya Meydan Muharebesi </a:t>
          </a:r>
          <a:endParaRPr lang="tr-TR" sz="1400" b="1" dirty="0"/>
        </a:p>
      </dgm:t>
    </dgm:pt>
    <dgm:pt modelId="{3AD4C418-FA6D-4AAD-B654-24D6B40C521F}" type="parTrans" cxnId="{64C87C12-6605-4398-B75B-E0221339364C}">
      <dgm:prSet/>
      <dgm:spPr/>
      <dgm:t>
        <a:bodyPr/>
        <a:lstStyle/>
        <a:p>
          <a:endParaRPr lang="tr-TR"/>
        </a:p>
      </dgm:t>
    </dgm:pt>
    <dgm:pt modelId="{0C8B11B2-F7F1-4656-8410-599319B16BAD}" type="sibTrans" cxnId="{64C87C12-6605-4398-B75B-E0221339364C}">
      <dgm:prSet/>
      <dgm:spPr/>
      <dgm:t>
        <a:bodyPr/>
        <a:lstStyle/>
        <a:p>
          <a:endParaRPr lang="tr-TR"/>
        </a:p>
      </dgm:t>
    </dgm:pt>
    <dgm:pt modelId="{6D3B1860-53C6-4A1E-BD39-E5B11A6D4E0F}">
      <dgm:prSet custT="1"/>
      <dgm:spPr>
        <a:solidFill>
          <a:srgbClr val="CCFF66">
            <a:alpha val="90000"/>
          </a:srgbClr>
        </a:solidFill>
      </dgm:spPr>
      <dgm:t>
        <a:bodyPr/>
        <a:lstStyle/>
        <a:p>
          <a:r>
            <a:rPr lang="tr-TR" sz="1200" b="1" dirty="0" smtClean="0"/>
            <a:t>Büyük Taarruz ve Başkomutanlık Meydan Muharebesi</a:t>
          </a:r>
          <a:endParaRPr lang="tr-TR" sz="1200" b="1" dirty="0"/>
        </a:p>
      </dgm:t>
    </dgm:pt>
    <dgm:pt modelId="{69100E61-C48C-45BB-B3F0-F4C3DA05EDCA}" type="parTrans" cxnId="{F7D00896-7CDF-4785-8223-AFA2F9B6D9AC}">
      <dgm:prSet/>
      <dgm:spPr/>
      <dgm:t>
        <a:bodyPr/>
        <a:lstStyle/>
        <a:p>
          <a:endParaRPr lang="tr-TR"/>
        </a:p>
      </dgm:t>
    </dgm:pt>
    <dgm:pt modelId="{7F8BABF0-474D-4415-B265-7AF2157D8973}" type="sibTrans" cxnId="{F7D00896-7CDF-4785-8223-AFA2F9B6D9AC}">
      <dgm:prSet/>
      <dgm:spPr/>
      <dgm:t>
        <a:bodyPr/>
        <a:lstStyle/>
        <a:p>
          <a:endParaRPr lang="tr-TR"/>
        </a:p>
      </dgm:t>
    </dgm:pt>
    <dgm:pt modelId="{F387386A-1E11-430F-92FC-3308E15F8706}">
      <dgm:prSet custT="1"/>
      <dgm:spPr>
        <a:solidFill>
          <a:schemeClr val="accent1">
            <a:lumMod val="40000"/>
            <a:lumOff val="60000"/>
            <a:alpha val="90000"/>
          </a:schemeClr>
        </a:solidFill>
      </dgm:spPr>
      <dgm:t>
        <a:bodyPr/>
        <a:lstStyle/>
        <a:p>
          <a:r>
            <a:rPr lang="tr-TR" sz="1200" dirty="0" smtClean="0"/>
            <a:t>1-Ruslarla Moskova Antlaşması</a:t>
          </a:r>
        </a:p>
        <a:p>
          <a:r>
            <a:rPr lang="tr-TR" sz="1200" dirty="0" smtClean="0"/>
            <a:t>2-Londra Antlaşması</a:t>
          </a:r>
        </a:p>
        <a:p>
          <a:r>
            <a:rPr lang="tr-TR" sz="1200" dirty="0" smtClean="0"/>
            <a:t>3- Afganistan’la Antlaşma</a:t>
          </a:r>
        </a:p>
        <a:p>
          <a:r>
            <a:rPr lang="tr-TR" sz="1200" dirty="0" smtClean="0"/>
            <a:t>4-İstiklal Marşı’nın kabulü</a:t>
          </a:r>
        </a:p>
        <a:p>
          <a:r>
            <a:rPr lang="tr-TR" sz="1200" dirty="0" smtClean="0"/>
            <a:t>5- 20 Ocak 1921 Anayasasının kabulü</a:t>
          </a:r>
          <a:endParaRPr lang="tr-TR" sz="1200" dirty="0"/>
        </a:p>
      </dgm:t>
    </dgm:pt>
    <dgm:pt modelId="{BC7E6841-4193-4072-A048-6294B055BDED}" type="parTrans" cxnId="{2A0AF7E1-5C73-4EA5-BA10-57A50A8F50C9}">
      <dgm:prSet/>
      <dgm:spPr/>
      <dgm:t>
        <a:bodyPr/>
        <a:lstStyle/>
        <a:p>
          <a:endParaRPr lang="tr-TR"/>
        </a:p>
      </dgm:t>
    </dgm:pt>
    <dgm:pt modelId="{EABFED63-B557-4AC6-B748-DEFF48171280}" type="sibTrans" cxnId="{2A0AF7E1-5C73-4EA5-BA10-57A50A8F50C9}">
      <dgm:prSet/>
      <dgm:spPr/>
      <dgm:t>
        <a:bodyPr/>
        <a:lstStyle/>
        <a:p>
          <a:endParaRPr lang="tr-TR"/>
        </a:p>
      </dgm:t>
    </dgm:pt>
    <dgm:pt modelId="{3A24A0CA-5E21-4B8C-AB79-6768E8E813FC}">
      <dgm:prSet/>
      <dgm:spPr>
        <a:solidFill>
          <a:schemeClr val="accent4">
            <a:lumMod val="75000"/>
            <a:alpha val="90000"/>
          </a:schemeClr>
        </a:solidFill>
      </dgm:spPr>
      <dgm:t>
        <a:bodyPr/>
        <a:lstStyle/>
        <a:p>
          <a:r>
            <a:rPr lang="tr-TR" b="0" dirty="0" smtClean="0"/>
            <a:t>İtalyanların Anadolu’yu </a:t>
          </a:r>
          <a:r>
            <a:rPr lang="tr-TR" b="0" dirty="0" err="1" smtClean="0"/>
            <a:t>terketmesi</a:t>
          </a:r>
          <a:endParaRPr lang="tr-TR" b="0" dirty="0"/>
        </a:p>
      </dgm:t>
    </dgm:pt>
    <dgm:pt modelId="{C2053DAF-C2F2-429E-9982-717162082E55}" type="parTrans" cxnId="{69ACC4CB-DD6F-44CA-A541-4D3F9BAD5419}">
      <dgm:prSet/>
      <dgm:spPr/>
      <dgm:t>
        <a:bodyPr/>
        <a:lstStyle/>
        <a:p>
          <a:endParaRPr lang="tr-TR"/>
        </a:p>
      </dgm:t>
    </dgm:pt>
    <dgm:pt modelId="{126F9628-BCE1-4CB3-992B-C14C8B9D3C82}" type="sibTrans" cxnId="{69ACC4CB-DD6F-44CA-A541-4D3F9BAD5419}">
      <dgm:prSet/>
      <dgm:spPr/>
      <dgm:t>
        <a:bodyPr/>
        <a:lstStyle/>
        <a:p>
          <a:endParaRPr lang="tr-TR"/>
        </a:p>
      </dgm:t>
    </dgm:pt>
    <dgm:pt modelId="{59A89D15-3269-4801-BD8B-4F416613A9D0}">
      <dgm:prSet custT="1"/>
      <dgm:spPr>
        <a:solidFill>
          <a:srgbClr val="FF99FF">
            <a:alpha val="90000"/>
          </a:srgbClr>
        </a:solidFill>
      </dgm:spPr>
      <dgm:t>
        <a:bodyPr/>
        <a:lstStyle/>
        <a:p>
          <a:r>
            <a:rPr lang="tr-TR" sz="1400" dirty="0" smtClean="0"/>
            <a:t>1-Ankara Antlaşması</a:t>
          </a:r>
        </a:p>
        <a:p>
          <a:r>
            <a:rPr lang="tr-TR" sz="1400" dirty="0" smtClean="0"/>
            <a:t>2-Kars Antlaşması</a:t>
          </a:r>
        </a:p>
        <a:p>
          <a:r>
            <a:rPr lang="tr-TR" sz="1400" dirty="0" smtClean="0"/>
            <a:t>3- Atatürk’e Gazilik ve Mareşallik unvanı verilmesi</a:t>
          </a:r>
        </a:p>
        <a:p>
          <a:r>
            <a:rPr lang="tr-TR" sz="1400" dirty="0" smtClean="0"/>
            <a:t>4- İtilaf Devletlerinin Barış Önerileri</a:t>
          </a:r>
          <a:endParaRPr lang="tr-TR" sz="1400" dirty="0"/>
        </a:p>
      </dgm:t>
    </dgm:pt>
    <dgm:pt modelId="{96211462-7E05-4399-A555-F9CC2E2F7EA5}" type="parTrans" cxnId="{46E329BD-C11F-4797-B254-B0E866BDE6B5}">
      <dgm:prSet/>
      <dgm:spPr/>
      <dgm:t>
        <a:bodyPr/>
        <a:lstStyle/>
        <a:p>
          <a:endParaRPr lang="tr-TR"/>
        </a:p>
      </dgm:t>
    </dgm:pt>
    <dgm:pt modelId="{62DC521F-6C5A-4F6E-B0B8-00342BD70158}" type="sibTrans" cxnId="{46E329BD-C11F-4797-B254-B0E866BDE6B5}">
      <dgm:prSet/>
      <dgm:spPr/>
      <dgm:t>
        <a:bodyPr/>
        <a:lstStyle/>
        <a:p>
          <a:endParaRPr lang="tr-TR"/>
        </a:p>
      </dgm:t>
    </dgm:pt>
    <dgm:pt modelId="{0D750B1A-A229-49F0-9887-BC120AFD2CA4}">
      <dgm:prSet/>
      <dgm:spPr>
        <a:solidFill>
          <a:srgbClr val="CCFF66">
            <a:alpha val="90000"/>
          </a:srgbClr>
        </a:solidFill>
      </dgm:spPr>
      <dgm:t>
        <a:bodyPr/>
        <a:lstStyle/>
        <a:p>
          <a:r>
            <a:rPr lang="tr-TR" dirty="0" smtClean="0"/>
            <a:t>Mudanya Ateşkes Antlaşması</a:t>
          </a:r>
          <a:endParaRPr lang="tr-TR" dirty="0"/>
        </a:p>
      </dgm:t>
    </dgm:pt>
    <dgm:pt modelId="{BDBE441D-EEE4-4F52-B961-5882536241E8}" type="parTrans" cxnId="{A068B5F8-09F3-4709-A42F-6194E97222B9}">
      <dgm:prSet/>
      <dgm:spPr/>
      <dgm:t>
        <a:bodyPr/>
        <a:lstStyle/>
        <a:p>
          <a:endParaRPr lang="tr-TR"/>
        </a:p>
      </dgm:t>
    </dgm:pt>
    <dgm:pt modelId="{40B653F7-5DCF-4DC1-93F1-54E57B747096}" type="sibTrans" cxnId="{A068B5F8-09F3-4709-A42F-6194E97222B9}">
      <dgm:prSet/>
      <dgm:spPr/>
      <dgm:t>
        <a:bodyPr/>
        <a:lstStyle/>
        <a:p>
          <a:endParaRPr lang="tr-TR"/>
        </a:p>
      </dgm:t>
    </dgm:pt>
    <dgm:pt modelId="{A4908EDF-DCE5-4A6D-A5D1-677CFEF6C5FC}" type="pres">
      <dgm:prSet presAssocID="{E7C2A417-382F-4A42-BD02-0BBFE6DCF003}" presName="hierChild1" presStyleCnt="0">
        <dgm:presLayoutVars>
          <dgm:chPref val="1"/>
          <dgm:dir/>
          <dgm:animOne val="branch"/>
          <dgm:animLvl val="lvl"/>
          <dgm:resizeHandles/>
        </dgm:presLayoutVars>
      </dgm:prSet>
      <dgm:spPr/>
      <dgm:t>
        <a:bodyPr/>
        <a:lstStyle/>
        <a:p>
          <a:endParaRPr lang="tr-TR"/>
        </a:p>
      </dgm:t>
    </dgm:pt>
    <dgm:pt modelId="{CB1ECB7F-2116-45A3-90F4-BD3E08E21136}" type="pres">
      <dgm:prSet presAssocID="{0C85DB26-07FD-41C3-A4D4-CA80800F2F92}" presName="hierRoot1" presStyleCnt="0"/>
      <dgm:spPr/>
    </dgm:pt>
    <dgm:pt modelId="{E375DBF8-5021-4C4E-8213-3FA0D78CA6F2}" type="pres">
      <dgm:prSet presAssocID="{0C85DB26-07FD-41C3-A4D4-CA80800F2F92}" presName="composite" presStyleCnt="0"/>
      <dgm:spPr/>
    </dgm:pt>
    <dgm:pt modelId="{44D1AF50-5EDF-41B1-A34D-B661E364A56F}" type="pres">
      <dgm:prSet presAssocID="{0C85DB26-07FD-41C3-A4D4-CA80800F2F92}" presName="background" presStyleLbl="node0" presStyleIdx="0" presStyleCnt="1"/>
      <dgm:spPr/>
    </dgm:pt>
    <dgm:pt modelId="{0B0D674E-EF7D-4D16-88D6-D239675C9616}" type="pres">
      <dgm:prSet presAssocID="{0C85DB26-07FD-41C3-A4D4-CA80800F2F92}" presName="text" presStyleLbl="fgAcc0" presStyleIdx="0" presStyleCnt="1" custScaleX="233334">
        <dgm:presLayoutVars>
          <dgm:chPref val="3"/>
        </dgm:presLayoutVars>
      </dgm:prSet>
      <dgm:spPr/>
      <dgm:t>
        <a:bodyPr/>
        <a:lstStyle/>
        <a:p>
          <a:endParaRPr lang="tr-TR"/>
        </a:p>
      </dgm:t>
    </dgm:pt>
    <dgm:pt modelId="{48F16F87-CD39-4AAA-BD06-80A7827621CD}" type="pres">
      <dgm:prSet presAssocID="{0C85DB26-07FD-41C3-A4D4-CA80800F2F92}" presName="hierChild2" presStyleCnt="0"/>
      <dgm:spPr/>
    </dgm:pt>
    <dgm:pt modelId="{D79B1B85-75A7-4ADB-B0B8-9CE954976DD3}" type="pres">
      <dgm:prSet presAssocID="{4110F405-44DD-4EAB-9E1C-A8540D8A7E45}" presName="Name10" presStyleLbl="parChTrans1D2" presStyleIdx="0" presStyleCnt="1"/>
      <dgm:spPr/>
      <dgm:t>
        <a:bodyPr/>
        <a:lstStyle/>
        <a:p>
          <a:endParaRPr lang="tr-TR"/>
        </a:p>
      </dgm:t>
    </dgm:pt>
    <dgm:pt modelId="{2CA617F9-1821-403E-93AD-F14E96E5E85E}" type="pres">
      <dgm:prSet presAssocID="{23CEB0B0-371A-430A-BF9A-65043B620F7E}" presName="hierRoot2" presStyleCnt="0"/>
      <dgm:spPr/>
    </dgm:pt>
    <dgm:pt modelId="{3A8AA687-DBCA-472D-9A6C-92AF907F8F82}" type="pres">
      <dgm:prSet presAssocID="{23CEB0B0-371A-430A-BF9A-65043B620F7E}" presName="composite2" presStyleCnt="0"/>
      <dgm:spPr/>
    </dgm:pt>
    <dgm:pt modelId="{4FADED05-664E-492A-96C9-6B4F419B6504}" type="pres">
      <dgm:prSet presAssocID="{23CEB0B0-371A-430A-BF9A-65043B620F7E}" presName="background2" presStyleLbl="node2" presStyleIdx="0" presStyleCnt="1"/>
      <dgm:spPr/>
    </dgm:pt>
    <dgm:pt modelId="{A8F4E2E7-B0C2-4301-B537-5A11A94B0F6B}" type="pres">
      <dgm:prSet presAssocID="{23CEB0B0-371A-430A-BF9A-65043B620F7E}" presName="text2" presStyleLbl="fgAcc2" presStyleIdx="0" presStyleCnt="1" custScaleX="127460" custScaleY="144118">
        <dgm:presLayoutVars>
          <dgm:chPref val="3"/>
        </dgm:presLayoutVars>
      </dgm:prSet>
      <dgm:spPr/>
      <dgm:t>
        <a:bodyPr/>
        <a:lstStyle/>
        <a:p>
          <a:endParaRPr lang="tr-TR"/>
        </a:p>
      </dgm:t>
    </dgm:pt>
    <dgm:pt modelId="{39F22B85-C0CB-4540-A639-AD21C03F509A}" type="pres">
      <dgm:prSet presAssocID="{23CEB0B0-371A-430A-BF9A-65043B620F7E}" presName="hierChild3" presStyleCnt="0"/>
      <dgm:spPr/>
    </dgm:pt>
    <dgm:pt modelId="{269EFAB8-0663-4AD3-833D-42CC69B0C617}" type="pres">
      <dgm:prSet presAssocID="{4AF31E79-977C-456C-AC91-5A36C3C6FC52}" presName="Name17" presStyleLbl="parChTrans1D3" presStyleIdx="0" presStyleCnt="5"/>
      <dgm:spPr/>
      <dgm:t>
        <a:bodyPr/>
        <a:lstStyle/>
        <a:p>
          <a:endParaRPr lang="tr-TR"/>
        </a:p>
      </dgm:t>
    </dgm:pt>
    <dgm:pt modelId="{71D4576E-C044-48D8-8D6B-4FAA7A23CF80}" type="pres">
      <dgm:prSet presAssocID="{595BF461-FD09-4FDE-A94C-382A7CE117DC}" presName="hierRoot3" presStyleCnt="0"/>
      <dgm:spPr/>
    </dgm:pt>
    <dgm:pt modelId="{706BA8D0-2D3A-4727-BC63-EA3F2A89136F}" type="pres">
      <dgm:prSet presAssocID="{595BF461-FD09-4FDE-A94C-382A7CE117DC}" presName="composite3" presStyleCnt="0"/>
      <dgm:spPr/>
    </dgm:pt>
    <dgm:pt modelId="{F4BA4C61-108F-4B78-B72C-A1A3C598D410}" type="pres">
      <dgm:prSet presAssocID="{595BF461-FD09-4FDE-A94C-382A7CE117DC}" presName="background3" presStyleLbl="node3" presStyleIdx="0" presStyleCnt="5"/>
      <dgm:spPr/>
    </dgm:pt>
    <dgm:pt modelId="{1F377E15-6A45-4D03-A865-1AA1A2A5BD5A}" type="pres">
      <dgm:prSet presAssocID="{595BF461-FD09-4FDE-A94C-382A7CE117DC}" presName="text3" presStyleLbl="fgAcc3" presStyleIdx="0" presStyleCnt="5" custScaleX="136193" custScaleY="157344">
        <dgm:presLayoutVars>
          <dgm:chPref val="3"/>
        </dgm:presLayoutVars>
      </dgm:prSet>
      <dgm:spPr/>
      <dgm:t>
        <a:bodyPr/>
        <a:lstStyle/>
        <a:p>
          <a:endParaRPr lang="tr-TR"/>
        </a:p>
      </dgm:t>
    </dgm:pt>
    <dgm:pt modelId="{54970119-93B8-45B2-AB8E-EB48279FDA5C}" type="pres">
      <dgm:prSet presAssocID="{595BF461-FD09-4FDE-A94C-382A7CE117DC}" presName="hierChild4" presStyleCnt="0"/>
      <dgm:spPr/>
    </dgm:pt>
    <dgm:pt modelId="{55278318-37BE-4892-881F-DBD66EE3B74F}" type="pres">
      <dgm:prSet presAssocID="{BC7E6841-4193-4072-A048-6294B055BDED}" presName="Name23" presStyleLbl="parChTrans1D4" presStyleIdx="0" presStyleCnt="4"/>
      <dgm:spPr/>
      <dgm:t>
        <a:bodyPr/>
        <a:lstStyle/>
        <a:p>
          <a:endParaRPr lang="tr-TR"/>
        </a:p>
      </dgm:t>
    </dgm:pt>
    <dgm:pt modelId="{58FA3B68-DD30-4AA6-B797-52EFF924D7AD}" type="pres">
      <dgm:prSet presAssocID="{F387386A-1E11-430F-92FC-3308E15F8706}" presName="hierRoot4" presStyleCnt="0"/>
      <dgm:spPr/>
    </dgm:pt>
    <dgm:pt modelId="{C9975186-555F-4114-A43E-63FB1B66BB25}" type="pres">
      <dgm:prSet presAssocID="{F387386A-1E11-430F-92FC-3308E15F8706}" presName="composite4" presStyleCnt="0"/>
      <dgm:spPr/>
    </dgm:pt>
    <dgm:pt modelId="{A06ACAAE-6F3A-4C5C-A949-0EEA099373B6}" type="pres">
      <dgm:prSet presAssocID="{F387386A-1E11-430F-92FC-3308E15F8706}" presName="background4" presStyleLbl="node4" presStyleIdx="0" presStyleCnt="4"/>
      <dgm:spPr/>
    </dgm:pt>
    <dgm:pt modelId="{278804B4-97EF-479C-8BA7-9B98E6997CF5}" type="pres">
      <dgm:prSet presAssocID="{F387386A-1E11-430F-92FC-3308E15F8706}" presName="text4" presStyleLbl="fgAcc4" presStyleIdx="0" presStyleCnt="4" custScaleX="131324" custScaleY="389109">
        <dgm:presLayoutVars>
          <dgm:chPref val="3"/>
        </dgm:presLayoutVars>
      </dgm:prSet>
      <dgm:spPr/>
      <dgm:t>
        <a:bodyPr/>
        <a:lstStyle/>
        <a:p>
          <a:endParaRPr lang="tr-TR"/>
        </a:p>
      </dgm:t>
    </dgm:pt>
    <dgm:pt modelId="{0AC302AE-E204-41EF-A899-2FEDFA3F7822}" type="pres">
      <dgm:prSet presAssocID="{F387386A-1E11-430F-92FC-3308E15F8706}" presName="hierChild5" presStyleCnt="0"/>
      <dgm:spPr/>
    </dgm:pt>
    <dgm:pt modelId="{29955CBC-F1CE-4959-9011-8DDCF85D7172}" type="pres">
      <dgm:prSet presAssocID="{F1CC9445-ED8A-467E-81D7-ACCDEBBCE194}" presName="Name17" presStyleLbl="parChTrans1D3" presStyleIdx="1" presStyleCnt="5"/>
      <dgm:spPr/>
      <dgm:t>
        <a:bodyPr/>
        <a:lstStyle/>
        <a:p>
          <a:endParaRPr lang="tr-TR"/>
        </a:p>
      </dgm:t>
    </dgm:pt>
    <dgm:pt modelId="{23934552-6C4A-45EF-A5F2-DAE3D416D723}" type="pres">
      <dgm:prSet presAssocID="{3F09C68A-6978-4F24-A8A1-5148AF0244FC}" presName="hierRoot3" presStyleCnt="0"/>
      <dgm:spPr/>
    </dgm:pt>
    <dgm:pt modelId="{698AD82B-E795-4FE9-B7A0-E39952D75EC6}" type="pres">
      <dgm:prSet presAssocID="{3F09C68A-6978-4F24-A8A1-5148AF0244FC}" presName="composite3" presStyleCnt="0"/>
      <dgm:spPr/>
    </dgm:pt>
    <dgm:pt modelId="{85A3C084-4262-48FB-8D83-FCC271487CCA}" type="pres">
      <dgm:prSet presAssocID="{3F09C68A-6978-4F24-A8A1-5148AF0244FC}" presName="background3" presStyleLbl="node3" presStyleIdx="1" presStyleCnt="5"/>
      <dgm:spPr/>
    </dgm:pt>
    <dgm:pt modelId="{234AA7D0-2D34-4B99-891E-43DA50ABED78}" type="pres">
      <dgm:prSet presAssocID="{3F09C68A-6978-4F24-A8A1-5148AF0244FC}" presName="text3" presStyleLbl="fgAcc3" presStyleIdx="1" presStyleCnt="5" custScaleX="112259" custScaleY="157344">
        <dgm:presLayoutVars>
          <dgm:chPref val="3"/>
        </dgm:presLayoutVars>
      </dgm:prSet>
      <dgm:spPr/>
      <dgm:t>
        <a:bodyPr/>
        <a:lstStyle/>
        <a:p>
          <a:endParaRPr lang="tr-TR"/>
        </a:p>
      </dgm:t>
    </dgm:pt>
    <dgm:pt modelId="{2D16861C-9426-4137-9DEE-170B11294A67}" type="pres">
      <dgm:prSet presAssocID="{3F09C68A-6978-4F24-A8A1-5148AF0244FC}" presName="hierChild4" presStyleCnt="0"/>
      <dgm:spPr/>
    </dgm:pt>
    <dgm:pt modelId="{F9E514F6-DF33-4F19-8506-B2FDD1515C2F}" type="pres">
      <dgm:prSet presAssocID="{C2053DAF-C2F2-429E-9982-717162082E55}" presName="Name23" presStyleLbl="parChTrans1D4" presStyleIdx="1" presStyleCnt="4"/>
      <dgm:spPr/>
      <dgm:t>
        <a:bodyPr/>
        <a:lstStyle/>
        <a:p>
          <a:endParaRPr lang="tr-TR"/>
        </a:p>
      </dgm:t>
    </dgm:pt>
    <dgm:pt modelId="{C4861547-BAAE-4B9D-982E-F24C8ABF2B13}" type="pres">
      <dgm:prSet presAssocID="{3A24A0CA-5E21-4B8C-AB79-6768E8E813FC}" presName="hierRoot4" presStyleCnt="0"/>
      <dgm:spPr/>
    </dgm:pt>
    <dgm:pt modelId="{E5E69FDB-391D-4971-8D9D-7B9C9BCEB2B0}" type="pres">
      <dgm:prSet presAssocID="{3A24A0CA-5E21-4B8C-AB79-6768E8E813FC}" presName="composite4" presStyleCnt="0"/>
      <dgm:spPr/>
    </dgm:pt>
    <dgm:pt modelId="{E60D426D-015C-407E-A821-3AF1AD56A14D}" type="pres">
      <dgm:prSet presAssocID="{3A24A0CA-5E21-4B8C-AB79-6768E8E813FC}" presName="background4" presStyleLbl="node4" presStyleIdx="1" presStyleCnt="4"/>
      <dgm:spPr/>
    </dgm:pt>
    <dgm:pt modelId="{D41705CD-04B5-49E6-9BFD-3B8F0B840174}" type="pres">
      <dgm:prSet presAssocID="{3A24A0CA-5E21-4B8C-AB79-6768E8E813FC}" presName="text4" presStyleLbl="fgAcc4" presStyleIdx="1" presStyleCnt="4" custScaleX="115570">
        <dgm:presLayoutVars>
          <dgm:chPref val="3"/>
        </dgm:presLayoutVars>
      </dgm:prSet>
      <dgm:spPr/>
      <dgm:t>
        <a:bodyPr/>
        <a:lstStyle/>
        <a:p>
          <a:endParaRPr lang="tr-TR"/>
        </a:p>
      </dgm:t>
    </dgm:pt>
    <dgm:pt modelId="{84D84C37-5F6D-44A9-9DA2-06679161441F}" type="pres">
      <dgm:prSet presAssocID="{3A24A0CA-5E21-4B8C-AB79-6768E8E813FC}" presName="hierChild5" presStyleCnt="0"/>
      <dgm:spPr/>
    </dgm:pt>
    <dgm:pt modelId="{DA1E771B-23FA-4DE3-A209-6CEB646FA5E2}" type="pres">
      <dgm:prSet presAssocID="{C4510368-880F-41FB-ADE3-3A843CA8F9FF}" presName="Name17" presStyleLbl="parChTrans1D3" presStyleIdx="2" presStyleCnt="5"/>
      <dgm:spPr/>
      <dgm:t>
        <a:bodyPr/>
        <a:lstStyle/>
        <a:p>
          <a:endParaRPr lang="tr-TR"/>
        </a:p>
      </dgm:t>
    </dgm:pt>
    <dgm:pt modelId="{C36752B8-04AD-4318-A1F0-CECD5FC276D1}" type="pres">
      <dgm:prSet presAssocID="{177F8FCE-E348-4A8C-8FDC-452CE803B12D}" presName="hierRoot3" presStyleCnt="0"/>
      <dgm:spPr/>
    </dgm:pt>
    <dgm:pt modelId="{042CEA38-CDE6-410C-96C5-9B31BAA965C4}" type="pres">
      <dgm:prSet presAssocID="{177F8FCE-E348-4A8C-8FDC-452CE803B12D}" presName="composite3" presStyleCnt="0"/>
      <dgm:spPr/>
    </dgm:pt>
    <dgm:pt modelId="{7BD8EB94-57E1-4D5F-996A-05FFEDD265E0}" type="pres">
      <dgm:prSet presAssocID="{177F8FCE-E348-4A8C-8FDC-452CE803B12D}" presName="background3" presStyleLbl="node3" presStyleIdx="2" presStyleCnt="5"/>
      <dgm:spPr/>
    </dgm:pt>
    <dgm:pt modelId="{1435F102-AC12-4F29-9D69-8BB39A3997E4}" type="pres">
      <dgm:prSet presAssocID="{177F8FCE-E348-4A8C-8FDC-452CE803B12D}" presName="text3" presStyleLbl="fgAcc3" presStyleIdx="2" presStyleCnt="5" custScaleX="138161" custScaleY="157344">
        <dgm:presLayoutVars>
          <dgm:chPref val="3"/>
        </dgm:presLayoutVars>
      </dgm:prSet>
      <dgm:spPr/>
      <dgm:t>
        <a:bodyPr/>
        <a:lstStyle/>
        <a:p>
          <a:endParaRPr lang="tr-TR"/>
        </a:p>
      </dgm:t>
    </dgm:pt>
    <dgm:pt modelId="{53A12DBE-D1DF-4C56-959D-B75A705205FC}" type="pres">
      <dgm:prSet presAssocID="{177F8FCE-E348-4A8C-8FDC-452CE803B12D}" presName="hierChild4" presStyleCnt="0"/>
      <dgm:spPr/>
    </dgm:pt>
    <dgm:pt modelId="{3D6C58DA-1AF4-460A-AEAA-7D3A84ED5563}" type="pres">
      <dgm:prSet presAssocID="{3AD4C418-FA6D-4AAD-B654-24D6B40C521F}" presName="Name17" presStyleLbl="parChTrans1D3" presStyleIdx="3" presStyleCnt="5"/>
      <dgm:spPr/>
      <dgm:t>
        <a:bodyPr/>
        <a:lstStyle/>
        <a:p>
          <a:endParaRPr lang="tr-TR"/>
        </a:p>
      </dgm:t>
    </dgm:pt>
    <dgm:pt modelId="{88EC78ED-CB80-4BFC-B4EE-4DB477271BD0}" type="pres">
      <dgm:prSet presAssocID="{68B8FB79-BE03-46DA-A88B-916127D35115}" presName="hierRoot3" presStyleCnt="0"/>
      <dgm:spPr/>
    </dgm:pt>
    <dgm:pt modelId="{A905B1FA-CDE5-4018-9B1E-B2ECED679090}" type="pres">
      <dgm:prSet presAssocID="{68B8FB79-BE03-46DA-A88B-916127D35115}" presName="composite3" presStyleCnt="0"/>
      <dgm:spPr/>
    </dgm:pt>
    <dgm:pt modelId="{A5671014-7F14-4611-A73C-1CAE076A1D2E}" type="pres">
      <dgm:prSet presAssocID="{68B8FB79-BE03-46DA-A88B-916127D35115}" presName="background3" presStyleLbl="node3" presStyleIdx="3" presStyleCnt="5"/>
      <dgm:spPr/>
    </dgm:pt>
    <dgm:pt modelId="{D67D4521-F310-4C20-8F8C-71A886F4DE23}" type="pres">
      <dgm:prSet presAssocID="{68B8FB79-BE03-46DA-A88B-916127D35115}" presName="text3" presStyleLbl="fgAcc3" presStyleIdx="3" presStyleCnt="5" custScaleX="129589" custScaleY="157344">
        <dgm:presLayoutVars>
          <dgm:chPref val="3"/>
        </dgm:presLayoutVars>
      </dgm:prSet>
      <dgm:spPr/>
      <dgm:t>
        <a:bodyPr/>
        <a:lstStyle/>
        <a:p>
          <a:endParaRPr lang="tr-TR"/>
        </a:p>
      </dgm:t>
    </dgm:pt>
    <dgm:pt modelId="{48B0D293-0D9B-4592-940B-0646F9D435A2}" type="pres">
      <dgm:prSet presAssocID="{68B8FB79-BE03-46DA-A88B-916127D35115}" presName="hierChild4" presStyleCnt="0"/>
      <dgm:spPr/>
    </dgm:pt>
    <dgm:pt modelId="{304A0897-D80E-4E72-9D17-DE5E0FE52604}" type="pres">
      <dgm:prSet presAssocID="{96211462-7E05-4399-A555-F9CC2E2F7EA5}" presName="Name23" presStyleLbl="parChTrans1D4" presStyleIdx="2" presStyleCnt="4"/>
      <dgm:spPr/>
      <dgm:t>
        <a:bodyPr/>
        <a:lstStyle/>
        <a:p>
          <a:endParaRPr lang="tr-TR"/>
        </a:p>
      </dgm:t>
    </dgm:pt>
    <dgm:pt modelId="{9F9024F7-D9AB-4DE1-8711-CB64659E92AC}" type="pres">
      <dgm:prSet presAssocID="{59A89D15-3269-4801-BD8B-4F416613A9D0}" presName="hierRoot4" presStyleCnt="0"/>
      <dgm:spPr/>
    </dgm:pt>
    <dgm:pt modelId="{2AB656D0-420D-4E61-BCFB-22B34EBFB8D3}" type="pres">
      <dgm:prSet presAssocID="{59A89D15-3269-4801-BD8B-4F416613A9D0}" presName="composite4" presStyleCnt="0"/>
      <dgm:spPr/>
    </dgm:pt>
    <dgm:pt modelId="{072692A7-FAEB-41C8-817B-733D79750BEB}" type="pres">
      <dgm:prSet presAssocID="{59A89D15-3269-4801-BD8B-4F416613A9D0}" presName="background4" presStyleLbl="node4" presStyleIdx="2" presStyleCnt="4"/>
      <dgm:spPr/>
    </dgm:pt>
    <dgm:pt modelId="{E955F731-787D-42E7-8ACB-8F219D70C16D}" type="pres">
      <dgm:prSet presAssocID="{59A89D15-3269-4801-BD8B-4F416613A9D0}" presName="text4" presStyleLbl="fgAcc4" presStyleIdx="2" presStyleCnt="4" custScaleX="125782" custScaleY="327447">
        <dgm:presLayoutVars>
          <dgm:chPref val="3"/>
        </dgm:presLayoutVars>
      </dgm:prSet>
      <dgm:spPr/>
      <dgm:t>
        <a:bodyPr/>
        <a:lstStyle/>
        <a:p>
          <a:endParaRPr lang="tr-TR"/>
        </a:p>
      </dgm:t>
    </dgm:pt>
    <dgm:pt modelId="{B920AE75-B993-4ED7-AEF8-65A49C911982}" type="pres">
      <dgm:prSet presAssocID="{59A89D15-3269-4801-BD8B-4F416613A9D0}" presName="hierChild5" presStyleCnt="0"/>
      <dgm:spPr/>
    </dgm:pt>
    <dgm:pt modelId="{05B4D090-E4BC-4B23-82AC-50C53A352F60}" type="pres">
      <dgm:prSet presAssocID="{69100E61-C48C-45BB-B3F0-F4C3DA05EDCA}" presName="Name17" presStyleLbl="parChTrans1D3" presStyleIdx="4" presStyleCnt="5"/>
      <dgm:spPr/>
      <dgm:t>
        <a:bodyPr/>
        <a:lstStyle/>
        <a:p>
          <a:endParaRPr lang="tr-TR"/>
        </a:p>
      </dgm:t>
    </dgm:pt>
    <dgm:pt modelId="{D27F3667-6B2A-443B-BBB5-4D74FA3109AB}" type="pres">
      <dgm:prSet presAssocID="{6D3B1860-53C6-4A1E-BD39-E5B11A6D4E0F}" presName="hierRoot3" presStyleCnt="0"/>
      <dgm:spPr/>
    </dgm:pt>
    <dgm:pt modelId="{A6D30B66-D12E-49BD-8050-3662A20F67D0}" type="pres">
      <dgm:prSet presAssocID="{6D3B1860-53C6-4A1E-BD39-E5B11A6D4E0F}" presName="composite3" presStyleCnt="0"/>
      <dgm:spPr/>
    </dgm:pt>
    <dgm:pt modelId="{D4109E1C-A506-4FD6-9570-6165D36C8181}" type="pres">
      <dgm:prSet presAssocID="{6D3B1860-53C6-4A1E-BD39-E5B11A6D4E0F}" presName="background3" presStyleLbl="node3" presStyleIdx="4" presStyleCnt="5"/>
      <dgm:spPr/>
    </dgm:pt>
    <dgm:pt modelId="{9074393B-BCFC-48E6-9017-93226AFB6515}" type="pres">
      <dgm:prSet presAssocID="{6D3B1860-53C6-4A1E-BD39-E5B11A6D4E0F}" presName="text3" presStyleLbl="fgAcc3" presStyleIdx="4" presStyleCnt="5" custScaleX="139640" custScaleY="157344">
        <dgm:presLayoutVars>
          <dgm:chPref val="3"/>
        </dgm:presLayoutVars>
      </dgm:prSet>
      <dgm:spPr/>
      <dgm:t>
        <a:bodyPr/>
        <a:lstStyle/>
        <a:p>
          <a:endParaRPr lang="tr-TR"/>
        </a:p>
      </dgm:t>
    </dgm:pt>
    <dgm:pt modelId="{E96A5F3B-EDDA-4E60-9944-2E3F2A4C1D21}" type="pres">
      <dgm:prSet presAssocID="{6D3B1860-53C6-4A1E-BD39-E5B11A6D4E0F}" presName="hierChild4" presStyleCnt="0"/>
      <dgm:spPr/>
    </dgm:pt>
    <dgm:pt modelId="{0F6D35E7-F8DB-454E-9841-E42E3E9C61F3}" type="pres">
      <dgm:prSet presAssocID="{BDBE441D-EEE4-4F52-B961-5882536241E8}" presName="Name23" presStyleLbl="parChTrans1D4" presStyleIdx="3" presStyleCnt="4"/>
      <dgm:spPr/>
      <dgm:t>
        <a:bodyPr/>
        <a:lstStyle/>
        <a:p>
          <a:endParaRPr lang="tr-TR"/>
        </a:p>
      </dgm:t>
    </dgm:pt>
    <dgm:pt modelId="{9127CFC4-EA79-497D-AF29-ACE871857D54}" type="pres">
      <dgm:prSet presAssocID="{0D750B1A-A229-49F0-9887-BC120AFD2CA4}" presName="hierRoot4" presStyleCnt="0"/>
      <dgm:spPr/>
    </dgm:pt>
    <dgm:pt modelId="{F6FC8AC6-022D-4913-8C71-D335ABDABA7D}" type="pres">
      <dgm:prSet presAssocID="{0D750B1A-A229-49F0-9887-BC120AFD2CA4}" presName="composite4" presStyleCnt="0"/>
      <dgm:spPr/>
    </dgm:pt>
    <dgm:pt modelId="{4716F8BD-F965-4218-80D4-449D0363506F}" type="pres">
      <dgm:prSet presAssocID="{0D750B1A-A229-49F0-9887-BC120AFD2CA4}" presName="background4" presStyleLbl="node4" presStyleIdx="3" presStyleCnt="4"/>
      <dgm:spPr/>
    </dgm:pt>
    <dgm:pt modelId="{61C2876D-C271-455E-B472-3E4B1950B8DF}" type="pres">
      <dgm:prSet presAssocID="{0D750B1A-A229-49F0-9887-BC120AFD2CA4}" presName="text4" presStyleLbl="fgAcc4" presStyleIdx="3" presStyleCnt="4" custScaleX="127043" custScaleY="165340">
        <dgm:presLayoutVars>
          <dgm:chPref val="3"/>
        </dgm:presLayoutVars>
      </dgm:prSet>
      <dgm:spPr/>
      <dgm:t>
        <a:bodyPr/>
        <a:lstStyle/>
        <a:p>
          <a:endParaRPr lang="tr-TR"/>
        </a:p>
      </dgm:t>
    </dgm:pt>
    <dgm:pt modelId="{1C1B7229-8A84-477E-B848-17073ED1468A}" type="pres">
      <dgm:prSet presAssocID="{0D750B1A-A229-49F0-9887-BC120AFD2CA4}" presName="hierChild5" presStyleCnt="0"/>
      <dgm:spPr/>
    </dgm:pt>
  </dgm:ptLst>
  <dgm:cxnLst>
    <dgm:cxn modelId="{9FFA3441-0C89-426C-B0D6-E12C9A099F55}" type="presOf" srcId="{BDBE441D-EEE4-4F52-B961-5882536241E8}" destId="{0F6D35E7-F8DB-454E-9841-E42E3E9C61F3}" srcOrd="0" destOrd="0" presId="urn:microsoft.com/office/officeart/2005/8/layout/hierarchy1"/>
    <dgm:cxn modelId="{64C87C12-6605-4398-B75B-E0221339364C}" srcId="{23CEB0B0-371A-430A-BF9A-65043B620F7E}" destId="{68B8FB79-BE03-46DA-A88B-916127D35115}" srcOrd="3" destOrd="0" parTransId="{3AD4C418-FA6D-4AAD-B654-24D6B40C521F}" sibTransId="{0C8B11B2-F7F1-4656-8410-599319B16BAD}"/>
    <dgm:cxn modelId="{46E329BD-C11F-4797-B254-B0E866BDE6B5}" srcId="{68B8FB79-BE03-46DA-A88B-916127D35115}" destId="{59A89D15-3269-4801-BD8B-4F416613A9D0}" srcOrd="0" destOrd="0" parTransId="{96211462-7E05-4399-A555-F9CC2E2F7EA5}" sibTransId="{62DC521F-6C5A-4F6E-B0B8-00342BD70158}"/>
    <dgm:cxn modelId="{DB82BB7D-84DF-419E-89FB-F996CF5F7843}" type="presOf" srcId="{96211462-7E05-4399-A555-F9CC2E2F7EA5}" destId="{304A0897-D80E-4E72-9D17-DE5E0FE52604}" srcOrd="0" destOrd="0" presId="urn:microsoft.com/office/officeart/2005/8/layout/hierarchy1"/>
    <dgm:cxn modelId="{AB3A748D-298E-4003-BBAA-D3F98A105A2E}" srcId="{E7C2A417-382F-4A42-BD02-0BBFE6DCF003}" destId="{0C85DB26-07FD-41C3-A4D4-CA80800F2F92}" srcOrd="0" destOrd="0" parTransId="{88517372-08F3-404E-88BF-68E97E8B8054}" sibTransId="{34856296-1576-4C69-A588-3A784346C47B}"/>
    <dgm:cxn modelId="{39AF5097-DB3E-421A-843F-3B02EFD93439}" type="presOf" srcId="{C2053DAF-C2F2-429E-9982-717162082E55}" destId="{F9E514F6-DF33-4F19-8506-B2FDD1515C2F}" srcOrd="0" destOrd="0" presId="urn:microsoft.com/office/officeart/2005/8/layout/hierarchy1"/>
    <dgm:cxn modelId="{55C75C42-F5D8-4C8C-858E-51232DA5C243}" type="presOf" srcId="{0C85DB26-07FD-41C3-A4D4-CA80800F2F92}" destId="{0B0D674E-EF7D-4D16-88D6-D239675C9616}" srcOrd="0" destOrd="0" presId="urn:microsoft.com/office/officeart/2005/8/layout/hierarchy1"/>
    <dgm:cxn modelId="{7786937B-6DE2-45E5-9538-B1D46AD8EA80}" type="presOf" srcId="{E7C2A417-382F-4A42-BD02-0BBFE6DCF003}" destId="{A4908EDF-DCE5-4A6D-A5D1-677CFEF6C5FC}" srcOrd="0" destOrd="0" presId="urn:microsoft.com/office/officeart/2005/8/layout/hierarchy1"/>
    <dgm:cxn modelId="{D3952A68-54B7-498B-806A-7F22C350F87E}" srcId="{23CEB0B0-371A-430A-BF9A-65043B620F7E}" destId="{177F8FCE-E348-4A8C-8FDC-452CE803B12D}" srcOrd="2" destOrd="0" parTransId="{C4510368-880F-41FB-ADE3-3A843CA8F9FF}" sibTransId="{E95CC732-28B6-42DA-A30A-4970EB1A52AF}"/>
    <dgm:cxn modelId="{8B99446D-A2D0-455A-A1AB-E5CAD486607A}" type="presOf" srcId="{69100E61-C48C-45BB-B3F0-F4C3DA05EDCA}" destId="{05B4D090-E4BC-4B23-82AC-50C53A352F60}" srcOrd="0" destOrd="0" presId="urn:microsoft.com/office/officeart/2005/8/layout/hierarchy1"/>
    <dgm:cxn modelId="{7AEA55E4-F338-4EAE-A02F-2AFB91CB9D26}" type="presOf" srcId="{3A24A0CA-5E21-4B8C-AB79-6768E8E813FC}" destId="{D41705CD-04B5-49E6-9BFD-3B8F0B840174}" srcOrd="0" destOrd="0" presId="urn:microsoft.com/office/officeart/2005/8/layout/hierarchy1"/>
    <dgm:cxn modelId="{A068B5F8-09F3-4709-A42F-6194E97222B9}" srcId="{6D3B1860-53C6-4A1E-BD39-E5B11A6D4E0F}" destId="{0D750B1A-A229-49F0-9887-BC120AFD2CA4}" srcOrd="0" destOrd="0" parTransId="{BDBE441D-EEE4-4F52-B961-5882536241E8}" sibTransId="{40B653F7-5DCF-4DC1-93F1-54E57B747096}"/>
    <dgm:cxn modelId="{F8389B9C-E7F5-412D-8B21-0FF077F1C762}" type="presOf" srcId="{BC7E6841-4193-4072-A048-6294B055BDED}" destId="{55278318-37BE-4892-881F-DBD66EE3B74F}" srcOrd="0" destOrd="0" presId="urn:microsoft.com/office/officeart/2005/8/layout/hierarchy1"/>
    <dgm:cxn modelId="{B3986CD8-6FAC-4EFC-AA59-B10CCB4054D0}" type="presOf" srcId="{59A89D15-3269-4801-BD8B-4F416613A9D0}" destId="{E955F731-787D-42E7-8ACB-8F219D70C16D}" srcOrd="0" destOrd="0" presId="urn:microsoft.com/office/officeart/2005/8/layout/hierarchy1"/>
    <dgm:cxn modelId="{D4A5B3A2-9021-4F1F-A535-DDBF6BEE0F7F}" type="presOf" srcId="{23CEB0B0-371A-430A-BF9A-65043B620F7E}" destId="{A8F4E2E7-B0C2-4301-B537-5A11A94B0F6B}" srcOrd="0" destOrd="0" presId="urn:microsoft.com/office/officeart/2005/8/layout/hierarchy1"/>
    <dgm:cxn modelId="{26630B75-B5D6-4CEC-8FF5-69C7F8B46B4D}" srcId="{23CEB0B0-371A-430A-BF9A-65043B620F7E}" destId="{3F09C68A-6978-4F24-A8A1-5148AF0244FC}" srcOrd="1" destOrd="0" parTransId="{F1CC9445-ED8A-467E-81D7-ACCDEBBCE194}" sibTransId="{947F7D16-6597-49EE-A874-715B3A2B71CE}"/>
    <dgm:cxn modelId="{98F2D9A8-2D28-4555-BC5F-A5D1F55D3839}" type="presOf" srcId="{F1CC9445-ED8A-467E-81D7-ACCDEBBCE194}" destId="{29955CBC-F1CE-4959-9011-8DDCF85D7172}" srcOrd="0" destOrd="0" presId="urn:microsoft.com/office/officeart/2005/8/layout/hierarchy1"/>
    <dgm:cxn modelId="{81592079-AE79-40CC-9207-F588385E6C35}" srcId="{23CEB0B0-371A-430A-BF9A-65043B620F7E}" destId="{595BF461-FD09-4FDE-A94C-382A7CE117DC}" srcOrd="0" destOrd="0" parTransId="{4AF31E79-977C-456C-AC91-5A36C3C6FC52}" sibTransId="{0C0F0607-4029-4B1E-AE14-87B7F52B0155}"/>
    <dgm:cxn modelId="{23EDE4C1-CCA1-4D03-B54A-A6E6F8E3857F}" type="presOf" srcId="{F387386A-1E11-430F-92FC-3308E15F8706}" destId="{278804B4-97EF-479C-8BA7-9B98E6997CF5}" srcOrd="0" destOrd="0" presId="urn:microsoft.com/office/officeart/2005/8/layout/hierarchy1"/>
    <dgm:cxn modelId="{154863FE-90E6-473C-88F9-2274631D78D1}" srcId="{0C85DB26-07FD-41C3-A4D4-CA80800F2F92}" destId="{23CEB0B0-371A-430A-BF9A-65043B620F7E}" srcOrd="0" destOrd="0" parTransId="{4110F405-44DD-4EAB-9E1C-A8540D8A7E45}" sibTransId="{95C8D7C6-36CB-4743-B5BC-79F5100FFF2D}"/>
    <dgm:cxn modelId="{BB464285-A3B6-4BDE-99E0-4A43D57FE8F1}" type="presOf" srcId="{C4510368-880F-41FB-ADE3-3A843CA8F9FF}" destId="{DA1E771B-23FA-4DE3-A209-6CEB646FA5E2}" srcOrd="0" destOrd="0" presId="urn:microsoft.com/office/officeart/2005/8/layout/hierarchy1"/>
    <dgm:cxn modelId="{BFF4A776-02D5-4120-B14E-34705EB222ED}" type="presOf" srcId="{177F8FCE-E348-4A8C-8FDC-452CE803B12D}" destId="{1435F102-AC12-4F29-9D69-8BB39A3997E4}" srcOrd="0" destOrd="0" presId="urn:microsoft.com/office/officeart/2005/8/layout/hierarchy1"/>
    <dgm:cxn modelId="{2A0AF7E1-5C73-4EA5-BA10-57A50A8F50C9}" srcId="{595BF461-FD09-4FDE-A94C-382A7CE117DC}" destId="{F387386A-1E11-430F-92FC-3308E15F8706}" srcOrd="0" destOrd="0" parTransId="{BC7E6841-4193-4072-A048-6294B055BDED}" sibTransId="{EABFED63-B557-4AC6-B748-DEFF48171280}"/>
    <dgm:cxn modelId="{A630EDE5-E6E2-479C-81FA-2E7368873677}" type="presOf" srcId="{6D3B1860-53C6-4A1E-BD39-E5B11A6D4E0F}" destId="{9074393B-BCFC-48E6-9017-93226AFB6515}" srcOrd="0" destOrd="0" presId="urn:microsoft.com/office/officeart/2005/8/layout/hierarchy1"/>
    <dgm:cxn modelId="{F7D00896-7CDF-4785-8223-AFA2F9B6D9AC}" srcId="{23CEB0B0-371A-430A-BF9A-65043B620F7E}" destId="{6D3B1860-53C6-4A1E-BD39-E5B11A6D4E0F}" srcOrd="4" destOrd="0" parTransId="{69100E61-C48C-45BB-B3F0-F4C3DA05EDCA}" sibTransId="{7F8BABF0-474D-4415-B265-7AF2157D8973}"/>
    <dgm:cxn modelId="{A0082BC5-5424-47AF-964E-C3BD453A4942}" type="presOf" srcId="{68B8FB79-BE03-46DA-A88B-916127D35115}" destId="{D67D4521-F310-4C20-8F8C-71A886F4DE23}" srcOrd="0" destOrd="0" presId="urn:microsoft.com/office/officeart/2005/8/layout/hierarchy1"/>
    <dgm:cxn modelId="{C68AD971-1161-438A-BC02-28DFFC859C8C}" type="presOf" srcId="{0D750B1A-A229-49F0-9887-BC120AFD2CA4}" destId="{61C2876D-C271-455E-B472-3E4B1950B8DF}" srcOrd="0" destOrd="0" presId="urn:microsoft.com/office/officeart/2005/8/layout/hierarchy1"/>
    <dgm:cxn modelId="{8C1537F6-8B6F-426E-A53C-78A61B4F7CFC}" type="presOf" srcId="{595BF461-FD09-4FDE-A94C-382A7CE117DC}" destId="{1F377E15-6A45-4D03-A865-1AA1A2A5BD5A}" srcOrd="0" destOrd="0" presId="urn:microsoft.com/office/officeart/2005/8/layout/hierarchy1"/>
    <dgm:cxn modelId="{28A12BBC-B7B3-4C80-819A-FC5E507399EA}" type="presOf" srcId="{3F09C68A-6978-4F24-A8A1-5148AF0244FC}" destId="{234AA7D0-2D34-4B99-891E-43DA50ABED78}" srcOrd="0" destOrd="0" presId="urn:microsoft.com/office/officeart/2005/8/layout/hierarchy1"/>
    <dgm:cxn modelId="{930AF4FE-F299-4953-A49F-D9D04719EF7E}" type="presOf" srcId="{4110F405-44DD-4EAB-9E1C-A8540D8A7E45}" destId="{D79B1B85-75A7-4ADB-B0B8-9CE954976DD3}" srcOrd="0" destOrd="0" presId="urn:microsoft.com/office/officeart/2005/8/layout/hierarchy1"/>
    <dgm:cxn modelId="{DF8FC169-3926-4A29-A114-D1A345116220}" type="presOf" srcId="{3AD4C418-FA6D-4AAD-B654-24D6B40C521F}" destId="{3D6C58DA-1AF4-460A-AEAA-7D3A84ED5563}" srcOrd="0" destOrd="0" presId="urn:microsoft.com/office/officeart/2005/8/layout/hierarchy1"/>
    <dgm:cxn modelId="{69ACC4CB-DD6F-44CA-A541-4D3F9BAD5419}" srcId="{3F09C68A-6978-4F24-A8A1-5148AF0244FC}" destId="{3A24A0CA-5E21-4B8C-AB79-6768E8E813FC}" srcOrd="0" destOrd="0" parTransId="{C2053DAF-C2F2-429E-9982-717162082E55}" sibTransId="{126F9628-BCE1-4CB3-992B-C14C8B9D3C82}"/>
    <dgm:cxn modelId="{C7F3248E-8EC5-47AC-84B9-A1F4812EDC31}" type="presOf" srcId="{4AF31E79-977C-456C-AC91-5A36C3C6FC52}" destId="{269EFAB8-0663-4AD3-833D-42CC69B0C617}" srcOrd="0" destOrd="0" presId="urn:microsoft.com/office/officeart/2005/8/layout/hierarchy1"/>
    <dgm:cxn modelId="{B3792E3E-9524-4380-ADC7-9D3ED4A8BA05}" type="presParOf" srcId="{A4908EDF-DCE5-4A6D-A5D1-677CFEF6C5FC}" destId="{CB1ECB7F-2116-45A3-90F4-BD3E08E21136}" srcOrd="0" destOrd="0" presId="urn:microsoft.com/office/officeart/2005/8/layout/hierarchy1"/>
    <dgm:cxn modelId="{09E814CC-D4B5-4BB1-BAD5-88FEEEAC9985}" type="presParOf" srcId="{CB1ECB7F-2116-45A3-90F4-BD3E08E21136}" destId="{E375DBF8-5021-4C4E-8213-3FA0D78CA6F2}" srcOrd="0" destOrd="0" presId="urn:microsoft.com/office/officeart/2005/8/layout/hierarchy1"/>
    <dgm:cxn modelId="{D18F323E-3417-4859-94E1-B6AB2FBBA289}" type="presParOf" srcId="{E375DBF8-5021-4C4E-8213-3FA0D78CA6F2}" destId="{44D1AF50-5EDF-41B1-A34D-B661E364A56F}" srcOrd="0" destOrd="0" presId="urn:microsoft.com/office/officeart/2005/8/layout/hierarchy1"/>
    <dgm:cxn modelId="{5AD96CA4-92ED-460D-BECF-5B7CC9DEF8D9}" type="presParOf" srcId="{E375DBF8-5021-4C4E-8213-3FA0D78CA6F2}" destId="{0B0D674E-EF7D-4D16-88D6-D239675C9616}" srcOrd="1" destOrd="0" presId="urn:microsoft.com/office/officeart/2005/8/layout/hierarchy1"/>
    <dgm:cxn modelId="{5BC5CF94-FB63-4B09-9706-E7DF9E1C517D}" type="presParOf" srcId="{CB1ECB7F-2116-45A3-90F4-BD3E08E21136}" destId="{48F16F87-CD39-4AAA-BD06-80A7827621CD}" srcOrd="1" destOrd="0" presId="urn:microsoft.com/office/officeart/2005/8/layout/hierarchy1"/>
    <dgm:cxn modelId="{DDD50AC2-7C18-4A97-AF83-09CF5F6E2519}" type="presParOf" srcId="{48F16F87-CD39-4AAA-BD06-80A7827621CD}" destId="{D79B1B85-75A7-4ADB-B0B8-9CE954976DD3}" srcOrd="0" destOrd="0" presId="urn:microsoft.com/office/officeart/2005/8/layout/hierarchy1"/>
    <dgm:cxn modelId="{D1E15EB6-F1CE-4748-809A-F196103FE7C2}" type="presParOf" srcId="{48F16F87-CD39-4AAA-BD06-80A7827621CD}" destId="{2CA617F9-1821-403E-93AD-F14E96E5E85E}" srcOrd="1" destOrd="0" presId="urn:microsoft.com/office/officeart/2005/8/layout/hierarchy1"/>
    <dgm:cxn modelId="{9FF55F96-4899-43D3-8598-2B2DA9EE937A}" type="presParOf" srcId="{2CA617F9-1821-403E-93AD-F14E96E5E85E}" destId="{3A8AA687-DBCA-472D-9A6C-92AF907F8F82}" srcOrd="0" destOrd="0" presId="urn:microsoft.com/office/officeart/2005/8/layout/hierarchy1"/>
    <dgm:cxn modelId="{1595C5B3-B1CB-4C02-8CA8-6C371184B901}" type="presParOf" srcId="{3A8AA687-DBCA-472D-9A6C-92AF907F8F82}" destId="{4FADED05-664E-492A-96C9-6B4F419B6504}" srcOrd="0" destOrd="0" presId="urn:microsoft.com/office/officeart/2005/8/layout/hierarchy1"/>
    <dgm:cxn modelId="{39D0DCEF-5730-42F9-8550-93EBA89E1A4D}" type="presParOf" srcId="{3A8AA687-DBCA-472D-9A6C-92AF907F8F82}" destId="{A8F4E2E7-B0C2-4301-B537-5A11A94B0F6B}" srcOrd="1" destOrd="0" presId="urn:microsoft.com/office/officeart/2005/8/layout/hierarchy1"/>
    <dgm:cxn modelId="{3AC647C9-9A1C-485B-A277-CD1376FB58FB}" type="presParOf" srcId="{2CA617F9-1821-403E-93AD-F14E96E5E85E}" destId="{39F22B85-C0CB-4540-A639-AD21C03F509A}" srcOrd="1" destOrd="0" presId="urn:microsoft.com/office/officeart/2005/8/layout/hierarchy1"/>
    <dgm:cxn modelId="{067DACCF-C431-49C9-ACD7-42188AE5CE5A}" type="presParOf" srcId="{39F22B85-C0CB-4540-A639-AD21C03F509A}" destId="{269EFAB8-0663-4AD3-833D-42CC69B0C617}" srcOrd="0" destOrd="0" presId="urn:microsoft.com/office/officeart/2005/8/layout/hierarchy1"/>
    <dgm:cxn modelId="{CAE7B71C-CFF9-4837-B90E-3A8847467EF3}" type="presParOf" srcId="{39F22B85-C0CB-4540-A639-AD21C03F509A}" destId="{71D4576E-C044-48D8-8D6B-4FAA7A23CF80}" srcOrd="1" destOrd="0" presId="urn:microsoft.com/office/officeart/2005/8/layout/hierarchy1"/>
    <dgm:cxn modelId="{BFE5C2B6-951E-4538-AF16-5E899076FF4C}" type="presParOf" srcId="{71D4576E-C044-48D8-8D6B-4FAA7A23CF80}" destId="{706BA8D0-2D3A-4727-BC63-EA3F2A89136F}" srcOrd="0" destOrd="0" presId="urn:microsoft.com/office/officeart/2005/8/layout/hierarchy1"/>
    <dgm:cxn modelId="{01D79296-7749-41FD-A92C-40FDC86A3568}" type="presParOf" srcId="{706BA8D0-2D3A-4727-BC63-EA3F2A89136F}" destId="{F4BA4C61-108F-4B78-B72C-A1A3C598D410}" srcOrd="0" destOrd="0" presId="urn:microsoft.com/office/officeart/2005/8/layout/hierarchy1"/>
    <dgm:cxn modelId="{828FF8E3-7577-4AF3-A849-4CFD6218702D}" type="presParOf" srcId="{706BA8D0-2D3A-4727-BC63-EA3F2A89136F}" destId="{1F377E15-6A45-4D03-A865-1AA1A2A5BD5A}" srcOrd="1" destOrd="0" presId="urn:microsoft.com/office/officeart/2005/8/layout/hierarchy1"/>
    <dgm:cxn modelId="{0AB0ECD8-2304-458B-B186-B69DDDDB976F}" type="presParOf" srcId="{71D4576E-C044-48D8-8D6B-4FAA7A23CF80}" destId="{54970119-93B8-45B2-AB8E-EB48279FDA5C}" srcOrd="1" destOrd="0" presId="urn:microsoft.com/office/officeart/2005/8/layout/hierarchy1"/>
    <dgm:cxn modelId="{16B074D9-A407-449A-88A1-8D592EA0C9A6}" type="presParOf" srcId="{54970119-93B8-45B2-AB8E-EB48279FDA5C}" destId="{55278318-37BE-4892-881F-DBD66EE3B74F}" srcOrd="0" destOrd="0" presId="urn:microsoft.com/office/officeart/2005/8/layout/hierarchy1"/>
    <dgm:cxn modelId="{D3A6D6EE-C8FF-4A17-A314-B075C0475CF4}" type="presParOf" srcId="{54970119-93B8-45B2-AB8E-EB48279FDA5C}" destId="{58FA3B68-DD30-4AA6-B797-52EFF924D7AD}" srcOrd="1" destOrd="0" presId="urn:microsoft.com/office/officeart/2005/8/layout/hierarchy1"/>
    <dgm:cxn modelId="{DA04D950-9583-4D86-AD4A-6FFF3F63D577}" type="presParOf" srcId="{58FA3B68-DD30-4AA6-B797-52EFF924D7AD}" destId="{C9975186-555F-4114-A43E-63FB1B66BB25}" srcOrd="0" destOrd="0" presId="urn:microsoft.com/office/officeart/2005/8/layout/hierarchy1"/>
    <dgm:cxn modelId="{E24F3959-1391-4086-BBB0-2FD63189A1A0}" type="presParOf" srcId="{C9975186-555F-4114-A43E-63FB1B66BB25}" destId="{A06ACAAE-6F3A-4C5C-A949-0EEA099373B6}" srcOrd="0" destOrd="0" presId="urn:microsoft.com/office/officeart/2005/8/layout/hierarchy1"/>
    <dgm:cxn modelId="{1C9BCC97-EEFF-4E66-B1B1-0884903D01AA}" type="presParOf" srcId="{C9975186-555F-4114-A43E-63FB1B66BB25}" destId="{278804B4-97EF-479C-8BA7-9B98E6997CF5}" srcOrd="1" destOrd="0" presId="urn:microsoft.com/office/officeart/2005/8/layout/hierarchy1"/>
    <dgm:cxn modelId="{995F3186-4BCE-4FFE-953E-9A49E8566069}" type="presParOf" srcId="{58FA3B68-DD30-4AA6-B797-52EFF924D7AD}" destId="{0AC302AE-E204-41EF-A899-2FEDFA3F7822}" srcOrd="1" destOrd="0" presId="urn:microsoft.com/office/officeart/2005/8/layout/hierarchy1"/>
    <dgm:cxn modelId="{23211421-CFB2-4E55-A326-29CF7898BC89}" type="presParOf" srcId="{39F22B85-C0CB-4540-A639-AD21C03F509A}" destId="{29955CBC-F1CE-4959-9011-8DDCF85D7172}" srcOrd="2" destOrd="0" presId="urn:microsoft.com/office/officeart/2005/8/layout/hierarchy1"/>
    <dgm:cxn modelId="{DAD0F1B7-C449-4A10-9B7E-D6468B603D0D}" type="presParOf" srcId="{39F22B85-C0CB-4540-A639-AD21C03F509A}" destId="{23934552-6C4A-45EF-A5F2-DAE3D416D723}" srcOrd="3" destOrd="0" presId="urn:microsoft.com/office/officeart/2005/8/layout/hierarchy1"/>
    <dgm:cxn modelId="{1C8014BA-1BC1-4E8F-95A9-57376E0E901B}" type="presParOf" srcId="{23934552-6C4A-45EF-A5F2-DAE3D416D723}" destId="{698AD82B-E795-4FE9-B7A0-E39952D75EC6}" srcOrd="0" destOrd="0" presId="urn:microsoft.com/office/officeart/2005/8/layout/hierarchy1"/>
    <dgm:cxn modelId="{266C5BED-C6C4-4743-B626-07D2ABEE323E}" type="presParOf" srcId="{698AD82B-E795-4FE9-B7A0-E39952D75EC6}" destId="{85A3C084-4262-48FB-8D83-FCC271487CCA}" srcOrd="0" destOrd="0" presId="urn:microsoft.com/office/officeart/2005/8/layout/hierarchy1"/>
    <dgm:cxn modelId="{B64EE045-511F-4FA8-891A-472C38D5C7CA}" type="presParOf" srcId="{698AD82B-E795-4FE9-B7A0-E39952D75EC6}" destId="{234AA7D0-2D34-4B99-891E-43DA50ABED78}" srcOrd="1" destOrd="0" presId="urn:microsoft.com/office/officeart/2005/8/layout/hierarchy1"/>
    <dgm:cxn modelId="{284C5B81-9FE0-44CF-AC8D-E8F3E63E5C9D}" type="presParOf" srcId="{23934552-6C4A-45EF-A5F2-DAE3D416D723}" destId="{2D16861C-9426-4137-9DEE-170B11294A67}" srcOrd="1" destOrd="0" presId="urn:microsoft.com/office/officeart/2005/8/layout/hierarchy1"/>
    <dgm:cxn modelId="{01CB56A9-CECC-4089-8DBF-41C40AC8D1FF}" type="presParOf" srcId="{2D16861C-9426-4137-9DEE-170B11294A67}" destId="{F9E514F6-DF33-4F19-8506-B2FDD1515C2F}" srcOrd="0" destOrd="0" presId="urn:microsoft.com/office/officeart/2005/8/layout/hierarchy1"/>
    <dgm:cxn modelId="{1EDB0AA3-658B-40F5-8FD0-CA901CFB9525}" type="presParOf" srcId="{2D16861C-9426-4137-9DEE-170B11294A67}" destId="{C4861547-BAAE-4B9D-982E-F24C8ABF2B13}" srcOrd="1" destOrd="0" presId="urn:microsoft.com/office/officeart/2005/8/layout/hierarchy1"/>
    <dgm:cxn modelId="{12F1B022-2784-4A04-937A-6234A70E2F4F}" type="presParOf" srcId="{C4861547-BAAE-4B9D-982E-F24C8ABF2B13}" destId="{E5E69FDB-391D-4971-8D9D-7B9C9BCEB2B0}" srcOrd="0" destOrd="0" presId="urn:microsoft.com/office/officeart/2005/8/layout/hierarchy1"/>
    <dgm:cxn modelId="{BEBE7956-6DEB-49BA-B571-0F42B95BD3C2}" type="presParOf" srcId="{E5E69FDB-391D-4971-8D9D-7B9C9BCEB2B0}" destId="{E60D426D-015C-407E-A821-3AF1AD56A14D}" srcOrd="0" destOrd="0" presId="urn:microsoft.com/office/officeart/2005/8/layout/hierarchy1"/>
    <dgm:cxn modelId="{3D59D025-30D0-4997-8AB0-BD46EF3B3637}" type="presParOf" srcId="{E5E69FDB-391D-4971-8D9D-7B9C9BCEB2B0}" destId="{D41705CD-04B5-49E6-9BFD-3B8F0B840174}" srcOrd="1" destOrd="0" presId="urn:microsoft.com/office/officeart/2005/8/layout/hierarchy1"/>
    <dgm:cxn modelId="{C767B873-DFA1-4EB3-AC20-A02E051D7EDA}" type="presParOf" srcId="{C4861547-BAAE-4B9D-982E-F24C8ABF2B13}" destId="{84D84C37-5F6D-44A9-9DA2-06679161441F}" srcOrd="1" destOrd="0" presId="urn:microsoft.com/office/officeart/2005/8/layout/hierarchy1"/>
    <dgm:cxn modelId="{3479B975-A706-4D3D-97BE-11A1537CB705}" type="presParOf" srcId="{39F22B85-C0CB-4540-A639-AD21C03F509A}" destId="{DA1E771B-23FA-4DE3-A209-6CEB646FA5E2}" srcOrd="4" destOrd="0" presId="urn:microsoft.com/office/officeart/2005/8/layout/hierarchy1"/>
    <dgm:cxn modelId="{56F3E5F4-FC3E-4826-A1BB-A61ABDB3317C}" type="presParOf" srcId="{39F22B85-C0CB-4540-A639-AD21C03F509A}" destId="{C36752B8-04AD-4318-A1F0-CECD5FC276D1}" srcOrd="5" destOrd="0" presId="urn:microsoft.com/office/officeart/2005/8/layout/hierarchy1"/>
    <dgm:cxn modelId="{FFCB588C-FBB9-48B2-9823-1F3698ADA8B8}" type="presParOf" srcId="{C36752B8-04AD-4318-A1F0-CECD5FC276D1}" destId="{042CEA38-CDE6-410C-96C5-9B31BAA965C4}" srcOrd="0" destOrd="0" presId="urn:microsoft.com/office/officeart/2005/8/layout/hierarchy1"/>
    <dgm:cxn modelId="{EB885FF2-7059-44C7-B558-57073060B1EF}" type="presParOf" srcId="{042CEA38-CDE6-410C-96C5-9B31BAA965C4}" destId="{7BD8EB94-57E1-4D5F-996A-05FFEDD265E0}" srcOrd="0" destOrd="0" presId="urn:microsoft.com/office/officeart/2005/8/layout/hierarchy1"/>
    <dgm:cxn modelId="{F1588F6F-6F88-454D-9F2C-636CFA0CA510}" type="presParOf" srcId="{042CEA38-CDE6-410C-96C5-9B31BAA965C4}" destId="{1435F102-AC12-4F29-9D69-8BB39A3997E4}" srcOrd="1" destOrd="0" presId="urn:microsoft.com/office/officeart/2005/8/layout/hierarchy1"/>
    <dgm:cxn modelId="{8A6994D5-E379-4796-86E1-2BBF564BB464}" type="presParOf" srcId="{C36752B8-04AD-4318-A1F0-CECD5FC276D1}" destId="{53A12DBE-D1DF-4C56-959D-B75A705205FC}" srcOrd="1" destOrd="0" presId="urn:microsoft.com/office/officeart/2005/8/layout/hierarchy1"/>
    <dgm:cxn modelId="{D44C2F20-1F06-4BE1-A9C5-914147024E03}" type="presParOf" srcId="{39F22B85-C0CB-4540-A639-AD21C03F509A}" destId="{3D6C58DA-1AF4-460A-AEAA-7D3A84ED5563}" srcOrd="6" destOrd="0" presId="urn:microsoft.com/office/officeart/2005/8/layout/hierarchy1"/>
    <dgm:cxn modelId="{D2295487-8D64-4CD7-81DC-015833FA9D3E}" type="presParOf" srcId="{39F22B85-C0CB-4540-A639-AD21C03F509A}" destId="{88EC78ED-CB80-4BFC-B4EE-4DB477271BD0}" srcOrd="7" destOrd="0" presId="urn:microsoft.com/office/officeart/2005/8/layout/hierarchy1"/>
    <dgm:cxn modelId="{67EF4832-BBC5-49DA-AAD0-A3AB81065EFF}" type="presParOf" srcId="{88EC78ED-CB80-4BFC-B4EE-4DB477271BD0}" destId="{A905B1FA-CDE5-4018-9B1E-B2ECED679090}" srcOrd="0" destOrd="0" presId="urn:microsoft.com/office/officeart/2005/8/layout/hierarchy1"/>
    <dgm:cxn modelId="{DEC6957A-B7F3-4C1B-A452-D5AF939DCEE3}" type="presParOf" srcId="{A905B1FA-CDE5-4018-9B1E-B2ECED679090}" destId="{A5671014-7F14-4611-A73C-1CAE076A1D2E}" srcOrd="0" destOrd="0" presId="urn:microsoft.com/office/officeart/2005/8/layout/hierarchy1"/>
    <dgm:cxn modelId="{875A2A5E-6F24-4ACB-9391-FBE3F84F9093}" type="presParOf" srcId="{A905B1FA-CDE5-4018-9B1E-B2ECED679090}" destId="{D67D4521-F310-4C20-8F8C-71A886F4DE23}" srcOrd="1" destOrd="0" presId="urn:microsoft.com/office/officeart/2005/8/layout/hierarchy1"/>
    <dgm:cxn modelId="{89ED06E7-D84D-46EC-9CDC-79E843C3D0A8}" type="presParOf" srcId="{88EC78ED-CB80-4BFC-B4EE-4DB477271BD0}" destId="{48B0D293-0D9B-4592-940B-0646F9D435A2}" srcOrd="1" destOrd="0" presId="urn:microsoft.com/office/officeart/2005/8/layout/hierarchy1"/>
    <dgm:cxn modelId="{03B15B00-DBAF-443F-8D7A-AA9F42BB3A67}" type="presParOf" srcId="{48B0D293-0D9B-4592-940B-0646F9D435A2}" destId="{304A0897-D80E-4E72-9D17-DE5E0FE52604}" srcOrd="0" destOrd="0" presId="urn:microsoft.com/office/officeart/2005/8/layout/hierarchy1"/>
    <dgm:cxn modelId="{81200200-B6E8-41C1-B79D-43521FB6481D}" type="presParOf" srcId="{48B0D293-0D9B-4592-940B-0646F9D435A2}" destId="{9F9024F7-D9AB-4DE1-8711-CB64659E92AC}" srcOrd="1" destOrd="0" presId="urn:microsoft.com/office/officeart/2005/8/layout/hierarchy1"/>
    <dgm:cxn modelId="{D3EB1D3D-73E7-45F4-A085-EE1C196AE199}" type="presParOf" srcId="{9F9024F7-D9AB-4DE1-8711-CB64659E92AC}" destId="{2AB656D0-420D-4E61-BCFB-22B34EBFB8D3}" srcOrd="0" destOrd="0" presId="urn:microsoft.com/office/officeart/2005/8/layout/hierarchy1"/>
    <dgm:cxn modelId="{FDF5814B-2637-48A2-8090-81908C9CFDB5}" type="presParOf" srcId="{2AB656D0-420D-4E61-BCFB-22B34EBFB8D3}" destId="{072692A7-FAEB-41C8-817B-733D79750BEB}" srcOrd="0" destOrd="0" presId="urn:microsoft.com/office/officeart/2005/8/layout/hierarchy1"/>
    <dgm:cxn modelId="{1B09E3DF-55E8-4876-B44B-4C59F70B86A1}" type="presParOf" srcId="{2AB656D0-420D-4E61-BCFB-22B34EBFB8D3}" destId="{E955F731-787D-42E7-8ACB-8F219D70C16D}" srcOrd="1" destOrd="0" presId="urn:microsoft.com/office/officeart/2005/8/layout/hierarchy1"/>
    <dgm:cxn modelId="{4B3A39B5-C803-4E06-8F09-3A032A8FE54E}" type="presParOf" srcId="{9F9024F7-D9AB-4DE1-8711-CB64659E92AC}" destId="{B920AE75-B993-4ED7-AEF8-65A49C911982}" srcOrd="1" destOrd="0" presId="urn:microsoft.com/office/officeart/2005/8/layout/hierarchy1"/>
    <dgm:cxn modelId="{900FA255-B872-4A26-828E-58BC3D50E0E0}" type="presParOf" srcId="{39F22B85-C0CB-4540-A639-AD21C03F509A}" destId="{05B4D090-E4BC-4B23-82AC-50C53A352F60}" srcOrd="8" destOrd="0" presId="urn:microsoft.com/office/officeart/2005/8/layout/hierarchy1"/>
    <dgm:cxn modelId="{38BFBA93-5C5D-4623-BF23-E6042ACA8767}" type="presParOf" srcId="{39F22B85-C0CB-4540-A639-AD21C03F509A}" destId="{D27F3667-6B2A-443B-BBB5-4D74FA3109AB}" srcOrd="9" destOrd="0" presId="urn:microsoft.com/office/officeart/2005/8/layout/hierarchy1"/>
    <dgm:cxn modelId="{CF855DFB-2B16-43CB-9700-E0FA6B7B9A98}" type="presParOf" srcId="{D27F3667-6B2A-443B-BBB5-4D74FA3109AB}" destId="{A6D30B66-D12E-49BD-8050-3662A20F67D0}" srcOrd="0" destOrd="0" presId="urn:microsoft.com/office/officeart/2005/8/layout/hierarchy1"/>
    <dgm:cxn modelId="{3C48B0B5-3FBD-4AD3-B37C-EA59686B77B3}" type="presParOf" srcId="{A6D30B66-D12E-49BD-8050-3662A20F67D0}" destId="{D4109E1C-A506-4FD6-9570-6165D36C8181}" srcOrd="0" destOrd="0" presId="urn:microsoft.com/office/officeart/2005/8/layout/hierarchy1"/>
    <dgm:cxn modelId="{666DD181-8CF1-425C-BA48-CA1C661FFF3A}" type="presParOf" srcId="{A6D30B66-D12E-49BD-8050-3662A20F67D0}" destId="{9074393B-BCFC-48E6-9017-93226AFB6515}" srcOrd="1" destOrd="0" presId="urn:microsoft.com/office/officeart/2005/8/layout/hierarchy1"/>
    <dgm:cxn modelId="{18600672-35D2-4B72-93F9-C8B87315D660}" type="presParOf" srcId="{D27F3667-6B2A-443B-BBB5-4D74FA3109AB}" destId="{E96A5F3B-EDDA-4E60-9944-2E3F2A4C1D21}" srcOrd="1" destOrd="0" presId="urn:microsoft.com/office/officeart/2005/8/layout/hierarchy1"/>
    <dgm:cxn modelId="{03583BCF-5803-494B-80AD-B42CEA7AFA15}" type="presParOf" srcId="{E96A5F3B-EDDA-4E60-9944-2E3F2A4C1D21}" destId="{0F6D35E7-F8DB-454E-9841-E42E3E9C61F3}" srcOrd="0" destOrd="0" presId="urn:microsoft.com/office/officeart/2005/8/layout/hierarchy1"/>
    <dgm:cxn modelId="{CE02C381-40F3-4180-9FF8-0E07733A5DA8}" type="presParOf" srcId="{E96A5F3B-EDDA-4E60-9944-2E3F2A4C1D21}" destId="{9127CFC4-EA79-497D-AF29-ACE871857D54}" srcOrd="1" destOrd="0" presId="urn:microsoft.com/office/officeart/2005/8/layout/hierarchy1"/>
    <dgm:cxn modelId="{ADB6C2E2-D1D1-4B52-857E-9740BF92ADD9}" type="presParOf" srcId="{9127CFC4-EA79-497D-AF29-ACE871857D54}" destId="{F6FC8AC6-022D-4913-8C71-D335ABDABA7D}" srcOrd="0" destOrd="0" presId="urn:microsoft.com/office/officeart/2005/8/layout/hierarchy1"/>
    <dgm:cxn modelId="{840A30EE-01FB-4012-92C1-9254930515FF}" type="presParOf" srcId="{F6FC8AC6-022D-4913-8C71-D335ABDABA7D}" destId="{4716F8BD-F965-4218-80D4-449D0363506F}" srcOrd="0" destOrd="0" presId="urn:microsoft.com/office/officeart/2005/8/layout/hierarchy1"/>
    <dgm:cxn modelId="{C1B7AC54-2264-4CF9-BC93-0CA352F55D64}" type="presParOf" srcId="{F6FC8AC6-022D-4913-8C71-D335ABDABA7D}" destId="{61C2876D-C271-455E-B472-3E4B1950B8DF}" srcOrd="1" destOrd="0" presId="urn:microsoft.com/office/officeart/2005/8/layout/hierarchy1"/>
    <dgm:cxn modelId="{5F2EA06B-51F0-4D26-B67C-88B10B04B02E}" type="presParOf" srcId="{9127CFC4-EA79-497D-AF29-ACE871857D54}" destId="{1C1B7229-8A84-477E-B848-17073ED1468A}" srcOrd="1" destOrd="0" presId="urn:microsoft.com/office/officeart/2005/8/layout/hierarchy1"/>
  </dgm:cxnLst>
  <dgm:bg>
    <a:solidFill>
      <a:schemeClr val="accent4">
        <a:lumMod val="2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C2A417-382F-4A42-BD02-0BBFE6DCF0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85DB26-07FD-41C3-A4D4-CA80800F2F92}">
      <dgm:prSet phldrT="[Metin]" custT="1"/>
      <dgm:spPr>
        <a:solidFill>
          <a:srgbClr val="FF99FF">
            <a:alpha val="90000"/>
          </a:srgbClr>
        </a:solidFill>
      </dgm:spPr>
      <dgm:t>
        <a:bodyPr/>
        <a:lstStyle/>
        <a:p>
          <a:r>
            <a:rPr lang="tr-TR" sz="2400" b="1" dirty="0" smtClean="0"/>
            <a:t>CEPHELER</a:t>
          </a:r>
          <a:endParaRPr lang="tr-TR" sz="2400" b="1" dirty="0"/>
        </a:p>
      </dgm:t>
    </dgm:pt>
    <dgm:pt modelId="{88517372-08F3-404E-88BF-68E97E8B8054}" type="parTrans" cxnId="{AB3A748D-298E-4003-BBAA-D3F98A105A2E}">
      <dgm:prSet/>
      <dgm:spPr/>
      <dgm:t>
        <a:bodyPr/>
        <a:lstStyle/>
        <a:p>
          <a:endParaRPr lang="tr-TR"/>
        </a:p>
      </dgm:t>
    </dgm:pt>
    <dgm:pt modelId="{34856296-1576-4C69-A588-3A784346C47B}" type="sibTrans" cxnId="{AB3A748D-298E-4003-BBAA-D3F98A105A2E}">
      <dgm:prSet/>
      <dgm:spPr/>
      <dgm:t>
        <a:bodyPr/>
        <a:lstStyle/>
        <a:p>
          <a:endParaRPr lang="tr-TR"/>
        </a:p>
      </dgm:t>
    </dgm:pt>
    <dgm:pt modelId="{23CEB0B0-371A-430A-BF9A-65043B620F7E}">
      <dgm:prSet custT="1"/>
      <dgm:spPr>
        <a:solidFill>
          <a:schemeClr val="accent1">
            <a:lumMod val="40000"/>
            <a:lumOff val="60000"/>
            <a:alpha val="90000"/>
          </a:schemeClr>
        </a:solidFill>
      </dgm:spPr>
      <dgm:t>
        <a:bodyPr/>
        <a:lstStyle/>
        <a:p>
          <a:r>
            <a:rPr lang="tr-TR" sz="2000" b="1" dirty="0" smtClean="0"/>
            <a:t>Batı Cephesi</a:t>
          </a:r>
          <a:endParaRPr lang="tr-TR" sz="2000" b="1" dirty="0"/>
        </a:p>
      </dgm:t>
    </dgm:pt>
    <dgm:pt modelId="{4110F405-44DD-4EAB-9E1C-A8540D8A7E45}" type="parTrans" cxnId="{154863FE-90E6-473C-88F9-2274631D78D1}">
      <dgm:prSet/>
      <dgm:spPr/>
      <dgm:t>
        <a:bodyPr/>
        <a:lstStyle/>
        <a:p>
          <a:endParaRPr lang="tr-TR"/>
        </a:p>
      </dgm:t>
    </dgm:pt>
    <dgm:pt modelId="{95C8D7C6-36CB-4743-B5BC-79F5100FFF2D}" type="sibTrans" cxnId="{154863FE-90E6-473C-88F9-2274631D78D1}">
      <dgm:prSet/>
      <dgm:spPr/>
      <dgm:t>
        <a:bodyPr/>
        <a:lstStyle/>
        <a:p>
          <a:endParaRPr lang="tr-TR"/>
        </a:p>
      </dgm:t>
    </dgm:pt>
    <dgm:pt modelId="{595BF461-FD09-4FDE-A94C-382A7CE117DC}">
      <dgm:prSet custT="1"/>
      <dgm:spPr>
        <a:solidFill>
          <a:srgbClr val="92D050">
            <a:alpha val="90000"/>
          </a:srgbClr>
        </a:solidFill>
      </dgm:spPr>
      <dgm:t>
        <a:bodyPr/>
        <a:lstStyle/>
        <a:p>
          <a:r>
            <a:rPr lang="tr-TR" sz="1800" b="1" dirty="0" smtClean="0"/>
            <a:t>Birinci İnönü Savaşı </a:t>
          </a:r>
        </a:p>
        <a:p>
          <a:r>
            <a:rPr lang="tr-TR" sz="1800" b="1" dirty="0" smtClean="0"/>
            <a:t>(6-10 Ocak 1921)</a:t>
          </a:r>
          <a:endParaRPr lang="tr-TR" sz="1800" b="1" dirty="0"/>
        </a:p>
      </dgm:t>
    </dgm:pt>
    <dgm:pt modelId="{4AF31E79-977C-456C-AC91-5A36C3C6FC52}" type="parTrans" cxnId="{81592079-AE79-40CC-9207-F588385E6C35}">
      <dgm:prSet/>
      <dgm:spPr/>
      <dgm:t>
        <a:bodyPr/>
        <a:lstStyle/>
        <a:p>
          <a:endParaRPr lang="tr-TR"/>
        </a:p>
      </dgm:t>
    </dgm:pt>
    <dgm:pt modelId="{0C0F0607-4029-4B1E-AE14-87B7F52B0155}" type="sibTrans" cxnId="{81592079-AE79-40CC-9207-F588385E6C35}">
      <dgm:prSet/>
      <dgm:spPr/>
      <dgm:t>
        <a:bodyPr/>
        <a:lstStyle/>
        <a:p>
          <a:endParaRPr lang="tr-TR"/>
        </a:p>
      </dgm:t>
    </dgm:pt>
    <dgm:pt modelId="{F387386A-1E11-430F-92FC-3308E15F8706}">
      <dgm:prSet custT="1"/>
      <dgm:spPr>
        <a:solidFill>
          <a:srgbClr val="92D050"/>
        </a:solidFill>
      </dgm:spPr>
      <dgm:t>
        <a:bodyPr/>
        <a:lstStyle/>
        <a:p>
          <a:endParaRPr lang="tr-TR" sz="1400" b="1" dirty="0" smtClean="0"/>
        </a:p>
        <a:p>
          <a:r>
            <a:rPr lang="tr-TR" sz="1400" b="1" dirty="0" smtClean="0"/>
            <a:t>1-Ruslarla Moskova Antlaşması</a:t>
          </a:r>
        </a:p>
        <a:p>
          <a:r>
            <a:rPr lang="tr-TR" sz="1400" b="1" dirty="0" smtClean="0">
              <a:cs typeface="Times New Roman" pitchFamily="18" charset="0"/>
            </a:rPr>
            <a:t>(16 Mart 1921)</a:t>
          </a:r>
          <a:br>
            <a:rPr lang="tr-TR" sz="1400" b="1" dirty="0" smtClean="0">
              <a:cs typeface="Times New Roman" pitchFamily="18" charset="0"/>
            </a:rPr>
          </a:br>
          <a:endParaRPr lang="tr-TR" sz="1400" b="1" dirty="0" smtClean="0"/>
        </a:p>
      </dgm:t>
    </dgm:pt>
    <dgm:pt modelId="{BC7E6841-4193-4072-A048-6294B055BDED}" type="parTrans" cxnId="{2A0AF7E1-5C73-4EA5-BA10-57A50A8F50C9}">
      <dgm:prSet/>
      <dgm:spPr/>
      <dgm:t>
        <a:bodyPr/>
        <a:lstStyle/>
        <a:p>
          <a:endParaRPr lang="tr-TR"/>
        </a:p>
      </dgm:t>
    </dgm:pt>
    <dgm:pt modelId="{EABFED63-B557-4AC6-B748-DEFF48171280}" type="sibTrans" cxnId="{2A0AF7E1-5C73-4EA5-BA10-57A50A8F50C9}">
      <dgm:prSet/>
      <dgm:spPr/>
      <dgm:t>
        <a:bodyPr/>
        <a:lstStyle/>
        <a:p>
          <a:endParaRPr lang="tr-TR"/>
        </a:p>
      </dgm:t>
    </dgm:pt>
    <dgm:pt modelId="{45844FA7-F3F9-4D63-A5BB-5BA815DD54AD}">
      <dgm:prSet custT="1"/>
      <dgm:spPr>
        <a:solidFill>
          <a:srgbClr val="92D050"/>
        </a:solidFill>
      </dgm:spPr>
      <dgm:t>
        <a:bodyPr/>
        <a:lstStyle/>
        <a:p>
          <a:endParaRPr lang="tr-TR" sz="1400" b="1" dirty="0" smtClean="0"/>
        </a:p>
        <a:p>
          <a:r>
            <a:rPr lang="tr-TR" sz="1400" b="1" dirty="0" smtClean="0"/>
            <a:t>2-Londra Antlaşması </a:t>
          </a:r>
        </a:p>
        <a:p>
          <a:r>
            <a:rPr lang="tr-TR" sz="1400" b="1" dirty="0" smtClean="0">
              <a:cs typeface="Times New Roman" pitchFamily="18" charset="0"/>
            </a:rPr>
            <a:t>(21 şubat-12 Mart 1921)</a:t>
          </a:r>
          <a:br>
            <a:rPr lang="tr-TR" sz="1400" b="1" dirty="0" smtClean="0">
              <a:cs typeface="Times New Roman" pitchFamily="18" charset="0"/>
            </a:rPr>
          </a:br>
          <a:endParaRPr lang="tr-TR" sz="1400" b="1" dirty="0"/>
        </a:p>
      </dgm:t>
    </dgm:pt>
    <dgm:pt modelId="{1FE8922A-B5F9-4E27-AD3C-4AFCDDCD7B4B}" type="parTrans" cxnId="{8028251B-8C51-49F3-B3AF-1AEBF91AB823}">
      <dgm:prSet/>
      <dgm:spPr/>
      <dgm:t>
        <a:bodyPr/>
        <a:lstStyle/>
        <a:p>
          <a:endParaRPr lang="tr-TR"/>
        </a:p>
      </dgm:t>
    </dgm:pt>
    <dgm:pt modelId="{7F34CF6E-200F-471C-BDEB-772D24FEC054}" type="sibTrans" cxnId="{8028251B-8C51-49F3-B3AF-1AEBF91AB823}">
      <dgm:prSet/>
      <dgm:spPr/>
      <dgm:t>
        <a:bodyPr/>
        <a:lstStyle/>
        <a:p>
          <a:endParaRPr lang="tr-TR"/>
        </a:p>
      </dgm:t>
    </dgm:pt>
    <dgm:pt modelId="{FAA97A4A-F45F-4447-A4A9-BE9DD9D7E35D}">
      <dgm:prSet custT="1"/>
      <dgm:spPr>
        <a:solidFill>
          <a:srgbClr val="92D050"/>
        </a:solidFill>
      </dgm:spPr>
      <dgm:t>
        <a:bodyPr/>
        <a:lstStyle/>
        <a:p>
          <a:r>
            <a:rPr lang="tr-TR" sz="1400" b="1" dirty="0" smtClean="0"/>
            <a:t>3- Afganistan’la Antlaşma</a:t>
          </a:r>
        </a:p>
        <a:p>
          <a:r>
            <a:rPr lang="tr-TR" sz="1400" b="1" dirty="0" smtClean="0"/>
            <a:t> (1 Mart 1921)</a:t>
          </a:r>
          <a:endParaRPr lang="tr-TR" sz="1400" b="1" dirty="0"/>
        </a:p>
      </dgm:t>
    </dgm:pt>
    <dgm:pt modelId="{FE3A5C35-65AE-4033-B15F-806D8082A5E5}" type="parTrans" cxnId="{B6BC5063-742B-4322-BF4B-BBE781AF7FF1}">
      <dgm:prSet/>
      <dgm:spPr/>
      <dgm:t>
        <a:bodyPr/>
        <a:lstStyle/>
        <a:p>
          <a:endParaRPr lang="tr-TR"/>
        </a:p>
      </dgm:t>
    </dgm:pt>
    <dgm:pt modelId="{3D34D585-2E33-440C-906C-6E66EF76F379}" type="sibTrans" cxnId="{B6BC5063-742B-4322-BF4B-BBE781AF7FF1}">
      <dgm:prSet/>
      <dgm:spPr/>
      <dgm:t>
        <a:bodyPr/>
        <a:lstStyle/>
        <a:p>
          <a:endParaRPr lang="tr-TR"/>
        </a:p>
      </dgm:t>
    </dgm:pt>
    <dgm:pt modelId="{48CB7076-1FB0-43DF-A84B-218B47819D20}">
      <dgm:prSet custT="1"/>
      <dgm:spPr>
        <a:solidFill>
          <a:srgbClr val="92D050"/>
        </a:solidFill>
      </dgm:spPr>
      <dgm:t>
        <a:bodyPr/>
        <a:lstStyle/>
        <a:p>
          <a:r>
            <a:rPr lang="tr-TR" sz="1600" b="1" dirty="0" smtClean="0"/>
            <a:t>4-İstiklal Marşı’nın kabulü</a:t>
          </a:r>
          <a:endParaRPr lang="tr-TR" sz="1600" b="1" dirty="0"/>
        </a:p>
      </dgm:t>
    </dgm:pt>
    <dgm:pt modelId="{7B79AAB4-D567-4BD1-870A-7FEEE197C8EA}" type="parTrans" cxnId="{6E5595AB-AE21-49B3-A420-313549F00101}">
      <dgm:prSet/>
      <dgm:spPr/>
      <dgm:t>
        <a:bodyPr/>
        <a:lstStyle/>
        <a:p>
          <a:endParaRPr lang="tr-TR"/>
        </a:p>
      </dgm:t>
    </dgm:pt>
    <dgm:pt modelId="{F5DED038-F575-45A8-95E1-04D9C3FEBD94}" type="sibTrans" cxnId="{6E5595AB-AE21-49B3-A420-313549F00101}">
      <dgm:prSet/>
      <dgm:spPr/>
      <dgm:t>
        <a:bodyPr/>
        <a:lstStyle/>
        <a:p>
          <a:endParaRPr lang="tr-TR"/>
        </a:p>
      </dgm:t>
    </dgm:pt>
    <dgm:pt modelId="{758BBEC2-7C81-4EA6-B93B-7E3807E1A129}">
      <dgm:prSet custT="1"/>
      <dgm:spPr>
        <a:solidFill>
          <a:srgbClr val="92D050"/>
        </a:solidFill>
      </dgm:spPr>
      <dgm:t>
        <a:bodyPr/>
        <a:lstStyle/>
        <a:p>
          <a:r>
            <a:rPr lang="tr-TR" sz="1600" b="1" dirty="0" smtClean="0"/>
            <a:t>5- 20 Ocak 1921 Anayasasının kabulü</a:t>
          </a:r>
          <a:endParaRPr lang="tr-TR" sz="1600" b="1" dirty="0"/>
        </a:p>
      </dgm:t>
    </dgm:pt>
    <dgm:pt modelId="{9F4CB6AE-2F95-4400-8261-6F07058497E6}" type="parTrans" cxnId="{74C70CBD-2D48-41D3-B1E4-38FE5B9E7B20}">
      <dgm:prSet/>
      <dgm:spPr/>
      <dgm:t>
        <a:bodyPr/>
        <a:lstStyle/>
        <a:p>
          <a:endParaRPr lang="tr-TR"/>
        </a:p>
      </dgm:t>
    </dgm:pt>
    <dgm:pt modelId="{F41743A7-586D-473D-B03A-19B09384E6AE}" type="sibTrans" cxnId="{74C70CBD-2D48-41D3-B1E4-38FE5B9E7B20}">
      <dgm:prSet/>
      <dgm:spPr/>
      <dgm:t>
        <a:bodyPr/>
        <a:lstStyle/>
        <a:p>
          <a:endParaRPr lang="tr-TR"/>
        </a:p>
      </dgm:t>
    </dgm:pt>
    <dgm:pt modelId="{280D1B49-BF54-4D1E-A700-91C4D5CD76B4}">
      <dgm:prSet custT="1"/>
      <dgm:spPr>
        <a:solidFill>
          <a:schemeClr val="accent1">
            <a:lumMod val="75000"/>
            <a:alpha val="90000"/>
          </a:schemeClr>
        </a:solidFill>
      </dgm:spPr>
      <dgm:t>
        <a:bodyPr/>
        <a:lstStyle/>
        <a:p>
          <a:r>
            <a:rPr lang="tr-TR" sz="1400" dirty="0" smtClean="0">
              <a:solidFill>
                <a:srgbClr val="FFFF00"/>
              </a:solidFill>
              <a:cs typeface="Times New Roman" pitchFamily="18" charset="0"/>
            </a:rPr>
            <a:t>Bu antlaşma TBMM’nin siyasi bir başarısıdır. TBMM siyasi yalnızlıktan kurtulmuştur. Doğu Cephesi</a:t>
          </a:r>
          <a:r>
            <a:rPr lang="tr-TR" sz="1400" dirty="0" smtClean="0">
              <a:solidFill>
                <a:srgbClr val="FFFF00"/>
              </a:solidFill>
            </a:rPr>
            <a:t> </a:t>
          </a:r>
          <a:r>
            <a:rPr lang="tr-TR" sz="1400" dirty="0" smtClean="0">
              <a:solidFill>
                <a:srgbClr val="FFFF00"/>
              </a:solidFill>
              <a:cs typeface="Times New Roman" pitchFamily="18" charset="0"/>
            </a:rPr>
            <a:t>güven altına alındığı için , buradaki birlikler batı cephesine kaydırılmıştır. Doğu sınırı büyük oranda çizilmiştir.</a:t>
          </a:r>
          <a:r>
            <a:rPr lang="tr-TR" sz="1400" dirty="0" smtClean="0">
              <a:solidFill>
                <a:srgbClr val="FFFF00"/>
              </a:solidFill>
            </a:rPr>
            <a:t> </a:t>
          </a:r>
          <a:endParaRPr lang="tr-TR" sz="1400" dirty="0"/>
        </a:p>
      </dgm:t>
    </dgm:pt>
    <dgm:pt modelId="{859198A3-E572-4943-8065-15EAB95CB9D4}" type="parTrans" cxnId="{362E8BA5-9B11-49DD-8EF1-BA106B2E295C}">
      <dgm:prSet/>
      <dgm:spPr/>
      <dgm:t>
        <a:bodyPr/>
        <a:lstStyle/>
        <a:p>
          <a:endParaRPr lang="tr-TR"/>
        </a:p>
      </dgm:t>
    </dgm:pt>
    <dgm:pt modelId="{500B720B-4BF1-4650-B7B9-3419A5899A6A}" type="sibTrans" cxnId="{362E8BA5-9B11-49DD-8EF1-BA106B2E295C}">
      <dgm:prSet/>
      <dgm:spPr/>
      <dgm:t>
        <a:bodyPr/>
        <a:lstStyle/>
        <a:p>
          <a:endParaRPr lang="tr-TR"/>
        </a:p>
      </dgm:t>
    </dgm:pt>
    <dgm:pt modelId="{B34B9C9D-7A65-44E7-9F92-EED7974E7B9B}">
      <dgm:prSet custT="1"/>
      <dgm:spPr>
        <a:solidFill>
          <a:schemeClr val="accent1">
            <a:lumMod val="75000"/>
            <a:alpha val="90000"/>
          </a:schemeClr>
        </a:solidFill>
      </dgm:spPr>
      <dgm:t>
        <a:bodyPr/>
        <a:lstStyle/>
        <a:p>
          <a:r>
            <a:rPr lang="tr-TR" sz="1600" dirty="0" smtClean="0">
              <a:cs typeface="Times New Roman" pitchFamily="18" charset="0"/>
            </a:rPr>
            <a:t>Londra Konferansı ile İtilaf Devletleri TBMM’ni tanımışlardır.  </a:t>
          </a:r>
          <a:r>
            <a:rPr lang="tr-TR" sz="1600" dirty="0" smtClean="0">
              <a:solidFill>
                <a:srgbClr val="FFFF00"/>
              </a:solidFill>
              <a:cs typeface="Times New Roman" pitchFamily="18" charset="0"/>
            </a:rPr>
            <a:t>İtilaf Devletleri arasında da görüş ayrılıkları başlamıştır.</a:t>
          </a:r>
          <a:endParaRPr lang="tr-TR" sz="1600" dirty="0"/>
        </a:p>
      </dgm:t>
    </dgm:pt>
    <dgm:pt modelId="{0EB9FA9D-E4A4-4DB6-8406-CD7867AE2ACD}" type="parTrans" cxnId="{3F059B50-4759-48DB-8F41-6A7F6B6E4026}">
      <dgm:prSet/>
      <dgm:spPr/>
      <dgm:t>
        <a:bodyPr/>
        <a:lstStyle/>
        <a:p>
          <a:endParaRPr lang="tr-TR"/>
        </a:p>
      </dgm:t>
    </dgm:pt>
    <dgm:pt modelId="{4C76E072-E102-497B-B900-F038A4845ABE}" type="sibTrans" cxnId="{3F059B50-4759-48DB-8F41-6A7F6B6E4026}">
      <dgm:prSet/>
      <dgm:spPr/>
      <dgm:t>
        <a:bodyPr/>
        <a:lstStyle/>
        <a:p>
          <a:endParaRPr lang="tr-TR"/>
        </a:p>
      </dgm:t>
    </dgm:pt>
    <dgm:pt modelId="{89B74FB3-0765-457D-8AA5-D14B535972AE}">
      <dgm:prSet custT="1"/>
      <dgm:spPr>
        <a:solidFill>
          <a:schemeClr val="accent1">
            <a:lumMod val="75000"/>
            <a:alpha val="90000"/>
          </a:schemeClr>
        </a:solidFill>
      </dgm:spPr>
      <dgm:t>
        <a:bodyPr/>
        <a:lstStyle/>
        <a:p>
          <a:r>
            <a:rPr lang="tr-TR" sz="1400" dirty="0" smtClean="0"/>
            <a:t>1 Mart 1921’de imzalanan Türk-Afgan Dostluk Antlaşması ile, taraflar birbirlerine diplomatik açıdan yardımla yükümleniyorlar; Afganistan yeni Türk Devleti’ni tanıyor ve Milli mücadeleyi destekliyordu.</a:t>
          </a:r>
          <a:endParaRPr lang="tr-TR" sz="1400" dirty="0"/>
        </a:p>
      </dgm:t>
    </dgm:pt>
    <dgm:pt modelId="{FB68679F-1BB8-47B2-96AC-3A3CADED6A82}" type="parTrans" cxnId="{BEA30A5E-DD67-48DB-8B44-C62C6D951A1A}">
      <dgm:prSet/>
      <dgm:spPr/>
      <dgm:t>
        <a:bodyPr/>
        <a:lstStyle/>
        <a:p>
          <a:endParaRPr lang="tr-TR"/>
        </a:p>
      </dgm:t>
    </dgm:pt>
    <dgm:pt modelId="{9B21E0F9-AC09-45EA-98FD-67803E44DA87}" type="sibTrans" cxnId="{BEA30A5E-DD67-48DB-8B44-C62C6D951A1A}">
      <dgm:prSet/>
      <dgm:spPr/>
      <dgm:t>
        <a:bodyPr/>
        <a:lstStyle/>
        <a:p>
          <a:endParaRPr lang="tr-TR"/>
        </a:p>
      </dgm:t>
    </dgm:pt>
    <dgm:pt modelId="{18C4C4F7-E589-4290-B11C-AAB579A42905}">
      <dgm:prSet/>
      <dgm:spPr>
        <a:solidFill>
          <a:schemeClr val="accent1">
            <a:lumMod val="75000"/>
            <a:alpha val="90000"/>
          </a:schemeClr>
        </a:solidFill>
      </dgm:spPr>
      <dgm:t>
        <a:bodyPr/>
        <a:lstStyle/>
        <a:p>
          <a:r>
            <a:rPr lang="tr-TR" dirty="0" smtClean="0"/>
            <a:t>İstiklâl Marşı, vatanımız ve bağımsızlığımız uğruna cephelerde şehit düşen kahraman atalarımızın sesidir.</a:t>
          </a:r>
        </a:p>
        <a:p>
          <a:r>
            <a:rPr lang="tr-TR" dirty="0" smtClean="0"/>
            <a:t>Bu nedenle bizler İstiklâl Marşı’mızı her zaman ayakta, hazır ol duruşun da ve gururla söyleriz. Millî marşımız yazılışı, kabul edilişi ve anlamıyla benzersiz bir eserdir.</a:t>
          </a:r>
          <a:endParaRPr lang="tr-TR" dirty="0"/>
        </a:p>
      </dgm:t>
    </dgm:pt>
    <dgm:pt modelId="{A7185F5C-D1B8-4B34-8D3C-4A0CE498B3B1}" type="parTrans" cxnId="{08F44D53-0C5D-4D9D-B929-EC7CE8071919}">
      <dgm:prSet/>
      <dgm:spPr/>
      <dgm:t>
        <a:bodyPr/>
        <a:lstStyle/>
        <a:p>
          <a:endParaRPr lang="tr-TR"/>
        </a:p>
      </dgm:t>
    </dgm:pt>
    <dgm:pt modelId="{9AABD669-9645-413C-B874-84641FEF64B2}" type="sibTrans" cxnId="{08F44D53-0C5D-4D9D-B929-EC7CE8071919}">
      <dgm:prSet/>
      <dgm:spPr/>
      <dgm:t>
        <a:bodyPr/>
        <a:lstStyle/>
        <a:p>
          <a:endParaRPr lang="tr-TR"/>
        </a:p>
      </dgm:t>
    </dgm:pt>
    <dgm:pt modelId="{9641F685-2D9A-446D-A57B-C79D242DC734}">
      <dgm:prSet custT="1"/>
      <dgm:spPr>
        <a:solidFill>
          <a:schemeClr val="accent1">
            <a:lumMod val="75000"/>
            <a:alpha val="90000"/>
          </a:schemeClr>
        </a:solidFill>
      </dgm:spPr>
      <dgm:t>
        <a:bodyPr/>
        <a:lstStyle/>
        <a:p>
          <a:r>
            <a:rPr lang="tr-TR" sz="1400" dirty="0" smtClean="0">
              <a:cs typeface="Times New Roman" pitchFamily="18" charset="0"/>
            </a:rPr>
            <a:t>I.İnönü Muharebesi’nin kazanılmasından yararlanan Mustafa Kemal hazırlanan Anayasa’yı TBMM’</a:t>
          </a:r>
          <a:r>
            <a:rPr lang="tr-TR" sz="1400" dirty="0" smtClean="0"/>
            <a:t> </a:t>
          </a:r>
          <a:r>
            <a:rPr lang="tr-TR" sz="1400" dirty="0" smtClean="0">
              <a:cs typeface="Times New Roman" pitchFamily="18" charset="0"/>
            </a:rPr>
            <a:t>ne</a:t>
          </a:r>
          <a:r>
            <a:rPr lang="tr-TR" sz="1400" dirty="0" smtClean="0"/>
            <a:t> </a:t>
          </a:r>
          <a:r>
            <a:rPr lang="tr-TR" sz="1400" dirty="0" smtClean="0">
              <a:cs typeface="Times New Roman" pitchFamily="18" charset="0"/>
            </a:rPr>
            <a:t>kabul ettirmiştir. Bu Anayasa </a:t>
          </a:r>
          <a:r>
            <a:rPr lang="tr-TR" sz="1400" dirty="0" smtClean="0">
              <a:solidFill>
                <a:srgbClr val="FFFF00"/>
              </a:solidFill>
              <a:cs typeface="Times New Roman" pitchFamily="18" charset="0"/>
            </a:rPr>
            <a:t>23 maddeden </a:t>
          </a:r>
          <a:r>
            <a:rPr lang="tr-TR" sz="1400" dirty="0" smtClean="0">
              <a:cs typeface="Times New Roman" pitchFamily="18" charset="0"/>
            </a:rPr>
            <a:t>ibaret basit bir anayasadır. Anayasa , ilk maddesinde </a:t>
          </a:r>
          <a:r>
            <a:rPr lang="tr-TR" sz="1400" dirty="0" smtClean="0">
              <a:solidFill>
                <a:srgbClr val="FFFF00"/>
              </a:solidFill>
              <a:cs typeface="Times New Roman" pitchFamily="18" charset="0"/>
            </a:rPr>
            <a:t>Egemenliğin kayıtsız şartsız Türk milletine ait olduğunu</a:t>
          </a:r>
          <a:r>
            <a:rPr lang="tr-TR" sz="1400" dirty="0" smtClean="0">
              <a:cs typeface="Times New Roman" pitchFamily="18" charset="0"/>
            </a:rPr>
            <a:t>, </a:t>
          </a:r>
          <a:r>
            <a:rPr lang="tr-TR" sz="1400" dirty="0" smtClean="0">
              <a:solidFill>
                <a:srgbClr val="FFFF00"/>
              </a:solidFill>
              <a:cs typeface="Times New Roman" pitchFamily="18" charset="0"/>
            </a:rPr>
            <a:t>ikinci </a:t>
          </a:r>
          <a:r>
            <a:rPr lang="tr-TR" sz="1400" dirty="0" smtClean="0">
              <a:cs typeface="Times New Roman" pitchFamily="18" charset="0"/>
            </a:rPr>
            <a:t>maddesinde </a:t>
          </a:r>
          <a:r>
            <a:rPr lang="tr-TR" sz="1400" dirty="0" smtClean="0">
              <a:solidFill>
                <a:srgbClr val="FFFF00"/>
              </a:solidFill>
              <a:cs typeface="Times New Roman" pitchFamily="18" charset="0"/>
            </a:rPr>
            <a:t>yasama ve yürüme gücünün TBMM’</a:t>
          </a:r>
          <a:r>
            <a:rPr lang="tr-TR" sz="1400" dirty="0" smtClean="0">
              <a:solidFill>
                <a:srgbClr val="FFFF00"/>
              </a:solidFill>
            </a:rPr>
            <a:t> </a:t>
          </a:r>
          <a:r>
            <a:rPr lang="tr-TR" sz="1400" dirty="0" smtClean="0">
              <a:solidFill>
                <a:srgbClr val="FFFF00"/>
              </a:solidFill>
              <a:cs typeface="Times New Roman" pitchFamily="18" charset="0"/>
            </a:rPr>
            <a:t>ne ait olduğunu belirtmiştir.</a:t>
          </a:r>
          <a:r>
            <a:rPr lang="tr-TR" sz="1400" dirty="0" smtClean="0">
              <a:cs typeface="Times New Roman" pitchFamily="18" charset="0"/>
            </a:rPr>
            <a:t> </a:t>
          </a:r>
          <a:r>
            <a:rPr lang="tr-TR" sz="1400" dirty="0" smtClean="0">
              <a:solidFill>
                <a:srgbClr val="FFFF00"/>
              </a:solidFill>
              <a:cs typeface="Times New Roman" pitchFamily="18" charset="0"/>
            </a:rPr>
            <a:t>Üçüncü</a:t>
          </a:r>
          <a:r>
            <a:rPr lang="tr-TR" sz="1400" dirty="0" smtClean="0">
              <a:cs typeface="Times New Roman" pitchFamily="18" charset="0"/>
            </a:rPr>
            <a:t> maddesi </a:t>
          </a:r>
          <a:r>
            <a:rPr lang="tr-TR" sz="1400" dirty="0" smtClean="0">
              <a:solidFill>
                <a:srgbClr val="FFFF00"/>
              </a:solidFill>
              <a:cs typeface="Times New Roman" pitchFamily="18" charset="0"/>
            </a:rPr>
            <a:t>Türkiye Devleti, TBMM tarafından idare edilir, biçimindedir. </a:t>
          </a:r>
          <a:endParaRPr lang="tr-TR" sz="1400" dirty="0"/>
        </a:p>
      </dgm:t>
    </dgm:pt>
    <dgm:pt modelId="{08A01127-9020-4C56-B78A-F44557117C80}" type="parTrans" cxnId="{7F43AECC-F865-4A31-AE7F-41F4058A2184}">
      <dgm:prSet/>
      <dgm:spPr/>
      <dgm:t>
        <a:bodyPr/>
        <a:lstStyle/>
        <a:p>
          <a:endParaRPr lang="tr-TR"/>
        </a:p>
      </dgm:t>
    </dgm:pt>
    <dgm:pt modelId="{530981AF-FB1E-4E92-B7FD-6E9572D78EE0}" type="sibTrans" cxnId="{7F43AECC-F865-4A31-AE7F-41F4058A2184}">
      <dgm:prSet/>
      <dgm:spPr/>
      <dgm:t>
        <a:bodyPr/>
        <a:lstStyle/>
        <a:p>
          <a:endParaRPr lang="tr-TR"/>
        </a:p>
      </dgm:t>
    </dgm:pt>
    <dgm:pt modelId="{A4908EDF-DCE5-4A6D-A5D1-677CFEF6C5FC}" type="pres">
      <dgm:prSet presAssocID="{E7C2A417-382F-4A42-BD02-0BBFE6DCF003}" presName="hierChild1" presStyleCnt="0">
        <dgm:presLayoutVars>
          <dgm:chPref val="1"/>
          <dgm:dir/>
          <dgm:animOne val="branch"/>
          <dgm:animLvl val="lvl"/>
          <dgm:resizeHandles/>
        </dgm:presLayoutVars>
      </dgm:prSet>
      <dgm:spPr/>
      <dgm:t>
        <a:bodyPr/>
        <a:lstStyle/>
        <a:p>
          <a:endParaRPr lang="tr-TR"/>
        </a:p>
      </dgm:t>
    </dgm:pt>
    <dgm:pt modelId="{CB1ECB7F-2116-45A3-90F4-BD3E08E21136}" type="pres">
      <dgm:prSet presAssocID="{0C85DB26-07FD-41C3-A4D4-CA80800F2F92}" presName="hierRoot1" presStyleCnt="0"/>
      <dgm:spPr/>
    </dgm:pt>
    <dgm:pt modelId="{E375DBF8-5021-4C4E-8213-3FA0D78CA6F2}" type="pres">
      <dgm:prSet presAssocID="{0C85DB26-07FD-41C3-A4D4-CA80800F2F92}" presName="composite" presStyleCnt="0"/>
      <dgm:spPr/>
    </dgm:pt>
    <dgm:pt modelId="{44D1AF50-5EDF-41B1-A34D-B661E364A56F}" type="pres">
      <dgm:prSet presAssocID="{0C85DB26-07FD-41C3-A4D4-CA80800F2F92}" presName="background" presStyleLbl="node0" presStyleIdx="0" presStyleCnt="1"/>
      <dgm:spPr/>
    </dgm:pt>
    <dgm:pt modelId="{0B0D674E-EF7D-4D16-88D6-D239675C9616}" type="pres">
      <dgm:prSet presAssocID="{0C85DB26-07FD-41C3-A4D4-CA80800F2F92}" presName="text" presStyleLbl="fgAcc0" presStyleIdx="0" presStyleCnt="1" custScaleX="341615">
        <dgm:presLayoutVars>
          <dgm:chPref val="3"/>
        </dgm:presLayoutVars>
      </dgm:prSet>
      <dgm:spPr/>
      <dgm:t>
        <a:bodyPr/>
        <a:lstStyle/>
        <a:p>
          <a:endParaRPr lang="tr-TR"/>
        </a:p>
      </dgm:t>
    </dgm:pt>
    <dgm:pt modelId="{48F16F87-CD39-4AAA-BD06-80A7827621CD}" type="pres">
      <dgm:prSet presAssocID="{0C85DB26-07FD-41C3-A4D4-CA80800F2F92}" presName="hierChild2" presStyleCnt="0"/>
      <dgm:spPr/>
    </dgm:pt>
    <dgm:pt modelId="{D79B1B85-75A7-4ADB-B0B8-9CE954976DD3}" type="pres">
      <dgm:prSet presAssocID="{4110F405-44DD-4EAB-9E1C-A8540D8A7E45}" presName="Name10" presStyleLbl="parChTrans1D2" presStyleIdx="0" presStyleCnt="1"/>
      <dgm:spPr/>
      <dgm:t>
        <a:bodyPr/>
        <a:lstStyle/>
        <a:p>
          <a:endParaRPr lang="tr-TR"/>
        </a:p>
      </dgm:t>
    </dgm:pt>
    <dgm:pt modelId="{2CA617F9-1821-403E-93AD-F14E96E5E85E}" type="pres">
      <dgm:prSet presAssocID="{23CEB0B0-371A-430A-BF9A-65043B620F7E}" presName="hierRoot2" presStyleCnt="0"/>
      <dgm:spPr/>
    </dgm:pt>
    <dgm:pt modelId="{3A8AA687-DBCA-472D-9A6C-92AF907F8F82}" type="pres">
      <dgm:prSet presAssocID="{23CEB0B0-371A-430A-BF9A-65043B620F7E}" presName="composite2" presStyleCnt="0"/>
      <dgm:spPr/>
    </dgm:pt>
    <dgm:pt modelId="{4FADED05-664E-492A-96C9-6B4F419B6504}" type="pres">
      <dgm:prSet presAssocID="{23CEB0B0-371A-430A-BF9A-65043B620F7E}" presName="background2" presStyleLbl="node2" presStyleIdx="0" presStyleCnt="1"/>
      <dgm:spPr/>
    </dgm:pt>
    <dgm:pt modelId="{A8F4E2E7-B0C2-4301-B537-5A11A94B0F6B}" type="pres">
      <dgm:prSet presAssocID="{23CEB0B0-371A-430A-BF9A-65043B620F7E}" presName="text2" presStyleLbl="fgAcc2" presStyleIdx="0" presStyleCnt="1" custScaleX="389127" custScaleY="108383">
        <dgm:presLayoutVars>
          <dgm:chPref val="3"/>
        </dgm:presLayoutVars>
      </dgm:prSet>
      <dgm:spPr/>
      <dgm:t>
        <a:bodyPr/>
        <a:lstStyle/>
        <a:p>
          <a:endParaRPr lang="tr-TR"/>
        </a:p>
      </dgm:t>
    </dgm:pt>
    <dgm:pt modelId="{39F22B85-C0CB-4540-A639-AD21C03F509A}" type="pres">
      <dgm:prSet presAssocID="{23CEB0B0-371A-430A-BF9A-65043B620F7E}" presName="hierChild3" presStyleCnt="0"/>
      <dgm:spPr/>
    </dgm:pt>
    <dgm:pt modelId="{269EFAB8-0663-4AD3-833D-42CC69B0C617}" type="pres">
      <dgm:prSet presAssocID="{4AF31E79-977C-456C-AC91-5A36C3C6FC52}" presName="Name17" presStyleLbl="parChTrans1D3" presStyleIdx="0" presStyleCnt="1"/>
      <dgm:spPr/>
      <dgm:t>
        <a:bodyPr/>
        <a:lstStyle/>
        <a:p>
          <a:endParaRPr lang="tr-TR"/>
        </a:p>
      </dgm:t>
    </dgm:pt>
    <dgm:pt modelId="{71D4576E-C044-48D8-8D6B-4FAA7A23CF80}" type="pres">
      <dgm:prSet presAssocID="{595BF461-FD09-4FDE-A94C-382A7CE117DC}" presName="hierRoot3" presStyleCnt="0"/>
      <dgm:spPr/>
    </dgm:pt>
    <dgm:pt modelId="{706BA8D0-2D3A-4727-BC63-EA3F2A89136F}" type="pres">
      <dgm:prSet presAssocID="{595BF461-FD09-4FDE-A94C-382A7CE117DC}" presName="composite3" presStyleCnt="0"/>
      <dgm:spPr/>
    </dgm:pt>
    <dgm:pt modelId="{F4BA4C61-108F-4B78-B72C-A1A3C598D410}" type="pres">
      <dgm:prSet presAssocID="{595BF461-FD09-4FDE-A94C-382A7CE117DC}" presName="background3" presStyleLbl="node3" presStyleIdx="0" presStyleCnt="1"/>
      <dgm:spPr/>
    </dgm:pt>
    <dgm:pt modelId="{1F377E15-6A45-4D03-A865-1AA1A2A5BD5A}" type="pres">
      <dgm:prSet presAssocID="{595BF461-FD09-4FDE-A94C-382A7CE117DC}" presName="text3" presStyleLbl="fgAcc3" presStyleIdx="0" presStyleCnt="1" custScaleX="331284" custScaleY="99203">
        <dgm:presLayoutVars>
          <dgm:chPref val="3"/>
        </dgm:presLayoutVars>
      </dgm:prSet>
      <dgm:spPr/>
      <dgm:t>
        <a:bodyPr/>
        <a:lstStyle/>
        <a:p>
          <a:endParaRPr lang="tr-TR"/>
        </a:p>
      </dgm:t>
    </dgm:pt>
    <dgm:pt modelId="{54970119-93B8-45B2-AB8E-EB48279FDA5C}" type="pres">
      <dgm:prSet presAssocID="{595BF461-FD09-4FDE-A94C-382A7CE117DC}" presName="hierChild4" presStyleCnt="0"/>
      <dgm:spPr/>
    </dgm:pt>
    <dgm:pt modelId="{55278318-37BE-4892-881F-DBD66EE3B74F}" type="pres">
      <dgm:prSet presAssocID="{BC7E6841-4193-4072-A048-6294B055BDED}" presName="Name23" presStyleLbl="parChTrans1D4" presStyleIdx="0" presStyleCnt="10"/>
      <dgm:spPr/>
      <dgm:t>
        <a:bodyPr/>
        <a:lstStyle/>
        <a:p>
          <a:endParaRPr lang="tr-TR"/>
        </a:p>
      </dgm:t>
    </dgm:pt>
    <dgm:pt modelId="{58FA3B68-DD30-4AA6-B797-52EFF924D7AD}" type="pres">
      <dgm:prSet presAssocID="{F387386A-1E11-430F-92FC-3308E15F8706}" presName="hierRoot4" presStyleCnt="0"/>
      <dgm:spPr/>
    </dgm:pt>
    <dgm:pt modelId="{C9975186-555F-4114-A43E-63FB1B66BB25}" type="pres">
      <dgm:prSet presAssocID="{F387386A-1E11-430F-92FC-3308E15F8706}" presName="composite4" presStyleCnt="0"/>
      <dgm:spPr/>
    </dgm:pt>
    <dgm:pt modelId="{A06ACAAE-6F3A-4C5C-A949-0EEA099373B6}" type="pres">
      <dgm:prSet presAssocID="{F387386A-1E11-430F-92FC-3308E15F8706}" presName="background4" presStyleLbl="node4" presStyleIdx="0" presStyleCnt="10"/>
      <dgm:spPr/>
    </dgm:pt>
    <dgm:pt modelId="{278804B4-97EF-479C-8BA7-9B98E6997CF5}" type="pres">
      <dgm:prSet presAssocID="{F387386A-1E11-430F-92FC-3308E15F8706}" presName="text4" presStyleLbl="fgAcc4" presStyleIdx="0" presStyleCnt="10" custScaleX="194732" custScaleY="156909">
        <dgm:presLayoutVars>
          <dgm:chPref val="3"/>
        </dgm:presLayoutVars>
      </dgm:prSet>
      <dgm:spPr/>
      <dgm:t>
        <a:bodyPr/>
        <a:lstStyle/>
        <a:p>
          <a:endParaRPr lang="tr-TR"/>
        </a:p>
      </dgm:t>
    </dgm:pt>
    <dgm:pt modelId="{0AC302AE-E204-41EF-A899-2FEDFA3F7822}" type="pres">
      <dgm:prSet presAssocID="{F387386A-1E11-430F-92FC-3308E15F8706}" presName="hierChild5" presStyleCnt="0"/>
      <dgm:spPr/>
    </dgm:pt>
    <dgm:pt modelId="{FEFF21BA-999D-4338-B31E-40E2B3FF70FD}" type="pres">
      <dgm:prSet presAssocID="{859198A3-E572-4943-8065-15EAB95CB9D4}" presName="Name23" presStyleLbl="parChTrans1D4" presStyleIdx="1" presStyleCnt="10"/>
      <dgm:spPr/>
      <dgm:t>
        <a:bodyPr/>
        <a:lstStyle/>
        <a:p>
          <a:endParaRPr lang="tr-TR"/>
        </a:p>
      </dgm:t>
    </dgm:pt>
    <dgm:pt modelId="{EA29A89B-8349-4666-9CAA-000E80E30C52}" type="pres">
      <dgm:prSet presAssocID="{280D1B49-BF54-4D1E-A700-91C4D5CD76B4}" presName="hierRoot4" presStyleCnt="0"/>
      <dgm:spPr/>
    </dgm:pt>
    <dgm:pt modelId="{BE01F0EF-1EC2-4BDC-9C6E-7FB90C309526}" type="pres">
      <dgm:prSet presAssocID="{280D1B49-BF54-4D1E-A700-91C4D5CD76B4}" presName="composite4" presStyleCnt="0"/>
      <dgm:spPr/>
    </dgm:pt>
    <dgm:pt modelId="{5AEEDED5-A554-45DA-B7BF-8FAAFA9B92D0}" type="pres">
      <dgm:prSet presAssocID="{280D1B49-BF54-4D1E-A700-91C4D5CD76B4}" presName="background4" presStyleLbl="node4" presStyleIdx="1" presStyleCnt="10"/>
      <dgm:spPr/>
    </dgm:pt>
    <dgm:pt modelId="{FF638F93-C747-4D17-B210-74F106808A36}" type="pres">
      <dgm:prSet presAssocID="{280D1B49-BF54-4D1E-A700-91C4D5CD76B4}" presName="text4" presStyleLbl="fgAcc4" presStyleIdx="1" presStyleCnt="10" custScaleX="165302" custScaleY="669926">
        <dgm:presLayoutVars>
          <dgm:chPref val="3"/>
        </dgm:presLayoutVars>
      </dgm:prSet>
      <dgm:spPr/>
      <dgm:t>
        <a:bodyPr/>
        <a:lstStyle/>
        <a:p>
          <a:endParaRPr lang="tr-TR"/>
        </a:p>
      </dgm:t>
    </dgm:pt>
    <dgm:pt modelId="{048A3468-E978-4AB9-BEE7-A7A1693D6883}" type="pres">
      <dgm:prSet presAssocID="{280D1B49-BF54-4D1E-A700-91C4D5CD76B4}" presName="hierChild5" presStyleCnt="0"/>
      <dgm:spPr/>
    </dgm:pt>
    <dgm:pt modelId="{4EA75110-E711-4917-B41A-107991F2837E}" type="pres">
      <dgm:prSet presAssocID="{1FE8922A-B5F9-4E27-AD3C-4AFCDDCD7B4B}" presName="Name23" presStyleLbl="parChTrans1D4" presStyleIdx="2" presStyleCnt="10"/>
      <dgm:spPr/>
      <dgm:t>
        <a:bodyPr/>
        <a:lstStyle/>
        <a:p>
          <a:endParaRPr lang="tr-TR"/>
        </a:p>
      </dgm:t>
    </dgm:pt>
    <dgm:pt modelId="{833E20C0-970E-4476-99E2-686569B27A45}" type="pres">
      <dgm:prSet presAssocID="{45844FA7-F3F9-4D63-A5BB-5BA815DD54AD}" presName="hierRoot4" presStyleCnt="0"/>
      <dgm:spPr/>
    </dgm:pt>
    <dgm:pt modelId="{161A2AFD-DAD7-4D90-9311-400C29EE433C}" type="pres">
      <dgm:prSet presAssocID="{45844FA7-F3F9-4D63-A5BB-5BA815DD54AD}" presName="composite4" presStyleCnt="0"/>
      <dgm:spPr/>
    </dgm:pt>
    <dgm:pt modelId="{20393160-DA73-4257-807D-148377F2A7A2}" type="pres">
      <dgm:prSet presAssocID="{45844FA7-F3F9-4D63-A5BB-5BA815DD54AD}" presName="background4" presStyleLbl="node4" presStyleIdx="2" presStyleCnt="10"/>
      <dgm:spPr/>
    </dgm:pt>
    <dgm:pt modelId="{5D844960-5194-48D2-8994-8587BFFCD176}" type="pres">
      <dgm:prSet presAssocID="{45844FA7-F3F9-4D63-A5BB-5BA815DD54AD}" presName="text4" presStyleLbl="fgAcc4" presStyleIdx="2" presStyleCnt="10" custScaleX="186712" custScaleY="156909">
        <dgm:presLayoutVars>
          <dgm:chPref val="3"/>
        </dgm:presLayoutVars>
      </dgm:prSet>
      <dgm:spPr/>
      <dgm:t>
        <a:bodyPr/>
        <a:lstStyle/>
        <a:p>
          <a:endParaRPr lang="tr-TR"/>
        </a:p>
      </dgm:t>
    </dgm:pt>
    <dgm:pt modelId="{3AFC14E2-7937-4F5D-9A21-24BB82E3C144}" type="pres">
      <dgm:prSet presAssocID="{45844FA7-F3F9-4D63-A5BB-5BA815DD54AD}" presName="hierChild5" presStyleCnt="0"/>
      <dgm:spPr/>
    </dgm:pt>
    <dgm:pt modelId="{AD498FD2-59F4-47D4-8BD6-24DFF3E1301C}" type="pres">
      <dgm:prSet presAssocID="{0EB9FA9D-E4A4-4DB6-8406-CD7867AE2ACD}" presName="Name23" presStyleLbl="parChTrans1D4" presStyleIdx="3" presStyleCnt="10"/>
      <dgm:spPr/>
      <dgm:t>
        <a:bodyPr/>
        <a:lstStyle/>
        <a:p>
          <a:endParaRPr lang="tr-TR"/>
        </a:p>
      </dgm:t>
    </dgm:pt>
    <dgm:pt modelId="{342D528C-4421-4854-B840-A0EF121C9566}" type="pres">
      <dgm:prSet presAssocID="{B34B9C9D-7A65-44E7-9F92-EED7974E7B9B}" presName="hierRoot4" presStyleCnt="0"/>
      <dgm:spPr/>
    </dgm:pt>
    <dgm:pt modelId="{B7732B1D-D70C-4CB5-86A9-C8E883E6462A}" type="pres">
      <dgm:prSet presAssocID="{B34B9C9D-7A65-44E7-9F92-EED7974E7B9B}" presName="composite4" presStyleCnt="0"/>
      <dgm:spPr/>
    </dgm:pt>
    <dgm:pt modelId="{15783ED1-F7B0-4203-BCAA-28DF3A5B37C0}" type="pres">
      <dgm:prSet presAssocID="{B34B9C9D-7A65-44E7-9F92-EED7974E7B9B}" presName="background4" presStyleLbl="node4" presStyleIdx="3" presStyleCnt="10"/>
      <dgm:spPr/>
    </dgm:pt>
    <dgm:pt modelId="{1D68DB60-55D7-42D2-8109-8174528F7FDE}" type="pres">
      <dgm:prSet presAssocID="{B34B9C9D-7A65-44E7-9F92-EED7974E7B9B}" presName="text4" presStyleLbl="fgAcc4" presStyleIdx="3" presStyleCnt="10" custScaleX="172183" custScaleY="682496">
        <dgm:presLayoutVars>
          <dgm:chPref val="3"/>
        </dgm:presLayoutVars>
      </dgm:prSet>
      <dgm:spPr/>
      <dgm:t>
        <a:bodyPr/>
        <a:lstStyle/>
        <a:p>
          <a:endParaRPr lang="tr-TR"/>
        </a:p>
      </dgm:t>
    </dgm:pt>
    <dgm:pt modelId="{8D42FA94-7A6B-48A3-918A-ED12FF1DAAAB}" type="pres">
      <dgm:prSet presAssocID="{B34B9C9D-7A65-44E7-9F92-EED7974E7B9B}" presName="hierChild5" presStyleCnt="0"/>
      <dgm:spPr/>
    </dgm:pt>
    <dgm:pt modelId="{AE24F922-1177-439A-857D-81D06170F6C7}" type="pres">
      <dgm:prSet presAssocID="{FE3A5C35-65AE-4033-B15F-806D8082A5E5}" presName="Name23" presStyleLbl="parChTrans1D4" presStyleIdx="4" presStyleCnt="10"/>
      <dgm:spPr/>
      <dgm:t>
        <a:bodyPr/>
        <a:lstStyle/>
        <a:p>
          <a:endParaRPr lang="tr-TR"/>
        </a:p>
      </dgm:t>
    </dgm:pt>
    <dgm:pt modelId="{DA13DA41-5F1E-4A5E-9B74-9162A146F5D8}" type="pres">
      <dgm:prSet presAssocID="{FAA97A4A-F45F-4447-A4A9-BE9DD9D7E35D}" presName="hierRoot4" presStyleCnt="0"/>
      <dgm:spPr/>
    </dgm:pt>
    <dgm:pt modelId="{3218105D-856D-4FA2-A00A-A66F972C3BF2}" type="pres">
      <dgm:prSet presAssocID="{FAA97A4A-F45F-4447-A4A9-BE9DD9D7E35D}" presName="composite4" presStyleCnt="0"/>
      <dgm:spPr/>
    </dgm:pt>
    <dgm:pt modelId="{8708F0BF-9967-40F2-8303-FF4D4E6AD7D5}" type="pres">
      <dgm:prSet presAssocID="{FAA97A4A-F45F-4447-A4A9-BE9DD9D7E35D}" presName="background4" presStyleLbl="node4" presStyleIdx="4" presStyleCnt="10"/>
      <dgm:spPr/>
    </dgm:pt>
    <dgm:pt modelId="{7EA9E175-ED03-47CE-BB48-20255DA25FF3}" type="pres">
      <dgm:prSet presAssocID="{FAA97A4A-F45F-4447-A4A9-BE9DD9D7E35D}" presName="text4" presStyleLbl="fgAcc4" presStyleIdx="4" presStyleCnt="10" custScaleX="172251" custScaleY="165069">
        <dgm:presLayoutVars>
          <dgm:chPref val="3"/>
        </dgm:presLayoutVars>
      </dgm:prSet>
      <dgm:spPr/>
      <dgm:t>
        <a:bodyPr/>
        <a:lstStyle/>
        <a:p>
          <a:endParaRPr lang="tr-TR"/>
        </a:p>
      </dgm:t>
    </dgm:pt>
    <dgm:pt modelId="{026058E1-9707-454E-A089-1B4DC30E8B14}" type="pres">
      <dgm:prSet presAssocID="{FAA97A4A-F45F-4447-A4A9-BE9DD9D7E35D}" presName="hierChild5" presStyleCnt="0"/>
      <dgm:spPr/>
    </dgm:pt>
    <dgm:pt modelId="{DD72CEE2-0D7B-47E4-9F4B-8D3FBEBBFFDB}" type="pres">
      <dgm:prSet presAssocID="{FB68679F-1BB8-47B2-96AC-3A3CADED6A82}" presName="Name23" presStyleLbl="parChTrans1D4" presStyleIdx="5" presStyleCnt="10"/>
      <dgm:spPr/>
      <dgm:t>
        <a:bodyPr/>
        <a:lstStyle/>
        <a:p>
          <a:endParaRPr lang="tr-TR"/>
        </a:p>
      </dgm:t>
    </dgm:pt>
    <dgm:pt modelId="{D3E9712B-DA38-4FD8-801C-6230B7D5255B}" type="pres">
      <dgm:prSet presAssocID="{89B74FB3-0765-457D-8AA5-D14B535972AE}" presName="hierRoot4" presStyleCnt="0"/>
      <dgm:spPr/>
    </dgm:pt>
    <dgm:pt modelId="{421DA32B-1DEB-4857-BD55-E6B20D8BACDD}" type="pres">
      <dgm:prSet presAssocID="{89B74FB3-0765-457D-8AA5-D14B535972AE}" presName="composite4" presStyleCnt="0"/>
      <dgm:spPr/>
    </dgm:pt>
    <dgm:pt modelId="{2A21E18A-1D6F-4E24-BA45-4D03D7E1A20B}" type="pres">
      <dgm:prSet presAssocID="{89B74FB3-0765-457D-8AA5-D14B535972AE}" presName="background4" presStyleLbl="node4" presStyleIdx="5" presStyleCnt="10"/>
      <dgm:spPr/>
    </dgm:pt>
    <dgm:pt modelId="{EE182286-FF66-47A8-B6C4-E98D0EFA6081}" type="pres">
      <dgm:prSet presAssocID="{89B74FB3-0765-457D-8AA5-D14B535972AE}" presName="text4" presStyleLbl="fgAcc4" presStyleIdx="5" presStyleCnt="10" custScaleX="155972" custScaleY="674621">
        <dgm:presLayoutVars>
          <dgm:chPref val="3"/>
        </dgm:presLayoutVars>
      </dgm:prSet>
      <dgm:spPr/>
      <dgm:t>
        <a:bodyPr/>
        <a:lstStyle/>
        <a:p>
          <a:endParaRPr lang="tr-TR"/>
        </a:p>
      </dgm:t>
    </dgm:pt>
    <dgm:pt modelId="{EC0D52E8-15C2-4DBD-9594-C832FC54AC67}" type="pres">
      <dgm:prSet presAssocID="{89B74FB3-0765-457D-8AA5-D14B535972AE}" presName="hierChild5" presStyleCnt="0"/>
      <dgm:spPr/>
    </dgm:pt>
    <dgm:pt modelId="{34C367A5-6B84-4817-9021-A43EE7FD5959}" type="pres">
      <dgm:prSet presAssocID="{7B79AAB4-D567-4BD1-870A-7FEEE197C8EA}" presName="Name23" presStyleLbl="parChTrans1D4" presStyleIdx="6" presStyleCnt="10"/>
      <dgm:spPr/>
      <dgm:t>
        <a:bodyPr/>
        <a:lstStyle/>
        <a:p>
          <a:endParaRPr lang="tr-TR"/>
        </a:p>
      </dgm:t>
    </dgm:pt>
    <dgm:pt modelId="{A74B58E1-1005-4A61-99CC-6E9D5B1481F7}" type="pres">
      <dgm:prSet presAssocID="{48CB7076-1FB0-43DF-A84B-218B47819D20}" presName="hierRoot4" presStyleCnt="0"/>
      <dgm:spPr/>
    </dgm:pt>
    <dgm:pt modelId="{71F4D4FF-C41D-4CAD-A9BE-F1CE1735B464}" type="pres">
      <dgm:prSet presAssocID="{48CB7076-1FB0-43DF-A84B-218B47819D20}" presName="composite4" presStyleCnt="0"/>
      <dgm:spPr/>
    </dgm:pt>
    <dgm:pt modelId="{FC0E143F-FD17-4F13-94BF-F988E701DA05}" type="pres">
      <dgm:prSet presAssocID="{48CB7076-1FB0-43DF-A84B-218B47819D20}" presName="background4" presStyleLbl="node4" presStyleIdx="6" presStyleCnt="10"/>
      <dgm:spPr/>
    </dgm:pt>
    <dgm:pt modelId="{2A4D38B2-9BE8-4462-970B-0FB4344615D4}" type="pres">
      <dgm:prSet presAssocID="{48CB7076-1FB0-43DF-A84B-218B47819D20}" presName="text4" presStyleLbl="fgAcc4" presStyleIdx="6" presStyleCnt="10" custScaleX="180848" custScaleY="153957">
        <dgm:presLayoutVars>
          <dgm:chPref val="3"/>
        </dgm:presLayoutVars>
      </dgm:prSet>
      <dgm:spPr/>
      <dgm:t>
        <a:bodyPr/>
        <a:lstStyle/>
        <a:p>
          <a:endParaRPr lang="tr-TR"/>
        </a:p>
      </dgm:t>
    </dgm:pt>
    <dgm:pt modelId="{0C0CCBA6-F3F8-4B74-A7CF-7E1A92C966B4}" type="pres">
      <dgm:prSet presAssocID="{48CB7076-1FB0-43DF-A84B-218B47819D20}" presName="hierChild5" presStyleCnt="0"/>
      <dgm:spPr/>
    </dgm:pt>
    <dgm:pt modelId="{292716F1-453C-4C27-B2CE-649F0052F698}" type="pres">
      <dgm:prSet presAssocID="{A7185F5C-D1B8-4B34-8D3C-4A0CE498B3B1}" presName="Name23" presStyleLbl="parChTrans1D4" presStyleIdx="7" presStyleCnt="10"/>
      <dgm:spPr/>
      <dgm:t>
        <a:bodyPr/>
        <a:lstStyle/>
        <a:p>
          <a:endParaRPr lang="tr-TR"/>
        </a:p>
      </dgm:t>
    </dgm:pt>
    <dgm:pt modelId="{E0EF0245-934F-48E9-BFB9-F0C2809943FD}" type="pres">
      <dgm:prSet presAssocID="{18C4C4F7-E589-4290-B11C-AAB579A42905}" presName="hierRoot4" presStyleCnt="0"/>
      <dgm:spPr/>
    </dgm:pt>
    <dgm:pt modelId="{4B05BCB1-F40F-4B10-8B95-50A2CEEAA6F4}" type="pres">
      <dgm:prSet presAssocID="{18C4C4F7-E589-4290-B11C-AAB579A42905}" presName="composite4" presStyleCnt="0"/>
      <dgm:spPr/>
    </dgm:pt>
    <dgm:pt modelId="{8F4D205B-ED97-44B5-8A62-C1DB4836B9C1}" type="pres">
      <dgm:prSet presAssocID="{18C4C4F7-E589-4290-B11C-AAB579A42905}" presName="background4" presStyleLbl="node4" presStyleIdx="7" presStyleCnt="10"/>
      <dgm:spPr/>
    </dgm:pt>
    <dgm:pt modelId="{E651776A-2668-48B5-A025-99748F4E12C5}" type="pres">
      <dgm:prSet presAssocID="{18C4C4F7-E589-4290-B11C-AAB579A42905}" presName="text4" presStyleLbl="fgAcc4" presStyleIdx="7" presStyleCnt="10" custScaleX="198502" custScaleY="683931">
        <dgm:presLayoutVars>
          <dgm:chPref val="3"/>
        </dgm:presLayoutVars>
      </dgm:prSet>
      <dgm:spPr/>
      <dgm:t>
        <a:bodyPr/>
        <a:lstStyle/>
        <a:p>
          <a:endParaRPr lang="tr-TR"/>
        </a:p>
      </dgm:t>
    </dgm:pt>
    <dgm:pt modelId="{D81E2E7C-0ED8-42C0-A68B-9940E1186D1E}" type="pres">
      <dgm:prSet presAssocID="{18C4C4F7-E589-4290-B11C-AAB579A42905}" presName="hierChild5" presStyleCnt="0"/>
      <dgm:spPr/>
    </dgm:pt>
    <dgm:pt modelId="{55217698-28E3-474C-B67C-29152DA3CB8D}" type="pres">
      <dgm:prSet presAssocID="{9F4CB6AE-2F95-4400-8261-6F07058497E6}" presName="Name23" presStyleLbl="parChTrans1D4" presStyleIdx="8" presStyleCnt="10"/>
      <dgm:spPr/>
      <dgm:t>
        <a:bodyPr/>
        <a:lstStyle/>
        <a:p>
          <a:endParaRPr lang="tr-TR"/>
        </a:p>
      </dgm:t>
    </dgm:pt>
    <dgm:pt modelId="{4BA0565F-DFDE-45EC-A558-914F311850E3}" type="pres">
      <dgm:prSet presAssocID="{758BBEC2-7C81-4EA6-B93B-7E3807E1A129}" presName="hierRoot4" presStyleCnt="0"/>
      <dgm:spPr/>
    </dgm:pt>
    <dgm:pt modelId="{9F3559B9-6620-4ED3-B821-C1526712ABA8}" type="pres">
      <dgm:prSet presAssocID="{758BBEC2-7C81-4EA6-B93B-7E3807E1A129}" presName="composite4" presStyleCnt="0"/>
      <dgm:spPr/>
    </dgm:pt>
    <dgm:pt modelId="{3DD240DD-F684-4E25-89CD-2C7CC941A014}" type="pres">
      <dgm:prSet presAssocID="{758BBEC2-7C81-4EA6-B93B-7E3807E1A129}" presName="background4" presStyleLbl="node4" presStyleIdx="8" presStyleCnt="10"/>
      <dgm:spPr/>
    </dgm:pt>
    <dgm:pt modelId="{9FF0BB22-EA0B-4F15-8703-6A31C7DDC790}" type="pres">
      <dgm:prSet presAssocID="{758BBEC2-7C81-4EA6-B93B-7E3807E1A129}" presName="text4" presStyleLbl="fgAcc4" presStyleIdx="8" presStyleCnt="10" custScaleX="215858" custScaleY="162449">
        <dgm:presLayoutVars>
          <dgm:chPref val="3"/>
        </dgm:presLayoutVars>
      </dgm:prSet>
      <dgm:spPr/>
      <dgm:t>
        <a:bodyPr/>
        <a:lstStyle/>
        <a:p>
          <a:endParaRPr lang="tr-TR"/>
        </a:p>
      </dgm:t>
    </dgm:pt>
    <dgm:pt modelId="{56A87709-67AE-41E3-AE0D-151CA989E851}" type="pres">
      <dgm:prSet presAssocID="{758BBEC2-7C81-4EA6-B93B-7E3807E1A129}" presName="hierChild5" presStyleCnt="0"/>
      <dgm:spPr/>
    </dgm:pt>
    <dgm:pt modelId="{974EB6F3-4CEB-47B3-B1AD-2CDE0EC45B46}" type="pres">
      <dgm:prSet presAssocID="{08A01127-9020-4C56-B78A-F44557117C80}" presName="Name23" presStyleLbl="parChTrans1D4" presStyleIdx="9" presStyleCnt="10"/>
      <dgm:spPr/>
      <dgm:t>
        <a:bodyPr/>
        <a:lstStyle/>
        <a:p>
          <a:endParaRPr lang="tr-TR"/>
        </a:p>
      </dgm:t>
    </dgm:pt>
    <dgm:pt modelId="{3656A80D-D26E-47F4-B035-93519B69DE66}" type="pres">
      <dgm:prSet presAssocID="{9641F685-2D9A-446D-A57B-C79D242DC734}" presName="hierRoot4" presStyleCnt="0"/>
      <dgm:spPr/>
    </dgm:pt>
    <dgm:pt modelId="{E1B32BB9-4877-472C-BF2E-E48C5D29CDD1}" type="pres">
      <dgm:prSet presAssocID="{9641F685-2D9A-446D-A57B-C79D242DC734}" presName="composite4" presStyleCnt="0"/>
      <dgm:spPr/>
    </dgm:pt>
    <dgm:pt modelId="{A32F89B4-E61A-4745-8295-DEEFDFE61953}" type="pres">
      <dgm:prSet presAssocID="{9641F685-2D9A-446D-A57B-C79D242DC734}" presName="background4" presStyleLbl="node4" presStyleIdx="9" presStyleCnt="10"/>
      <dgm:spPr/>
    </dgm:pt>
    <dgm:pt modelId="{1AD65B2E-EBED-4F0A-85BE-8BA97D186E08}" type="pres">
      <dgm:prSet presAssocID="{9641F685-2D9A-446D-A57B-C79D242DC734}" presName="text4" presStyleLbl="fgAcc4" presStyleIdx="9" presStyleCnt="10" custScaleX="253920" custScaleY="663237">
        <dgm:presLayoutVars>
          <dgm:chPref val="3"/>
        </dgm:presLayoutVars>
      </dgm:prSet>
      <dgm:spPr/>
      <dgm:t>
        <a:bodyPr/>
        <a:lstStyle/>
        <a:p>
          <a:endParaRPr lang="tr-TR"/>
        </a:p>
      </dgm:t>
    </dgm:pt>
    <dgm:pt modelId="{342142D3-3D48-4818-BC16-F1D3987D53BD}" type="pres">
      <dgm:prSet presAssocID="{9641F685-2D9A-446D-A57B-C79D242DC734}" presName="hierChild5" presStyleCnt="0"/>
      <dgm:spPr/>
    </dgm:pt>
  </dgm:ptLst>
  <dgm:cxnLst>
    <dgm:cxn modelId="{F47F4178-9B3C-4BC3-A39D-DFE9C55C104F}" type="presOf" srcId="{1FE8922A-B5F9-4E27-AD3C-4AFCDDCD7B4B}" destId="{4EA75110-E711-4917-B41A-107991F2837E}" srcOrd="0" destOrd="0" presId="urn:microsoft.com/office/officeart/2005/8/layout/hierarchy1"/>
    <dgm:cxn modelId="{12E9FFF0-D5CA-4B7F-BB79-63BD039F092C}" type="presOf" srcId="{FB68679F-1BB8-47B2-96AC-3A3CADED6A82}" destId="{DD72CEE2-0D7B-47E4-9F4B-8D3FBEBBFFDB}" srcOrd="0" destOrd="0" presId="urn:microsoft.com/office/officeart/2005/8/layout/hierarchy1"/>
    <dgm:cxn modelId="{0438EF55-D2BC-4581-84B7-F92187483BC6}" type="presOf" srcId="{BC7E6841-4193-4072-A048-6294B055BDED}" destId="{55278318-37BE-4892-881F-DBD66EE3B74F}" srcOrd="0" destOrd="0" presId="urn:microsoft.com/office/officeart/2005/8/layout/hierarchy1"/>
    <dgm:cxn modelId="{9382F133-A1A6-4B12-9431-5D94BFE876B0}" type="presOf" srcId="{FE3A5C35-65AE-4033-B15F-806D8082A5E5}" destId="{AE24F922-1177-439A-857D-81D06170F6C7}" srcOrd="0" destOrd="0" presId="urn:microsoft.com/office/officeart/2005/8/layout/hierarchy1"/>
    <dgm:cxn modelId="{637128B0-5B14-40C5-AE5D-CE51E7AB2063}" type="presOf" srcId="{4AF31E79-977C-456C-AC91-5A36C3C6FC52}" destId="{269EFAB8-0663-4AD3-833D-42CC69B0C617}" srcOrd="0" destOrd="0" presId="urn:microsoft.com/office/officeart/2005/8/layout/hierarchy1"/>
    <dgm:cxn modelId="{AB3A748D-298E-4003-BBAA-D3F98A105A2E}" srcId="{E7C2A417-382F-4A42-BD02-0BBFE6DCF003}" destId="{0C85DB26-07FD-41C3-A4D4-CA80800F2F92}" srcOrd="0" destOrd="0" parTransId="{88517372-08F3-404E-88BF-68E97E8B8054}" sibTransId="{34856296-1576-4C69-A588-3A784346C47B}"/>
    <dgm:cxn modelId="{5F60CD24-DC68-4932-8316-502C218DCCAD}" type="presOf" srcId="{758BBEC2-7C81-4EA6-B93B-7E3807E1A129}" destId="{9FF0BB22-EA0B-4F15-8703-6A31C7DDC790}" srcOrd="0" destOrd="0" presId="urn:microsoft.com/office/officeart/2005/8/layout/hierarchy1"/>
    <dgm:cxn modelId="{F527D910-1671-4266-837F-49F24B18FC03}" type="presOf" srcId="{7B79AAB4-D567-4BD1-870A-7FEEE197C8EA}" destId="{34C367A5-6B84-4817-9021-A43EE7FD5959}" srcOrd="0" destOrd="0" presId="urn:microsoft.com/office/officeart/2005/8/layout/hierarchy1"/>
    <dgm:cxn modelId="{CA2F7FD1-E99A-4218-BEB6-F2293D676679}" type="presOf" srcId="{859198A3-E572-4943-8065-15EAB95CB9D4}" destId="{FEFF21BA-999D-4338-B31E-40E2B3FF70FD}" srcOrd="0" destOrd="0" presId="urn:microsoft.com/office/officeart/2005/8/layout/hierarchy1"/>
    <dgm:cxn modelId="{A2D3A543-90FC-434A-9099-409D03034D8E}" type="presOf" srcId="{280D1B49-BF54-4D1E-A700-91C4D5CD76B4}" destId="{FF638F93-C747-4D17-B210-74F106808A36}" srcOrd="0" destOrd="0" presId="urn:microsoft.com/office/officeart/2005/8/layout/hierarchy1"/>
    <dgm:cxn modelId="{036006FB-64A1-4A34-8999-86FFEBD7CB39}" type="presOf" srcId="{FAA97A4A-F45F-4447-A4A9-BE9DD9D7E35D}" destId="{7EA9E175-ED03-47CE-BB48-20255DA25FF3}" srcOrd="0" destOrd="0" presId="urn:microsoft.com/office/officeart/2005/8/layout/hierarchy1"/>
    <dgm:cxn modelId="{BC6506CA-B033-4386-A030-15626AE1783A}" type="presOf" srcId="{9641F685-2D9A-446D-A57B-C79D242DC734}" destId="{1AD65B2E-EBED-4F0A-85BE-8BA97D186E08}" srcOrd="0" destOrd="0" presId="urn:microsoft.com/office/officeart/2005/8/layout/hierarchy1"/>
    <dgm:cxn modelId="{32CF0BD4-25D0-484C-99FE-0705D37B7556}" type="presOf" srcId="{A7185F5C-D1B8-4B34-8D3C-4A0CE498B3B1}" destId="{292716F1-453C-4C27-B2CE-649F0052F698}" srcOrd="0" destOrd="0" presId="urn:microsoft.com/office/officeart/2005/8/layout/hierarchy1"/>
    <dgm:cxn modelId="{8028251B-8C51-49F3-B3AF-1AEBF91AB823}" srcId="{595BF461-FD09-4FDE-A94C-382A7CE117DC}" destId="{45844FA7-F3F9-4D63-A5BB-5BA815DD54AD}" srcOrd="1" destOrd="0" parTransId="{1FE8922A-B5F9-4E27-AD3C-4AFCDDCD7B4B}" sibTransId="{7F34CF6E-200F-471C-BDEB-772D24FEC054}"/>
    <dgm:cxn modelId="{08F44D53-0C5D-4D9D-B929-EC7CE8071919}" srcId="{48CB7076-1FB0-43DF-A84B-218B47819D20}" destId="{18C4C4F7-E589-4290-B11C-AAB579A42905}" srcOrd="0" destOrd="0" parTransId="{A7185F5C-D1B8-4B34-8D3C-4A0CE498B3B1}" sibTransId="{9AABD669-9645-413C-B874-84641FEF64B2}"/>
    <dgm:cxn modelId="{362E8BA5-9B11-49DD-8EF1-BA106B2E295C}" srcId="{F387386A-1E11-430F-92FC-3308E15F8706}" destId="{280D1B49-BF54-4D1E-A700-91C4D5CD76B4}" srcOrd="0" destOrd="0" parTransId="{859198A3-E572-4943-8065-15EAB95CB9D4}" sibTransId="{500B720B-4BF1-4650-B7B9-3419A5899A6A}"/>
    <dgm:cxn modelId="{74C70CBD-2D48-41D3-B1E4-38FE5B9E7B20}" srcId="{595BF461-FD09-4FDE-A94C-382A7CE117DC}" destId="{758BBEC2-7C81-4EA6-B93B-7E3807E1A129}" srcOrd="4" destOrd="0" parTransId="{9F4CB6AE-2F95-4400-8261-6F07058497E6}" sibTransId="{F41743A7-586D-473D-B03A-19B09384E6AE}"/>
    <dgm:cxn modelId="{F7DF4F1F-6A55-428E-850A-445C210DDB87}" type="presOf" srcId="{B34B9C9D-7A65-44E7-9F92-EED7974E7B9B}" destId="{1D68DB60-55D7-42D2-8109-8174528F7FDE}" srcOrd="0" destOrd="0" presId="urn:microsoft.com/office/officeart/2005/8/layout/hierarchy1"/>
    <dgm:cxn modelId="{D3810468-487E-4190-B76C-DC36FA1D4BE5}" type="presOf" srcId="{48CB7076-1FB0-43DF-A84B-218B47819D20}" destId="{2A4D38B2-9BE8-4462-970B-0FB4344615D4}" srcOrd="0" destOrd="0" presId="urn:microsoft.com/office/officeart/2005/8/layout/hierarchy1"/>
    <dgm:cxn modelId="{81592079-AE79-40CC-9207-F588385E6C35}" srcId="{23CEB0B0-371A-430A-BF9A-65043B620F7E}" destId="{595BF461-FD09-4FDE-A94C-382A7CE117DC}" srcOrd="0" destOrd="0" parTransId="{4AF31E79-977C-456C-AC91-5A36C3C6FC52}" sibTransId="{0C0F0607-4029-4B1E-AE14-87B7F52B0155}"/>
    <dgm:cxn modelId="{ADD48EE4-75C0-4D00-83FC-90AFAA06049E}" type="presOf" srcId="{23CEB0B0-371A-430A-BF9A-65043B620F7E}" destId="{A8F4E2E7-B0C2-4301-B537-5A11A94B0F6B}" srcOrd="0" destOrd="0" presId="urn:microsoft.com/office/officeart/2005/8/layout/hierarchy1"/>
    <dgm:cxn modelId="{20AF5C85-830F-49C4-AE59-60111320EECC}" type="presOf" srcId="{0EB9FA9D-E4A4-4DB6-8406-CD7867AE2ACD}" destId="{AD498FD2-59F4-47D4-8BD6-24DFF3E1301C}" srcOrd="0" destOrd="0" presId="urn:microsoft.com/office/officeart/2005/8/layout/hierarchy1"/>
    <dgm:cxn modelId="{8F8CAF27-B6FA-4956-A7BA-7C6F30779C83}" type="presOf" srcId="{9F4CB6AE-2F95-4400-8261-6F07058497E6}" destId="{55217698-28E3-474C-B67C-29152DA3CB8D}" srcOrd="0" destOrd="0" presId="urn:microsoft.com/office/officeart/2005/8/layout/hierarchy1"/>
    <dgm:cxn modelId="{154863FE-90E6-473C-88F9-2274631D78D1}" srcId="{0C85DB26-07FD-41C3-A4D4-CA80800F2F92}" destId="{23CEB0B0-371A-430A-BF9A-65043B620F7E}" srcOrd="0" destOrd="0" parTransId="{4110F405-44DD-4EAB-9E1C-A8540D8A7E45}" sibTransId="{95C8D7C6-36CB-4743-B5BC-79F5100FFF2D}"/>
    <dgm:cxn modelId="{BC6AEFFE-881B-47FD-BB63-98E7338386A6}" type="presOf" srcId="{F387386A-1E11-430F-92FC-3308E15F8706}" destId="{278804B4-97EF-479C-8BA7-9B98E6997CF5}" srcOrd="0" destOrd="0" presId="urn:microsoft.com/office/officeart/2005/8/layout/hierarchy1"/>
    <dgm:cxn modelId="{80B67E6B-5654-4A7E-B24A-1EFE6D520B35}" type="presOf" srcId="{18C4C4F7-E589-4290-B11C-AAB579A42905}" destId="{E651776A-2668-48B5-A025-99748F4E12C5}" srcOrd="0" destOrd="0" presId="urn:microsoft.com/office/officeart/2005/8/layout/hierarchy1"/>
    <dgm:cxn modelId="{2A0AF7E1-5C73-4EA5-BA10-57A50A8F50C9}" srcId="{595BF461-FD09-4FDE-A94C-382A7CE117DC}" destId="{F387386A-1E11-430F-92FC-3308E15F8706}" srcOrd="0" destOrd="0" parTransId="{BC7E6841-4193-4072-A048-6294B055BDED}" sibTransId="{EABFED63-B557-4AC6-B748-DEFF48171280}"/>
    <dgm:cxn modelId="{CEC55FF9-2861-4E44-B746-C0E7E045C497}" type="presOf" srcId="{595BF461-FD09-4FDE-A94C-382A7CE117DC}" destId="{1F377E15-6A45-4D03-A865-1AA1A2A5BD5A}" srcOrd="0" destOrd="0" presId="urn:microsoft.com/office/officeart/2005/8/layout/hierarchy1"/>
    <dgm:cxn modelId="{A06CE271-F6E3-41D7-9C78-FBBF104CCD5F}" type="presOf" srcId="{0C85DB26-07FD-41C3-A4D4-CA80800F2F92}" destId="{0B0D674E-EF7D-4D16-88D6-D239675C9616}" srcOrd="0" destOrd="0" presId="urn:microsoft.com/office/officeart/2005/8/layout/hierarchy1"/>
    <dgm:cxn modelId="{6E5595AB-AE21-49B3-A420-313549F00101}" srcId="{595BF461-FD09-4FDE-A94C-382A7CE117DC}" destId="{48CB7076-1FB0-43DF-A84B-218B47819D20}" srcOrd="3" destOrd="0" parTransId="{7B79AAB4-D567-4BD1-870A-7FEEE197C8EA}" sibTransId="{F5DED038-F575-45A8-95E1-04D9C3FEBD94}"/>
    <dgm:cxn modelId="{82A3C87C-FB07-4C69-A34D-952B0B58ABA1}" type="presOf" srcId="{4110F405-44DD-4EAB-9E1C-A8540D8A7E45}" destId="{D79B1B85-75A7-4ADB-B0B8-9CE954976DD3}" srcOrd="0" destOrd="0" presId="urn:microsoft.com/office/officeart/2005/8/layout/hierarchy1"/>
    <dgm:cxn modelId="{00B038EF-D1A3-457B-BE28-E606E95F842C}" type="presOf" srcId="{45844FA7-F3F9-4D63-A5BB-5BA815DD54AD}" destId="{5D844960-5194-48D2-8994-8587BFFCD176}" srcOrd="0" destOrd="0" presId="urn:microsoft.com/office/officeart/2005/8/layout/hierarchy1"/>
    <dgm:cxn modelId="{7F43AECC-F865-4A31-AE7F-41F4058A2184}" srcId="{758BBEC2-7C81-4EA6-B93B-7E3807E1A129}" destId="{9641F685-2D9A-446D-A57B-C79D242DC734}" srcOrd="0" destOrd="0" parTransId="{08A01127-9020-4C56-B78A-F44557117C80}" sibTransId="{530981AF-FB1E-4E92-B7FD-6E9572D78EE0}"/>
    <dgm:cxn modelId="{AFF317C1-DAFF-4091-9F6A-20F9FB4695B1}" type="presOf" srcId="{E7C2A417-382F-4A42-BD02-0BBFE6DCF003}" destId="{A4908EDF-DCE5-4A6D-A5D1-677CFEF6C5FC}" srcOrd="0" destOrd="0" presId="urn:microsoft.com/office/officeart/2005/8/layout/hierarchy1"/>
    <dgm:cxn modelId="{F54034AC-8AB1-4EF9-BECA-76732D1B6E7B}" type="presOf" srcId="{89B74FB3-0765-457D-8AA5-D14B535972AE}" destId="{EE182286-FF66-47A8-B6C4-E98D0EFA6081}" srcOrd="0" destOrd="0" presId="urn:microsoft.com/office/officeart/2005/8/layout/hierarchy1"/>
    <dgm:cxn modelId="{B6BC5063-742B-4322-BF4B-BBE781AF7FF1}" srcId="{595BF461-FD09-4FDE-A94C-382A7CE117DC}" destId="{FAA97A4A-F45F-4447-A4A9-BE9DD9D7E35D}" srcOrd="2" destOrd="0" parTransId="{FE3A5C35-65AE-4033-B15F-806D8082A5E5}" sibTransId="{3D34D585-2E33-440C-906C-6E66EF76F379}"/>
    <dgm:cxn modelId="{73D78BDE-CC01-4AA3-B494-3E90D77F2B7B}" type="presOf" srcId="{08A01127-9020-4C56-B78A-F44557117C80}" destId="{974EB6F3-4CEB-47B3-B1AD-2CDE0EC45B46}" srcOrd="0" destOrd="0" presId="urn:microsoft.com/office/officeart/2005/8/layout/hierarchy1"/>
    <dgm:cxn modelId="{BEA30A5E-DD67-48DB-8B44-C62C6D951A1A}" srcId="{FAA97A4A-F45F-4447-A4A9-BE9DD9D7E35D}" destId="{89B74FB3-0765-457D-8AA5-D14B535972AE}" srcOrd="0" destOrd="0" parTransId="{FB68679F-1BB8-47B2-96AC-3A3CADED6A82}" sibTransId="{9B21E0F9-AC09-45EA-98FD-67803E44DA87}"/>
    <dgm:cxn modelId="{3F059B50-4759-48DB-8F41-6A7F6B6E4026}" srcId="{45844FA7-F3F9-4D63-A5BB-5BA815DD54AD}" destId="{B34B9C9D-7A65-44E7-9F92-EED7974E7B9B}" srcOrd="0" destOrd="0" parTransId="{0EB9FA9D-E4A4-4DB6-8406-CD7867AE2ACD}" sibTransId="{4C76E072-E102-497B-B900-F038A4845ABE}"/>
    <dgm:cxn modelId="{6EA8BBEC-F9DF-4001-BE07-75F77F6BD6F9}" type="presParOf" srcId="{A4908EDF-DCE5-4A6D-A5D1-677CFEF6C5FC}" destId="{CB1ECB7F-2116-45A3-90F4-BD3E08E21136}" srcOrd="0" destOrd="0" presId="urn:microsoft.com/office/officeart/2005/8/layout/hierarchy1"/>
    <dgm:cxn modelId="{9CA66AD6-42BD-40A8-9799-332167A7E220}" type="presParOf" srcId="{CB1ECB7F-2116-45A3-90F4-BD3E08E21136}" destId="{E375DBF8-5021-4C4E-8213-3FA0D78CA6F2}" srcOrd="0" destOrd="0" presId="urn:microsoft.com/office/officeart/2005/8/layout/hierarchy1"/>
    <dgm:cxn modelId="{7377FC53-5813-49CE-B839-FE61764033C3}" type="presParOf" srcId="{E375DBF8-5021-4C4E-8213-3FA0D78CA6F2}" destId="{44D1AF50-5EDF-41B1-A34D-B661E364A56F}" srcOrd="0" destOrd="0" presId="urn:microsoft.com/office/officeart/2005/8/layout/hierarchy1"/>
    <dgm:cxn modelId="{0529AFF6-9D57-40D6-B039-693A5EB1B6CF}" type="presParOf" srcId="{E375DBF8-5021-4C4E-8213-3FA0D78CA6F2}" destId="{0B0D674E-EF7D-4D16-88D6-D239675C9616}" srcOrd="1" destOrd="0" presId="urn:microsoft.com/office/officeart/2005/8/layout/hierarchy1"/>
    <dgm:cxn modelId="{805AF50B-96C1-437A-A7DB-4D30EAEC149A}" type="presParOf" srcId="{CB1ECB7F-2116-45A3-90F4-BD3E08E21136}" destId="{48F16F87-CD39-4AAA-BD06-80A7827621CD}" srcOrd="1" destOrd="0" presId="urn:microsoft.com/office/officeart/2005/8/layout/hierarchy1"/>
    <dgm:cxn modelId="{599418B4-744A-4404-BEFD-F94E6E3E70BD}" type="presParOf" srcId="{48F16F87-CD39-4AAA-BD06-80A7827621CD}" destId="{D79B1B85-75A7-4ADB-B0B8-9CE954976DD3}" srcOrd="0" destOrd="0" presId="urn:microsoft.com/office/officeart/2005/8/layout/hierarchy1"/>
    <dgm:cxn modelId="{1B31E18F-CFBC-4566-8E35-224793E157DB}" type="presParOf" srcId="{48F16F87-CD39-4AAA-BD06-80A7827621CD}" destId="{2CA617F9-1821-403E-93AD-F14E96E5E85E}" srcOrd="1" destOrd="0" presId="urn:microsoft.com/office/officeart/2005/8/layout/hierarchy1"/>
    <dgm:cxn modelId="{CB28564D-EABB-4F8F-8056-5B7A6550BF21}" type="presParOf" srcId="{2CA617F9-1821-403E-93AD-F14E96E5E85E}" destId="{3A8AA687-DBCA-472D-9A6C-92AF907F8F82}" srcOrd="0" destOrd="0" presId="urn:microsoft.com/office/officeart/2005/8/layout/hierarchy1"/>
    <dgm:cxn modelId="{D9768BC7-1AB4-41D6-A8F1-BE4A1DF4C477}" type="presParOf" srcId="{3A8AA687-DBCA-472D-9A6C-92AF907F8F82}" destId="{4FADED05-664E-492A-96C9-6B4F419B6504}" srcOrd="0" destOrd="0" presId="urn:microsoft.com/office/officeart/2005/8/layout/hierarchy1"/>
    <dgm:cxn modelId="{63040B17-B2B1-4325-848F-5E629B992F3C}" type="presParOf" srcId="{3A8AA687-DBCA-472D-9A6C-92AF907F8F82}" destId="{A8F4E2E7-B0C2-4301-B537-5A11A94B0F6B}" srcOrd="1" destOrd="0" presId="urn:microsoft.com/office/officeart/2005/8/layout/hierarchy1"/>
    <dgm:cxn modelId="{AE25EAE6-BF50-40E2-9BA3-91A488FA1A98}" type="presParOf" srcId="{2CA617F9-1821-403E-93AD-F14E96E5E85E}" destId="{39F22B85-C0CB-4540-A639-AD21C03F509A}" srcOrd="1" destOrd="0" presId="urn:microsoft.com/office/officeart/2005/8/layout/hierarchy1"/>
    <dgm:cxn modelId="{7F2BF7A6-EEA4-4738-B545-9D7445DDB3EA}" type="presParOf" srcId="{39F22B85-C0CB-4540-A639-AD21C03F509A}" destId="{269EFAB8-0663-4AD3-833D-42CC69B0C617}" srcOrd="0" destOrd="0" presId="urn:microsoft.com/office/officeart/2005/8/layout/hierarchy1"/>
    <dgm:cxn modelId="{7E5A2CB7-9B2E-4BE6-8E37-8191D8D5FB23}" type="presParOf" srcId="{39F22B85-C0CB-4540-A639-AD21C03F509A}" destId="{71D4576E-C044-48D8-8D6B-4FAA7A23CF80}" srcOrd="1" destOrd="0" presId="urn:microsoft.com/office/officeart/2005/8/layout/hierarchy1"/>
    <dgm:cxn modelId="{DFDE16CF-A9E1-4F5E-8D8C-ADA95F0262F9}" type="presParOf" srcId="{71D4576E-C044-48D8-8D6B-4FAA7A23CF80}" destId="{706BA8D0-2D3A-4727-BC63-EA3F2A89136F}" srcOrd="0" destOrd="0" presId="urn:microsoft.com/office/officeart/2005/8/layout/hierarchy1"/>
    <dgm:cxn modelId="{5EE7974C-AD46-44A8-817E-9361DF0B7102}" type="presParOf" srcId="{706BA8D0-2D3A-4727-BC63-EA3F2A89136F}" destId="{F4BA4C61-108F-4B78-B72C-A1A3C598D410}" srcOrd="0" destOrd="0" presId="urn:microsoft.com/office/officeart/2005/8/layout/hierarchy1"/>
    <dgm:cxn modelId="{2E0FC7D9-18E3-45B5-9D10-3A162A14011E}" type="presParOf" srcId="{706BA8D0-2D3A-4727-BC63-EA3F2A89136F}" destId="{1F377E15-6A45-4D03-A865-1AA1A2A5BD5A}" srcOrd="1" destOrd="0" presId="urn:microsoft.com/office/officeart/2005/8/layout/hierarchy1"/>
    <dgm:cxn modelId="{A76D1BAE-5EFF-4B02-A575-D98D581606FD}" type="presParOf" srcId="{71D4576E-C044-48D8-8D6B-4FAA7A23CF80}" destId="{54970119-93B8-45B2-AB8E-EB48279FDA5C}" srcOrd="1" destOrd="0" presId="urn:microsoft.com/office/officeart/2005/8/layout/hierarchy1"/>
    <dgm:cxn modelId="{8FD24D9E-15B3-4FFB-9289-0D16858B57C2}" type="presParOf" srcId="{54970119-93B8-45B2-AB8E-EB48279FDA5C}" destId="{55278318-37BE-4892-881F-DBD66EE3B74F}" srcOrd="0" destOrd="0" presId="urn:microsoft.com/office/officeart/2005/8/layout/hierarchy1"/>
    <dgm:cxn modelId="{1D929E41-28BB-4401-A387-CC378A525F92}" type="presParOf" srcId="{54970119-93B8-45B2-AB8E-EB48279FDA5C}" destId="{58FA3B68-DD30-4AA6-B797-52EFF924D7AD}" srcOrd="1" destOrd="0" presId="urn:microsoft.com/office/officeart/2005/8/layout/hierarchy1"/>
    <dgm:cxn modelId="{D11796EC-FF97-45BE-A9DF-6302BDFF32C6}" type="presParOf" srcId="{58FA3B68-DD30-4AA6-B797-52EFF924D7AD}" destId="{C9975186-555F-4114-A43E-63FB1B66BB25}" srcOrd="0" destOrd="0" presId="urn:microsoft.com/office/officeart/2005/8/layout/hierarchy1"/>
    <dgm:cxn modelId="{47816E75-7561-44FE-A659-529DC1929DA3}" type="presParOf" srcId="{C9975186-555F-4114-A43E-63FB1B66BB25}" destId="{A06ACAAE-6F3A-4C5C-A949-0EEA099373B6}" srcOrd="0" destOrd="0" presId="urn:microsoft.com/office/officeart/2005/8/layout/hierarchy1"/>
    <dgm:cxn modelId="{862116F4-72D3-47D5-ADC3-6181A076DCB7}" type="presParOf" srcId="{C9975186-555F-4114-A43E-63FB1B66BB25}" destId="{278804B4-97EF-479C-8BA7-9B98E6997CF5}" srcOrd="1" destOrd="0" presId="urn:microsoft.com/office/officeart/2005/8/layout/hierarchy1"/>
    <dgm:cxn modelId="{D8C20C98-0B23-4A65-9C0E-EBF98A517C84}" type="presParOf" srcId="{58FA3B68-DD30-4AA6-B797-52EFF924D7AD}" destId="{0AC302AE-E204-41EF-A899-2FEDFA3F7822}" srcOrd="1" destOrd="0" presId="urn:microsoft.com/office/officeart/2005/8/layout/hierarchy1"/>
    <dgm:cxn modelId="{D2867766-765E-44A0-B5F4-55867499808B}" type="presParOf" srcId="{0AC302AE-E204-41EF-A899-2FEDFA3F7822}" destId="{FEFF21BA-999D-4338-B31E-40E2B3FF70FD}" srcOrd="0" destOrd="0" presId="urn:microsoft.com/office/officeart/2005/8/layout/hierarchy1"/>
    <dgm:cxn modelId="{69088380-F02E-4E0F-AE87-46FBEC939BDD}" type="presParOf" srcId="{0AC302AE-E204-41EF-A899-2FEDFA3F7822}" destId="{EA29A89B-8349-4666-9CAA-000E80E30C52}" srcOrd="1" destOrd="0" presId="urn:microsoft.com/office/officeart/2005/8/layout/hierarchy1"/>
    <dgm:cxn modelId="{3F14D8AD-542A-4B4A-8D49-843E4FF0C12F}" type="presParOf" srcId="{EA29A89B-8349-4666-9CAA-000E80E30C52}" destId="{BE01F0EF-1EC2-4BDC-9C6E-7FB90C309526}" srcOrd="0" destOrd="0" presId="urn:microsoft.com/office/officeart/2005/8/layout/hierarchy1"/>
    <dgm:cxn modelId="{6A0AAC4B-0D6B-47CC-8277-82F3DFB5A60D}" type="presParOf" srcId="{BE01F0EF-1EC2-4BDC-9C6E-7FB90C309526}" destId="{5AEEDED5-A554-45DA-B7BF-8FAAFA9B92D0}" srcOrd="0" destOrd="0" presId="urn:microsoft.com/office/officeart/2005/8/layout/hierarchy1"/>
    <dgm:cxn modelId="{327AD1AD-E226-4938-A886-AACE03D9CC73}" type="presParOf" srcId="{BE01F0EF-1EC2-4BDC-9C6E-7FB90C309526}" destId="{FF638F93-C747-4D17-B210-74F106808A36}" srcOrd="1" destOrd="0" presId="urn:microsoft.com/office/officeart/2005/8/layout/hierarchy1"/>
    <dgm:cxn modelId="{B86AE769-A3A9-46BC-9E98-AD23F6648FBE}" type="presParOf" srcId="{EA29A89B-8349-4666-9CAA-000E80E30C52}" destId="{048A3468-E978-4AB9-BEE7-A7A1693D6883}" srcOrd="1" destOrd="0" presId="urn:microsoft.com/office/officeart/2005/8/layout/hierarchy1"/>
    <dgm:cxn modelId="{8A87E5C8-1C29-4642-A362-44FB130F3E7E}" type="presParOf" srcId="{54970119-93B8-45B2-AB8E-EB48279FDA5C}" destId="{4EA75110-E711-4917-B41A-107991F2837E}" srcOrd="2" destOrd="0" presId="urn:microsoft.com/office/officeart/2005/8/layout/hierarchy1"/>
    <dgm:cxn modelId="{D9079EB8-053F-42FA-9CC1-26D4CA4F5B0C}" type="presParOf" srcId="{54970119-93B8-45B2-AB8E-EB48279FDA5C}" destId="{833E20C0-970E-4476-99E2-686569B27A45}" srcOrd="3" destOrd="0" presId="urn:microsoft.com/office/officeart/2005/8/layout/hierarchy1"/>
    <dgm:cxn modelId="{3203FE18-D686-4B9B-8995-92B8EB8C9436}" type="presParOf" srcId="{833E20C0-970E-4476-99E2-686569B27A45}" destId="{161A2AFD-DAD7-4D90-9311-400C29EE433C}" srcOrd="0" destOrd="0" presId="urn:microsoft.com/office/officeart/2005/8/layout/hierarchy1"/>
    <dgm:cxn modelId="{BC2F1B2B-39FA-4EC9-AC06-C3739AD3573B}" type="presParOf" srcId="{161A2AFD-DAD7-4D90-9311-400C29EE433C}" destId="{20393160-DA73-4257-807D-148377F2A7A2}" srcOrd="0" destOrd="0" presId="urn:microsoft.com/office/officeart/2005/8/layout/hierarchy1"/>
    <dgm:cxn modelId="{9369782B-CE14-414B-A678-6CB5608A9C01}" type="presParOf" srcId="{161A2AFD-DAD7-4D90-9311-400C29EE433C}" destId="{5D844960-5194-48D2-8994-8587BFFCD176}" srcOrd="1" destOrd="0" presId="urn:microsoft.com/office/officeart/2005/8/layout/hierarchy1"/>
    <dgm:cxn modelId="{24BEECDB-B5C0-4958-BD7D-3B0CB5A9286E}" type="presParOf" srcId="{833E20C0-970E-4476-99E2-686569B27A45}" destId="{3AFC14E2-7937-4F5D-9A21-24BB82E3C144}" srcOrd="1" destOrd="0" presId="urn:microsoft.com/office/officeart/2005/8/layout/hierarchy1"/>
    <dgm:cxn modelId="{5479F43E-6EFB-4EA4-A07B-D412808AF512}" type="presParOf" srcId="{3AFC14E2-7937-4F5D-9A21-24BB82E3C144}" destId="{AD498FD2-59F4-47D4-8BD6-24DFF3E1301C}" srcOrd="0" destOrd="0" presId="urn:microsoft.com/office/officeart/2005/8/layout/hierarchy1"/>
    <dgm:cxn modelId="{757869EA-C2AB-4DC9-ABA3-3A50DF9B3E6F}" type="presParOf" srcId="{3AFC14E2-7937-4F5D-9A21-24BB82E3C144}" destId="{342D528C-4421-4854-B840-A0EF121C9566}" srcOrd="1" destOrd="0" presId="urn:microsoft.com/office/officeart/2005/8/layout/hierarchy1"/>
    <dgm:cxn modelId="{657EDACE-4265-48A0-90FD-B4E4A678A34B}" type="presParOf" srcId="{342D528C-4421-4854-B840-A0EF121C9566}" destId="{B7732B1D-D70C-4CB5-86A9-C8E883E6462A}" srcOrd="0" destOrd="0" presId="urn:microsoft.com/office/officeart/2005/8/layout/hierarchy1"/>
    <dgm:cxn modelId="{C19E44C6-86C8-476A-8252-A021D5247E89}" type="presParOf" srcId="{B7732B1D-D70C-4CB5-86A9-C8E883E6462A}" destId="{15783ED1-F7B0-4203-BCAA-28DF3A5B37C0}" srcOrd="0" destOrd="0" presId="urn:microsoft.com/office/officeart/2005/8/layout/hierarchy1"/>
    <dgm:cxn modelId="{BD27FB58-ED0C-4082-A314-53A20233E761}" type="presParOf" srcId="{B7732B1D-D70C-4CB5-86A9-C8E883E6462A}" destId="{1D68DB60-55D7-42D2-8109-8174528F7FDE}" srcOrd="1" destOrd="0" presId="urn:microsoft.com/office/officeart/2005/8/layout/hierarchy1"/>
    <dgm:cxn modelId="{17B91012-74F9-4C25-89B2-CB8955291857}" type="presParOf" srcId="{342D528C-4421-4854-B840-A0EF121C9566}" destId="{8D42FA94-7A6B-48A3-918A-ED12FF1DAAAB}" srcOrd="1" destOrd="0" presId="urn:microsoft.com/office/officeart/2005/8/layout/hierarchy1"/>
    <dgm:cxn modelId="{428FC665-B897-4C63-BB72-103924B07F72}" type="presParOf" srcId="{54970119-93B8-45B2-AB8E-EB48279FDA5C}" destId="{AE24F922-1177-439A-857D-81D06170F6C7}" srcOrd="4" destOrd="0" presId="urn:microsoft.com/office/officeart/2005/8/layout/hierarchy1"/>
    <dgm:cxn modelId="{A522333D-011F-4CD8-BAD7-B58FCE164F9C}" type="presParOf" srcId="{54970119-93B8-45B2-AB8E-EB48279FDA5C}" destId="{DA13DA41-5F1E-4A5E-9B74-9162A146F5D8}" srcOrd="5" destOrd="0" presId="urn:microsoft.com/office/officeart/2005/8/layout/hierarchy1"/>
    <dgm:cxn modelId="{B156084C-6921-4590-84B3-ECD6DA8289DC}" type="presParOf" srcId="{DA13DA41-5F1E-4A5E-9B74-9162A146F5D8}" destId="{3218105D-856D-4FA2-A00A-A66F972C3BF2}" srcOrd="0" destOrd="0" presId="urn:microsoft.com/office/officeart/2005/8/layout/hierarchy1"/>
    <dgm:cxn modelId="{299F3C26-FBAE-4C03-926A-962E40873FB3}" type="presParOf" srcId="{3218105D-856D-4FA2-A00A-A66F972C3BF2}" destId="{8708F0BF-9967-40F2-8303-FF4D4E6AD7D5}" srcOrd="0" destOrd="0" presId="urn:microsoft.com/office/officeart/2005/8/layout/hierarchy1"/>
    <dgm:cxn modelId="{22A30BFD-DB9A-42BD-899E-0C81DAFE956C}" type="presParOf" srcId="{3218105D-856D-4FA2-A00A-A66F972C3BF2}" destId="{7EA9E175-ED03-47CE-BB48-20255DA25FF3}" srcOrd="1" destOrd="0" presId="urn:microsoft.com/office/officeart/2005/8/layout/hierarchy1"/>
    <dgm:cxn modelId="{9AA0733F-CBFC-4BAC-970C-B001D276844E}" type="presParOf" srcId="{DA13DA41-5F1E-4A5E-9B74-9162A146F5D8}" destId="{026058E1-9707-454E-A089-1B4DC30E8B14}" srcOrd="1" destOrd="0" presId="urn:microsoft.com/office/officeart/2005/8/layout/hierarchy1"/>
    <dgm:cxn modelId="{1AA2023C-4B8F-4F52-956D-29A0CBCA2C94}" type="presParOf" srcId="{026058E1-9707-454E-A089-1B4DC30E8B14}" destId="{DD72CEE2-0D7B-47E4-9F4B-8D3FBEBBFFDB}" srcOrd="0" destOrd="0" presId="urn:microsoft.com/office/officeart/2005/8/layout/hierarchy1"/>
    <dgm:cxn modelId="{FAEC08F5-BCE6-4539-8C8E-D6056044154D}" type="presParOf" srcId="{026058E1-9707-454E-A089-1B4DC30E8B14}" destId="{D3E9712B-DA38-4FD8-801C-6230B7D5255B}" srcOrd="1" destOrd="0" presId="urn:microsoft.com/office/officeart/2005/8/layout/hierarchy1"/>
    <dgm:cxn modelId="{627EA046-773C-4B67-8B1D-C5EAC4F7BBAE}" type="presParOf" srcId="{D3E9712B-DA38-4FD8-801C-6230B7D5255B}" destId="{421DA32B-1DEB-4857-BD55-E6B20D8BACDD}" srcOrd="0" destOrd="0" presId="urn:microsoft.com/office/officeart/2005/8/layout/hierarchy1"/>
    <dgm:cxn modelId="{B75FDA56-C0DD-407B-BD4B-70CCF0431BA3}" type="presParOf" srcId="{421DA32B-1DEB-4857-BD55-E6B20D8BACDD}" destId="{2A21E18A-1D6F-4E24-BA45-4D03D7E1A20B}" srcOrd="0" destOrd="0" presId="urn:microsoft.com/office/officeart/2005/8/layout/hierarchy1"/>
    <dgm:cxn modelId="{C37E0564-13B6-4530-A5A1-D4B2922EE112}" type="presParOf" srcId="{421DA32B-1DEB-4857-BD55-E6B20D8BACDD}" destId="{EE182286-FF66-47A8-B6C4-E98D0EFA6081}" srcOrd="1" destOrd="0" presId="urn:microsoft.com/office/officeart/2005/8/layout/hierarchy1"/>
    <dgm:cxn modelId="{9C7FC8EF-84ED-4C90-9E80-94866043D142}" type="presParOf" srcId="{D3E9712B-DA38-4FD8-801C-6230B7D5255B}" destId="{EC0D52E8-15C2-4DBD-9594-C832FC54AC67}" srcOrd="1" destOrd="0" presId="urn:microsoft.com/office/officeart/2005/8/layout/hierarchy1"/>
    <dgm:cxn modelId="{70ABE640-50EA-4604-B512-D0689FD6E351}" type="presParOf" srcId="{54970119-93B8-45B2-AB8E-EB48279FDA5C}" destId="{34C367A5-6B84-4817-9021-A43EE7FD5959}" srcOrd="6" destOrd="0" presId="urn:microsoft.com/office/officeart/2005/8/layout/hierarchy1"/>
    <dgm:cxn modelId="{631F54CA-4CDB-4597-952C-576E4C2500AC}" type="presParOf" srcId="{54970119-93B8-45B2-AB8E-EB48279FDA5C}" destId="{A74B58E1-1005-4A61-99CC-6E9D5B1481F7}" srcOrd="7" destOrd="0" presId="urn:microsoft.com/office/officeart/2005/8/layout/hierarchy1"/>
    <dgm:cxn modelId="{A5B0E307-0EC0-438C-8AA6-32F05A4AF6C7}" type="presParOf" srcId="{A74B58E1-1005-4A61-99CC-6E9D5B1481F7}" destId="{71F4D4FF-C41D-4CAD-A9BE-F1CE1735B464}" srcOrd="0" destOrd="0" presId="urn:microsoft.com/office/officeart/2005/8/layout/hierarchy1"/>
    <dgm:cxn modelId="{29A1F4B9-E68E-4CC0-8A51-B391F8184EC1}" type="presParOf" srcId="{71F4D4FF-C41D-4CAD-A9BE-F1CE1735B464}" destId="{FC0E143F-FD17-4F13-94BF-F988E701DA05}" srcOrd="0" destOrd="0" presId="urn:microsoft.com/office/officeart/2005/8/layout/hierarchy1"/>
    <dgm:cxn modelId="{6D061E25-9AC3-403A-B411-3D5318CAA7E9}" type="presParOf" srcId="{71F4D4FF-C41D-4CAD-A9BE-F1CE1735B464}" destId="{2A4D38B2-9BE8-4462-970B-0FB4344615D4}" srcOrd="1" destOrd="0" presId="urn:microsoft.com/office/officeart/2005/8/layout/hierarchy1"/>
    <dgm:cxn modelId="{403E2857-BB8D-4772-9163-4AB28848F8AE}" type="presParOf" srcId="{A74B58E1-1005-4A61-99CC-6E9D5B1481F7}" destId="{0C0CCBA6-F3F8-4B74-A7CF-7E1A92C966B4}" srcOrd="1" destOrd="0" presId="urn:microsoft.com/office/officeart/2005/8/layout/hierarchy1"/>
    <dgm:cxn modelId="{EA3F5782-74B5-442A-8D8B-81FD40A9159F}" type="presParOf" srcId="{0C0CCBA6-F3F8-4B74-A7CF-7E1A92C966B4}" destId="{292716F1-453C-4C27-B2CE-649F0052F698}" srcOrd="0" destOrd="0" presId="urn:microsoft.com/office/officeart/2005/8/layout/hierarchy1"/>
    <dgm:cxn modelId="{70B22CA5-7533-471C-ABE5-A0193A9F1B4C}" type="presParOf" srcId="{0C0CCBA6-F3F8-4B74-A7CF-7E1A92C966B4}" destId="{E0EF0245-934F-48E9-BFB9-F0C2809943FD}" srcOrd="1" destOrd="0" presId="urn:microsoft.com/office/officeart/2005/8/layout/hierarchy1"/>
    <dgm:cxn modelId="{513F6408-D48A-4B55-A72B-BD623D3AF759}" type="presParOf" srcId="{E0EF0245-934F-48E9-BFB9-F0C2809943FD}" destId="{4B05BCB1-F40F-4B10-8B95-50A2CEEAA6F4}" srcOrd="0" destOrd="0" presId="urn:microsoft.com/office/officeart/2005/8/layout/hierarchy1"/>
    <dgm:cxn modelId="{D1C62983-B9D6-419B-8AC1-55032D40E6F7}" type="presParOf" srcId="{4B05BCB1-F40F-4B10-8B95-50A2CEEAA6F4}" destId="{8F4D205B-ED97-44B5-8A62-C1DB4836B9C1}" srcOrd="0" destOrd="0" presId="urn:microsoft.com/office/officeart/2005/8/layout/hierarchy1"/>
    <dgm:cxn modelId="{0AF99B92-AA36-4A59-B73C-6F2566DE393B}" type="presParOf" srcId="{4B05BCB1-F40F-4B10-8B95-50A2CEEAA6F4}" destId="{E651776A-2668-48B5-A025-99748F4E12C5}" srcOrd="1" destOrd="0" presId="urn:microsoft.com/office/officeart/2005/8/layout/hierarchy1"/>
    <dgm:cxn modelId="{1633CB04-F03E-46B5-A138-AF36D967F2A9}" type="presParOf" srcId="{E0EF0245-934F-48E9-BFB9-F0C2809943FD}" destId="{D81E2E7C-0ED8-42C0-A68B-9940E1186D1E}" srcOrd="1" destOrd="0" presId="urn:microsoft.com/office/officeart/2005/8/layout/hierarchy1"/>
    <dgm:cxn modelId="{6B4552E8-5458-4846-A9D6-64FB7B3FF62D}" type="presParOf" srcId="{54970119-93B8-45B2-AB8E-EB48279FDA5C}" destId="{55217698-28E3-474C-B67C-29152DA3CB8D}" srcOrd="8" destOrd="0" presId="urn:microsoft.com/office/officeart/2005/8/layout/hierarchy1"/>
    <dgm:cxn modelId="{82C26888-01B8-42A9-9C27-CB95C0EF776D}" type="presParOf" srcId="{54970119-93B8-45B2-AB8E-EB48279FDA5C}" destId="{4BA0565F-DFDE-45EC-A558-914F311850E3}" srcOrd="9" destOrd="0" presId="urn:microsoft.com/office/officeart/2005/8/layout/hierarchy1"/>
    <dgm:cxn modelId="{3BC6A9B3-9F33-4D6D-8EF4-5A4EEDFAD2ED}" type="presParOf" srcId="{4BA0565F-DFDE-45EC-A558-914F311850E3}" destId="{9F3559B9-6620-4ED3-B821-C1526712ABA8}" srcOrd="0" destOrd="0" presId="urn:microsoft.com/office/officeart/2005/8/layout/hierarchy1"/>
    <dgm:cxn modelId="{5EB10495-7624-4567-8984-8BFC20782D5F}" type="presParOf" srcId="{9F3559B9-6620-4ED3-B821-C1526712ABA8}" destId="{3DD240DD-F684-4E25-89CD-2C7CC941A014}" srcOrd="0" destOrd="0" presId="urn:microsoft.com/office/officeart/2005/8/layout/hierarchy1"/>
    <dgm:cxn modelId="{3DE97BAF-531A-4690-96AE-8F4D59F60BD9}" type="presParOf" srcId="{9F3559B9-6620-4ED3-B821-C1526712ABA8}" destId="{9FF0BB22-EA0B-4F15-8703-6A31C7DDC790}" srcOrd="1" destOrd="0" presId="urn:microsoft.com/office/officeart/2005/8/layout/hierarchy1"/>
    <dgm:cxn modelId="{2B441CAB-50FE-4CCB-944F-74508942C384}" type="presParOf" srcId="{4BA0565F-DFDE-45EC-A558-914F311850E3}" destId="{56A87709-67AE-41E3-AE0D-151CA989E851}" srcOrd="1" destOrd="0" presId="urn:microsoft.com/office/officeart/2005/8/layout/hierarchy1"/>
    <dgm:cxn modelId="{E81D6FAC-5513-4B14-BCA2-E737564E1223}" type="presParOf" srcId="{56A87709-67AE-41E3-AE0D-151CA989E851}" destId="{974EB6F3-4CEB-47B3-B1AD-2CDE0EC45B46}" srcOrd="0" destOrd="0" presId="urn:microsoft.com/office/officeart/2005/8/layout/hierarchy1"/>
    <dgm:cxn modelId="{355FC1C4-2404-4332-95DB-3A3755DD5A6A}" type="presParOf" srcId="{56A87709-67AE-41E3-AE0D-151CA989E851}" destId="{3656A80D-D26E-47F4-B035-93519B69DE66}" srcOrd="1" destOrd="0" presId="urn:microsoft.com/office/officeart/2005/8/layout/hierarchy1"/>
    <dgm:cxn modelId="{D92CA6C3-EA73-4E99-95B2-E684EDC96C6C}" type="presParOf" srcId="{3656A80D-D26E-47F4-B035-93519B69DE66}" destId="{E1B32BB9-4877-472C-BF2E-E48C5D29CDD1}" srcOrd="0" destOrd="0" presId="urn:microsoft.com/office/officeart/2005/8/layout/hierarchy1"/>
    <dgm:cxn modelId="{43C0F4A1-DD3B-477D-A8B8-53589ADF590C}" type="presParOf" srcId="{E1B32BB9-4877-472C-BF2E-E48C5D29CDD1}" destId="{A32F89B4-E61A-4745-8295-DEEFDFE61953}" srcOrd="0" destOrd="0" presId="urn:microsoft.com/office/officeart/2005/8/layout/hierarchy1"/>
    <dgm:cxn modelId="{60204E13-940C-492A-AFB4-781805588C42}" type="presParOf" srcId="{E1B32BB9-4877-472C-BF2E-E48C5D29CDD1}" destId="{1AD65B2E-EBED-4F0A-85BE-8BA97D186E08}" srcOrd="1" destOrd="0" presId="urn:microsoft.com/office/officeart/2005/8/layout/hierarchy1"/>
    <dgm:cxn modelId="{BD6F9536-D4EA-4CA4-AA38-3E8FDF6507B1}" type="presParOf" srcId="{3656A80D-D26E-47F4-B035-93519B69DE66}" destId="{342142D3-3D48-4818-BC16-F1D3987D53BD}" srcOrd="1" destOrd="0" presId="urn:microsoft.com/office/officeart/2005/8/layout/hierarchy1"/>
  </dgm:cxnLst>
  <dgm:bg>
    <a:solidFill>
      <a:schemeClr val="accent4">
        <a:lumMod val="2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C2A417-382F-4A42-BD02-0BBFE6DCF0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85DB26-07FD-41C3-A4D4-CA80800F2F92}">
      <dgm:prSet phldrT="[Metin]" custT="1"/>
      <dgm:spPr>
        <a:solidFill>
          <a:srgbClr val="FF99FF">
            <a:alpha val="90000"/>
          </a:srgbClr>
        </a:solidFill>
      </dgm:spPr>
      <dgm:t>
        <a:bodyPr/>
        <a:lstStyle/>
        <a:p>
          <a:r>
            <a:rPr lang="tr-TR" sz="2400" b="1" dirty="0" smtClean="0"/>
            <a:t>CEPHELER</a:t>
          </a:r>
          <a:endParaRPr lang="tr-TR" sz="2400" b="1" dirty="0"/>
        </a:p>
      </dgm:t>
    </dgm:pt>
    <dgm:pt modelId="{88517372-08F3-404E-88BF-68E97E8B8054}" type="parTrans" cxnId="{AB3A748D-298E-4003-BBAA-D3F98A105A2E}">
      <dgm:prSet/>
      <dgm:spPr/>
      <dgm:t>
        <a:bodyPr/>
        <a:lstStyle/>
        <a:p>
          <a:endParaRPr lang="tr-TR"/>
        </a:p>
      </dgm:t>
    </dgm:pt>
    <dgm:pt modelId="{34856296-1576-4C69-A588-3A784346C47B}" type="sibTrans" cxnId="{AB3A748D-298E-4003-BBAA-D3F98A105A2E}">
      <dgm:prSet/>
      <dgm:spPr/>
      <dgm:t>
        <a:bodyPr/>
        <a:lstStyle/>
        <a:p>
          <a:endParaRPr lang="tr-TR"/>
        </a:p>
      </dgm:t>
    </dgm:pt>
    <dgm:pt modelId="{23CEB0B0-371A-430A-BF9A-65043B620F7E}">
      <dgm:prSet custT="1"/>
      <dgm:spPr>
        <a:solidFill>
          <a:schemeClr val="accent1">
            <a:lumMod val="40000"/>
            <a:lumOff val="60000"/>
            <a:alpha val="90000"/>
          </a:schemeClr>
        </a:solidFill>
      </dgm:spPr>
      <dgm:t>
        <a:bodyPr/>
        <a:lstStyle/>
        <a:p>
          <a:r>
            <a:rPr lang="tr-TR" sz="2000" b="1" dirty="0" smtClean="0"/>
            <a:t>Batı Cephesi</a:t>
          </a:r>
          <a:endParaRPr lang="tr-TR" sz="2000" b="1" dirty="0"/>
        </a:p>
      </dgm:t>
    </dgm:pt>
    <dgm:pt modelId="{4110F405-44DD-4EAB-9E1C-A8540D8A7E45}" type="parTrans" cxnId="{154863FE-90E6-473C-88F9-2274631D78D1}">
      <dgm:prSet/>
      <dgm:spPr/>
      <dgm:t>
        <a:bodyPr/>
        <a:lstStyle/>
        <a:p>
          <a:endParaRPr lang="tr-TR"/>
        </a:p>
      </dgm:t>
    </dgm:pt>
    <dgm:pt modelId="{95C8D7C6-36CB-4743-B5BC-79F5100FFF2D}" type="sibTrans" cxnId="{154863FE-90E6-473C-88F9-2274631D78D1}">
      <dgm:prSet/>
      <dgm:spPr/>
      <dgm:t>
        <a:bodyPr/>
        <a:lstStyle/>
        <a:p>
          <a:endParaRPr lang="tr-TR"/>
        </a:p>
      </dgm:t>
    </dgm:pt>
    <dgm:pt modelId="{595BF461-FD09-4FDE-A94C-382A7CE117DC}">
      <dgm:prSet custT="1"/>
      <dgm:spPr>
        <a:solidFill>
          <a:schemeClr val="accent3">
            <a:lumMod val="75000"/>
            <a:alpha val="90000"/>
          </a:schemeClr>
        </a:solidFill>
      </dgm:spPr>
      <dgm:t>
        <a:bodyPr/>
        <a:lstStyle/>
        <a:p>
          <a:r>
            <a:rPr lang="tr-TR" sz="1800" b="1" dirty="0" smtClean="0"/>
            <a:t>Sakarya Meydan Muharebesi </a:t>
          </a:r>
        </a:p>
        <a:p>
          <a:r>
            <a:rPr lang="tr-TR" sz="1800" b="1" dirty="0" smtClean="0"/>
            <a:t>( 23 Ağustos- 13 Eylül 1921) </a:t>
          </a:r>
          <a:endParaRPr lang="tr-TR" sz="1800" b="1" dirty="0"/>
        </a:p>
      </dgm:t>
    </dgm:pt>
    <dgm:pt modelId="{4AF31E79-977C-456C-AC91-5A36C3C6FC52}" type="parTrans" cxnId="{81592079-AE79-40CC-9207-F588385E6C35}">
      <dgm:prSet/>
      <dgm:spPr/>
      <dgm:t>
        <a:bodyPr/>
        <a:lstStyle/>
        <a:p>
          <a:endParaRPr lang="tr-TR"/>
        </a:p>
      </dgm:t>
    </dgm:pt>
    <dgm:pt modelId="{0C0F0607-4029-4B1E-AE14-87B7F52B0155}" type="sibTrans" cxnId="{81592079-AE79-40CC-9207-F588385E6C35}">
      <dgm:prSet/>
      <dgm:spPr/>
      <dgm:t>
        <a:bodyPr/>
        <a:lstStyle/>
        <a:p>
          <a:endParaRPr lang="tr-TR"/>
        </a:p>
      </dgm:t>
    </dgm:pt>
    <dgm:pt modelId="{F387386A-1E11-430F-92FC-3308E15F8706}">
      <dgm:prSet custT="1"/>
      <dgm:spPr>
        <a:solidFill>
          <a:schemeClr val="accent3">
            <a:lumMod val="75000"/>
          </a:schemeClr>
        </a:solidFill>
      </dgm:spPr>
      <dgm:t>
        <a:bodyPr/>
        <a:lstStyle/>
        <a:p>
          <a:endParaRPr lang="tr-TR" sz="1800" b="1" dirty="0" smtClean="0"/>
        </a:p>
        <a:p>
          <a:r>
            <a:rPr lang="tr-TR" sz="1800" b="1" dirty="0" smtClean="0"/>
            <a:t>1-Ankara Antlaşması</a:t>
          </a:r>
        </a:p>
        <a:p>
          <a:r>
            <a:rPr lang="tr-TR" sz="1800" b="1" dirty="0" smtClean="0"/>
            <a:t>20 Ekim 1921</a:t>
          </a:r>
        </a:p>
        <a:p>
          <a:r>
            <a:rPr lang="tr-TR" sz="1800" dirty="0" smtClean="0">
              <a:cs typeface="Times New Roman" pitchFamily="18" charset="0"/>
            </a:rPr>
            <a:t>Ankara Antlaşması ile (Hatay-İskenderun dışında) güney sınırımız çizilmiştir. </a:t>
          </a:r>
          <a:r>
            <a:rPr lang="tr-TR" sz="1800" dirty="0" smtClean="0">
              <a:solidFill>
                <a:srgbClr val="FFFF00"/>
              </a:solidFill>
              <a:cs typeface="Times New Roman" pitchFamily="18" charset="0"/>
            </a:rPr>
            <a:t>Bu antlaşma ile ilk defa İtilaf Devletlerinden bir devletle antlaşma yapılmıştır. İngiltere yalnız kalmıştır</a:t>
          </a:r>
          <a:r>
            <a:rPr lang="tr-TR" sz="1800" dirty="0" smtClean="0">
              <a:solidFill>
                <a:srgbClr val="FFFF00"/>
              </a:solidFill>
            </a:rPr>
            <a:t> </a:t>
          </a:r>
          <a:endParaRPr lang="tr-TR" sz="1800" dirty="0" smtClean="0"/>
        </a:p>
        <a:p>
          <a:endParaRPr lang="tr-TR" sz="1800" b="1" dirty="0" smtClean="0"/>
        </a:p>
      </dgm:t>
    </dgm:pt>
    <dgm:pt modelId="{BC7E6841-4193-4072-A048-6294B055BDED}" type="parTrans" cxnId="{2A0AF7E1-5C73-4EA5-BA10-57A50A8F50C9}">
      <dgm:prSet/>
      <dgm:spPr/>
      <dgm:t>
        <a:bodyPr/>
        <a:lstStyle/>
        <a:p>
          <a:endParaRPr lang="tr-TR"/>
        </a:p>
      </dgm:t>
    </dgm:pt>
    <dgm:pt modelId="{EABFED63-B557-4AC6-B748-DEFF48171280}" type="sibTrans" cxnId="{2A0AF7E1-5C73-4EA5-BA10-57A50A8F50C9}">
      <dgm:prSet/>
      <dgm:spPr/>
      <dgm:t>
        <a:bodyPr/>
        <a:lstStyle/>
        <a:p>
          <a:endParaRPr lang="tr-TR"/>
        </a:p>
      </dgm:t>
    </dgm:pt>
    <dgm:pt modelId="{45844FA7-F3F9-4D63-A5BB-5BA815DD54AD}">
      <dgm:prSet custT="1"/>
      <dgm:spPr>
        <a:solidFill>
          <a:schemeClr val="accent3">
            <a:lumMod val="75000"/>
          </a:schemeClr>
        </a:solidFill>
      </dgm:spPr>
      <dgm:t>
        <a:bodyPr/>
        <a:lstStyle/>
        <a:p>
          <a:endParaRPr lang="tr-TR" sz="1800" b="1" dirty="0" smtClean="0"/>
        </a:p>
        <a:p>
          <a:r>
            <a:rPr lang="tr-TR" sz="1800" b="1" dirty="0" smtClean="0"/>
            <a:t>2-Kars Antlaşması</a:t>
          </a:r>
        </a:p>
        <a:p>
          <a:r>
            <a:rPr lang="tr-TR" sz="1800" b="1" dirty="0" smtClean="0"/>
            <a:t>13 Ekim 1921</a:t>
          </a:r>
        </a:p>
        <a:p>
          <a:r>
            <a:rPr lang="tr-TR" sz="1800" dirty="0" smtClean="0">
              <a:cs typeface="Times New Roman" pitchFamily="18" charset="0"/>
            </a:rPr>
            <a:t>Sakarya Muharebesi’nden sonra Rusya’nın peyki (bağlı devlet) konumundaki </a:t>
          </a:r>
          <a:r>
            <a:rPr lang="tr-TR" sz="1800" dirty="0" smtClean="0">
              <a:solidFill>
                <a:srgbClr val="FFFF00"/>
              </a:solidFill>
              <a:cs typeface="Times New Roman" pitchFamily="18" charset="0"/>
            </a:rPr>
            <a:t>Ermenistan,</a:t>
          </a:r>
          <a:r>
            <a:rPr lang="tr-TR" sz="1800" dirty="0" smtClean="0">
              <a:solidFill>
                <a:srgbClr val="FFFF00"/>
              </a:solidFill>
            </a:rPr>
            <a:t> </a:t>
          </a:r>
          <a:r>
            <a:rPr lang="tr-TR" sz="1800" dirty="0" smtClean="0">
              <a:solidFill>
                <a:srgbClr val="FFFF00"/>
              </a:solidFill>
              <a:cs typeface="Times New Roman" pitchFamily="18" charset="0"/>
            </a:rPr>
            <a:t>Gür</a:t>
          </a:r>
          <a:r>
            <a:rPr lang="tr-TR" sz="1800" dirty="0" smtClean="0">
              <a:solidFill>
                <a:srgbClr val="FFFF00"/>
              </a:solidFill>
            </a:rPr>
            <a:t>-</a:t>
          </a:r>
          <a:r>
            <a:rPr lang="tr-TR" sz="1800" dirty="0" err="1" smtClean="0">
              <a:solidFill>
                <a:srgbClr val="FFFF00"/>
              </a:solidFill>
              <a:cs typeface="Times New Roman" pitchFamily="18" charset="0"/>
            </a:rPr>
            <a:t>cistan</a:t>
          </a:r>
          <a:r>
            <a:rPr lang="tr-TR" sz="1800" dirty="0" smtClean="0">
              <a:solidFill>
                <a:srgbClr val="FFFF00"/>
              </a:solidFill>
              <a:cs typeface="Times New Roman" pitchFamily="18" charset="0"/>
            </a:rPr>
            <a:t>, Azerbaycan</a:t>
          </a:r>
          <a:r>
            <a:rPr lang="tr-TR" sz="1800" dirty="0" smtClean="0">
              <a:cs typeface="Times New Roman" pitchFamily="18" charset="0"/>
            </a:rPr>
            <a:t> ile </a:t>
          </a:r>
          <a:r>
            <a:rPr lang="tr-TR" sz="1800" dirty="0" smtClean="0">
              <a:solidFill>
                <a:srgbClr val="FFFF00"/>
              </a:solidFill>
              <a:cs typeface="Times New Roman" pitchFamily="18" charset="0"/>
            </a:rPr>
            <a:t>Kars Antlaşması </a:t>
          </a:r>
          <a:r>
            <a:rPr lang="tr-TR" sz="1800" dirty="0" smtClean="0">
              <a:cs typeface="Times New Roman" pitchFamily="18" charset="0"/>
            </a:rPr>
            <a:t>imzalandı. </a:t>
          </a:r>
          <a:r>
            <a:rPr lang="tr-TR" sz="1800" dirty="0" smtClean="0">
              <a:solidFill>
                <a:srgbClr val="FFFF00"/>
              </a:solidFill>
              <a:cs typeface="Times New Roman" pitchFamily="18" charset="0"/>
            </a:rPr>
            <a:t>Böylece Doğu sınırı kesinlik kazandı.</a:t>
          </a:r>
          <a:endParaRPr lang="tr-TR" sz="1800" dirty="0" smtClean="0"/>
        </a:p>
      </dgm:t>
    </dgm:pt>
    <dgm:pt modelId="{1FE8922A-B5F9-4E27-AD3C-4AFCDDCD7B4B}" type="parTrans" cxnId="{8028251B-8C51-49F3-B3AF-1AEBF91AB823}">
      <dgm:prSet/>
      <dgm:spPr/>
      <dgm:t>
        <a:bodyPr/>
        <a:lstStyle/>
        <a:p>
          <a:endParaRPr lang="tr-TR"/>
        </a:p>
      </dgm:t>
    </dgm:pt>
    <dgm:pt modelId="{7F34CF6E-200F-471C-BDEB-772D24FEC054}" type="sibTrans" cxnId="{8028251B-8C51-49F3-B3AF-1AEBF91AB823}">
      <dgm:prSet/>
      <dgm:spPr/>
      <dgm:t>
        <a:bodyPr/>
        <a:lstStyle/>
        <a:p>
          <a:endParaRPr lang="tr-TR"/>
        </a:p>
      </dgm:t>
    </dgm:pt>
    <dgm:pt modelId="{FAA97A4A-F45F-4447-A4A9-BE9DD9D7E35D}">
      <dgm:prSet custT="1"/>
      <dgm:spPr>
        <a:solidFill>
          <a:schemeClr val="accent3">
            <a:lumMod val="75000"/>
          </a:schemeClr>
        </a:solidFill>
      </dgm:spPr>
      <dgm:t>
        <a:bodyPr/>
        <a:lstStyle/>
        <a:p>
          <a:r>
            <a:rPr lang="tr-TR" sz="2000" dirty="0" smtClean="0"/>
            <a:t>3- Atatürk’e Gazilik ve Mareşallik unvanı verilmesi</a:t>
          </a:r>
        </a:p>
        <a:p>
          <a:r>
            <a:rPr lang="tr-TR" sz="2000" dirty="0" smtClean="0">
              <a:cs typeface="Times New Roman" pitchFamily="18" charset="0"/>
            </a:rPr>
            <a:t>Bu zaferin kazanılmasında büyük pay sahibi olan </a:t>
          </a:r>
          <a:r>
            <a:rPr lang="tr-TR" sz="2000" dirty="0" smtClean="0">
              <a:solidFill>
                <a:srgbClr val="FFFF00"/>
              </a:solidFill>
              <a:cs typeface="Times New Roman" pitchFamily="18" charset="0"/>
            </a:rPr>
            <a:t>Mustafa Kemal’e Gazilik ve Mareşallik unvanı verildi.</a:t>
          </a:r>
          <a:endParaRPr lang="tr-TR" sz="2000" dirty="0" smtClean="0"/>
        </a:p>
      </dgm:t>
    </dgm:pt>
    <dgm:pt modelId="{FE3A5C35-65AE-4033-B15F-806D8082A5E5}" type="parTrans" cxnId="{B6BC5063-742B-4322-BF4B-BBE781AF7FF1}">
      <dgm:prSet/>
      <dgm:spPr/>
      <dgm:t>
        <a:bodyPr/>
        <a:lstStyle/>
        <a:p>
          <a:endParaRPr lang="tr-TR"/>
        </a:p>
      </dgm:t>
    </dgm:pt>
    <dgm:pt modelId="{3D34D585-2E33-440C-906C-6E66EF76F379}" type="sibTrans" cxnId="{B6BC5063-742B-4322-BF4B-BBE781AF7FF1}">
      <dgm:prSet/>
      <dgm:spPr/>
      <dgm:t>
        <a:bodyPr/>
        <a:lstStyle/>
        <a:p>
          <a:endParaRPr lang="tr-TR"/>
        </a:p>
      </dgm:t>
    </dgm:pt>
    <dgm:pt modelId="{48CB7076-1FB0-43DF-A84B-218B47819D20}">
      <dgm:prSet custT="1"/>
      <dgm:spPr>
        <a:solidFill>
          <a:schemeClr val="accent3">
            <a:lumMod val="75000"/>
          </a:schemeClr>
        </a:solidFill>
      </dgm:spPr>
      <dgm:t>
        <a:bodyPr/>
        <a:lstStyle/>
        <a:p>
          <a:r>
            <a:rPr lang="tr-TR" sz="1800" dirty="0" smtClean="0"/>
            <a:t>4- İtilaf Devletlerinin Barış Önerileri</a:t>
          </a:r>
        </a:p>
        <a:p>
          <a:r>
            <a:rPr lang="tr-TR" sz="1800" dirty="0" smtClean="0">
              <a:cs typeface="Times New Roman" pitchFamily="18" charset="0"/>
            </a:rPr>
            <a:t>İtilaf Devletleri barış önerilerinde bulundular. </a:t>
          </a:r>
          <a:r>
            <a:rPr lang="tr-TR" sz="1800" dirty="0" smtClean="0">
              <a:solidFill>
                <a:srgbClr val="FFFF00"/>
              </a:solidFill>
              <a:cs typeface="Times New Roman" pitchFamily="18" charset="0"/>
            </a:rPr>
            <a:t>Yunanlıların endişeleri artmaya başladı. </a:t>
          </a:r>
          <a:r>
            <a:rPr lang="tr-TR" sz="1800" dirty="0" smtClean="0">
              <a:cs typeface="Times New Roman" pitchFamily="18" charset="0"/>
            </a:rPr>
            <a:t>İngilizler bu zaferden sonra Yunanlılarla tek başlarına kalmışlardır.</a:t>
          </a:r>
        </a:p>
        <a:p>
          <a:r>
            <a:rPr lang="tr-TR" sz="1800" dirty="0" smtClean="0">
              <a:cs typeface="Times New Roman" pitchFamily="18" charset="0"/>
            </a:rPr>
            <a:t>5-1683’ten beri devam eden geri çekiliş sona erdi. </a:t>
          </a:r>
          <a:endParaRPr lang="tr-TR" sz="1800" b="1" dirty="0"/>
        </a:p>
      </dgm:t>
    </dgm:pt>
    <dgm:pt modelId="{7B79AAB4-D567-4BD1-870A-7FEEE197C8EA}" type="parTrans" cxnId="{6E5595AB-AE21-49B3-A420-313549F00101}">
      <dgm:prSet/>
      <dgm:spPr/>
      <dgm:t>
        <a:bodyPr/>
        <a:lstStyle/>
        <a:p>
          <a:endParaRPr lang="tr-TR"/>
        </a:p>
      </dgm:t>
    </dgm:pt>
    <dgm:pt modelId="{F5DED038-F575-45A8-95E1-04D9C3FEBD94}" type="sibTrans" cxnId="{6E5595AB-AE21-49B3-A420-313549F00101}">
      <dgm:prSet/>
      <dgm:spPr/>
      <dgm:t>
        <a:bodyPr/>
        <a:lstStyle/>
        <a:p>
          <a:endParaRPr lang="tr-TR"/>
        </a:p>
      </dgm:t>
    </dgm:pt>
    <dgm:pt modelId="{24173281-1984-4F95-BA99-A3E3E11442B0}">
      <dgm:prSet custT="1"/>
      <dgm:spPr>
        <a:solidFill>
          <a:schemeClr val="accent1">
            <a:lumMod val="75000"/>
            <a:alpha val="90000"/>
          </a:schemeClr>
        </a:solidFill>
      </dgm:spPr>
      <dgm:t>
        <a:bodyPr/>
        <a:lstStyle/>
        <a:p>
          <a:r>
            <a:rPr lang="tr-TR" sz="1600" dirty="0" smtClean="0">
              <a:cs typeface="Times New Roman" pitchFamily="18" charset="0"/>
            </a:rPr>
            <a:t>Mustafa Kemal Meclise gelerek bütün sorumlulukları üzerine almış ve Meclisten </a:t>
          </a:r>
          <a:r>
            <a:rPr lang="tr-TR" sz="1600" dirty="0" smtClean="0">
              <a:solidFill>
                <a:srgbClr val="FFFF00"/>
              </a:solidFill>
              <a:cs typeface="Times New Roman" pitchFamily="18" charset="0"/>
            </a:rPr>
            <a:t>üç aylık </a:t>
          </a:r>
          <a:r>
            <a:rPr lang="tr-TR" sz="1600" dirty="0" smtClean="0">
              <a:cs typeface="Times New Roman" pitchFamily="18" charset="0"/>
            </a:rPr>
            <a:t>süre ile </a:t>
          </a:r>
          <a:r>
            <a:rPr lang="tr-TR" sz="1600" dirty="0" smtClean="0">
              <a:solidFill>
                <a:srgbClr val="FFFF00"/>
              </a:solidFill>
              <a:cs typeface="Times New Roman" pitchFamily="18" charset="0"/>
            </a:rPr>
            <a:t>Başkomutanlık</a:t>
          </a:r>
          <a:r>
            <a:rPr lang="tr-TR" sz="1600" dirty="0" smtClean="0">
              <a:cs typeface="Times New Roman" pitchFamily="18" charset="0"/>
            </a:rPr>
            <a:t> ve Meclisin bütün yetkilerini istedi. </a:t>
          </a:r>
          <a:r>
            <a:rPr lang="tr-TR" sz="1600" dirty="0" smtClean="0">
              <a:solidFill>
                <a:srgbClr val="FFFF00"/>
              </a:solidFill>
              <a:cs typeface="Times New Roman" pitchFamily="18" charset="0"/>
            </a:rPr>
            <a:t>5 Ağustos 1921’de 144 sayılı kanun </a:t>
          </a:r>
          <a:r>
            <a:rPr lang="tr-TR" sz="1600" dirty="0" smtClean="0">
              <a:cs typeface="Times New Roman" pitchFamily="18" charset="0"/>
            </a:rPr>
            <a:t>ile Mustafa Kemal’e </a:t>
          </a:r>
          <a:r>
            <a:rPr lang="tr-TR" sz="1600" dirty="0" smtClean="0">
              <a:solidFill>
                <a:srgbClr val="FFFF00"/>
              </a:solidFill>
              <a:cs typeface="Times New Roman" pitchFamily="18" charset="0"/>
            </a:rPr>
            <a:t>üç ay süre </a:t>
          </a:r>
          <a:r>
            <a:rPr lang="tr-TR" sz="1600" dirty="0" smtClean="0">
              <a:cs typeface="Times New Roman" pitchFamily="18" charset="0"/>
            </a:rPr>
            <a:t>ile istediği yetkiler verildi. Yukarıda belirtilen yetkileri alan Mustafa Kemal </a:t>
          </a:r>
          <a:r>
            <a:rPr lang="tr-TR" sz="1600" dirty="0" smtClean="0">
              <a:solidFill>
                <a:schemeClr val="tx2"/>
              </a:solidFill>
              <a:cs typeface="Times New Roman" pitchFamily="18" charset="0"/>
            </a:rPr>
            <a:t>7-8 Ağustos</a:t>
          </a:r>
          <a:r>
            <a:rPr lang="tr-TR" sz="1600" dirty="0" smtClean="0">
              <a:cs typeface="Times New Roman" pitchFamily="18" charset="0"/>
            </a:rPr>
            <a:t> tarihlerinde </a:t>
          </a:r>
          <a:r>
            <a:rPr lang="tr-TR" sz="1600" dirty="0" smtClean="0">
              <a:solidFill>
                <a:srgbClr val="FFFF66"/>
              </a:solidFill>
              <a:cs typeface="Times New Roman" pitchFamily="18" charset="0"/>
            </a:rPr>
            <a:t>Tekalif-i Milliye</a:t>
          </a:r>
          <a:r>
            <a:rPr lang="tr-TR" sz="1600" dirty="0" smtClean="0">
              <a:solidFill>
                <a:schemeClr val="tx2"/>
              </a:solidFill>
              <a:cs typeface="Times New Roman" pitchFamily="18" charset="0"/>
            </a:rPr>
            <a:t> (Milli Yükümlülükler )</a:t>
          </a:r>
          <a:r>
            <a:rPr lang="tr-TR" sz="1600" dirty="0" smtClean="0">
              <a:solidFill>
                <a:schemeClr val="tx2"/>
              </a:solidFill>
            </a:rPr>
            <a:t> </a:t>
          </a:r>
          <a:r>
            <a:rPr lang="tr-TR" sz="1600" dirty="0" smtClean="0">
              <a:solidFill>
                <a:schemeClr val="tx2"/>
              </a:solidFill>
              <a:cs typeface="Times New Roman" pitchFamily="18" charset="0"/>
            </a:rPr>
            <a:t>Emirleri</a:t>
          </a:r>
          <a:r>
            <a:rPr lang="tr-TR" sz="1600" dirty="0" smtClean="0">
              <a:cs typeface="Times New Roman" pitchFamily="18" charset="0"/>
            </a:rPr>
            <a:t> çıkarıldı.</a:t>
          </a:r>
          <a:endParaRPr lang="tr-TR" sz="1600" dirty="0"/>
        </a:p>
      </dgm:t>
    </dgm:pt>
    <dgm:pt modelId="{D4431520-B361-42B9-944A-5EFFC7EB0AB2}" type="parTrans" cxnId="{CEAAC1BE-D60C-4111-9DC2-89701D0F1C88}">
      <dgm:prSet/>
      <dgm:spPr/>
      <dgm:t>
        <a:bodyPr/>
        <a:lstStyle/>
        <a:p>
          <a:endParaRPr lang="tr-TR"/>
        </a:p>
      </dgm:t>
    </dgm:pt>
    <dgm:pt modelId="{DFB1C114-169E-46A6-9E65-DF15B3381CB1}" type="sibTrans" cxnId="{CEAAC1BE-D60C-4111-9DC2-89701D0F1C88}">
      <dgm:prSet/>
      <dgm:spPr/>
      <dgm:t>
        <a:bodyPr/>
        <a:lstStyle/>
        <a:p>
          <a:endParaRPr lang="tr-TR"/>
        </a:p>
      </dgm:t>
    </dgm:pt>
    <dgm:pt modelId="{A4908EDF-DCE5-4A6D-A5D1-677CFEF6C5FC}" type="pres">
      <dgm:prSet presAssocID="{E7C2A417-382F-4A42-BD02-0BBFE6DCF003}" presName="hierChild1" presStyleCnt="0">
        <dgm:presLayoutVars>
          <dgm:chPref val="1"/>
          <dgm:dir/>
          <dgm:animOne val="branch"/>
          <dgm:animLvl val="lvl"/>
          <dgm:resizeHandles/>
        </dgm:presLayoutVars>
      </dgm:prSet>
      <dgm:spPr/>
      <dgm:t>
        <a:bodyPr/>
        <a:lstStyle/>
        <a:p>
          <a:endParaRPr lang="tr-TR"/>
        </a:p>
      </dgm:t>
    </dgm:pt>
    <dgm:pt modelId="{CB1ECB7F-2116-45A3-90F4-BD3E08E21136}" type="pres">
      <dgm:prSet presAssocID="{0C85DB26-07FD-41C3-A4D4-CA80800F2F92}" presName="hierRoot1" presStyleCnt="0"/>
      <dgm:spPr/>
    </dgm:pt>
    <dgm:pt modelId="{E375DBF8-5021-4C4E-8213-3FA0D78CA6F2}" type="pres">
      <dgm:prSet presAssocID="{0C85DB26-07FD-41C3-A4D4-CA80800F2F92}" presName="composite" presStyleCnt="0"/>
      <dgm:spPr/>
    </dgm:pt>
    <dgm:pt modelId="{44D1AF50-5EDF-41B1-A34D-B661E364A56F}" type="pres">
      <dgm:prSet presAssocID="{0C85DB26-07FD-41C3-A4D4-CA80800F2F92}" presName="background" presStyleLbl="node0" presStyleIdx="0" presStyleCnt="1"/>
      <dgm:spPr/>
    </dgm:pt>
    <dgm:pt modelId="{0B0D674E-EF7D-4D16-88D6-D239675C9616}" type="pres">
      <dgm:prSet presAssocID="{0C85DB26-07FD-41C3-A4D4-CA80800F2F92}" presName="text" presStyleLbl="fgAcc0" presStyleIdx="0" presStyleCnt="1" custScaleX="492966">
        <dgm:presLayoutVars>
          <dgm:chPref val="3"/>
        </dgm:presLayoutVars>
      </dgm:prSet>
      <dgm:spPr/>
      <dgm:t>
        <a:bodyPr/>
        <a:lstStyle/>
        <a:p>
          <a:endParaRPr lang="tr-TR"/>
        </a:p>
      </dgm:t>
    </dgm:pt>
    <dgm:pt modelId="{48F16F87-CD39-4AAA-BD06-80A7827621CD}" type="pres">
      <dgm:prSet presAssocID="{0C85DB26-07FD-41C3-A4D4-CA80800F2F92}" presName="hierChild2" presStyleCnt="0"/>
      <dgm:spPr/>
    </dgm:pt>
    <dgm:pt modelId="{D79B1B85-75A7-4ADB-B0B8-9CE954976DD3}" type="pres">
      <dgm:prSet presAssocID="{4110F405-44DD-4EAB-9E1C-A8540D8A7E45}" presName="Name10" presStyleLbl="parChTrans1D2" presStyleIdx="0" presStyleCnt="1"/>
      <dgm:spPr/>
      <dgm:t>
        <a:bodyPr/>
        <a:lstStyle/>
        <a:p>
          <a:endParaRPr lang="tr-TR"/>
        </a:p>
      </dgm:t>
    </dgm:pt>
    <dgm:pt modelId="{2CA617F9-1821-403E-93AD-F14E96E5E85E}" type="pres">
      <dgm:prSet presAssocID="{23CEB0B0-371A-430A-BF9A-65043B620F7E}" presName="hierRoot2" presStyleCnt="0"/>
      <dgm:spPr/>
    </dgm:pt>
    <dgm:pt modelId="{3A8AA687-DBCA-472D-9A6C-92AF907F8F82}" type="pres">
      <dgm:prSet presAssocID="{23CEB0B0-371A-430A-BF9A-65043B620F7E}" presName="composite2" presStyleCnt="0"/>
      <dgm:spPr/>
    </dgm:pt>
    <dgm:pt modelId="{4FADED05-664E-492A-96C9-6B4F419B6504}" type="pres">
      <dgm:prSet presAssocID="{23CEB0B0-371A-430A-BF9A-65043B620F7E}" presName="background2" presStyleLbl="node2" presStyleIdx="0" presStyleCnt="1"/>
      <dgm:spPr/>
    </dgm:pt>
    <dgm:pt modelId="{A8F4E2E7-B0C2-4301-B537-5A11A94B0F6B}" type="pres">
      <dgm:prSet presAssocID="{23CEB0B0-371A-430A-BF9A-65043B620F7E}" presName="text2" presStyleLbl="fgAcc2" presStyleIdx="0" presStyleCnt="1" custScaleX="505241" custScaleY="108383">
        <dgm:presLayoutVars>
          <dgm:chPref val="3"/>
        </dgm:presLayoutVars>
      </dgm:prSet>
      <dgm:spPr/>
      <dgm:t>
        <a:bodyPr/>
        <a:lstStyle/>
        <a:p>
          <a:endParaRPr lang="tr-TR"/>
        </a:p>
      </dgm:t>
    </dgm:pt>
    <dgm:pt modelId="{39F22B85-C0CB-4540-A639-AD21C03F509A}" type="pres">
      <dgm:prSet presAssocID="{23CEB0B0-371A-430A-BF9A-65043B620F7E}" presName="hierChild3" presStyleCnt="0"/>
      <dgm:spPr/>
    </dgm:pt>
    <dgm:pt modelId="{D27E2A15-D9FC-4DB6-AF2C-126FA9F05471}" type="pres">
      <dgm:prSet presAssocID="{D4431520-B361-42B9-944A-5EFFC7EB0AB2}" presName="Name17" presStyleLbl="parChTrans1D3" presStyleIdx="0" presStyleCnt="1"/>
      <dgm:spPr/>
      <dgm:t>
        <a:bodyPr/>
        <a:lstStyle/>
        <a:p>
          <a:endParaRPr lang="tr-TR"/>
        </a:p>
      </dgm:t>
    </dgm:pt>
    <dgm:pt modelId="{ED80D2C2-7533-46EA-8DCE-DE5B4530D4B0}" type="pres">
      <dgm:prSet presAssocID="{24173281-1984-4F95-BA99-A3E3E11442B0}" presName="hierRoot3" presStyleCnt="0"/>
      <dgm:spPr/>
    </dgm:pt>
    <dgm:pt modelId="{244E82C2-BABD-44E5-B7F5-0F8187B808FF}" type="pres">
      <dgm:prSet presAssocID="{24173281-1984-4F95-BA99-A3E3E11442B0}" presName="composite3" presStyleCnt="0"/>
      <dgm:spPr/>
    </dgm:pt>
    <dgm:pt modelId="{A21074C3-D3F2-4F11-9526-8BE29DA3E00E}" type="pres">
      <dgm:prSet presAssocID="{24173281-1984-4F95-BA99-A3E3E11442B0}" presName="background3" presStyleLbl="node3" presStyleIdx="0" presStyleCnt="1"/>
      <dgm:spPr/>
    </dgm:pt>
    <dgm:pt modelId="{31E7C439-E767-447D-A950-5FB684478CCC}" type="pres">
      <dgm:prSet presAssocID="{24173281-1984-4F95-BA99-A3E3E11442B0}" presName="text3" presStyleLbl="fgAcc3" presStyleIdx="0" presStyleCnt="1" custScaleX="1035298" custScaleY="406283">
        <dgm:presLayoutVars>
          <dgm:chPref val="3"/>
        </dgm:presLayoutVars>
      </dgm:prSet>
      <dgm:spPr/>
      <dgm:t>
        <a:bodyPr/>
        <a:lstStyle/>
        <a:p>
          <a:endParaRPr lang="tr-TR"/>
        </a:p>
      </dgm:t>
    </dgm:pt>
    <dgm:pt modelId="{0FE3EB5C-BD15-4F81-887E-F92DCFC5ED76}" type="pres">
      <dgm:prSet presAssocID="{24173281-1984-4F95-BA99-A3E3E11442B0}" presName="hierChild4" presStyleCnt="0"/>
      <dgm:spPr/>
    </dgm:pt>
    <dgm:pt modelId="{B2E45328-10A4-41FD-AC76-AA8AF7CB1253}" type="pres">
      <dgm:prSet presAssocID="{4AF31E79-977C-456C-AC91-5A36C3C6FC52}" presName="Name23" presStyleLbl="parChTrans1D4" presStyleIdx="0" presStyleCnt="5"/>
      <dgm:spPr/>
      <dgm:t>
        <a:bodyPr/>
        <a:lstStyle/>
        <a:p>
          <a:endParaRPr lang="tr-TR"/>
        </a:p>
      </dgm:t>
    </dgm:pt>
    <dgm:pt modelId="{EE662BD8-8F1B-4913-B65F-B69AB517B589}" type="pres">
      <dgm:prSet presAssocID="{595BF461-FD09-4FDE-A94C-382A7CE117DC}" presName="hierRoot4" presStyleCnt="0"/>
      <dgm:spPr/>
    </dgm:pt>
    <dgm:pt modelId="{2288BD96-9CFD-4D75-82FE-B0942BBDE8FD}" type="pres">
      <dgm:prSet presAssocID="{595BF461-FD09-4FDE-A94C-382A7CE117DC}" presName="composite4" presStyleCnt="0"/>
      <dgm:spPr/>
    </dgm:pt>
    <dgm:pt modelId="{082505E8-669D-4110-BF54-639C5C95ED20}" type="pres">
      <dgm:prSet presAssocID="{595BF461-FD09-4FDE-A94C-382A7CE117DC}" presName="background4" presStyleLbl="node4" presStyleIdx="0" presStyleCnt="5"/>
      <dgm:spPr/>
    </dgm:pt>
    <dgm:pt modelId="{FCB3EFA8-707D-4DF5-A117-E1B386293E9D}" type="pres">
      <dgm:prSet presAssocID="{595BF461-FD09-4FDE-A94C-382A7CE117DC}" presName="text4" presStyleLbl="fgAcc4" presStyleIdx="0" presStyleCnt="5" custScaleX="1009138" custScaleY="167366">
        <dgm:presLayoutVars>
          <dgm:chPref val="3"/>
        </dgm:presLayoutVars>
      </dgm:prSet>
      <dgm:spPr/>
      <dgm:t>
        <a:bodyPr/>
        <a:lstStyle/>
        <a:p>
          <a:endParaRPr lang="tr-TR"/>
        </a:p>
      </dgm:t>
    </dgm:pt>
    <dgm:pt modelId="{0C3DBDFA-C7CB-4329-A6C6-B318A9224769}" type="pres">
      <dgm:prSet presAssocID="{595BF461-FD09-4FDE-A94C-382A7CE117DC}" presName="hierChild5" presStyleCnt="0"/>
      <dgm:spPr/>
    </dgm:pt>
    <dgm:pt modelId="{55278318-37BE-4892-881F-DBD66EE3B74F}" type="pres">
      <dgm:prSet presAssocID="{BC7E6841-4193-4072-A048-6294B055BDED}" presName="Name23" presStyleLbl="parChTrans1D4" presStyleIdx="1" presStyleCnt="5"/>
      <dgm:spPr/>
      <dgm:t>
        <a:bodyPr/>
        <a:lstStyle/>
        <a:p>
          <a:endParaRPr lang="tr-TR"/>
        </a:p>
      </dgm:t>
    </dgm:pt>
    <dgm:pt modelId="{58FA3B68-DD30-4AA6-B797-52EFF924D7AD}" type="pres">
      <dgm:prSet presAssocID="{F387386A-1E11-430F-92FC-3308E15F8706}" presName="hierRoot4" presStyleCnt="0"/>
      <dgm:spPr/>
    </dgm:pt>
    <dgm:pt modelId="{C9975186-555F-4114-A43E-63FB1B66BB25}" type="pres">
      <dgm:prSet presAssocID="{F387386A-1E11-430F-92FC-3308E15F8706}" presName="composite4" presStyleCnt="0"/>
      <dgm:spPr/>
    </dgm:pt>
    <dgm:pt modelId="{A06ACAAE-6F3A-4C5C-A949-0EEA099373B6}" type="pres">
      <dgm:prSet presAssocID="{F387386A-1E11-430F-92FC-3308E15F8706}" presName="background4" presStyleLbl="node4" presStyleIdx="1" presStyleCnt="5"/>
      <dgm:spPr/>
    </dgm:pt>
    <dgm:pt modelId="{278804B4-97EF-479C-8BA7-9B98E6997CF5}" type="pres">
      <dgm:prSet presAssocID="{F387386A-1E11-430F-92FC-3308E15F8706}" presName="text4" presStyleLbl="fgAcc4" presStyleIdx="1" presStyleCnt="5" custScaleX="383132" custScaleY="1013710">
        <dgm:presLayoutVars>
          <dgm:chPref val="3"/>
        </dgm:presLayoutVars>
      </dgm:prSet>
      <dgm:spPr/>
      <dgm:t>
        <a:bodyPr/>
        <a:lstStyle/>
        <a:p>
          <a:endParaRPr lang="tr-TR"/>
        </a:p>
      </dgm:t>
    </dgm:pt>
    <dgm:pt modelId="{0AC302AE-E204-41EF-A899-2FEDFA3F7822}" type="pres">
      <dgm:prSet presAssocID="{F387386A-1E11-430F-92FC-3308E15F8706}" presName="hierChild5" presStyleCnt="0"/>
      <dgm:spPr/>
    </dgm:pt>
    <dgm:pt modelId="{4EA75110-E711-4917-B41A-107991F2837E}" type="pres">
      <dgm:prSet presAssocID="{1FE8922A-B5F9-4E27-AD3C-4AFCDDCD7B4B}" presName="Name23" presStyleLbl="parChTrans1D4" presStyleIdx="2" presStyleCnt="5"/>
      <dgm:spPr/>
      <dgm:t>
        <a:bodyPr/>
        <a:lstStyle/>
        <a:p>
          <a:endParaRPr lang="tr-TR"/>
        </a:p>
      </dgm:t>
    </dgm:pt>
    <dgm:pt modelId="{833E20C0-970E-4476-99E2-686569B27A45}" type="pres">
      <dgm:prSet presAssocID="{45844FA7-F3F9-4D63-A5BB-5BA815DD54AD}" presName="hierRoot4" presStyleCnt="0"/>
      <dgm:spPr/>
    </dgm:pt>
    <dgm:pt modelId="{161A2AFD-DAD7-4D90-9311-400C29EE433C}" type="pres">
      <dgm:prSet presAssocID="{45844FA7-F3F9-4D63-A5BB-5BA815DD54AD}" presName="composite4" presStyleCnt="0"/>
      <dgm:spPr/>
    </dgm:pt>
    <dgm:pt modelId="{20393160-DA73-4257-807D-148377F2A7A2}" type="pres">
      <dgm:prSet presAssocID="{45844FA7-F3F9-4D63-A5BB-5BA815DD54AD}" presName="background4" presStyleLbl="node4" presStyleIdx="2" presStyleCnt="5"/>
      <dgm:spPr/>
    </dgm:pt>
    <dgm:pt modelId="{5D844960-5194-48D2-8994-8587BFFCD176}" type="pres">
      <dgm:prSet presAssocID="{45844FA7-F3F9-4D63-A5BB-5BA815DD54AD}" presName="text4" presStyleLbl="fgAcc4" presStyleIdx="2" presStyleCnt="5" custScaleX="385431" custScaleY="1018194">
        <dgm:presLayoutVars>
          <dgm:chPref val="3"/>
        </dgm:presLayoutVars>
      </dgm:prSet>
      <dgm:spPr/>
      <dgm:t>
        <a:bodyPr/>
        <a:lstStyle/>
        <a:p>
          <a:endParaRPr lang="tr-TR"/>
        </a:p>
      </dgm:t>
    </dgm:pt>
    <dgm:pt modelId="{3AFC14E2-7937-4F5D-9A21-24BB82E3C144}" type="pres">
      <dgm:prSet presAssocID="{45844FA7-F3F9-4D63-A5BB-5BA815DD54AD}" presName="hierChild5" presStyleCnt="0"/>
      <dgm:spPr/>
    </dgm:pt>
    <dgm:pt modelId="{AE24F922-1177-439A-857D-81D06170F6C7}" type="pres">
      <dgm:prSet presAssocID="{FE3A5C35-65AE-4033-B15F-806D8082A5E5}" presName="Name23" presStyleLbl="parChTrans1D4" presStyleIdx="3" presStyleCnt="5"/>
      <dgm:spPr/>
      <dgm:t>
        <a:bodyPr/>
        <a:lstStyle/>
        <a:p>
          <a:endParaRPr lang="tr-TR"/>
        </a:p>
      </dgm:t>
    </dgm:pt>
    <dgm:pt modelId="{DA13DA41-5F1E-4A5E-9B74-9162A146F5D8}" type="pres">
      <dgm:prSet presAssocID="{FAA97A4A-F45F-4447-A4A9-BE9DD9D7E35D}" presName="hierRoot4" presStyleCnt="0"/>
      <dgm:spPr/>
    </dgm:pt>
    <dgm:pt modelId="{3218105D-856D-4FA2-A00A-A66F972C3BF2}" type="pres">
      <dgm:prSet presAssocID="{FAA97A4A-F45F-4447-A4A9-BE9DD9D7E35D}" presName="composite4" presStyleCnt="0"/>
      <dgm:spPr/>
    </dgm:pt>
    <dgm:pt modelId="{8708F0BF-9967-40F2-8303-FF4D4E6AD7D5}" type="pres">
      <dgm:prSet presAssocID="{FAA97A4A-F45F-4447-A4A9-BE9DD9D7E35D}" presName="background4" presStyleLbl="node4" presStyleIdx="3" presStyleCnt="5"/>
      <dgm:spPr/>
    </dgm:pt>
    <dgm:pt modelId="{7EA9E175-ED03-47CE-BB48-20255DA25FF3}" type="pres">
      <dgm:prSet presAssocID="{FAA97A4A-F45F-4447-A4A9-BE9DD9D7E35D}" presName="text4" presStyleLbl="fgAcc4" presStyleIdx="3" presStyleCnt="5" custScaleX="365460" custScaleY="1035397">
        <dgm:presLayoutVars>
          <dgm:chPref val="3"/>
        </dgm:presLayoutVars>
      </dgm:prSet>
      <dgm:spPr/>
      <dgm:t>
        <a:bodyPr/>
        <a:lstStyle/>
        <a:p>
          <a:endParaRPr lang="tr-TR"/>
        </a:p>
      </dgm:t>
    </dgm:pt>
    <dgm:pt modelId="{026058E1-9707-454E-A089-1B4DC30E8B14}" type="pres">
      <dgm:prSet presAssocID="{FAA97A4A-F45F-4447-A4A9-BE9DD9D7E35D}" presName="hierChild5" presStyleCnt="0"/>
      <dgm:spPr/>
    </dgm:pt>
    <dgm:pt modelId="{34C367A5-6B84-4817-9021-A43EE7FD5959}" type="pres">
      <dgm:prSet presAssocID="{7B79AAB4-D567-4BD1-870A-7FEEE197C8EA}" presName="Name23" presStyleLbl="parChTrans1D4" presStyleIdx="4" presStyleCnt="5"/>
      <dgm:spPr/>
      <dgm:t>
        <a:bodyPr/>
        <a:lstStyle/>
        <a:p>
          <a:endParaRPr lang="tr-TR"/>
        </a:p>
      </dgm:t>
    </dgm:pt>
    <dgm:pt modelId="{A74B58E1-1005-4A61-99CC-6E9D5B1481F7}" type="pres">
      <dgm:prSet presAssocID="{48CB7076-1FB0-43DF-A84B-218B47819D20}" presName="hierRoot4" presStyleCnt="0"/>
      <dgm:spPr/>
    </dgm:pt>
    <dgm:pt modelId="{71F4D4FF-C41D-4CAD-A9BE-F1CE1735B464}" type="pres">
      <dgm:prSet presAssocID="{48CB7076-1FB0-43DF-A84B-218B47819D20}" presName="composite4" presStyleCnt="0"/>
      <dgm:spPr/>
    </dgm:pt>
    <dgm:pt modelId="{FC0E143F-FD17-4F13-94BF-F988E701DA05}" type="pres">
      <dgm:prSet presAssocID="{48CB7076-1FB0-43DF-A84B-218B47819D20}" presName="background4" presStyleLbl="node4" presStyleIdx="4" presStyleCnt="5"/>
      <dgm:spPr/>
    </dgm:pt>
    <dgm:pt modelId="{2A4D38B2-9BE8-4462-970B-0FB4344615D4}" type="pres">
      <dgm:prSet presAssocID="{48CB7076-1FB0-43DF-A84B-218B47819D20}" presName="text4" presStyleLbl="fgAcc4" presStyleIdx="4" presStyleCnt="5" custScaleX="427240" custScaleY="1017841">
        <dgm:presLayoutVars>
          <dgm:chPref val="3"/>
        </dgm:presLayoutVars>
      </dgm:prSet>
      <dgm:spPr/>
      <dgm:t>
        <a:bodyPr/>
        <a:lstStyle/>
        <a:p>
          <a:endParaRPr lang="tr-TR"/>
        </a:p>
      </dgm:t>
    </dgm:pt>
    <dgm:pt modelId="{0C0CCBA6-F3F8-4B74-A7CF-7E1A92C966B4}" type="pres">
      <dgm:prSet presAssocID="{48CB7076-1FB0-43DF-A84B-218B47819D20}" presName="hierChild5" presStyleCnt="0"/>
      <dgm:spPr/>
    </dgm:pt>
  </dgm:ptLst>
  <dgm:cxnLst>
    <dgm:cxn modelId="{E797907C-2C26-4A57-9769-2BB6D54F9647}" type="presOf" srcId="{7B79AAB4-D567-4BD1-870A-7FEEE197C8EA}" destId="{34C367A5-6B84-4817-9021-A43EE7FD5959}" srcOrd="0" destOrd="0" presId="urn:microsoft.com/office/officeart/2005/8/layout/hierarchy1"/>
    <dgm:cxn modelId="{A93410D9-F33F-4CB2-8FA4-AA537307C5ED}" type="presOf" srcId="{595BF461-FD09-4FDE-A94C-382A7CE117DC}" destId="{FCB3EFA8-707D-4DF5-A117-E1B386293E9D}" srcOrd="0" destOrd="0" presId="urn:microsoft.com/office/officeart/2005/8/layout/hierarchy1"/>
    <dgm:cxn modelId="{7B89B70A-AC37-4155-B64C-C89C282779FA}" type="presOf" srcId="{BC7E6841-4193-4072-A048-6294B055BDED}" destId="{55278318-37BE-4892-881F-DBD66EE3B74F}" srcOrd="0" destOrd="0" presId="urn:microsoft.com/office/officeart/2005/8/layout/hierarchy1"/>
    <dgm:cxn modelId="{2A0AF7E1-5C73-4EA5-BA10-57A50A8F50C9}" srcId="{595BF461-FD09-4FDE-A94C-382A7CE117DC}" destId="{F387386A-1E11-430F-92FC-3308E15F8706}" srcOrd="0" destOrd="0" parTransId="{BC7E6841-4193-4072-A048-6294B055BDED}" sibTransId="{EABFED63-B557-4AC6-B748-DEFF48171280}"/>
    <dgm:cxn modelId="{8B2A0CDA-BA4E-434B-9A7E-01809682ED64}" type="presOf" srcId="{D4431520-B361-42B9-944A-5EFFC7EB0AB2}" destId="{D27E2A15-D9FC-4DB6-AF2C-126FA9F05471}" srcOrd="0" destOrd="0" presId="urn:microsoft.com/office/officeart/2005/8/layout/hierarchy1"/>
    <dgm:cxn modelId="{F300D33F-3816-40C1-99A6-807426DE688C}" type="presOf" srcId="{1FE8922A-B5F9-4E27-AD3C-4AFCDDCD7B4B}" destId="{4EA75110-E711-4917-B41A-107991F2837E}" srcOrd="0" destOrd="0" presId="urn:microsoft.com/office/officeart/2005/8/layout/hierarchy1"/>
    <dgm:cxn modelId="{AB3A748D-298E-4003-BBAA-D3F98A105A2E}" srcId="{E7C2A417-382F-4A42-BD02-0BBFE6DCF003}" destId="{0C85DB26-07FD-41C3-A4D4-CA80800F2F92}" srcOrd="0" destOrd="0" parTransId="{88517372-08F3-404E-88BF-68E97E8B8054}" sibTransId="{34856296-1576-4C69-A588-3A784346C47B}"/>
    <dgm:cxn modelId="{5C228C15-A7A2-48F6-9647-5AFA588A432C}" type="presOf" srcId="{24173281-1984-4F95-BA99-A3E3E11442B0}" destId="{31E7C439-E767-447D-A950-5FB684478CCC}" srcOrd="0" destOrd="0" presId="urn:microsoft.com/office/officeart/2005/8/layout/hierarchy1"/>
    <dgm:cxn modelId="{B6BC5063-742B-4322-BF4B-BBE781AF7FF1}" srcId="{595BF461-FD09-4FDE-A94C-382A7CE117DC}" destId="{FAA97A4A-F45F-4447-A4A9-BE9DD9D7E35D}" srcOrd="2" destOrd="0" parTransId="{FE3A5C35-65AE-4033-B15F-806D8082A5E5}" sibTransId="{3D34D585-2E33-440C-906C-6E66EF76F379}"/>
    <dgm:cxn modelId="{34FDBB5E-8C30-474F-8677-AD4B13A1DF22}" type="presOf" srcId="{0C85DB26-07FD-41C3-A4D4-CA80800F2F92}" destId="{0B0D674E-EF7D-4D16-88D6-D239675C9616}" srcOrd="0" destOrd="0" presId="urn:microsoft.com/office/officeart/2005/8/layout/hierarchy1"/>
    <dgm:cxn modelId="{6E5595AB-AE21-49B3-A420-313549F00101}" srcId="{595BF461-FD09-4FDE-A94C-382A7CE117DC}" destId="{48CB7076-1FB0-43DF-A84B-218B47819D20}" srcOrd="3" destOrd="0" parTransId="{7B79AAB4-D567-4BD1-870A-7FEEE197C8EA}" sibTransId="{F5DED038-F575-45A8-95E1-04D9C3FEBD94}"/>
    <dgm:cxn modelId="{47DCBEDF-DDA7-452E-98E3-55FDE22D8C56}" type="presOf" srcId="{45844FA7-F3F9-4D63-A5BB-5BA815DD54AD}" destId="{5D844960-5194-48D2-8994-8587BFFCD176}" srcOrd="0" destOrd="0" presId="urn:microsoft.com/office/officeart/2005/8/layout/hierarchy1"/>
    <dgm:cxn modelId="{671CB4E8-A8D5-4652-96EE-0F1BBD0CA869}" type="presOf" srcId="{4AF31E79-977C-456C-AC91-5A36C3C6FC52}" destId="{B2E45328-10A4-41FD-AC76-AA8AF7CB1253}" srcOrd="0" destOrd="0" presId="urn:microsoft.com/office/officeart/2005/8/layout/hierarchy1"/>
    <dgm:cxn modelId="{0FE0DA15-AF48-4F46-A6E1-75649B77F182}" type="presOf" srcId="{F387386A-1E11-430F-92FC-3308E15F8706}" destId="{278804B4-97EF-479C-8BA7-9B98E6997CF5}" srcOrd="0" destOrd="0" presId="urn:microsoft.com/office/officeart/2005/8/layout/hierarchy1"/>
    <dgm:cxn modelId="{42B2688E-25C1-421D-B662-232C33AE9B9C}" type="presOf" srcId="{FAA97A4A-F45F-4447-A4A9-BE9DD9D7E35D}" destId="{7EA9E175-ED03-47CE-BB48-20255DA25FF3}" srcOrd="0" destOrd="0" presId="urn:microsoft.com/office/officeart/2005/8/layout/hierarchy1"/>
    <dgm:cxn modelId="{AE44FA77-156E-46EB-87B0-1B85B98A1BAD}" type="presOf" srcId="{FE3A5C35-65AE-4033-B15F-806D8082A5E5}" destId="{AE24F922-1177-439A-857D-81D06170F6C7}" srcOrd="0" destOrd="0" presId="urn:microsoft.com/office/officeart/2005/8/layout/hierarchy1"/>
    <dgm:cxn modelId="{F9409849-F6BB-4D12-B4B3-803380AE3987}" type="presOf" srcId="{E7C2A417-382F-4A42-BD02-0BBFE6DCF003}" destId="{A4908EDF-DCE5-4A6D-A5D1-677CFEF6C5FC}" srcOrd="0" destOrd="0" presId="urn:microsoft.com/office/officeart/2005/8/layout/hierarchy1"/>
    <dgm:cxn modelId="{8028251B-8C51-49F3-B3AF-1AEBF91AB823}" srcId="{595BF461-FD09-4FDE-A94C-382A7CE117DC}" destId="{45844FA7-F3F9-4D63-A5BB-5BA815DD54AD}" srcOrd="1" destOrd="0" parTransId="{1FE8922A-B5F9-4E27-AD3C-4AFCDDCD7B4B}" sibTransId="{7F34CF6E-200F-471C-BDEB-772D24FEC054}"/>
    <dgm:cxn modelId="{CEAAC1BE-D60C-4111-9DC2-89701D0F1C88}" srcId="{23CEB0B0-371A-430A-BF9A-65043B620F7E}" destId="{24173281-1984-4F95-BA99-A3E3E11442B0}" srcOrd="0" destOrd="0" parTransId="{D4431520-B361-42B9-944A-5EFFC7EB0AB2}" sibTransId="{DFB1C114-169E-46A6-9E65-DF15B3381CB1}"/>
    <dgm:cxn modelId="{154863FE-90E6-473C-88F9-2274631D78D1}" srcId="{0C85DB26-07FD-41C3-A4D4-CA80800F2F92}" destId="{23CEB0B0-371A-430A-BF9A-65043B620F7E}" srcOrd="0" destOrd="0" parTransId="{4110F405-44DD-4EAB-9E1C-A8540D8A7E45}" sibTransId="{95C8D7C6-36CB-4743-B5BC-79F5100FFF2D}"/>
    <dgm:cxn modelId="{91041ADF-B6ED-42BB-BD64-E979B769FEB9}" type="presOf" srcId="{48CB7076-1FB0-43DF-A84B-218B47819D20}" destId="{2A4D38B2-9BE8-4462-970B-0FB4344615D4}" srcOrd="0" destOrd="0" presId="urn:microsoft.com/office/officeart/2005/8/layout/hierarchy1"/>
    <dgm:cxn modelId="{616FFBAB-6F2B-4455-A3D3-0A64C2DCF3C6}" type="presOf" srcId="{23CEB0B0-371A-430A-BF9A-65043B620F7E}" destId="{A8F4E2E7-B0C2-4301-B537-5A11A94B0F6B}" srcOrd="0" destOrd="0" presId="urn:microsoft.com/office/officeart/2005/8/layout/hierarchy1"/>
    <dgm:cxn modelId="{7FBD37F8-CA10-4F91-983A-D9E3CF36A336}" type="presOf" srcId="{4110F405-44DD-4EAB-9E1C-A8540D8A7E45}" destId="{D79B1B85-75A7-4ADB-B0B8-9CE954976DD3}" srcOrd="0" destOrd="0" presId="urn:microsoft.com/office/officeart/2005/8/layout/hierarchy1"/>
    <dgm:cxn modelId="{81592079-AE79-40CC-9207-F588385E6C35}" srcId="{24173281-1984-4F95-BA99-A3E3E11442B0}" destId="{595BF461-FD09-4FDE-A94C-382A7CE117DC}" srcOrd="0" destOrd="0" parTransId="{4AF31E79-977C-456C-AC91-5A36C3C6FC52}" sibTransId="{0C0F0607-4029-4B1E-AE14-87B7F52B0155}"/>
    <dgm:cxn modelId="{33FA0BA3-424D-42A6-89E7-884C5D8D5C6D}" type="presParOf" srcId="{A4908EDF-DCE5-4A6D-A5D1-677CFEF6C5FC}" destId="{CB1ECB7F-2116-45A3-90F4-BD3E08E21136}" srcOrd="0" destOrd="0" presId="urn:microsoft.com/office/officeart/2005/8/layout/hierarchy1"/>
    <dgm:cxn modelId="{808F89CC-212C-4790-A466-4D0D19D455D9}" type="presParOf" srcId="{CB1ECB7F-2116-45A3-90F4-BD3E08E21136}" destId="{E375DBF8-5021-4C4E-8213-3FA0D78CA6F2}" srcOrd="0" destOrd="0" presId="urn:microsoft.com/office/officeart/2005/8/layout/hierarchy1"/>
    <dgm:cxn modelId="{4CCBB08F-5AB5-4721-8BB2-7E522C7816A5}" type="presParOf" srcId="{E375DBF8-5021-4C4E-8213-3FA0D78CA6F2}" destId="{44D1AF50-5EDF-41B1-A34D-B661E364A56F}" srcOrd="0" destOrd="0" presId="urn:microsoft.com/office/officeart/2005/8/layout/hierarchy1"/>
    <dgm:cxn modelId="{B115ADDD-FB35-4EAA-B1E5-70C0985C0053}" type="presParOf" srcId="{E375DBF8-5021-4C4E-8213-3FA0D78CA6F2}" destId="{0B0D674E-EF7D-4D16-88D6-D239675C9616}" srcOrd="1" destOrd="0" presId="urn:microsoft.com/office/officeart/2005/8/layout/hierarchy1"/>
    <dgm:cxn modelId="{1DF4637F-0F55-4932-908E-ED0121086D33}" type="presParOf" srcId="{CB1ECB7F-2116-45A3-90F4-BD3E08E21136}" destId="{48F16F87-CD39-4AAA-BD06-80A7827621CD}" srcOrd="1" destOrd="0" presId="urn:microsoft.com/office/officeart/2005/8/layout/hierarchy1"/>
    <dgm:cxn modelId="{2E421ADA-BA9E-4ECE-9B44-1D03886F0403}" type="presParOf" srcId="{48F16F87-CD39-4AAA-BD06-80A7827621CD}" destId="{D79B1B85-75A7-4ADB-B0B8-9CE954976DD3}" srcOrd="0" destOrd="0" presId="urn:microsoft.com/office/officeart/2005/8/layout/hierarchy1"/>
    <dgm:cxn modelId="{12F41897-054F-408B-B47D-EE90D3537393}" type="presParOf" srcId="{48F16F87-CD39-4AAA-BD06-80A7827621CD}" destId="{2CA617F9-1821-403E-93AD-F14E96E5E85E}" srcOrd="1" destOrd="0" presId="urn:microsoft.com/office/officeart/2005/8/layout/hierarchy1"/>
    <dgm:cxn modelId="{C83BDF23-2B7D-4AC8-9BAE-CE6924E10827}" type="presParOf" srcId="{2CA617F9-1821-403E-93AD-F14E96E5E85E}" destId="{3A8AA687-DBCA-472D-9A6C-92AF907F8F82}" srcOrd="0" destOrd="0" presId="urn:microsoft.com/office/officeart/2005/8/layout/hierarchy1"/>
    <dgm:cxn modelId="{9CED7211-017D-44B6-A594-0F053DF42C93}" type="presParOf" srcId="{3A8AA687-DBCA-472D-9A6C-92AF907F8F82}" destId="{4FADED05-664E-492A-96C9-6B4F419B6504}" srcOrd="0" destOrd="0" presId="urn:microsoft.com/office/officeart/2005/8/layout/hierarchy1"/>
    <dgm:cxn modelId="{C1891C16-C2C9-4D4A-88A8-17C4ACDBAB4C}" type="presParOf" srcId="{3A8AA687-DBCA-472D-9A6C-92AF907F8F82}" destId="{A8F4E2E7-B0C2-4301-B537-5A11A94B0F6B}" srcOrd="1" destOrd="0" presId="urn:microsoft.com/office/officeart/2005/8/layout/hierarchy1"/>
    <dgm:cxn modelId="{567D12AA-FA1A-4833-919F-93BD8372A1BA}" type="presParOf" srcId="{2CA617F9-1821-403E-93AD-F14E96E5E85E}" destId="{39F22B85-C0CB-4540-A639-AD21C03F509A}" srcOrd="1" destOrd="0" presId="urn:microsoft.com/office/officeart/2005/8/layout/hierarchy1"/>
    <dgm:cxn modelId="{9ACF747A-F054-4B3A-998A-1BD80FE17513}" type="presParOf" srcId="{39F22B85-C0CB-4540-A639-AD21C03F509A}" destId="{D27E2A15-D9FC-4DB6-AF2C-126FA9F05471}" srcOrd="0" destOrd="0" presId="urn:microsoft.com/office/officeart/2005/8/layout/hierarchy1"/>
    <dgm:cxn modelId="{D6A4B7E3-971E-4704-96EB-C6FAE53C347B}" type="presParOf" srcId="{39F22B85-C0CB-4540-A639-AD21C03F509A}" destId="{ED80D2C2-7533-46EA-8DCE-DE5B4530D4B0}" srcOrd="1" destOrd="0" presId="urn:microsoft.com/office/officeart/2005/8/layout/hierarchy1"/>
    <dgm:cxn modelId="{0407D443-3BD2-479E-AC9B-8D81721AB244}" type="presParOf" srcId="{ED80D2C2-7533-46EA-8DCE-DE5B4530D4B0}" destId="{244E82C2-BABD-44E5-B7F5-0F8187B808FF}" srcOrd="0" destOrd="0" presId="urn:microsoft.com/office/officeart/2005/8/layout/hierarchy1"/>
    <dgm:cxn modelId="{EF8B540C-BC05-4C68-900A-E819834EA188}" type="presParOf" srcId="{244E82C2-BABD-44E5-B7F5-0F8187B808FF}" destId="{A21074C3-D3F2-4F11-9526-8BE29DA3E00E}" srcOrd="0" destOrd="0" presId="urn:microsoft.com/office/officeart/2005/8/layout/hierarchy1"/>
    <dgm:cxn modelId="{472A6C4A-647F-4708-BF09-F19BB050B7B7}" type="presParOf" srcId="{244E82C2-BABD-44E5-B7F5-0F8187B808FF}" destId="{31E7C439-E767-447D-A950-5FB684478CCC}" srcOrd="1" destOrd="0" presId="urn:microsoft.com/office/officeart/2005/8/layout/hierarchy1"/>
    <dgm:cxn modelId="{35E2C8F5-6FDE-4D93-B08D-E9B1390C9C2E}" type="presParOf" srcId="{ED80D2C2-7533-46EA-8DCE-DE5B4530D4B0}" destId="{0FE3EB5C-BD15-4F81-887E-F92DCFC5ED76}" srcOrd="1" destOrd="0" presId="urn:microsoft.com/office/officeart/2005/8/layout/hierarchy1"/>
    <dgm:cxn modelId="{99143837-754C-49E8-9CFF-8043F845DD5C}" type="presParOf" srcId="{0FE3EB5C-BD15-4F81-887E-F92DCFC5ED76}" destId="{B2E45328-10A4-41FD-AC76-AA8AF7CB1253}" srcOrd="0" destOrd="0" presId="urn:microsoft.com/office/officeart/2005/8/layout/hierarchy1"/>
    <dgm:cxn modelId="{7807D5E4-5F99-4FFB-BE04-296B93FA21B1}" type="presParOf" srcId="{0FE3EB5C-BD15-4F81-887E-F92DCFC5ED76}" destId="{EE662BD8-8F1B-4913-B65F-B69AB517B589}" srcOrd="1" destOrd="0" presId="urn:microsoft.com/office/officeart/2005/8/layout/hierarchy1"/>
    <dgm:cxn modelId="{34922B23-4230-4618-9649-6DF738359BF8}" type="presParOf" srcId="{EE662BD8-8F1B-4913-B65F-B69AB517B589}" destId="{2288BD96-9CFD-4D75-82FE-B0942BBDE8FD}" srcOrd="0" destOrd="0" presId="urn:microsoft.com/office/officeart/2005/8/layout/hierarchy1"/>
    <dgm:cxn modelId="{96B32F54-5C5C-4D8F-880D-FCF856565134}" type="presParOf" srcId="{2288BD96-9CFD-4D75-82FE-B0942BBDE8FD}" destId="{082505E8-669D-4110-BF54-639C5C95ED20}" srcOrd="0" destOrd="0" presId="urn:microsoft.com/office/officeart/2005/8/layout/hierarchy1"/>
    <dgm:cxn modelId="{E793A4BE-E3F3-466C-805A-FFD36AF7C91E}" type="presParOf" srcId="{2288BD96-9CFD-4D75-82FE-B0942BBDE8FD}" destId="{FCB3EFA8-707D-4DF5-A117-E1B386293E9D}" srcOrd="1" destOrd="0" presId="urn:microsoft.com/office/officeart/2005/8/layout/hierarchy1"/>
    <dgm:cxn modelId="{533873E1-2277-4AEB-B19C-DB17D9E2BE60}" type="presParOf" srcId="{EE662BD8-8F1B-4913-B65F-B69AB517B589}" destId="{0C3DBDFA-C7CB-4329-A6C6-B318A9224769}" srcOrd="1" destOrd="0" presId="urn:microsoft.com/office/officeart/2005/8/layout/hierarchy1"/>
    <dgm:cxn modelId="{5A27AED4-0AE5-416A-8B7E-F4215950ACF0}" type="presParOf" srcId="{0C3DBDFA-C7CB-4329-A6C6-B318A9224769}" destId="{55278318-37BE-4892-881F-DBD66EE3B74F}" srcOrd="0" destOrd="0" presId="urn:microsoft.com/office/officeart/2005/8/layout/hierarchy1"/>
    <dgm:cxn modelId="{5065D2C2-10D8-4666-8CD7-833B0DCAFF77}" type="presParOf" srcId="{0C3DBDFA-C7CB-4329-A6C6-B318A9224769}" destId="{58FA3B68-DD30-4AA6-B797-52EFF924D7AD}" srcOrd="1" destOrd="0" presId="urn:microsoft.com/office/officeart/2005/8/layout/hierarchy1"/>
    <dgm:cxn modelId="{40A6D26E-6B05-4C3E-9AEA-2FF8065DB7E8}" type="presParOf" srcId="{58FA3B68-DD30-4AA6-B797-52EFF924D7AD}" destId="{C9975186-555F-4114-A43E-63FB1B66BB25}" srcOrd="0" destOrd="0" presId="urn:microsoft.com/office/officeart/2005/8/layout/hierarchy1"/>
    <dgm:cxn modelId="{A53A03A8-EB94-4699-93DD-1456E391617F}" type="presParOf" srcId="{C9975186-555F-4114-A43E-63FB1B66BB25}" destId="{A06ACAAE-6F3A-4C5C-A949-0EEA099373B6}" srcOrd="0" destOrd="0" presId="urn:microsoft.com/office/officeart/2005/8/layout/hierarchy1"/>
    <dgm:cxn modelId="{556A40D4-1A68-496A-BF31-EDCC21AEDC8A}" type="presParOf" srcId="{C9975186-555F-4114-A43E-63FB1B66BB25}" destId="{278804B4-97EF-479C-8BA7-9B98E6997CF5}" srcOrd="1" destOrd="0" presId="urn:microsoft.com/office/officeart/2005/8/layout/hierarchy1"/>
    <dgm:cxn modelId="{0497ED6D-DE03-4E90-85D0-01135F2F49E5}" type="presParOf" srcId="{58FA3B68-DD30-4AA6-B797-52EFF924D7AD}" destId="{0AC302AE-E204-41EF-A899-2FEDFA3F7822}" srcOrd="1" destOrd="0" presId="urn:microsoft.com/office/officeart/2005/8/layout/hierarchy1"/>
    <dgm:cxn modelId="{173D1DAC-C0CA-41E5-832C-03E2CF22010C}" type="presParOf" srcId="{0C3DBDFA-C7CB-4329-A6C6-B318A9224769}" destId="{4EA75110-E711-4917-B41A-107991F2837E}" srcOrd="2" destOrd="0" presId="urn:microsoft.com/office/officeart/2005/8/layout/hierarchy1"/>
    <dgm:cxn modelId="{4E9610EC-76FD-41BF-B01E-69093728E3C8}" type="presParOf" srcId="{0C3DBDFA-C7CB-4329-A6C6-B318A9224769}" destId="{833E20C0-970E-4476-99E2-686569B27A45}" srcOrd="3" destOrd="0" presId="urn:microsoft.com/office/officeart/2005/8/layout/hierarchy1"/>
    <dgm:cxn modelId="{A57EE896-DA63-48C7-9D34-FDD06183B417}" type="presParOf" srcId="{833E20C0-970E-4476-99E2-686569B27A45}" destId="{161A2AFD-DAD7-4D90-9311-400C29EE433C}" srcOrd="0" destOrd="0" presId="urn:microsoft.com/office/officeart/2005/8/layout/hierarchy1"/>
    <dgm:cxn modelId="{834FEB4E-E0BF-4B9F-92AF-A09D532D667D}" type="presParOf" srcId="{161A2AFD-DAD7-4D90-9311-400C29EE433C}" destId="{20393160-DA73-4257-807D-148377F2A7A2}" srcOrd="0" destOrd="0" presId="urn:microsoft.com/office/officeart/2005/8/layout/hierarchy1"/>
    <dgm:cxn modelId="{A547910D-11CF-4EA2-B73D-804C1296170A}" type="presParOf" srcId="{161A2AFD-DAD7-4D90-9311-400C29EE433C}" destId="{5D844960-5194-48D2-8994-8587BFFCD176}" srcOrd="1" destOrd="0" presId="urn:microsoft.com/office/officeart/2005/8/layout/hierarchy1"/>
    <dgm:cxn modelId="{0E61899E-F002-48EB-82D0-41264CFB49A5}" type="presParOf" srcId="{833E20C0-970E-4476-99E2-686569B27A45}" destId="{3AFC14E2-7937-4F5D-9A21-24BB82E3C144}" srcOrd="1" destOrd="0" presId="urn:microsoft.com/office/officeart/2005/8/layout/hierarchy1"/>
    <dgm:cxn modelId="{6F8F4AD9-59F7-4353-BF9C-3D93E599C2E5}" type="presParOf" srcId="{0C3DBDFA-C7CB-4329-A6C6-B318A9224769}" destId="{AE24F922-1177-439A-857D-81D06170F6C7}" srcOrd="4" destOrd="0" presId="urn:microsoft.com/office/officeart/2005/8/layout/hierarchy1"/>
    <dgm:cxn modelId="{9404BEF3-7A74-4D88-BE9C-8C6D3D7E89D9}" type="presParOf" srcId="{0C3DBDFA-C7CB-4329-A6C6-B318A9224769}" destId="{DA13DA41-5F1E-4A5E-9B74-9162A146F5D8}" srcOrd="5" destOrd="0" presId="urn:microsoft.com/office/officeart/2005/8/layout/hierarchy1"/>
    <dgm:cxn modelId="{E0D14635-8143-467F-B635-A4B4C3A8A210}" type="presParOf" srcId="{DA13DA41-5F1E-4A5E-9B74-9162A146F5D8}" destId="{3218105D-856D-4FA2-A00A-A66F972C3BF2}" srcOrd="0" destOrd="0" presId="urn:microsoft.com/office/officeart/2005/8/layout/hierarchy1"/>
    <dgm:cxn modelId="{AADF311A-C501-4EA1-9226-F20FE6808C21}" type="presParOf" srcId="{3218105D-856D-4FA2-A00A-A66F972C3BF2}" destId="{8708F0BF-9967-40F2-8303-FF4D4E6AD7D5}" srcOrd="0" destOrd="0" presId="urn:microsoft.com/office/officeart/2005/8/layout/hierarchy1"/>
    <dgm:cxn modelId="{5609FB35-8787-411D-8ECB-84EF053781E7}" type="presParOf" srcId="{3218105D-856D-4FA2-A00A-A66F972C3BF2}" destId="{7EA9E175-ED03-47CE-BB48-20255DA25FF3}" srcOrd="1" destOrd="0" presId="urn:microsoft.com/office/officeart/2005/8/layout/hierarchy1"/>
    <dgm:cxn modelId="{7522ACAB-BF8A-405E-A35F-AFAE80F6A325}" type="presParOf" srcId="{DA13DA41-5F1E-4A5E-9B74-9162A146F5D8}" destId="{026058E1-9707-454E-A089-1B4DC30E8B14}" srcOrd="1" destOrd="0" presId="urn:microsoft.com/office/officeart/2005/8/layout/hierarchy1"/>
    <dgm:cxn modelId="{E4FD7206-2E37-48E9-89A5-3B22B8037515}" type="presParOf" srcId="{0C3DBDFA-C7CB-4329-A6C6-B318A9224769}" destId="{34C367A5-6B84-4817-9021-A43EE7FD5959}" srcOrd="6" destOrd="0" presId="urn:microsoft.com/office/officeart/2005/8/layout/hierarchy1"/>
    <dgm:cxn modelId="{46FB7847-C67B-4B1C-8ED2-406318984659}" type="presParOf" srcId="{0C3DBDFA-C7CB-4329-A6C6-B318A9224769}" destId="{A74B58E1-1005-4A61-99CC-6E9D5B1481F7}" srcOrd="7" destOrd="0" presId="urn:microsoft.com/office/officeart/2005/8/layout/hierarchy1"/>
    <dgm:cxn modelId="{9FA48076-8C12-4564-98B1-83E40F1F98FC}" type="presParOf" srcId="{A74B58E1-1005-4A61-99CC-6E9D5B1481F7}" destId="{71F4D4FF-C41D-4CAD-A9BE-F1CE1735B464}" srcOrd="0" destOrd="0" presId="urn:microsoft.com/office/officeart/2005/8/layout/hierarchy1"/>
    <dgm:cxn modelId="{3EEBC44F-FACE-4066-B7A2-D7471BB71A6A}" type="presParOf" srcId="{71F4D4FF-C41D-4CAD-A9BE-F1CE1735B464}" destId="{FC0E143F-FD17-4F13-94BF-F988E701DA05}" srcOrd="0" destOrd="0" presId="urn:microsoft.com/office/officeart/2005/8/layout/hierarchy1"/>
    <dgm:cxn modelId="{1D0D3611-48A2-478E-8C8B-ACC484932E1B}" type="presParOf" srcId="{71F4D4FF-C41D-4CAD-A9BE-F1CE1735B464}" destId="{2A4D38B2-9BE8-4462-970B-0FB4344615D4}" srcOrd="1" destOrd="0" presId="urn:microsoft.com/office/officeart/2005/8/layout/hierarchy1"/>
    <dgm:cxn modelId="{B2A3E940-6510-4521-B4E9-880B4330BF2B}" type="presParOf" srcId="{A74B58E1-1005-4A61-99CC-6E9D5B1481F7}" destId="{0C0CCBA6-F3F8-4B74-A7CF-7E1A92C966B4}" srcOrd="1" destOrd="0" presId="urn:microsoft.com/office/officeart/2005/8/layout/hierarchy1"/>
  </dgm:cxnLst>
  <dgm:bg>
    <a:solidFill>
      <a:schemeClr val="accent4">
        <a:lumMod val="2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C2A417-382F-4A42-BD02-0BBFE6DCF00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C85DB26-07FD-41C3-A4D4-CA80800F2F92}">
      <dgm:prSet phldrT="[Metin]"/>
      <dgm:spPr>
        <a:solidFill>
          <a:srgbClr val="FF99FF">
            <a:alpha val="90000"/>
          </a:srgbClr>
        </a:solidFill>
      </dgm:spPr>
      <dgm:t>
        <a:bodyPr/>
        <a:lstStyle/>
        <a:p>
          <a:r>
            <a:rPr lang="tr-TR" b="1" dirty="0" smtClean="0"/>
            <a:t>İkinci Meşrutiyet ve Trablusgarp Savaşı</a:t>
          </a:r>
          <a:endParaRPr lang="tr-TR" b="1" dirty="0"/>
        </a:p>
      </dgm:t>
    </dgm:pt>
    <dgm:pt modelId="{88517372-08F3-404E-88BF-68E97E8B8054}" type="parTrans" cxnId="{AB3A748D-298E-4003-BBAA-D3F98A105A2E}">
      <dgm:prSet/>
      <dgm:spPr/>
      <dgm:t>
        <a:bodyPr/>
        <a:lstStyle/>
        <a:p>
          <a:endParaRPr lang="tr-TR"/>
        </a:p>
      </dgm:t>
    </dgm:pt>
    <dgm:pt modelId="{34856296-1576-4C69-A588-3A784346C47B}" type="sibTrans" cxnId="{AB3A748D-298E-4003-BBAA-D3F98A105A2E}">
      <dgm:prSet/>
      <dgm:spPr/>
      <dgm:t>
        <a:bodyPr/>
        <a:lstStyle/>
        <a:p>
          <a:endParaRPr lang="tr-TR"/>
        </a:p>
      </dgm:t>
    </dgm:pt>
    <dgm:pt modelId="{626BCC67-670B-40AA-98C0-DEF780BB189C}">
      <dgm:prSet phldrT="[Metin]" custT="1"/>
      <dgm:spPr>
        <a:solidFill>
          <a:srgbClr val="FFFF66">
            <a:alpha val="90000"/>
          </a:srgbClr>
        </a:solidFill>
      </dgm:spPr>
      <dgm:t>
        <a:bodyPr/>
        <a:lstStyle/>
        <a:p>
          <a:r>
            <a:rPr lang="tr-TR" sz="2400" b="1" dirty="0" smtClean="0"/>
            <a:t>İkinci Meşrutiyet</a:t>
          </a:r>
        </a:p>
        <a:p>
          <a:r>
            <a:rPr lang="tr-TR" sz="2400" b="1" dirty="0" smtClean="0"/>
            <a:t>1908</a:t>
          </a:r>
          <a:endParaRPr lang="tr-TR" sz="2400" b="1" dirty="0"/>
        </a:p>
      </dgm:t>
    </dgm:pt>
    <dgm:pt modelId="{3AD2C656-D50F-490B-91D0-C44399EE441E}" type="parTrans" cxnId="{ADD07EDC-0B7A-4492-9059-3E2D265AAFFF}">
      <dgm:prSet/>
      <dgm:spPr/>
      <dgm:t>
        <a:bodyPr/>
        <a:lstStyle/>
        <a:p>
          <a:endParaRPr lang="tr-TR"/>
        </a:p>
      </dgm:t>
    </dgm:pt>
    <dgm:pt modelId="{CDC27B71-DAB7-453E-8F4B-6D9F454F2E5A}" type="sibTrans" cxnId="{ADD07EDC-0B7A-4492-9059-3E2D265AAFFF}">
      <dgm:prSet/>
      <dgm:spPr/>
      <dgm:t>
        <a:bodyPr/>
        <a:lstStyle/>
        <a:p>
          <a:endParaRPr lang="tr-TR"/>
        </a:p>
      </dgm:t>
    </dgm:pt>
    <dgm:pt modelId="{FE307CB3-13D4-44AE-8564-2561C0C8CA76}">
      <dgm:prSet phldrT="[Metin]"/>
      <dgm:spPr>
        <a:solidFill>
          <a:srgbClr val="FFFF66">
            <a:alpha val="90000"/>
          </a:srgbClr>
        </a:solidFill>
      </dgm:spPr>
      <dgm:t>
        <a:bodyPr/>
        <a:lstStyle/>
        <a:p>
          <a:r>
            <a:rPr lang="tr-TR" dirty="0" smtClean="0"/>
            <a:t>-Kanun-u </a:t>
          </a:r>
          <a:r>
            <a:rPr lang="tr-TR" dirty="0" err="1" smtClean="0"/>
            <a:t>Esai</a:t>
          </a:r>
          <a:r>
            <a:rPr lang="tr-TR" dirty="0" smtClean="0"/>
            <a:t>, Meclis-i </a:t>
          </a:r>
          <a:r>
            <a:rPr lang="tr-TR" dirty="0" err="1" smtClean="0"/>
            <a:t>Mebusan</a:t>
          </a:r>
          <a:r>
            <a:rPr lang="tr-TR" dirty="0" smtClean="0"/>
            <a:t>, Meclis-</a:t>
          </a:r>
          <a:r>
            <a:rPr lang="tr-TR" dirty="0" err="1" smtClean="0"/>
            <a:t>iAyan</a:t>
          </a:r>
          <a:r>
            <a:rPr lang="tr-TR" dirty="0" smtClean="0"/>
            <a:t>, </a:t>
          </a:r>
          <a:r>
            <a:rPr lang="tr-TR" dirty="0" err="1" smtClean="0"/>
            <a:t>İttihad</a:t>
          </a:r>
          <a:r>
            <a:rPr lang="tr-TR" dirty="0" smtClean="0"/>
            <a:t> ve Terakki</a:t>
          </a:r>
          <a:endParaRPr lang="tr-TR" dirty="0"/>
        </a:p>
      </dgm:t>
    </dgm:pt>
    <dgm:pt modelId="{DC82FE44-958C-4190-AA30-774F4934AFA1}" type="parTrans" cxnId="{6FDB8A48-2D84-46D4-9294-BD7731CDEFBF}">
      <dgm:prSet/>
      <dgm:spPr/>
      <dgm:t>
        <a:bodyPr/>
        <a:lstStyle/>
        <a:p>
          <a:endParaRPr lang="tr-TR"/>
        </a:p>
      </dgm:t>
    </dgm:pt>
    <dgm:pt modelId="{39D2026E-A067-4AA6-92E1-3447CDADCE1D}" type="sibTrans" cxnId="{6FDB8A48-2D84-46D4-9294-BD7731CDEFBF}">
      <dgm:prSet/>
      <dgm:spPr/>
      <dgm:t>
        <a:bodyPr/>
        <a:lstStyle/>
        <a:p>
          <a:endParaRPr lang="tr-TR"/>
        </a:p>
      </dgm:t>
    </dgm:pt>
    <dgm:pt modelId="{0BA2A6AE-2F84-4AFE-A9E1-A7249067BD16}">
      <dgm:prSet phldrT="[Metin]"/>
      <dgm:spPr>
        <a:solidFill>
          <a:srgbClr val="FFFF66">
            <a:alpha val="90000"/>
          </a:srgbClr>
        </a:solidFill>
      </dgm:spPr>
      <dgm:t>
        <a:bodyPr/>
        <a:lstStyle/>
        <a:p>
          <a:r>
            <a:rPr lang="tr-TR" dirty="0" smtClean="0"/>
            <a:t>31 Mart </a:t>
          </a:r>
          <a:r>
            <a:rPr lang="tr-TR" dirty="0" err="1" smtClean="0"/>
            <a:t>Vak’ası</a:t>
          </a:r>
          <a:r>
            <a:rPr lang="tr-TR" dirty="0" smtClean="0"/>
            <a:t>(1909)</a:t>
          </a:r>
        </a:p>
        <a:p>
          <a:r>
            <a:rPr lang="tr-TR" dirty="0" smtClean="0"/>
            <a:t>İkinci Abdülhamid’in tahttan indirilmesi.</a:t>
          </a:r>
          <a:endParaRPr lang="tr-TR" dirty="0"/>
        </a:p>
      </dgm:t>
    </dgm:pt>
    <dgm:pt modelId="{BA6F9756-A90A-424B-A163-40AA7F21E8F2}" type="parTrans" cxnId="{5AA61BF8-5D10-4B3A-A7EC-FE593B4C6BE6}">
      <dgm:prSet/>
      <dgm:spPr/>
      <dgm:t>
        <a:bodyPr/>
        <a:lstStyle/>
        <a:p>
          <a:endParaRPr lang="tr-TR"/>
        </a:p>
      </dgm:t>
    </dgm:pt>
    <dgm:pt modelId="{5C8102CC-3A28-4E04-942F-F8C99F28BDA0}" type="sibTrans" cxnId="{5AA61BF8-5D10-4B3A-A7EC-FE593B4C6BE6}">
      <dgm:prSet/>
      <dgm:spPr/>
      <dgm:t>
        <a:bodyPr/>
        <a:lstStyle/>
        <a:p>
          <a:endParaRPr lang="tr-TR"/>
        </a:p>
      </dgm:t>
    </dgm:pt>
    <dgm:pt modelId="{192650F2-6405-4521-9080-913D5F6FE0BC}">
      <dgm:prSet phldrT="[Metin]"/>
      <dgm:spPr>
        <a:solidFill>
          <a:schemeClr val="bg1">
            <a:lumMod val="20000"/>
            <a:lumOff val="80000"/>
            <a:alpha val="90000"/>
          </a:schemeClr>
        </a:solidFill>
      </dgm:spPr>
      <dgm:t>
        <a:bodyPr/>
        <a:lstStyle/>
        <a:p>
          <a:r>
            <a:rPr lang="tr-TR" b="1" dirty="0" smtClean="0"/>
            <a:t>Trablusgarp Savaşı</a:t>
          </a:r>
        </a:p>
        <a:p>
          <a:r>
            <a:rPr lang="tr-TR" b="1" dirty="0" smtClean="0"/>
            <a:t>1911-1912</a:t>
          </a:r>
          <a:endParaRPr lang="tr-TR" b="1" dirty="0"/>
        </a:p>
      </dgm:t>
    </dgm:pt>
    <dgm:pt modelId="{EA515DF4-248F-4EAC-96B4-40FBFF07FEAF}" type="parTrans" cxnId="{72A09E82-5D5F-477E-83F7-2F5F6F956095}">
      <dgm:prSet/>
      <dgm:spPr/>
      <dgm:t>
        <a:bodyPr/>
        <a:lstStyle/>
        <a:p>
          <a:endParaRPr lang="tr-TR"/>
        </a:p>
      </dgm:t>
    </dgm:pt>
    <dgm:pt modelId="{470AE7DD-EAEA-4B4C-B4DE-73385C44AC4C}" type="sibTrans" cxnId="{72A09E82-5D5F-477E-83F7-2F5F6F956095}">
      <dgm:prSet/>
      <dgm:spPr/>
      <dgm:t>
        <a:bodyPr/>
        <a:lstStyle/>
        <a:p>
          <a:endParaRPr lang="tr-TR"/>
        </a:p>
      </dgm:t>
    </dgm:pt>
    <dgm:pt modelId="{78B7EAF5-59F8-4B22-A632-EC7C4DCB1779}">
      <dgm:prSet phldrT="[Metin]"/>
      <dgm:spPr>
        <a:solidFill>
          <a:schemeClr val="bg1">
            <a:lumMod val="20000"/>
            <a:lumOff val="80000"/>
            <a:alpha val="90000"/>
          </a:schemeClr>
        </a:solidFill>
      </dgm:spPr>
      <dgm:t>
        <a:bodyPr/>
        <a:lstStyle/>
        <a:p>
          <a:r>
            <a:rPr lang="tr-TR" dirty="0" err="1" smtClean="0"/>
            <a:t>Uşi</a:t>
          </a:r>
          <a:r>
            <a:rPr lang="tr-TR" dirty="0" smtClean="0"/>
            <a:t> Antlaşması</a:t>
          </a:r>
        </a:p>
        <a:p>
          <a:r>
            <a:rPr lang="tr-TR" dirty="0" smtClean="0"/>
            <a:t>İtalya</a:t>
          </a:r>
        </a:p>
        <a:p>
          <a:r>
            <a:rPr lang="tr-TR" dirty="0" smtClean="0"/>
            <a:t>Kuzey Afrika’da toprağımız kalmadı.</a:t>
          </a:r>
          <a:endParaRPr lang="tr-TR" dirty="0"/>
        </a:p>
      </dgm:t>
    </dgm:pt>
    <dgm:pt modelId="{F4F05FF0-7109-4C70-AD54-F39A0DC60B0B}" type="parTrans" cxnId="{7475F859-D104-4B37-80F1-25AD453215DF}">
      <dgm:prSet/>
      <dgm:spPr/>
      <dgm:t>
        <a:bodyPr/>
        <a:lstStyle/>
        <a:p>
          <a:endParaRPr lang="tr-TR"/>
        </a:p>
      </dgm:t>
    </dgm:pt>
    <dgm:pt modelId="{78421691-5AF0-49FD-BB5C-4C36F80E31B7}" type="sibTrans" cxnId="{7475F859-D104-4B37-80F1-25AD453215DF}">
      <dgm:prSet/>
      <dgm:spPr/>
      <dgm:t>
        <a:bodyPr/>
        <a:lstStyle/>
        <a:p>
          <a:endParaRPr lang="tr-TR"/>
        </a:p>
      </dgm:t>
    </dgm:pt>
    <dgm:pt modelId="{A4908EDF-DCE5-4A6D-A5D1-677CFEF6C5FC}" type="pres">
      <dgm:prSet presAssocID="{E7C2A417-382F-4A42-BD02-0BBFE6DCF003}" presName="hierChild1" presStyleCnt="0">
        <dgm:presLayoutVars>
          <dgm:chPref val="1"/>
          <dgm:dir/>
          <dgm:animOne val="branch"/>
          <dgm:animLvl val="lvl"/>
          <dgm:resizeHandles/>
        </dgm:presLayoutVars>
      </dgm:prSet>
      <dgm:spPr/>
      <dgm:t>
        <a:bodyPr/>
        <a:lstStyle/>
        <a:p>
          <a:endParaRPr lang="tr-TR"/>
        </a:p>
      </dgm:t>
    </dgm:pt>
    <dgm:pt modelId="{CB1ECB7F-2116-45A3-90F4-BD3E08E21136}" type="pres">
      <dgm:prSet presAssocID="{0C85DB26-07FD-41C3-A4D4-CA80800F2F92}" presName="hierRoot1" presStyleCnt="0"/>
      <dgm:spPr/>
    </dgm:pt>
    <dgm:pt modelId="{E375DBF8-5021-4C4E-8213-3FA0D78CA6F2}" type="pres">
      <dgm:prSet presAssocID="{0C85DB26-07FD-41C3-A4D4-CA80800F2F92}" presName="composite" presStyleCnt="0"/>
      <dgm:spPr/>
    </dgm:pt>
    <dgm:pt modelId="{44D1AF50-5EDF-41B1-A34D-B661E364A56F}" type="pres">
      <dgm:prSet presAssocID="{0C85DB26-07FD-41C3-A4D4-CA80800F2F92}" presName="background" presStyleLbl="node0" presStyleIdx="0" presStyleCnt="1"/>
      <dgm:spPr/>
    </dgm:pt>
    <dgm:pt modelId="{0B0D674E-EF7D-4D16-88D6-D239675C9616}" type="pres">
      <dgm:prSet presAssocID="{0C85DB26-07FD-41C3-A4D4-CA80800F2F92}" presName="text" presStyleLbl="fgAcc0" presStyleIdx="0" presStyleCnt="1">
        <dgm:presLayoutVars>
          <dgm:chPref val="3"/>
        </dgm:presLayoutVars>
      </dgm:prSet>
      <dgm:spPr/>
      <dgm:t>
        <a:bodyPr/>
        <a:lstStyle/>
        <a:p>
          <a:endParaRPr lang="tr-TR"/>
        </a:p>
      </dgm:t>
    </dgm:pt>
    <dgm:pt modelId="{48F16F87-CD39-4AAA-BD06-80A7827621CD}" type="pres">
      <dgm:prSet presAssocID="{0C85DB26-07FD-41C3-A4D4-CA80800F2F92}" presName="hierChild2" presStyleCnt="0"/>
      <dgm:spPr/>
    </dgm:pt>
    <dgm:pt modelId="{ECC3C89E-8D23-464D-A603-AE9299F09764}" type="pres">
      <dgm:prSet presAssocID="{3AD2C656-D50F-490B-91D0-C44399EE441E}" presName="Name10" presStyleLbl="parChTrans1D2" presStyleIdx="0" presStyleCnt="2"/>
      <dgm:spPr/>
      <dgm:t>
        <a:bodyPr/>
        <a:lstStyle/>
        <a:p>
          <a:endParaRPr lang="tr-TR"/>
        </a:p>
      </dgm:t>
    </dgm:pt>
    <dgm:pt modelId="{1C86227D-048F-45D7-9F23-9FBE018CA12D}" type="pres">
      <dgm:prSet presAssocID="{626BCC67-670B-40AA-98C0-DEF780BB189C}" presName="hierRoot2" presStyleCnt="0"/>
      <dgm:spPr/>
    </dgm:pt>
    <dgm:pt modelId="{C190A929-0AC0-4155-8A78-C6CB265647E4}" type="pres">
      <dgm:prSet presAssocID="{626BCC67-670B-40AA-98C0-DEF780BB189C}" presName="composite2" presStyleCnt="0"/>
      <dgm:spPr/>
    </dgm:pt>
    <dgm:pt modelId="{2F80CF08-1B49-48D1-A7B2-EF4B193553FC}" type="pres">
      <dgm:prSet presAssocID="{626BCC67-670B-40AA-98C0-DEF780BB189C}" presName="background2" presStyleLbl="node2" presStyleIdx="0" presStyleCnt="2"/>
      <dgm:spPr/>
    </dgm:pt>
    <dgm:pt modelId="{D7E8C08A-3239-449D-9E13-C489E194FAD2}" type="pres">
      <dgm:prSet presAssocID="{626BCC67-670B-40AA-98C0-DEF780BB189C}" presName="text2" presStyleLbl="fgAcc2" presStyleIdx="0" presStyleCnt="2">
        <dgm:presLayoutVars>
          <dgm:chPref val="3"/>
        </dgm:presLayoutVars>
      </dgm:prSet>
      <dgm:spPr/>
      <dgm:t>
        <a:bodyPr/>
        <a:lstStyle/>
        <a:p>
          <a:endParaRPr lang="tr-TR"/>
        </a:p>
      </dgm:t>
    </dgm:pt>
    <dgm:pt modelId="{ABBCFFC8-AD01-4A83-A8F1-016A535B827E}" type="pres">
      <dgm:prSet presAssocID="{626BCC67-670B-40AA-98C0-DEF780BB189C}" presName="hierChild3" presStyleCnt="0"/>
      <dgm:spPr/>
    </dgm:pt>
    <dgm:pt modelId="{9FB85505-46A5-43C8-9E21-60393023D8E4}" type="pres">
      <dgm:prSet presAssocID="{DC82FE44-958C-4190-AA30-774F4934AFA1}" presName="Name17" presStyleLbl="parChTrans1D3" presStyleIdx="0" presStyleCnt="3"/>
      <dgm:spPr/>
      <dgm:t>
        <a:bodyPr/>
        <a:lstStyle/>
        <a:p>
          <a:endParaRPr lang="tr-TR"/>
        </a:p>
      </dgm:t>
    </dgm:pt>
    <dgm:pt modelId="{0424C3A0-288A-4748-B3F6-3251615F2C52}" type="pres">
      <dgm:prSet presAssocID="{FE307CB3-13D4-44AE-8564-2561C0C8CA76}" presName="hierRoot3" presStyleCnt="0"/>
      <dgm:spPr/>
    </dgm:pt>
    <dgm:pt modelId="{256C2C5A-659D-41D2-9ECD-B4A002B59D8F}" type="pres">
      <dgm:prSet presAssocID="{FE307CB3-13D4-44AE-8564-2561C0C8CA76}" presName="composite3" presStyleCnt="0"/>
      <dgm:spPr/>
    </dgm:pt>
    <dgm:pt modelId="{A9B65C60-4120-4B49-B563-AC8A5B4490AC}" type="pres">
      <dgm:prSet presAssocID="{FE307CB3-13D4-44AE-8564-2561C0C8CA76}" presName="background3" presStyleLbl="node3" presStyleIdx="0" presStyleCnt="3"/>
      <dgm:spPr/>
    </dgm:pt>
    <dgm:pt modelId="{C6AC42AB-AE6E-4704-962B-6D5FE45647A4}" type="pres">
      <dgm:prSet presAssocID="{FE307CB3-13D4-44AE-8564-2561C0C8CA76}" presName="text3" presStyleLbl="fgAcc3" presStyleIdx="0" presStyleCnt="3">
        <dgm:presLayoutVars>
          <dgm:chPref val="3"/>
        </dgm:presLayoutVars>
      </dgm:prSet>
      <dgm:spPr/>
      <dgm:t>
        <a:bodyPr/>
        <a:lstStyle/>
        <a:p>
          <a:endParaRPr lang="tr-TR"/>
        </a:p>
      </dgm:t>
    </dgm:pt>
    <dgm:pt modelId="{2DABC8BE-37BE-44BE-838E-320B1CBE4D9D}" type="pres">
      <dgm:prSet presAssocID="{FE307CB3-13D4-44AE-8564-2561C0C8CA76}" presName="hierChild4" presStyleCnt="0"/>
      <dgm:spPr/>
    </dgm:pt>
    <dgm:pt modelId="{673C3825-5B42-4A64-AA48-52E3027F488A}" type="pres">
      <dgm:prSet presAssocID="{BA6F9756-A90A-424B-A163-40AA7F21E8F2}" presName="Name17" presStyleLbl="parChTrans1D3" presStyleIdx="1" presStyleCnt="3"/>
      <dgm:spPr/>
      <dgm:t>
        <a:bodyPr/>
        <a:lstStyle/>
        <a:p>
          <a:endParaRPr lang="tr-TR"/>
        </a:p>
      </dgm:t>
    </dgm:pt>
    <dgm:pt modelId="{21C87529-13E3-4706-965A-AFFF1184F318}" type="pres">
      <dgm:prSet presAssocID="{0BA2A6AE-2F84-4AFE-A9E1-A7249067BD16}" presName="hierRoot3" presStyleCnt="0"/>
      <dgm:spPr/>
    </dgm:pt>
    <dgm:pt modelId="{37BEAE35-39B1-495E-8F47-E1C61657E690}" type="pres">
      <dgm:prSet presAssocID="{0BA2A6AE-2F84-4AFE-A9E1-A7249067BD16}" presName="composite3" presStyleCnt="0"/>
      <dgm:spPr/>
    </dgm:pt>
    <dgm:pt modelId="{20F74572-2C48-4A13-987B-1123B2DE0804}" type="pres">
      <dgm:prSet presAssocID="{0BA2A6AE-2F84-4AFE-A9E1-A7249067BD16}" presName="background3" presStyleLbl="node3" presStyleIdx="1" presStyleCnt="3"/>
      <dgm:spPr/>
    </dgm:pt>
    <dgm:pt modelId="{9693E783-44F1-4C17-8CCC-F14D5F1310CD}" type="pres">
      <dgm:prSet presAssocID="{0BA2A6AE-2F84-4AFE-A9E1-A7249067BD16}" presName="text3" presStyleLbl="fgAcc3" presStyleIdx="1" presStyleCnt="3">
        <dgm:presLayoutVars>
          <dgm:chPref val="3"/>
        </dgm:presLayoutVars>
      </dgm:prSet>
      <dgm:spPr/>
      <dgm:t>
        <a:bodyPr/>
        <a:lstStyle/>
        <a:p>
          <a:endParaRPr lang="tr-TR"/>
        </a:p>
      </dgm:t>
    </dgm:pt>
    <dgm:pt modelId="{2CD9EE61-D31E-4517-BB16-C09BAD4DCB1E}" type="pres">
      <dgm:prSet presAssocID="{0BA2A6AE-2F84-4AFE-A9E1-A7249067BD16}" presName="hierChild4" presStyleCnt="0"/>
      <dgm:spPr/>
    </dgm:pt>
    <dgm:pt modelId="{E4F168B7-A2B4-4997-AA36-D5073E1B708A}" type="pres">
      <dgm:prSet presAssocID="{EA515DF4-248F-4EAC-96B4-40FBFF07FEAF}" presName="Name10" presStyleLbl="parChTrans1D2" presStyleIdx="1" presStyleCnt="2"/>
      <dgm:spPr/>
      <dgm:t>
        <a:bodyPr/>
        <a:lstStyle/>
        <a:p>
          <a:endParaRPr lang="tr-TR"/>
        </a:p>
      </dgm:t>
    </dgm:pt>
    <dgm:pt modelId="{D2C015F0-6E13-42F1-8376-A490912E3AB6}" type="pres">
      <dgm:prSet presAssocID="{192650F2-6405-4521-9080-913D5F6FE0BC}" presName="hierRoot2" presStyleCnt="0"/>
      <dgm:spPr/>
    </dgm:pt>
    <dgm:pt modelId="{2604AD5D-7D6B-4B05-BABA-F5809E321C42}" type="pres">
      <dgm:prSet presAssocID="{192650F2-6405-4521-9080-913D5F6FE0BC}" presName="composite2" presStyleCnt="0"/>
      <dgm:spPr/>
    </dgm:pt>
    <dgm:pt modelId="{914A9BF2-B052-4671-9280-15F8A941F499}" type="pres">
      <dgm:prSet presAssocID="{192650F2-6405-4521-9080-913D5F6FE0BC}" presName="background2" presStyleLbl="node2" presStyleIdx="1" presStyleCnt="2"/>
      <dgm:spPr/>
    </dgm:pt>
    <dgm:pt modelId="{4CCAB50C-ED3B-4719-A1F9-86AD9CB9CC10}" type="pres">
      <dgm:prSet presAssocID="{192650F2-6405-4521-9080-913D5F6FE0BC}" presName="text2" presStyleLbl="fgAcc2" presStyleIdx="1" presStyleCnt="2">
        <dgm:presLayoutVars>
          <dgm:chPref val="3"/>
        </dgm:presLayoutVars>
      </dgm:prSet>
      <dgm:spPr/>
      <dgm:t>
        <a:bodyPr/>
        <a:lstStyle/>
        <a:p>
          <a:endParaRPr lang="tr-TR"/>
        </a:p>
      </dgm:t>
    </dgm:pt>
    <dgm:pt modelId="{916A9DCD-AA16-476D-913E-E22565A193B8}" type="pres">
      <dgm:prSet presAssocID="{192650F2-6405-4521-9080-913D5F6FE0BC}" presName="hierChild3" presStyleCnt="0"/>
      <dgm:spPr/>
    </dgm:pt>
    <dgm:pt modelId="{750FAD7E-09C1-4641-B590-759448EB7B1B}" type="pres">
      <dgm:prSet presAssocID="{F4F05FF0-7109-4C70-AD54-F39A0DC60B0B}" presName="Name17" presStyleLbl="parChTrans1D3" presStyleIdx="2" presStyleCnt="3"/>
      <dgm:spPr/>
      <dgm:t>
        <a:bodyPr/>
        <a:lstStyle/>
        <a:p>
          <a:endParaRPr lang="tr-TR"/>
        </a:p>
      </dgm:t>
    </dgm:pt>
    <dgm:pt modelId="{A8E6E6BF-7C2E-4C51-906D-05576761D855}" type="pres">
      <dgm:prSet presAssocID="{78B7EAF5-59F8-4B22-A632-EC7C4DCB1779}" presName="hierRoot3" presStyleCnt="0"/>
      <dgm:spPr/>
    </dgm:pt>
    <dgm:pt modelId="{938F84F3-07D9-44A6-B9F4-D9CF2A811E4F}" type="pres">
      <dgm:prSet presAssocID="{78B7EAF5-59F8-4B22-A632-EC7C4DCB1779}" presName="composite3" presStyleCnt="0"/>
      <dgm:spPr/>
    </dgm:pt>
    <dgm:pt modelId="{A24771C1-E2FF-4846-AAE5-FD31F0558EBC}" type="pres">
      <dgm:prSet presAssocID="{78B7EAF5-59F8-4B22-A632-EC7C4DCB1779}" presName="background3" presStyleLbl="node3" presStyleIdx="2" presStyleCnt="3"/>
      <dgm:spPr/>
    </dgm:pt>
    <dgm:pt modelId="{7444A694-BD7A-4FC6-A60E-F19D04959269}" type="pres">
      <dgm:prSet presAssocID="{78B7EAF5-59F8-4B22-A632-EC7C4DCB1779}" presName="text3" presStyleLbl="fgAcc3" presStyleIdx="2" presStyleCnt="3">
        <dgm:presLayoutVars>
          <dgm:chPref val="3"/>
        </dgm:presLayoutVars>
      </dgm:prSet>
      <dgm:spPr/>
      <dgm:t>
        <a:bodyPr/>
        <a:lstStyle/>
        <a:p>
          <a:endParaRPr lang="tr-TR"/>
        </a:p>
      </dgm:t>
    </dgm:pt>
    <dgm:pt modelId="{B1333D0F-01E4-404B-9B34-6C3F03CC2A26}" type="pres">
      <dgm:prSet presAssocID="{78B7EAF5-59F8-4B22-A632-EC7C4DCB1779}" presName="hierChild4" presStyleCnt="0"/>
      <dgm:spPr/>
    </dgm:pt>
  </dgm:ptLst>
  <dgm:cxnLst>
    <dgm:cxn modelId="{D1BC9C3F-3E46-42D7-9FBF-3BB7077454B7}" type="presOf" srcId="{BA6F9756-A90A-424B-A163-40AA7F21E8F2}" destId="{673C3825-5B42-4A64-AA48-52E3027F488A}" srcOrd="0" destOrd="0" presId="urn:microsoft.com/office/officeart/2005/8/layout/hierarchy1"/>
    <dgm:cxn modelId="{D9C99594-8945-47D2-8E77-B4B5F0989039}" type="presOf" srcId="{192650F2-6405-4521-9080-913D5F6FE0BC}" destId="{4CCAB50C-ED3B-4719-A1F9-86AD9CB9CC10}" srcOrd="0" destOrd="0" presId="urn:microsoft.com/office/officeart/2005/8/layout/hierarchy1"/>
    <dgm:cxn modelId="{23932D95-494D-4AD3-BB57-EC2EFDC8C629}" type="presOf" srcId="{0BA2A6AE-2F84-4AFE-A9E1-A7249067BD16}" destId="{9693E783-44F1-4C17-8CCC-F14D5F1310CD}" srcOrd="0" destOrd="0" presId="urn:microsoft.com/office/officeart/2005/8/layout/hierarchy1"/>
    <dgm:cxn modelId="{7475F859-D104-4B37-80F1-25AD453215DF}" srcId="{192650F2-6405-4521-9080-913D5F6FE0BC}" destId="{78B7EAF5-59F8-4B22-A632-EC7C4DCB1779}" srcOrd="0" destOrd="0" parTransId="{F4F05FF0-7109-4C70-AD54-F39A0DC60B0B}" sibTransId="{78421691-5AF0-49FD-BB5C-4C36F80E31B7}"/>
    <dgm:cxn modelId="{C40BCC05-9CA8-4BC8-9359-0B747FD79584}" type="presOf" srcId="{3AD2C656-D50F-490B-91D0-C44399EE441E}" destId="{ECC3C89E-8D23-464D-A603-AE9299F09764}" srcOrd="0" destOrd="0" presId="urn:microsoft.com/office/officeart/2005/8/layout/hierarchy1"/>
    <dgm:cxn modelId="{A7BEBF4C-2895-4FF7-83E4-61A935FD01E7}" type="presOf" srcId="{78B7EAF5-59F8-4B22-A632-EC7C4DCB1779}" destId="{7444A694-BD7A-4FC6-A60E-F19D04959269}" srcOrd="0" destOrd="0" presId="urn:microsoft.com/office/officeart/2005/8/layout/hierarchy1"/>
    <dgm:cxn modelId="{19ACFC44-D5A0-46E1-A3CA-3649E9263122}" type="presOf" srcId="{626BCC67-670B-40AA-98C0-DEF780BB189C}" destId="{D7E8C08A-3239-449D-9E13-C489E194FAD2}" srcOrd="0" destOrd="0" presId="urn:microsoft.com/office/officeart/2005/8/layout/hierarchy1"/>
    <dgm:cxn modelId="{098E95C4-91B9-4996-B96C-C5C0E775A0DE}" type="presOf" srcId="{DC82FE44-958C-4190-AA30-774F4934AFA1}" destId="{9FB85505-46A5-43C8-9E21-60393023D8E4}" srcOrd="0" destOrd="0" presId="urn:microsoft.com/office/officeart/2005/8/layout/hierarchy1"/>
    <dgm:cxn modelId="{5AA61BF8-5D10-4B3A-A7EC-FE593B4C6BE6}" srcId="{626BCC67-670B-40AA-98C0-DEF780BB189C}" destId="{0BA2A6AE-2F84-4AFE-A9E1-A7249067BD16}" srcOrd="1" destOrd="0" parTransId="{BA6F9756-A90A-424B-A163-40AA7F21E8F2}" sibTransId="{5C8102CC-3A28-4E04-942F-F8C99F28BDA0}"/>
    <dgm:cxn modelId="{AB3A748D-298E-4003-BBAA-D3F98A105A2E}" srcId="{E7C2A417-382F-4A42-BD02-0BBFE6DCF003}" destId="{0C85DB26-07FD-41C3-A4D4-CA80800F2F92}" srcOrd="0" destOrd="0" parTransId="{88517372-08F3-404E-88BF-68E97E8B8054}" sibTransId="{34856296-1576-4C69-A588-3A784346C47B}"/>
    <dgm:cxn modelId="{D0EBCF9C-C879-4CFC-A5B4-C4CE1218760C}" type="presOf" srcId="{E7C2A417-382F-4A42-BD02-0BBFE6DCF003}" destId="{A4908EDF-DCE5-4A6D-A5D1-677CFEF6C5FC}" srcOrd="0" destOrd="0" presId="urn:microsoft.com/office/officeart/2005/8/layout/hierarchy1"/>
    <dgm:cxn modelId="{059E7538-B422-43FE-9CA2-7B82A0CC4C08}" type="presOf" srcId="{FE307CB3-13D4-44AE-8564-2561C0C8CA76}" destId="{C6AC42AB-AE6E-4704-962B-6D5FE45647A4}" srcOrd="0" destOrd="0" presId="urn:microsoft.com/office/officeart/2005/8/layout/hierarchy1"/>
    <dgm:cxn modelId="{72A09E82-5D5F-477E-83F7-2F5F6F956095}" srcId="{0C85DB26-07FD-41C3-A4D4-CA80800F2F92}" destId="{192650F2-6405-4521-9080-913D5F6FE0BC}" srcOrd="1" destOrd="0" parTransId="{EA515DF4-248F-4EAC-96B4-40FBFF07FEAF}" sibTransId="{470AE7DD-EAEA-4B4C-B4DE-73385C44AC4C}"/>
    <dgm:cxn modelId="{ADD07EDC-0B7A-4492-9059-3E2D265AAFFF}" srcId="{0C85DB26-07FD-41C3-A4D4-CA80800F2F92}" destId="{626BCC67-670B-40AA-98C0-DEF780BB189C}" srcOrd="0" destOrd="0" parTransId="{3AD2C656-D50F-490B-91D0-C44399EE441E}" sibTransId="{CDC27B71-DAB7-453E-8F4B-6D9F454F2E5A}"/>
    <dgm:cxn modelId="{6FDB8A48-2D84-46D4-9294-BD7731CDEFBF}" srcId="{626BCC67-670B-40AA-98C0-DEF780BB189C}" destId="{FE307CB3-13D4-44AE-8564-2561C0C8CA76}" srcOrd="0" destOrd="0" parTransId="{DC82FE44-958C-4190-AA30-774F4934AFA1}" sibTransId="{39D2026E-A067-4AA6-92E1-3447CDADCE1D}"/>
    <dgm:cxn modelId="{3F21B514-C3CE-4C01-A2A0-E3401D5DF759}" type="presOf" srcId="{EA515DF4-248F-4EAC-96B4-40FBFF07FEAF}" destId="{E4F168B7-A2B4-4997-AA36-D5073E1B708A}" srcOrd="0" destOrd="0" presId="urn:microsoft.com/office/officeart/2005/8/layout/hierarchy1"/>
    <dgm:cxn modelId="{F0AEF662-A2CA-418D-8C77-34888ACC0806}" type="presOf" srcId="{F4F05FF0-7109-4C70-AD54-F39A0DC60B0B}" destId="{750FAD7E-09C1-4641-B590-759448EB7B1B}" srcOrd="0" destOrd="0" presId="urn:microsoft.com/office/officeart/2005/8/layout/hierarchy1"/>
    <dgm:cxn modelId="{0B34776E-D1D7-4DE2-B93C-7E76B032968D}" type="presOf" srcId="{0C85DB26-07FD-41C3-A4D4-CA80800F2F92}" destId="{0B0D674E-EF7D-4D16-88D6-D239675C9616}" srcOrd="0" destOrd="0" presId="urn:microsoft.com/office/officeart/2005/8/layout/hierarchy1"/>
    <dgm:cxn modelId="{4B7CD4BB-2193-432F-82D2-A95DC08D8C4A}" type="presParOf" srcId="{A4908EDF-DCE5-4A6D-A5D1-677CFEF6C5FC}" destId="{CB1ECB7F-2116-45A3-90F4-BD3E08E21136}" srcOrd="0" destOrd="0" presId="urn:microsoft.com/office/officeart/2005/8/layout/hierarchy1"/>
    <dgm:cxn modelId="{29485D50-7EB8-49F7-AF43-3E8FB0A700AC}" type="presParOf" srcId="{CB1ECB7F-2116-45A3-90F4-BD3E08E21136}" destId="{E375DBF8-5021-4C4E-8213-3FA0D78CA6F2}" srcOrd="0" destOrd="0" presId="urn:microsoft.com/office/officeart/2005/8/layout/hierarchy1"/>
    <dgm:cxn modelId="{BAF71906-B835-423E-B396-64D5CDB82A41}" type="presParOf" srcId="{E375DBF8-5021-4C4E-8213-3FA0D78CA6F2}" destId="{44D1AF50-5EDF-41B1-A34D-B661E364A56F}" srcOrd="0" destOrd="0" presId="urn:microsoft.com/office/officeart/2005/8/layout/hierarchy1"/>
    <dgm:cxn modelId="{3C3199E1-2862-4E9A-8C90-7D29955C45EE}" type="presParOf" srcId="{E375DBF8-5021-4C4E-8213-3FA0D78CA6F2}" destId="{0B0D674E-EF7D-4D16-88D6-D239675C9616}" srcOrd="1" destOrd="0" presId="urn:microsoft.com/office/officeart/2005/8/layout/hierarchy1"/>
    <dgm:cxn modelId="{3B68F6B4-4976-437D-A51E-A18A3BA7F285}" type="presParOf" srcId="{CB1ECB7F-2116-45A3-90F4-BD3E08E21136}" destId="{48F16F87-CD39-4AAA-BD06-80A7827621CD}" srcOrd="1" destOrd="0" presId="urn:microsoft.com/office/officeart/2005/8/layout/hierarchy1"/>
    <dgm:cxn modelId="{6FAD194B-AA21-42A9-B73C-1828EDD9F267}" type="presParOf" srcId="{48F16F87-CD39-4AAA-BD06-80A7827621CD}" destId="{ECC3C89E-8D23-464D-A603-AE9299F09764}" srcOrd="0" destOrd="0" presId="urn:microsoft.com/office/officeart/2005/8/layout/hierarchy1"/>
    <dgm:cxn modelId="{DF8A6A68-C85A-4891-AE8F-43DB468A6372}" type="presParOf" srcId="{48F16F87-CD39-4AAA-BD06-80A7827621CD}" destId="{1C86227D-048F-45D7-9F23-9FBE018CA12D}" srcOrd="1" destOrd="0" presId="urn:microsoft.com/office/officeart/2005/8/layout/hierarchy1"/>
    <dgm:cxn modelId="{5733338E-A15E-47CD-8F1E-343C40BBCCC2}" type="presParOf" srcId="{1C86227D-048F-45D7-9F23-9FBE018CA12D}" destId="{C190A929-0AC0-4155-8A78-C6CB265647E4}" srcOrd="0" destOrd="0" presId="urn:microsoft.com/office/officeart/2005/8/layout/hierarchy1"/>
    <dgm:cxn modelId="{5AF83421-7CF7-45D1-81C1-D71FEF6BD1C6}" type="presParOf" srcId="{C190A929-0AC0-4155-8A78-C6CB265647E4}" destId="{2F80CF08-1B49-48D1-A7B2-EF4B193553FC}" srcOrd="0" destOrd="0" presId="urn:microsoft.com/office/officeart/2005/8/layout/hierarchy1"/>
    <dgm:cxn modelId="{46D0DE25-E3EE-4EE4-9CCA-FD1FF86FCD6D}" type="presParOf" srcId="{C190A929-0AC0-4155-8A78-C6CB265647E4}" destId="{D7E8C08A-3239-449D-9E13-C489E194FAD2}" srcOrd="1" destOrd="0" presId="urn:microsoft.com/office/officeart/2005/8/layout/hierarchy1"/>
    <dgm:cxn modelId="{1ACE0B8B-9B2D-490E-8C70-0B66C7F4A227}" type="presParOf" srcId="{1C86227D-048F-45D7-9F23-9FBE018CA12D}" destId="{ABBCFFC8-AD01-4A83-A8F1-016A535B827E}" srcOrd="1" destOrd="0" presId="urn:microsoft.com/office/officeart/2005/8/layout/hierarchy1"/>
    <dgm:cxn modelId="{BA23F1DB-D6EC-4078-8A2C-668A8EAC5C6A}" type="presParOf" srcId="{ABBCFFC8-AD01-4A83-A8F1-016A535B827E}" destId="{9FB85505-46A5-43C8-9E21-60393023D8E4}" srcOrd="0" destOrd="0" presId="urn:microsoft.com/office/officeart/2005/8/layout/hierarchy1"/>
    <dgm:cxn modelId="{2B63F221-3658-467E-9D8D-9D857B108977}" type="presParOf" srcId="{ABBCFFC8-AD01-4A83-A8F1-016A535B827E}" destId="{0424C3A0-288A-4748-B3F6-3251615F2C52}" srcOrd="1" destOrd="0" presId="urn:microsoft.com/office/officeart/2005/8/layout/hierarchy1"/>
    <dgm:cxn modelId="{52A18AF4-CF2D-4389-A7F3-641E924FF975}" type="presParOf" srcId="{0424C3A0-288A-4748-B3F6-3251615F2C52}" destId="{256C2C5A-659D-41D2-9ECD-B4A002B59D8F}" srcOrd="0" destOrd="0" presId="urn:microsoft.com/office/officeart/2005/8/layout/hierarchy1"/>
    <dgm:cxn modelId="{57887A03-7E54-4B76-AD9C-40E3F6029229}" type="presParOf" srcId="{256C2C5A-659D-41D2-9ECD-B4A002B59D8F}" destId="{A9B65C60-4120-4B49-B563-AC8A5B4490AC}" srcOrd="0" destOrd="0" presId="urn:microsoft.com/office/officeart/2005/8/layout/hierarchy1"/>
    <dgm:cxn modelId="{1EBF8700-94DD-4A22-97F2-6842E5735A2A}" type="presParOf" srcId="{256C2C5A-659D-41D2-9ECD-B4A002B59D8F}" destId="{C6AC42AB-AE6E-4704-962B-6D5FE45647A4}" srcOrd="1" destOrd="0" presId="urn:microsoft.com/office/officeart/2005/8/layout/hierarchy1"/>
    <dgm:cxn modelId="{2632D78D-96F4-4977-B52D-ED2FC9F024DE}" type="presParOf" srcId="{0424C3A0-288A-4748-B3F6-3251615F2C52}" destId="{2DABC8BE-37BE-44BE-838E-320B1CBE4D9D}" srcOrd="1" destOrd="0" presId="urn:microsoft.com/office/officeart/2005/8/layout/hierarchy1"/>
    <dgm:cxn modelId="{11A594D1-82B3-4073-BB13-D2761EE2C33C}" type="presParOf" srcId="{ABBCFFC8-AD01-4A83-A8F1-016A535B827E}" destId="{673C3825-5B42-4A64-AA48-52E3027F488A}" srcOrd="2" destOrd="0" presId="urn:microsoft.com/office/officeart/2005/8/layout/hierarchy1"/>
    <dgm:cxn modelId="{B2A16595-F5FF-4C29-B51A-BD91A658EA38}" type="presParOf" srcId="{ABBCFFC8-AD01-4A83-A8F1-016A535B827E}" destId="{21C87529-13E3-4706-965A-AFFF1184F318}" srcOrd="3" destOrd="0" presId="urn:microsoft.com/office/officeart/2005/8/layout/hierarchy1"/>
    <dgm:cxn modelId="{810EB4F0-9D3C-47E2-8A85-1B75779FF604}" type="presParOf" srcId="{21C87529-13E3-4706-965A-AFFF1184F318}" destId="{37BEAE35-39B1-495E-8F47-E1C61657E690}" srcOrd="0" destOrd="0" presId="urn:microsoft.com/office/officeart/2005/8/layout/hierarchy1"/>
    <dgm:cxn modelId="{FE9A8FB2-8675-46BA-9A06-8AAC239C27FF}" type="presParOf" srcId="{37BEAE35-39B1-495E-8F47-E1C61657E690}" destId="{20F74572-2C48-4A13-987B-1123B2DE0804}" srcOrd="0" destOrd="0" presId="urn:microsoft.com/office/officeart/2005/8/layout/hierarchy1"/>
    <dgm:cxn modelId="{06ED7C22-ECBC-4ED5-858C-96AA7F072ED4}" type="presParOf" srcId="{37BEAE35-39B1-495E-8F47-E1C61657E690}" destId="{9693E783-44F1-4C17-8CCC-F14D5F1310CD}" srcOrd="1" destOrd="0" presId="urn:microsoft.com/office/officeart/2005/8/layout/hierarchy1"/>
    <dgm:cxn modelId="{1156924F-91F3-4E3E-BEEF-0BFDAB1ACB63}" type="presParOf" srcId="{21C87529-13E3-4706-965A-AFFF1184F318}" destId="{2CD9EE61-D31E-4517-BB16-C09BAD4DCB1E}" srcOrd="1" destOrd="0" presId="urn:microsoft.com/office/officeart/2005/8/layout/hierarchy1"/>
    <dgm:cxn modelId="{43236ECC-96C7-4FCA-A0C7-8EF5D3BE0841}" type="presParOf" srcId="{48F16F87-CD39-4AAA-BD06-80A7827621CD}" destId="{E4F168B7-A2B4-4997-AA36-D5073E1B708A}" srcOrd="2" destOrd="0" presId="urn:microsoft.com/office/officeart/2005/8/layout/hierarchy1"/>
    <dgm:cxn modelId="{491CBC86-0637-4A2F-B0A3-155670E70DB1}" type="presParOf" srcId="{48F16F87-CD39-4AAA-BD06-80A7827621CD}" destId="{D2C015F0-6E13-42F1-8376-A490912E3AB6}" srcOrd="3" destOrd="0" presId="urn:microsoft.com/office/officeart/2005/8/layout/hierarchy1"/>
    <dgm:cxn modelId="{58C1CEBD-0786-4D30-8D7D-BE839CE919CE}" type="presParOf" srcId="{D2C015F0-6E13-42F1-8376-A490912E3AB6}" destId="{2604AD5D-7D6B-4B05-BABA-F5809E321C42}" srcOrd="0" destOrd="0" presId="urn:microsoft.com/office/officeart/2005/8/layout/hierarchy1"/>
    <dgm:cxn modelId="{46075055-F667-4D6E-80C0-5D80CC4A4130}" type="presParOf" srcId="{2604AD5D-7D6B-4B05-BABA-F5809E321C42}" destId="{914A9BF2-B052-4671-9280-15F8A941F499}" srcOrd="0" destOrd="0" presId="urn:microsoft.com/office/officeart/2005/8/layout/hierarchy1"/>
    <dgm:cxn modelId="{BB6C912A-4A5D-4D4D-9192-0C69EE69CB38}" type="presParOf" srcId="{2604AD5D-7D6B-4B05-BABA-F5809E321C42}" destId="{4CCAB50C-ED3B-4719-A1F9-86AD9CB9CC10}" srcOrd="1" destOrd="0" presId="urn:microsoft.com/office/officeart/2005/8/layout/hierarchy1"/>
    <dgm:cxn modelId="{822B482A-85CF-4213-ADB5-522BC82DAA7E}" type="presParOf" srcId="{D2C015F0-6E13-42F1-8376-A490912E3AB6}" destId="{916A9DCD-AA16-476D-913E-E22565A193B8}" srcOrd="1" destOrd="0" presId="urn:microsoft.com/office/officeart/2005/8/layout/hierarchy1"/>
    <dgm:cxn modelId="{291518D2-B5F1-4F11-B82C-C9EE8B77404F}" type="presParOf" srcId="{916A9DCD-AA16-476D-913E-E22565A193B8}" destId="{750FAD7E-09C1-4641-B590-759448EB7B1B}" srcOrd="0" destOrd="0" presId="urn:microsoft.com/office/officeart/2005/8/layout/hierarchy1"/>
    <dgm:cxn modelId="{24877D33-6273-4D5C-A6CF-499885E10573}" type="presParOf" srcId="{916A9DCD-AA16-476D-913E-E22565A193B8}" destId="{A8E6E6BF-7C2E-4C51-906D-05576761D855}" srcOrd="1" destOrd="0" presId="urn:microsoft.com/office/officeart/2005/8/layout/hierarchy1"/>
    <dgm:cxn modelId="{6B103DD7-D136-4012-8B1D-28C2AF699B5C}" type="presParOf" srcId="{A8E6E6BF-7C2E-4C51-906D-05576761D855}" destId="{938F84F3-07D9-44A6-B9F4-D9CF2A811E4F}" srcOrd="0" destOrd="0" presId="urn:microsoft.com/office/officeart/2005/8/layout/hierarchy1"/>
    <dgm:cxn modelId="{2CDC6048-37D1-42B0-9741-D58464E95D1C}" type="presParOf" srcId="{938F84F3-07D9-44A6-B9F4-D9CF2A811E4F}" destId="{A24771C1-E2FF-4846-AAE5-FD31F0558EBC}" srcOrd="0" destOrd="0" presId="urn:microsoft.com/office/officeart/2005/8/layout/hierarchy1"/>
    <dgm:cxn modelId="{85E3723F-2158-4253-9E51-09C6C34C5F0F}" type="presParOf" srcId="{938F84F3-07D9-44A6-B9F4-D9CF2A811E4F}" destId="{7444A694-BD7A-4FC6-A60E-F19D04959269}" srcOrd="1" destOrd="0" presId="urn:microsoft.com/office/officeart/2005/8/layout/hierarchy1"/>
    <dgm:cxn modelId="{4AB02FB0-4555-4169-BA3B-423820CB4E5F}" type="presParOf" srcId="{A8E6E6BF-7C2E-4C51-906D-05576761D855}" destId="{B1333D0F-01E4-404B-9B34-6C3F03CC2A26}" srcOrd="1" destOrd="0" presId="urn:microsoft.com/office/officeart/2005/8/layout/hierarchy1"/>
  </dgm:cxnLst>
  <dgm:bg>
    <a:solidFill>
      <a:schemeClr val="accent4">
        <a:lumMod val="2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1800" b="1" dirty="0" smtClean="0"/>
            <a:t>SİYASAL ALANDA</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6">
            <a:lumMod val="40000"/>
            <a:lumOff val="60000"/>
            <a:alpha val="90000"/>
          </a:schemeClr>
        </a:solidFill>
      </dgm:spPr>
      <dgm:t>
        <a:bodyPr/>
        <a:lstStyle/>
        <a:p>
          <a:r>
            <a:rPr lang="tr-TR" sz="1200" b="1" dirty="0" smtClean="0"/>
            <a:t>SALTANATIN KALDIRILMASI</a:t>
          </a:r>
        </a:p>
        <a:p>
          <a:r>
            <a:rPr lang="tr-TR" sz="1200" b="1" dirty="0" smtClean="0"/>
            <a:t>1 Kasım 1922</a:t>
          </a:r>
          <a:endParaRPr lang="tr-TR" sz="12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F378D4AE-923E-4BCD-BD78-DC75DC5251E7}">
      <dgm:prSet phldrT="[Metin]" custT="1"/>
      <dgm:spPr>
        <a:solidFill>
          <a:srgbClr val="CCFF66">
            <a:alpha val="90000"/>
          </a:srgbClr>
        </a:solidFill>
      </dgm:spPr>
      <dgm:t>
        <a:bodyPr/>
        <a:lstStyle/>
        <a:p>
          <a:endParaRPr lang="tr-TR" sz="1200" b="1" dirty="0" smtClean="0"/>
        </a:p>
        <a:p>
          <a:r>
            <a:rPr lang="tr-TR" sz="1200" b="1" dirty="0" smtClean="0"/>
            <a:t>LOZAN BARIŞ ANTLAŞMASI</a:t>
          </a:r>
        </a:p>
        <a:p>
          <a:r>
            <a:rPr lang="tr-TR" sz="1200" b="1" dirty="0" smtClean="0"/>
            <a:t>24 Temmuz 1923</a:t>
          </a:r>
        </a:p>
        <a:p>
          <a:endParaRPr lang="tr-TR" sz="1200" b="1" dirty="0"/>
        </a:p>
      </dgm:t>
    </dgm:pt>
    <dgm:pt modelId="{BF9D65DD-FC8A-4AF2-9D44-D2D7A5B80828}" type="parTrans" cxnId="{DAC0189D-A872-4203-A380-47A8D49EBAF1}">
      <dgm:prSet/>
      <dgm:spPr/>
      <dgm:t>
        <a:bodyPr/>
        <a:lstStyle/>
        <a:p>
          <a:endParaRPr lang="tr-TR" sz="1400"/>
        </a:p>
      </dgm:t>
    </dgm:pt>
    <dgm:pt modelId="{93AD4F93-A45C-4387-B618-E9175AD58FCC}" type="sibTrans" cxnId="{DAC0189D-A872-4203-A380-47A8D49EBAF1}">
      <dgm:prSet/>
      <dgm:spPr/>
      <dgm:t>
        <a:bodyPr/>
        <a:lstStyle/>
        <a:p>
          <a:endParaRPr lang="tr-TR" sz="1400"/>
        </a:p>
      </dgm:t>
    </dgm:pt>
    <dgm:pt modelId="{D01A9C7A-0A40-40EF-B689-F6346962ECE4}">
      <dgm:prSet custT="1"/>
      <dgm:spPr>
        <a:solidFill>
          <a:srgbClr val="FFCC99">
            <a:alpha val="89804"/>
          </a:srgbClr>
        </a:solidFill>
      </dgm:spPr>
      <dgm:t>
        <a:bodyPr/>
        <a:lstStyle/>
        <a:p>
          <a:r>
            <a:rPr lang="tr-TR" sz="1200" b="1" dirty="0" smtClean="0"/>
            <a:t>HALİFELİĞİN</a:t>
          </a:r>
          <a:r>
            <a:rPr lang="tr-TR" sz="1400" b="1" dirty="0" smtClean="0"/>
            <a:t> KALDIRIL-MASI</a:t>
          </a:r>
        </a:p>
        <a:p>
          <a:r>
            <a:rPr lang="tr-TR" sz="1400" b="1" dirty="0" smtClean="0"/>
            <a:t>3 Mart 1924</a:t>
          </a:r>
          <a:endParaRPr lang="tr-TR" sz="14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1B627E8A-C8A6-4708-8359-BB4BBB442AF1}">
      <dgm:prSet custT="1"/>
      <dgm:spPr>
        <a:solidFill>
          <a:srgbClr val="FF99FF">
            <a:alpha val="89804"/>
          </a:srgbClr>
        </a:solidFill>
      </dgm:spPr>
      <dgm:t>
        <a:bodyPr/>
        <a:lstStyle/>
        <a:p>
          <a:r>
            <a:rPr lang="tr-TR" sz="1200" b="1" dirty="0" smtClean="0"/>
            <a:t>SİYASAL PARTİLER VE ÇOK PARTİLİ HAYATA GEÇİŞ</a:t>
          </a:r>
          <a:endParaRPr lang="tr-TR" sz="12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FB1743EA-A102-4F47-A097-5A1888CB2AB8}">
      <dgm:prSet custT="1"/>
      <dgm:spPr>
        <a:solidFill>
          <a:srgbClr val="FFCC99">
            <a:alpha val="90000"/>
          </a:srgbClr>
        </a:solidFill>
      </dgm:spPr>
      <dgm:t>
        <a:bodyPr/>
        <a:lstStyle/>
        <a:p>
          <a:r>
            <a:rPr lang="tr-TR" sz="1600" dirty="0" smtClean="0"/>
            <a:t>1-Tevhid-i Tedrisat Kanunu</a:t>
          </a:r>
        </a:p>
        <a:p>
          <a:r>
            <a:rPr lang="tr-TR" sz="1600" dirty="0" smtClean="0"/>
            <a:t>2-Şer’iye ve Evkaf Vekaletinin kaldırılması</a:t>
          </a:r>
        </a:p>
        <a:p>
          <a:r>
            <a:rPr lang="tr-TR" sz="1600" dirty="0" smtClean="0"/>
            <a:t>3-Erkan-ı Harbiye </a:t>
          </a:r>
          <a:r>
            <a:rPr lang="tr-TR" sz="1600" dirty="0" err="1" smtClean="0"/>
            <a:t>Vekaleti’nin</a:t>
          </a:r>
          <a:r>
            <a:rPr lang="tr-TR" sz="1600" dirty="0" smtClean="0"/>
            <a:t> kaldırılması</a:t>
          </a:r>
          <a:endParaRPr lang="tr-TR" sz="1600" dirty="0"/>
        </a:p>
      </dgm:t>
    </dgm:pt>
    <dgm:pt modelId="{F128880C-B1D8-4523-801D-A4EBAB59FCEA}" type="parTrans" cxnId="{D11608C4-A555-495F-A006-5AD2075A7F2C}">
      <dgm:prSet/>
      <dgm:spPr/>
      <dgm:t>
        <a:bodyPr/>
        <a:lstStyle/>
        <a:p>
          <a:endParaRPr lang="tr-TR" sz="1400"/>
        </a:p>
      </dgm:t>
    </dgm:pt>
    <dgm:pt modelId="{E13772AF-A11E-4ECC-823F-0ACA10F433F5}" type="sibTrans" cxnId="{D11608C4-A555-495F-A006-5AD2075A7F2C}">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43FDD882-7B3D-4C53-9EE7-906CBD7ADDDB}">
      <dgm:prSet/>
      <dgm:spPr>
        <a:solidFill>
          <a:srgbClr val="FF99FF">
            <a:alpha val="90000"/>
          </a:srgbClr>
        </a:solidFill>
      </dgm:spPr>
      <dgm:t>
        <a:bodyPr/>
        <a:lstStyle/>
        <a:p>
          <a:r>
            <a:rPr lang="tr-TR" dirty="0" smtClean="0"/>
            <a:t>1-Halk Fırkası</a:t>
          </a:r>
        </a:p>
        <a:p>
          <a:r>
            <a:rPr lang="tr-TR" dirty="0" smtClean="0"/>
            <a:t>2-Terakkiperver Cumhuriyet Fırkası</a:t>
          </a:r>
        </a:p>
        <a:p>
          <a:r>
            <a:rPr lang="tr-TR" dirty="0" smtClean="0"/>
            <a:t>3- Serbest Cumhuriyet Fırkası</a:t>
          </a:r>
          <a:endParaRPr lang="tr-TR" dirty="0"/>
        </a:p>
      </dgm:t>
    </dgm:pt>
    <dgm:pt modelId="{7808BC93-C34E-4B8D-82B2-F925E1D6136E}" type="parTrans" cxnId="{C7D16AD2-6265-4517-8861-07DECAD9DBD6}">
      <dgm:prSet/>
      <dgm:spPr/>
      <dgm:t>
        <a:bodyPr/>
        <a:lstStyle/>
        <a:p>
          <a:endParaRPr lang="tr-TR"/>
        </a:p>
      </dgm:t>
    </dgm:pt>
    <dgm:pt modelId="{D5FF6B89-E38F-45A9-A600-9EF9721DF2F4}" type="sibTrans" cxnId="{C7D16AD2-6265-4517-8861-07DECAD9DBD6}">
      <dgm:prSet/>
      <dgm:spPr/>
      <dgm:t>
        <a:bodyPr/>
        <a:lstStyle/>
        <a:p>
          <a:endParaRPr lang="tr-TR"/>
        </a:p>
      </dgm:t>
    </dgm:pt>
    <dgm:pt modelId="{C3D87C4A-2E78-42A9-9ABB-4AB51A235157}">
      <dgm:prSet custT="1"/>
      <dgm:spPr>
        <a:solidFill>
          <a:srgbClr val="00B050">
            <a:alpha val="90000"/>
          </a:srgbClr>
        </a:solidFill>
      </dgm:spPr>
      <dgm:t>
        <a:bodyPr/>
        <a:lstStyle/>
        <a:p>
          <a:r>
            <a:rPr lang="tr-TR" sz="1200" b="1" dirty="0" smtClean="0"/>
            <a:t>Türk Kadınına Siyasal Hakların Tanınması</a:t>
          </a:r>
          <a:endParaRPr lang="tr-TR" sz="1200" b="1" dirty="0"/>
        </a:p>
      </dgm:t>
    </dgm:pt>
    <dgm:pt modelId="{7D777987-B910-4E1B-9D4D-1DF2CE25967F}" type="parTrans" cxnId="{21757701-F67B-4232-93E6-0E58928F0815}">
      <dgm:prSet/>
      <dgm:spPr/>
      <dgm:t>
        <a:bodyPr/>
        <a:lstStyle/>
        <a:p>
          <a:endParaRPr lang="tr-TR"/>
        </a:p>
      </dgm:t>
    </dgm:pt>
    <dgm:pt modelId="{3BDDFA8B-9394-4FE4-9FA2-FA088BBA5098}" type="sibTrans" cxnId="{21757701-F67B-4232-93E6-0E58928F0815}">
      <dgm:prSet/>
      <dgm:spPr/>
      <dgm:t>
        <a:bodyPr/>
        <a:lstStyle/>
        <a:p>
          <a:endParaRPr lang="tr-TR"/>
        </a:p>
      </dgm:t>
    </dgm:pt>
    <dgm:pt modelId="{E4BA4A97-B042-482D-B507-0788B14488AB}">
      <dgm:prSet/>
      <dgm:spPr>
        <a:solidFill>
          <a:srgbClr val="00B050">
            <a:alpha val="90000"/>
          </a:srgbClr>
        </a:solidFill>
      </dgm:spPr>
      <dgm:t>
        <a:bodyPr/>
        <a:lstStyle/>
        <a:p>
          <a:r>
            <a:rPr lang="tr-TR" dirty="0" smtClean="0">
              <a:cs typeface="Times New Roman" pitchFamily="18" charset="0"/>
            </a:rPr>
            <a:t>Türk kadınına ilk siyasal hak </a:t>
          </a:r>
          <a:r>
            <a:rPr lang="tr-TR" dirty="0" smtClean="0">
              <a:solidFill>
                <a:srgbClr val="FFFF00"/>
              </a:solidFill>
              <a:cs typeface="Times New Roman" pitchFamily="18" charset="0"/>
            </a:rPr>
            <a:t>1930</a:t>
          </a:r>
          <a:r>
            <a:rPr lang="tr-TR" dirty="0" smtClean="0">
              <a:cs typeface="Times New Roman" pitchFamily="18" charset="0"/>
            </a:rPr>
            <a:t> yılında verilmiştir. </a:t>
          </a:r>
          <a:r>
            <a:rPr lang="tr-TR" dirty="0" smtClean="0">
              <a:solidFill>
                <a:srgbClr val="FFFF00"/>
              </a:solidFill>
              <a:cs typeface="Times New Roman" pitchFamily="18" charset="0"/>
            </a:rPr>
            <a:t>3 Nisan 1930’da </a:t>
          </a:r>
          <a:r>
            <a:rPr lang="tr-TR" dirty="0" smtClean="0">
              <a:cs typeface="Times New Roman" pitchFamily="18" charset="0"/>
            </a:rPr>
            <a:t>kabul edilen Belediyeler Kanunu ile Türk kadını, belediye üyesi seçme ve seçilme hakkını elde etmiştir. </a:t>
          </a:r>
          <a:r>
            <a:rPr lang="tr-TR" dirty="0" smtClean="0">
              <a:solidFill>
                <a:srgbClr val="FFFF00"/>
              </a:solidFill>
              <a:cs typeface="Times New Roman" pitchFamily="18" charset="0"/>
            </a:rPr>
            <a:t>26 Ekim 1933’te </a:t>
          </a:r>
          <a:r>
            <a:rPr lang="tr-TR" dirty="0" smtClean="0">
              <a:cs typeface="Times New Roman" pitchFamily="18" charset="0"/>
            </a:rPr>
            <a:t>çıkan köy ka</a:t>
          </a:r>
          <a:r>
            <a:rPr lang="tr-TR" dirty="0" smtClean="0"/>
            <a:t>n</a:t>
          </a:r>
          <a:r>
            <a:rPr lang="tr-TR" dirty="0" smtClean="0">
              <a:cs typeface="Times New Roman" pitchFamily="18" charset="0"/>
            </a:rPr>
            <a:t>unu ile muhtar, </a:t>
          </a:r>
          <a:r>
            <a:rPr lang="tr-TR" dirty="0" smtClean="0">
              <a:solidFill>
                <a:srgbClr val="FFFF00"/>
              </a:solidFill>
              <a:cs typeface="Times New Roman" pitchFamily="18" charset="0"/>
            </a:rPr>
            <a:t>5 Aralık 1934’te </a:t>
          </a:r>
          <a:r>
            <a:rPr lang="tr-TR" dirty="0" smtClean="0">
              <a:cs typeface="Times New Roman" pitchFamily="18" charset="0"/>
            </a:rPr>
            <a:t>çıkan kanunla da milletvekili seçme ve seçilme hakkına sahip olmuştur.</a:t>
          </a:r>
        </a:p>
      </dgm:t>
    </dgm:pt>
    <dgm:pt modelId="{9E85093C-3152-40E9-975C-3FE423AA31BC}" type="parTrans" cxnId="{FA794BE7-80B5-4AF7-A317-D1A85512468A}">
      <dgm:prSet/>
      <dgm:spPr/>
      <dgm:t>
        <a:bodyPr/>
        <a:lstStyle/>
        <a:p>
          <a:endParaRPr lang="tr-TR"/>
        </a:p>
      </dgm:t>
    </dgm:pt>
    <dgm:pt modelId="{11F6C09A-3CC7-4F9B-B2BB-87F5A1DE307B}" type="sibTrans" cxnId="{FA794BE7-80B5-4AF7-A317-D1A85512468A}">
      <dgm:prSet/>
      <dgm:spPr/>
      <dgm:t>
        <a:bodyPr/>
        <a:lstStyle/>
        <a:p>
          <a:endParaRPr lang="tr-TR"/>
        </a:p>
      </dgm:t>
    </dgm:pt>
    <dgm:pt modelId="{392997C8-299A-4693-BD44-D11C91126A51}">
      <dgm:prSet custT="1"/>
      <dgm:spPr>
        <a:solidFill>
          <a:schemeClr val="accent1">
            <a:lumMod val="40000"/>
            <a:lumOff val="60000"/>
            <a:alpha val="90000"/>
          </a:schemeClr>
        </a:solidFill>
      </dgm:spPr>
      <dgm:t>
        <a:bodyPr/>
        <a:lstStyle/>
        <a:p>
          <a:r>
            <a:rPr lang="tr-TR" sz="1200" b="1" dirty="0" smtClean="0"/>
            <a:t>Cumhuriyet’in İlanı</a:t>
          </a:r>
        </a:p>
        <a:p>
          <a:r>
            <a:rPr lang="tr-TR" sz="1200" b="1" dirty="0" smtClean="0"/>
            <a:t>29 Ekim 1923</a:t>
          </a:r>
          <a:endParaRPr lang="tr-TR" sz="1200" b="1" dirty="0"/>
        </a:p>
      </dgm:t>
    </dgm:pt>
    <dgm:pt modelId="{568FF226-BEA8-4161-AE41-982F97EC50C8}" type="parTrans" cxnId="{1953B708-62FB-49E5-B0FF-93AD129E94E8}">
      <dgm:prSet/>
      <dgm:spPr/>
      <dgm:t>
        <a:bodyPr/>
        <a:lstStyle/>
        <a:p>
          <a:endParaRPr lang="tr-TR"/>
        </a:p>
      </dgm:t>
    </dgm:pt>
    <dgm:pt modelId="{2B5F8D3B-5241-48E1-B1C7-72E6E18C1517}" type="sibTrans" cxnId="{1953B708-62FB-49E5-B0FF-93AD129E94E8}">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58035">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45543">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7E50C17D-3399-46D2-99E8-7FFD2381F174}" type="pres">
      <dgm:prSet presAssocID="{E8B735A4-D4E9-4036-BEEB-269FA5174943}" presName="Name17" presStyleLbl="parChTrans1D3" presStyleIdx="0" presStyleCnt="6"/>
      <dgm:spPr/>
      <dgm:t>
        <a:bodyPr/>
        <a:lstStyle/>
        <a:p>
          <a:endParaRPr lang="tr-TR"/>
        </a:p>
      </dgm:t>
    </dgm:pt>
    <dgm:pt modelId="{1EDC3D8B-804D-4890-94A5-663BDC5E37A5}" type="pres">
      <dgm:prSet presAssocID="{284B6CA5-A8E8-4C36-9CC8-D51BA14DA44E}" presName="hierRoot3" presStyleCnt="0"/>
      <dgm:spPr/>
    </dgm:pt>
    <dgm:pt modelId="{0A40551D-B62F-4CB1-8BB2-AF4314071E01}" type="pres">
      <dgm:prSet presAssocID="{284B6CA5-A8E8-4C36-9CC8-D51BA14DA44E}" presName="composite3" presStyleCnt="0"/>
      <dgm:spPr/>
    </dgm:pt>
    <dgm:pt modelId="{07C8B07A-7579-4EE2-94D6-2DE2A088863D}" type="pres">
      <dgm:prSet presAssocID="{284B6CA5-A8E8-4C36-9CC8-D51BA14DA44E}" presName="background3" presStyleLbl="node3" presStyleIdx="0" presStyleCnt="6"/>
      <dgm:spPr/>
    </dgm:pt>
    <dgm:pt modelId="{121AB780-554F-4DB9-A7E4-A02CE8E3552F}" type="pres">
      <dgm:prSet presAssocID="{284B6CA5-A8E8-4C36-9CC8-D51BA14DA44E}" presName="text3" presStyleLbl="fgAcc3" presStyleIdx="0" presStyleCnt="6">
        <dgm:presLayoutVars>
          <dgm:chPref val="3"/>
        </dgm:presLayoutVars>
      </dgm:prSet>
      <dgm:spPr/>
      <dgm:t>
        <a:bodyPr/>
        <a:lstStyle/>
        <a:p>
          <a:endParaRPr lang="tr-TR"/>
        </a:p>
      </dgm:t>
    </dgm:pt>
    <dgm:pt modelId="{D3E1F392-7EA8-4898-8574-C7D63E53EAF4}" type="pres">
      <dgm:prSet presAssocID="{284B6CA5-A8E8-4C36-9CC8-D51BA14DA44E}" presName="hierChild4" presStyleCnt="0"/>
      <dgm:spPr/>
    </dgm:pt>
    <dgm:pt modelId="{74D8CDE2-E28D-4C8C-ACDC-08AB8BFCBFA4}" type="pres">
      <dgm:prSet presAssocID="{BF9D65DD-FC8A-4AF2-9D44-D2D7A5B80828}" presName="Name17" presStyleLbl="parChTrans1D3" presStyleIdx="1" presStyleCnt="6"/>
      <dgm:spPr/>
      <dgm:t>
        <a:bodyPr/>
        <a:lstStyle/>
        <a:p>
          <a:endParaRPr lang="tr-TR"/>
        </a:p>
      </dgm:t>
    </dgm:pt>
    <dgm:pt modelId="{8D6C656E-D00A-48E9-B739-150509B5C561}" type="pres">
      <dgm:prSet presAssocID="{F378D4AE-923E-4BCD-BD78-DC75DC5251E7}" presName="hierRoot3" presStyleCnt="0"/>
      <dgm:spPr/>
    </dgm:pt>
    <dgm:pt modelId="{C93F7E92-B278-44DA-8702-195DE9D9A265}" type="pres">
      <dgm:prSet presAssocID="{F378D4AE-923E-4BCD-BD78-DC75DC5251E7}" presName="composite3" presStyleCnt="0"/>
      <dgm:spPr/>
    </dgm:pt>
    <dgm:pt modelId="{1273ECEB-EB6A-42A1-8026-4926F2383F73}" type="pres">
      <dgm:prSet presAssocID="{F378D4AE-923E-4BCD-BD78-DC75DC5251E7}" presName="background3" presStyleLbl="node3" presStyleIdx="1" presStyleCnt="6"/>
      <dgm:spPr/>
    </dgm:pt>
    <dgm:pt modelId="{09C4EDF9-AC54-432A-9CB2-9F63495FC634}" type="pres">
      <dgm:prSet presAssocID="{F378D4AE-923E-4BCD-BD78-DC75DC5251E7}" presName="text3" presStyleLbl="fgAcc3" presStyleIdx="1" presStyleCnt="6">
        <dgm:presLayoutVars>
          <dgm:chPref val="3"/>
        </dgm:presLayoutVars>
      </dgm:prSet>
      <dgm:spPr/>
      <dgm:t>
        <a:bodyPr/>
        <a:lstStyle/>
        <a:p>
          <a:endParaRPr lang="tr-TR"/>
        </a:p>
      </dgm:t>
    </dgm:pt>
    <dgm:pt modelId="{54E4FF98-4A31-4A35-A901-C36089FECA80}" type="pres">
      <dgm:prSet presAssocID="{F378D4AE-923E-4BCD-BD78-DC75DC5251E7}" presName="hierChild4" presStyleCnt="0"/>
      <dgm:spPr/>
    </dgm:pt>
    <dgm:pt modelId="{3587F210-DB5A-40C7-8B55-A07339D3A8A8}" type="pres">
      <dgm:prSet presAssocID="{568FF226-BEA8-4161-AE41-982F97EC50C8}" presName="Name17" presStyleLbl="parChTrans1D3" presStyleIdx="2" presStyleCnt="6"/>
      <dgm:spPr/>
      <dgm:t>
        <a:bodyPr/>
        <a:lstStyle/>
        <a:p>
          <a:endParaRPr lang="tr-TR"/>
        </a:p>
      </dgm:t>
    </dgm:pt>
    <dgm:pt modelId="{526C146E-6C3A-43D0-B965-B4A149032756}" type="pres">
      <dgm:prSet presAssocID="{392997C8-299A-4693-BD44-D11C91126A51}" presName="hierRoot3" presStyleCnt="0"/>
      <dgm:spPr/>
    </dgm:pt>
    <dgm:pt modelId="{AED6DAB8-EFA9-4331-989F-8DCDDD166F9F}" type="pres">
      <dgm:prSet presAssocID="{392997C8-299A-4693-BD44-D11C91126A51}" presName="composite3" presStyleCnt="0"/>
      <dgm:spPr/>
    </dgm:pt>
    <dgm:pt modelId="{674EAE00-103A-45BC-8813-6BBC9CBC3E2A}" type="pres">
      <dgm:prSet presAssocID="{392997C8-299A-4693-BD44-D11C91126A51}" presName="background3" presStyleLbl="node3" presStyleIdx="2" presStyleCnt="6"/>
      <dgm:spPr/>
    </dgm:pt>
    <dgm:pt modelId="{A2577133-4419-4F13-A665-9BD0D0997A11}" type="pres">
      <dgm:prSet presAssocID="{392997C8-299A-4693-BD44-D11C91126A51}" presName="text3" presStyleLbl="fgAcc3" presStyleIdx="2" presStyleCnt="6">
        <dgm:presLayoutVars>
          <dgm:chPref val="3"/>
        </dgm:presLayoutVars>
      </dgm:prSet>
      <dgm:spPr/>
      <dgm:t>
        <a:bodyPr/>
        <a:lstStyle/>
        <a:p>
          <a:endParaRPr lang="tr-TR"/>
        </a:p>
      </dgm:t>
    </dgm:pt>
    <dgm:pt modelId="{BE506723-F865-4827-8E44-8CCEB3C565EA}" type="pres">
      <dgm:prSet presAssocID="{392997C8-299A-4693-BD44-D11C91126A51}" presName="hierChild4" presStyleCnt="0"/>
      <dgm:spPr/>
    </dgm:pt>
    <dgm:pt modelId="{14FF25E2-BB06-4E32-93EC-4A953C855FC6}" type="pres">
      <dgm:prSet presAssocID="{AD148907-65A0-4DD4-8956-CF7D31CC36F2}" presName="Name17" presStyleLbl="parChTrans1D3" presStyleIdx="3" presStyleCnt="6"/>
      <dgm:spPr/>
      <dgm:t>
        <a:bodyPr/>
        <a:lstStyle/>
        <a:p>
          <a:endParaRPr lang="tr-TR"/>
        </a:p>
      </dgm:t>
    </dgm:pt>
    <dgm:pt modelId="{BB727963-D0D1-49F1-B263-2F6518121A87}" type="pres">
      <dgm:prSet presAssocID="{D01A9C7A-0A40-40EF-B689-F6346962ECE4}" presName="hierRoot3" presStyleCnt="0"/>
      <dgm:spPr/>
    </dgm:pt>
    <dgm:pt modelId="{BE43BD32-3EED-48D9-88C2-D1C481417F2E}" type="pres">
      <dgm:prSet presAssocID="{D01A9C7A-0A40-40EF-B689-F6346962ECE4}" presName="composite3" presStyleCnt="0"/>
      <dgm:spPr/>
    </dgm:pt>
    <dgm:pt modelId="{832DAFF1-A4DF-4E74-A7FC-F475372164B9}" type="pres">
      <dgm:prSet presAssocID="{D01A9C7A-0A40-40EF-B689-F6346962ECE4}" presName="background3" presStyleLbl="node3" presStyleIdx="3" presStyleCnt="6"/>
      <dgm:spPr/>
    </dgm:pt>
    <dgm:pt modelId="{FBC52F3A-FA7E-4118-847B-E7839CC5F81F}" type="pres">
      <dgm:prSet presAssocID="{D01A9C7A-0A40-40EF-B689-F6346962ECE4}" presName="text3" presStyleLbl="fgAcc3" presStyleIdx="3" presStyleCnt="6">
        <dgm:presLayoutVars>
          <dgm:chPref val="3"/>
        </dgm:presLayoutVars>
      </dgm:prSet>
      <dgm:spPr/>
      <dgm:t>
        <a:bodyPr/>
        <a:lstStyle/>
        <a:p>
          <a:endParaRPr lang="tr-TR"/>
        </a:p>
      </dgm:t>
    </dgm:pt>
    <dgm:pt modelId="{371FC7C7-BEBC-4284-8D9E-3E04DC75325C}" type="pres">
      <dgm:prSet presAssocID="{D01A9C7A-0A40-40EF-B689-F6346962ECE4}" presName="hierChild4" presStyleCnt="0"/>
      <dgm:spPr/>
    </dgm:pt>
    <dgm:pt modelId="{5B61A4A2-460B-494D-A643-7EBF3F390015}" type="pres">
      <dgm:prSet presAssocID="{F128880C-B1D8-4523-801D-A4EBAB59FCEA}" presName="Name23" presStyleLbl="parChTrans1D4" presStyleIdx="0" presStyleCnt="3"/>
      <dgm:spPr/>
      <dgm:t>
        <a:bodyPr/>
        <a:lstStyle/>
        <a:p>
          <a:endParaRPr lang="tr-TR"/>
        </a:p>
      </dgm:t>
    </dgm:pt>
    <dgm:pt modelId="{255AF872-7AC5-416E-9A37-07DD7A1F2496}" type="pres">
      <dgm:prSet presAssocID="{FB1743EA-A102-4F47-A097-5A1888CB2AB8}" presName="hierRoot4" presStyleCnt="0"/>
      <dgm:spPr/>
    </dgm:pt>
    <dgm:pt modelId="{D4861A82-5747-4552-8295-B08C5AFF47D6}" type="pres">
      <dgm:prSet presAssocID="{FB1743EA-A102-4F47-A097-5A1888CB2AB8}" presName="composite4" presStyleCnt="0"/>
      <dgm:spPr/>
    </dgm:pt>
    <dgm:pt modelId="{F24FF4ED-E74E-457A-850C-49CC24FFA378}" type="pres">
      <dgm:prSet presAssocID="{FB1743EA-A102-4F47-A097-5A1888CB2AB8}" presName="background4" presStyleLbl="node4" presStyleIdx="0" presStyleCnt="3"/>
      <dgm:spPr/>
    </dgm:pt>
    <dgm:pt modelId="{AB2FC04C-A240-433E-A98C-FFC65F0A278D}" type="pres">
      <dgm:prSet presAssocID="{FB1743EA-A102-4F47-A097-5A1888CB2AB8}" presName="text4" presStyleLbl="fgAcc4" presStyleIdx="0" presStyleCnt="3" custScaleY="347728">
        <dgm:presLayoutVars>
          <dgm:chPref val="3"/>
        </dgm:presLayoutVars>
      </dgm:prSet>
      <dgm:spPr/>
      <dgm:t>
        <a:bodyPr/>
        <a:lstStyle/>
        <a:p>
          <a:endParaRPr lang="tr-TR"/>
        </a:p>
      </dgm:t>
    </dgm:pt>
    <dgm:pt modelId="{6C377EE7-1BC2-47ED-8D89-5D9811D516EE}" type="pres">
      <dgm:prSet presAssocID="{FB1743EA-A102-4F47-A097-5A1888CB2AB8}" presName="hierChild5" presStyleCnt="0"/>
      <dgm:spPr/>
    </dgm:pt>
    <dgm:pt modelId="{5DC73D40-DAC3-4F61-9C86-7C9D71113989}" type="pres">
      <dgm:prSet presAssocID="{09F840D8-854D-49F6-B272-927AB4D8D155}" presName="Name17" presStyleLbl="parChTrans1D3" presStyleIdx="4" presStyleCnt="6"/>
      <dgm:spPr/>
      <dgm:t>
        <a:bodyPr/>
        <a:lstStyle/>
        <a:p>
          <a:endParaRPr lang="tr-TR"/>
        </a:p>
      </dgm:t>
    </dgm:pt>
    <dgm:pt modelId="{3078CC8B-9412-4F7F-8EB4-1173D6914097}" type="pres">
      <dgm:prSet presAssocID="{1B627E8A-C8A6-4708-8359-BB4BBB442AF1}" presName="hierRoot3" presStyleCnt="0"/>
      <dgm:spPr/>
    </dgm:pt>
    <dgm:pt modelId="{5B7D39DE-98D8-4427-82DB-8FDA2F787C7F}" type="pres">
      <dgm:prSet presAssocID="{1B627E8A-C8A6-4708-8359-BB4BBB442AF1}" presName="composite3" presStyleCnt="0"/>
      <dgm:spPr/>
    </dgm:pt>
    <dgm:pt modelId="{79D1FB52-9340-403A-BF1D-2B8878A1F049}" type="pres">
      <dgm:prSet presAssocID="{1B627E8A-C8A6-4708-8359-BB4BBB442AF1}" presName="background3" presStyleLbl="node3" presStyleIdx="4" presStyleCnt="6"/>
      <dgm:spPr/>
    </dgm:pt>
    <dgm:pt modelId="{938DFD81-BFE2-4BD5-9AF8-EE998D0C4B32}" type="pres">
      <dgm:prSet presAssocID="{1B627E8A-C8A6-4708-8359-BB4BBB442AF1}" presName="text3" presStyleLbl="fgAcc3" presStyleIdx="4" presStyleCnt="6">
        <dgm:presLayoutVars>
          <dgm:chPref val="3"/>
        </dgm:presLayoutVars>
      </dgm:prSet>
      <dgm:spPr/>
      <dgm:t>
        <a:bodyPr/>
        <a:lstStyle/>
        <a:p>
          <a:endParaRPr lang="tr-TR"/>
        </a:p>
      </dgm:t>
    </dgm:pt>
    <dgm:pt modelId="{49765739-6B32-4456-AC15-F3B877DE0D1F}" type="pres">
      <dgm:prSet presAssocID="{1B627E8A-C8A6-4708-8359-BB4BBB442AF1}" presName="hierChild4" presStyleCnt="0"/>
      <dgm:spPr/>
    </dgm:pt>
    <dgm:pt modelId="{A9783B13-DB62-4182-A036-90A466DE0530}" type="pres">
      <dgm:prSet presAssocID="{7808BC93-C34E-4B8D-82B2-F925E1D6136E}" presName="Name23" presStyleLbl="parChTrans1D4" presStyleIdx="1" presStyleCnt="3"/>
      <dgm:spPr/>
      <dgm:t>
        <a:bodyPr/>
        <a:lstStyle/>
        <a:p>
          <a:endParaRPr lang="tr-TR"/>
        </a:p>
      </dgm:t>
    </dgm:pt>
    <dgm:pt modelId="{24AE1C0A-9316-4C50-89EE-1541BE356A49}" type="pres">
      <dgm:prSet presAssocID="{43FDD882-7B3D-4C53-9EE7-906CBD7ADDDB}" presName="hierRoot4" presStyleCnt="0"/>
      <dgm:spPr/>
    </dgm:pt>
    <dgm:pt modelId="{007CF1B5-EC97-4455-A876-7BE1D8BA52C8}" type="pres">
      <dgm:prSet presAssocID="{43FDD882-7B3D-4C53-9EE7-906CBD7ADDDB}" presName="composite4" presStyleCnt="0"/>
      <dgm:spPr/>
    </dgm:pt>
    <dgm:pt modelId="{E67FBB3A-B61D-42D9-88A6-A37AB526C920}" type="pres">
      <dgm:prSet presAssocID="{43FDD882-7B3D-4C53-9EE7-906CBD7ADDDB}" presName="background4" presStyleLbl="node4" presStyleIdx="1" presStyleCnt="3"/>
      <dgm:spPr/>
    </dgm:pt>
    <dgm:pt modelId="{C6A6EC22-DC36-43C5-BF47-E3B49C5562E9}" type="pres">
      <dgm:prSet presAssocID="{43FDD882-7B3D-4C53-9EE7-906CBD7ADDDB}" presName="text4" presStyleLbl="fgAcc4" presStyleIdx="1" presStyleCnt="3" custScaleY="344144">
        <dgm:presLayoutVars>
          <dgm:chPref val="3"/>
        </dgm:presLayoutVars>
      </dgm:prSet>
      <dgm:spPr/>
      <dgm:t>
        <a:bodyPr/>
        <a:lstStyle/>
        <a:p>
          <a:endParaRPr lang="tr-TR"/>
        </a:p>
      </dgm:t>
    </dgm:pt>
    <dgm:pt modelId="{AEA7A319-47D7-450A-81A7-9B209986EDAF}" type="pres">
      <dgm:prSet presAssocID="{43FDD882-7B3D-4C53-9EE7-906CBD7ADDDB}" presName="hierChild5" presStyleCnt="0"/>
      <dgm:spPr/>
    </dgm:pt>
    <dgm:pt modelId="{141A034F-F9CB-4210-9227-23DA68452030}" type="pres">
      <dgm:prSet presAssocID="{7D777987-B910-4E1B-9D4D-1DF2CE25967F}" presName="Name17" presStyleLbl="parChTrans1D3" presStyleIdx="5" presStyleCnt="6"/>
      <dgm:spPr/>
      <dgm:t>
        <a:bodyPr/>
        <a:lstStyle/>
        <a:p>
          <a:endParaRPr lang="tr-TR"/>
        </a:p>
      </dgm:t>
    </dgm:pt>
    <dgm:pt modelId="{1A21F8C4-3596-4AA7-BACE-B5E37CD53A15}" type="pres">
      <dgm:prSet presAssocID="{C3D87C4A-2E78-42A9-9ABB-4AB51A235157}" presName="hierRoot3" presStyleCnt="0"/>
      <dgm:spPr/>
    </dgm:pt>
    <dgm:pt modelId="{052DAAF8-F6EC-44BD-8FA8-447BC2419BA6}" type="pres">
      <dgm:prSet presAssocID="{C3D87C4A-2E78-42A9-9ABB-4AB51A235157}" presName="composite3" presStyleCnt="0"/>
      <dgm:spPr/>
    </dgm:pt>
    <dgm:pt modelId="{552268AC-62E4-49BD-A35D-EC4D3B4F92A4}" type="pres">
      <dgm:prSet presAssocID="{C3D87C4A-2E78-42A9-9ABB-4AB51A235157}" presName="background3" presStyleLbl="node3" presStyleIdx="5" presStyleCnt="6"/>
      <dgm:spPr/>
    </dgm:pt>
    <dgm:pt modelId="{E11126F0-87B2-4148-B5B2-4892C8784636}" type="pres">
      <dgm:prSet presAssocID="{C3D87C4A-2E78-42A9-9ABB-4AB51A235157}" presName="text3" presStyleLbl="fgAcc3" presStyleIdx="5" presStyleCnt="6" custLinFactNeighborX="3323" custLinFactNeighborY="-2477">
        <dgm:presLayoutVars>
          <dgm:chPref val="3"/>
        </dgm:presLayoutVars>
      </dgm:prSet>
      <dgm:spPr/>
      <dgm:t>
        <a:bodyPr/>
        <a:lstStyle/>
        <a:p>
          <a:endParaRPr lang="tr-TR"/>
        </a:p>
      </dgm:t>
    </dgm:pt>
    <dgm:pt modelId="{8736F942-1C6F-41BF-A502-BADE3585148E}" type="pres">
      <dgm:prSet presAssocID="{C3D87C4A-2E78-42A9-9ABB-4AB51A235157}" presName="hierChild4" presStyleCnt="0"/>
      <dgm:spPr/>
    </dgm:pt>
    <dgm:pt modelId="{1308EC2B-21F0-4F3F-8A4B-8B34705F289B}" type="pres">
      <dgm:prSet presAssocID="{9E85093C-3152-40E9-975C-3FE423AA31BC}" presName="Name23" presStyleLbl="parChTrans1D4" presStyleIdx="2" presStyleCnt="3"/>
      <dgm:spPr/>
      <dgm:t>
        <a:bodyPr/>
        <a:lstStyle/>
        <a:p>
          <a:endParaRPr lang="tr-TR"/>
        </a:p>
      </dgm:t>
    </dgm:pt>
    <dgm:pt modelId="{E658F48A-DD34-41F3-96CA-84207BB87244}" type="pres">
      <dgm:prSet presAssocID="{E4BA4A97-B042-482D-B507-0788B14488AB}" presName="hierRoot4" presStyleCnt="0"/>
      <dgm:spPr/>
    </dgm:pt>
    <dgm:pt modelId="{A203FAFE-898D-4D46-A1B8-CD4E9A96B44B}" type="pres">
      <dgm:prSet presAssocID="{E4BA4A97-B042-482D-B507-0788B14488AB}" presName="composite4" presStyleCnt="0"/>
      <dgm:spPr/>
    </dgm:pt>
    <dgm:pt modelId="{17180822-F4E9-4857-96A7-B6A4F4F7879F}" type="pres">
      <dgm:prSet presAssocID="{E4BA4A97-B042-482D-B507-0788B14488AB}" presName="background4" presStyleLbl="node4" presStyleIdx="2" presStyleCnt="3"/>
      <dgm:spPr/>
    </dgm:pt>
    <dgm:pt modelId="{5DC00B51-7317-42D5-A733-2A6EF02E4888}" type="pres">
      <dgm:prSet presAssocID="{E4BA4A97-B042-482D-B507-0788B14488AB}" presName="text4" presStyleLbl="fgAcc4" presStyleIdx="2" presStyleCnt="3" custScaleY="343940">
        <dgm:presLayoutVars>
          <dgm:chPref val="3"/>
        </dgm:presLayoutVars>
      </dgm:prSet>
      <dgm:spPr/>
      <dgm:t>
        <a:bodyPr/>
        <a:lstStyle/>
        <a:p>
          <a:endParaRPr lang="tr-TR"/>
        </a:p>
      </dgm:t>
    </dgm:pt>
    <dgm:pt modelId="{00AB268D-3C0B-4365-87F4-57F3B8C8CB45}" type="pres">
      <dgm:prSet presAssocID="{E4BA4A97-B042-482D-B507-0788B14488AB}" presName="hierChild5" presStyleCnt="0"/>
      <dgm:spPr/>
    </dgm:pt>
  </dgm:ptLst>
  <dgm:cxnLst>
    <dgm:cxn modelId="{B772BA25-3D9C-41CE-B8BC-3AB8F699DD92}" type="presOf" srcId="{D01A9C7A-0A40-40EF-B689-F6346962ECE4}" destId="{FBC52F3A-FA7E-4118-847B-E7839CC5F81F}" srcOrd="0" destOrd="0" presId="urn:microsoft.com/office/officeart/2005/8/layout/hierarchy1"/>
    <dgm:cxn modelId="{FD7EAC18-5097-4552-81E0-B4DADCD2F91A}" type="presOf" srcId="{AD148907-65A0-4DD4-8956-CF7D31CC36F2}" destId="{14FF25E2-BB06-4E32-93EC-4A953C855FC6}" srcOrd="0" destOrd="0" presId="urn:microsoft.com/office/officeart/2005/8/layout/hierarchy1"/>
    <dgm:cxn modelId="{2F13DACC-9235-40A2-936E-DE9E7DEA896F}" srcId="{5515CF32-D4C2-4074-98EF-A55377193C14}" destId="{D01A9C7A-0A40-40EF-B689-F6346962ECE4}" srcOrd="3" destOrd="0" parTransId="{AD148907-65A0-4DD4-8956-CF7D31CC36F2}" sibTransId="{760DF455-7DAF-4281-8100-C45C048AA54C}"/>
    <dgm:cxn modelId="{A1603957-15F7-4AF7-8645-578DCF2AC12C}" type="presOf" srcId="{5515CF32-D4C2-4074-98EF-A55377193C14}" destId="{D0D4AD99-C51F-4DE5-8B29-B99D865EAB9A}"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8419FE6C-A0C0-4073-938F-07A11F77214B}" srcId="{E2395FB3-B45A-422A-BB9C-44C62ADB70FC}" destId="{5515CF32-D4C2-4074-98EF-A55377193C14}" srcOrd="0" destOrd="0" parTransId="{E726EFAD-5D4D-4007-BD72-1ADA9250448D}" sibTransId="{8A44418C-3E33-4B3B-9FF0-C37BC9E3745E}"/>
    <dgm:cxn modelId="{21757701-F67B-4232-93E6-0E58928F0815}" srcId="{5515CF32-D4C2-4074-98EF-A55377193C14}" destId="{C3D87C4A-2E78-42A9-9ABB-4AB51A235157}" srcOrd="5" destOrd="0" parTransId="{7D777987-B910-4E1B-9D4D-1DF2CE25967F}" sibTransId="{3BDDFA8B-9394-4FE4-9FA2-FA088BBA5098}"/>
    <dgm:cxn modelId="{BABADBFA-DCF5-43E0-A35F-2973899F77F2}" type="presOf" srcId="{1B627E8A-C8A6-4708-8359-BB4BBB442AF1}" destId="{938DFD81-BFE2-4BD5-9AF8-EE998D0C4B32}" srcOrd="0" destOrd="0" presId="urn:microsoft.com/office/officeart/2005/8/layout/hierarchy1"/>
    <dgm:cxn modelId="{FA794BE7-80B5-4AF7-A317-D1A85512468A}" srcId="{C3D87C4A-2E78-42A9-9ABB-4AB51A235157}" destId="{E4BA4A97-B042-482D-B507-0788B14488AB}" srcOrd="0" destOrd="0" parTransId="{9E85093C-3152-40E9-975C-3FE423AA31BC}" sibTransId="{11F6C09A-3CC7-4F9B-B2BB-87F5A1DE307B}"/>
    <dgm:cxn modelId="{8D9CC35F-936B-429B-AD56-FD20DAC5ED00}" type="presOf" srcId="{E8B735A4-D4E9-4036-BEEB-269FA5174943}" destId="{7E50C17D-3399-46D2-99E8-7FFD2381F174}" srcOrd="0" destOrd="0" presId="urn:microsoft.com/office/officeart/2005/8/layout/hierarchy1"/>
    <dgm:cxn modelId="{6CF0A8EF-5449-479D-9CC2-AB2090676FBC}" type="presOf" srcId="{568FF226-BEA8-4161-AE41-982F97EC50C8}" destId="{3587F210-DB5A-40C7-8B55-A07339D3A8A8}" srcOrd="0" destOrd="0" presId="urn:microsoft.com/office/officeart/2005/8/layout/hierarchy1"/>
    <dgm:cxn modelId="{5642DC9C-D0FF-41E6-B2A3-7D7EDAA5B7C2}" type="presOf" srcId="{09F840D8-854D-49F6-B272-927AB4D8D155}" destId="{5DC73D40-DAC3-4F61-9C86-7C9D71113989}" srcOrd="0" destOrd="0" presId="urn:microsoft.com/office/officeart/2005/8/layout/hierarchy1"/>
    <dgm:cxn modelId="{ED0AE861-9E3D-4246-9869-3F4514FC0C9C}" type="presOf" srcId="{7D777987-B910-4E1B-9D4D-1DF2CE25967F}" destId="{141A034F-F9CB-4210-9227-23DA68452030}" srcOrd="0" destOrd="0" presId="urn:microsoft.com/office/officeart/2005/8/layout/hierarchy1"/>
    <dgm:cxn modelId="{47402CBF-A776-47BC-9C80-229C067D37C4}" type="presOf" srcId="{E2395FB3-B45A-422A-BB9C-44C62ADB70FC}" destId="{983F1C40-F0F6-4AB4-AC39-6C4AD5F7BF08}" srcOrd="0" destOrd="0" presId="urn:microsoft.com/office/officeart/2005/8/layout/hierarchy1"/>
    <dgm:cxn modelId="{FD99EC99-E766-497A-8983-CBB880BD75A6}" type="presOf" srcId="{43FDD882-7B3D-4C53-9EE7-906CBD7ADDDB}" destId="{C6A6EC22-DC36-43C5-BF47-E3B49C5562E9}" srcOrd="0" destOrd="0" presId="urn:microsoft.com/office/officeart/2005/8/layout/hierarchy1"/>
    <dgm:cxn modelId="{7879625E-7B83-4F1B-85B5-70E1F8F1C30D}" srcId="{AEF296F4-D418-44C2-889A-527520DDC60E}" destId="{E2395FB3-B45A-422A-BB9C-44C62ADB70FC}" srcOrd="0" destOrd="0" parTransId="{95CF15A7-ADDF-4417-839A-E918666C8313}" sibTransId="{8BD89AFE-1C87-424C-ACB6-8BE3F82E2957}"/>
    <dgm:cxn modelId="{1953B708-62FB-49E5-B0FF-93AD129E94E8}" srcId="{5515CF32-D4C2-4074-98EF-A55377193C14}" destId="{392997C8-299A-4693-BD44-D11C91126A51}" srcOrd="2" destOrd="0" parTransId="{568FF226-BEA8-4161-AE41-982F97EC50C8}" sibTransId="{2B5F8D3B-5241-48E1-B1C7-72E6E18C1517}"/>
    <dgm:cxn modelId="{CFD13646-809B-4C0D-8D13-545176CA2241}" type="presOf" srcId="{9E85093C-3152-40E9-975C-3FE423AA31BC}" destId="{1308EC2B-21F0-4F3F-8A4B-8B34705F289B}" srcOrd="0" destOrd="0" presId="urn:microsoft.com/office/officeart/2005/8/layout/hierarchy1"/>
    <dgm:cxn modelId="{D11608C4-A555-495F-A006-5AD2075A7F2C}" srcId="{D01A9C7A-0A40-40EF-B689-F6346962ECE4}" destId="{FB1743EA-A102-4F47-A097-5A1888CB2AB8}" srcOrd="0" destOrd="0" parTransId="{F128880C-B1D8-4523-801D-A4EBAB59FCEA}" sibTransId="{E13772AF-A11E-4ECC-823F-0ACA10F433F5}"/>
    <dgm:cxn modelId="{ABE31696-21F8-4C2E-8B6A-A41AC4D5A204}" type="presOf" srcId="{C3D87C4A-2E78-42A9-9ABB-4AB51A235157}" destId="{E11126F0-87B2-4148-B5B2-4892C8784636}" srcOrd="0" destOrd="0" presId="urn:microsoft.com/office/officeart/2005/8/layout/hierarchy1"/>
    <dgm:cxn modelId="{21C3BDE9-D913-42D9-8F93-17C2FDC4FA42}" type="presOf" srcId="{AEF296F4-D418-44C2-889A-527520DDC60E}" destId="{050E7A1D-861A-490F-8AF7-3B1C556BFE41}" srcOrd="0" destOrd="0" presId="urn:microsoft.com/office/officeart/2005/8/layout/hierarchy1"/>
    <dgm:cxn modelId="{0E856A51-F3E5-47FC-9B2F-D1E54EBF6BC8}" type="presOf" srcId="{BF9D65DD-FC8A-4AF2-9D44-D2D7A5B80828}" destId="{74D8CDE2-E28D-4C8C-ACDC-08AB8BFCBFA4}" srcOrd="0" destOrd="0" presId="urn:microsoft.com/office/officeart/2005/8/layout/hierarchy1"/>
    <dgm:cxn modelId="{28BE8700-B5B3-42B3-BEA0-19925D673240}" type="presOf" srcId="{F378D4AE-923E-4BCD-BD78-DC75DC5251E7}" destId="{09C4EDF9-AC54-432A-9CB2-9F63495FC634}" srcOrd="0" destOrd="0" presId="urn:microsoft.com/office/officeart/2005/8/layout/hierarchy1"/>
    <dgm:cxn modelId="{4F494C6B-6C8D-4EBA-9F52-7CA38D27CD39}" type="presOf" srcId="{E726EFAD-5D4D-4007-BD72-1ADA9250448D}" destId="{71DA1467-FC35-4F24-A487-4443D6999065}" srcOrd="0" destOrd="0" presId="urn:microsoft.com/office/officeart/2005/8/layout/hierarchy1"/>
    <dgm:cxn modelId="{B75A1680-C5DF-4743-B358-63F0604015F1}" type="presOf" srcId="{392997C8-299A-4693-BD44-D11C91126A51}" destId="{A2577133-4419-4F13-A665-9BD0D0997A11}" srcOrd="0" destOrd="0" presId="urn:microsoft.com/office/officeart/2005/8/layout/hierarchy1"/>
    <dgm:cxn modelId="{DAC0189D-A872-4203-A380-47A8D49EBAF1}" srcId="{5515CF32-D4C2-4074-98EF-A55377193C14}" destId="{F378D4AE-923E-4BCD-BD78-DC75DC5251E7}" srcOrd="1" destOrd="0" parTransId="{BF9D65DD-FC8A-4AF2-9D44-D2D7A5B80828}" sibTransId="{93AD4F93-A45C-4387-B618-E9175AD58FCC}"/>
    <dgm:cxn modelId="{0BEC831A-C0DC-4F26-B0E2-49D53C2B44A2}" type="presOf" srcId="{284B6CA5-A8E8-4C36-9CC8-D51BA14DA44E}" destId="{121AB780-554F-4DB9-A7E4-A02CE8E3552F}" srcOrd="0" destOrd="0" presId="urn:microsoft.com/office/officeart/2005/8/layout/hierarchy1"/>
    <dgm:cxn modelId="{3755E936-1517-49E2-B36D-408E2C202ACA}" type="presOf" srcId="{E4BA4A97-B042-482D-B507-0788B14488AB}" destId="{5DC00B51-7317-42D5-A733-2A6EF02E4888}" srcOrd="0" destOrd="0" presId="urn:microsoft.com/office/officeart/2005/8/layout/hierarchy1"/>
    <dgm:cxn modelId="{CDA3CD62-8258-4738-89B8-7DDD313C6FFB}" srcId="{5515CF32-D4C2-4074-98EF-A55377193C14}" destId="{1B627E8A-C8A6-4708-8359-BB4BBB442AF1}" srcOrd="4" destOrd="0" parTransId="{09F840D8-854D-49F6-B272-927AB4D8D155}" sibTransId="{0E328EE4-2D13-455B-9988-EC0342A47A3A}"/>
    <dgm:cxn modelId="{A9BC1194-C191-4FAB-839F-BEE296E15F25}" type="presOf" srcId="{F128880C-B1D8-4523-801D-A4EBAB59FCEA}" destId="{5B61A4A2-460B-494D-A643-7EBF3F390015}" srcOrd="0" destOrd="0" presId="urn:microsoft.com/office/officeart/2005/8/layout/hierarchy1"/>
    <dgm:cxn modelId="{C7D16AD2-6265-4517-8861-07DECAD9DBD6}" srcId="{1B627E8A-C8A6-4708-8359-BB4BBB442AF1}" destId="{43FDD882-7B3D-4C53-9EE7-906CBD7ADDDB}" srcOrd="0" destOrd="0" parTransId="{7808BC93-C34E-4B8D-82B2-F925E1D6136E}" sibTransId="{D5FF6B89-E38F-45A9-A600-9EF9721DF2F4}"/>
    <dgm:cxn modelId="{0C1D34A4-C70B-4C3F-AE48-CE470D90CF0B}" type="presOf" srcId="{7808BC93-C34E-4B8D-82B2-F925E1D6136E}" destId="{A9783B13-DB62-4182-A036-90A466DE0530}" srcOrd="0" destOrd="0" presId="urn:microsoft.com/office/officeart/2005/8/layout/hierarchy1"/>
    <dgm:cxn modelId="{E51D8D29-93A8-4B3D-B88D-5640D372FF0B}" type="presOf" srcId="{FB1743EA-A102-4F47-A097-5A1888CB2AB8}" destId="{AB2FC04C-A240-433E-A98C-FFC65F0A278D}" srcOrd="0" destOrd="0" presId="urn:microsoft.com/office/officeart/2005/8/layout/hierarchy1"/>
    <dgm:cxn modelId="{267D1845-12CE-4419-8BC6-582210E1A5B4}" type="presParOf" srcId="{050E7A1D-861A-490F-8AF7-3B1C556BFE41}" destId="{9122FC50-A5A8-4C84-A378-AC8A0FA06C9E}" srcOrd="0" destOrd="0" presId="urn:microsoft.com/office/officeart/2005/8/layout/hierarchy1"/>
    <dgm:cxn modelId="{3AFB960E-A982-457D-A731-D392A508F95A}" type="presParOf" srcId="{9122FC50-A5A8-4C84-A378-AC8A0FA06C9E}" destId="{CA4F051E-CF6A-4C2F-B579-354FFFC637F1}" srcOrd="0" destOrd="0" presId="urn:microsoft.com/office/officeart/2005/8/layout/hierarchy1"/>
    <dgm:cxn modelId="{6E47313E-9C9C-4ED2-BE46-0AF526CE3469}" type="presParOf" srcId="{CA4F051E-CF6A-4C2F-B579-354FFFC637F1}" destId="{3C60C8E8-A87C-4C93-B02F-73345A538D8C}" srcOrd="0" destOrd="0" presId="urn:microsoft.com/office/officeart/2005/8/layout/hierarchy1"/>
    <dgm:cxn modelId="{3BA33E85-05FA-4E1C-B550-5942F9F94585}" type="presParOf" srcId="{CA4F051E-CF6A-4C2F-B579-354FFFC637F1}" destId="{983F1C40-F0F6-4AB4-AC39-6C4AD5F7BF08}" srcOrd="1" destOrd="0" presId="urn:microsoft.com/office/officeart/2005/8/layout/hierarchy1"/>
    <dgm:cxn modelId="{1BF94B41-3FA1-4E4B-B6FF-A33F0F1557F2}" type="presParOf" srcId="{9122FC50-A5A8-4C84-A378-AC8A0FA06C9E}" destId="{9976CCBC-94BC-4DAD-A66D-CF298737CC2A}" srcOrd="1" destOrd="0" presId="urn:microsoft.com/office/officeart/2005/8/layout/hierarchy1"/>
    <dgm:cxn modelId="{95204349-E63C-4867-9E0A-5342D573D8CB}" type="presParOf" srcId="{9976CCBC-94BC-4DAD-A66D-CF298737CC2A}" destId="{71DA1467-FC35-4F24-A487-4443D6999065}" srcOrd="0" destOrd="0" presId="urn:microsoft.com/office/officeart/2005/8/layout/hierarchy1"/>
    <dgm:cxn modelId="{56FFE16F-4062-4667-9E07-CE17B597EDC0}" type="presParOf" srcId="{9976CCBC-94BC-4DAD-A66D-CF298737CC2A}" destId="{414CF0BD-A0E7-46F6-8F63-6C153DD2CF36}" srcOrd="1" destOrd="0" presId="urn:microsoft.com/office/officeart/2005/8/layout/hierarchy1"/>
    <dgm:cxn modelId="{7C199462-0402-46F8-946A-8B5CC94DBAD9}" type="presParOf" srcId="{414CF0BD-A0E7-46F6-8F63-6C153DD2CF36}" destId="{3DBA9208-78A2-4DC0-8941-3BB062CF5C33}" srcOrd="0" destOrd="0" presId="urn:microsoft.com/office/officeart/2005/8/layout/hierarchy1"/>
    <dgm:cxn modelId="{AC9A614E-E578-4508-8277-D043732C5BDF}" type="presParOf" srcId="{3DBA9208-78A2-4DC0-8941-3BB062CF5C33}" destId="{265188AF-F33E-41F3-A9F8-0C267D6A0212}" srcOrd="0" destOrd="0" presId="urn:microsoft.com/office/officeart/2005/8/layout/hierarchy1"/>
    <dgm:cxn modelId="{610CCDE6-8C99-458C-870E-68C518AFEC1D}" type="presParOf" srcId="{3DBA9208-78A2-4DC0-8941-3BB062CF5C33}" destId="{D0D4AD99-C51F-4DE5-8B29-B99D865EAB9A}" srcOrd="1" destOrd="0" presId="urn:microsoft.com/office/officeart/2005/8/layout/hierarchy1"/>
    <dgm:cxn modelId="{40A45C71-B3B3-49A5-B198-695ED7BF08E0}" type="presParOf" srcId="{414CF0BD-A0E7-46F6-8F63-6C153DD2CF36}" destId="{80C3BBB1-5205-4A96-B04D-59BC20C8C4FE}" srcOrd="1" destOrd="0" presId="urn:microsoft.com/office/officeart/2005/8/layout/hierarchy1"/>
    <dgm:cxn modelId="{3D94C5CC-C33B-4DB7-878B-7A48AF83FEA8}" type="presParOf" srcId="{80C3BBB1-5205-4A96-B04D-59BC20C8C4FE}" destId="{7E50C17D-3399-46D2-99E8-7FFD2381F174}" srcOrd="0" destOrd="0" presId="urn:microsoft.com/office/officeart/2005/8/layout/hierarchy1"/>
    <dgm:cxn modelId="{1ABCBAC3-6A2F-4187-ACC6-CC3944D3BF73}" type="presParOf" srcId="{80C3BBB1-5205-4A96-B04D-59BC20C8C4FE}" destId="{1EDC3D8B-804D-4890-94A5-663BDC5E37A5}" srcOrd="1" destOrd="0" presId="urn:microsoft.com/office/officeart/2005/8/layout/hierarchy1"/>
    <dgm:cxn modelId="{112618FF-F004-4276-95BB-0F79D1A4784F}" type="presParOf" srcId="{1EDC3D8B-804D-4890-94A5-663BDC5E37A5}" destId="{0A40551D-B62F-4CB1-8BB2-AF4314071E01}" srcOrd="0" destOrd="0" presId="urn:microsoft.com/office/officeart/2005/8/layout/hierarchy1"/>
    <dgm:cxn modelId="{62A76ACE-B100-418B-A71A-88A444ED0E07}" type="presParOf" srcId="{0A40551D-B62F-4CB1-8BB2-AF4314071E01}" destId="{07C8B07A-7579-4EE2-94D6-2DE2A088863D}" srcOrd="0" destOrd="0" presId="urn:microsoft.com/office/officeart/2005/8/layout/hierarchy1"/>
    <dgm:cxn modelId="{5336FBAF-AC33-4F0D-B93D-56E4A449A6C4}" type="presParOf" srcId="{0A40551D-B62F-4CB1-8BB2-AF4314071E01}" destId="{121AB780-554F-4DB9-A7E4-A02CE8E3552F}" srcOrd="1" destOrd="0" presId="urn:microsoft.com/office/officeart/2005/8/layout/hierarchy1"/>
    <dgm:cxn modelId="{8B64E86F-C924-4F00-AB6B-5C5F8ABFE189}" type="presParOf" srcId="{1EDC3D8B-804D-4890-94A5-663BDC5E37A5}" destId="{D3E1F392-7EA8-4898-8574-C7D63E53EAF4}" srcOrd="1" destOrd="0" presId="urn:microsoft.com/office/officeart/2005/8/layout/hierarchy1"/>
    <dgm:cxn modelId="{26897B92-1F1C-49B8-99B4-C5E1E571BBD1}" type="presParOf" srcId="{80C3BBB1-5205-4A96-B04D-59BC20C8C4FE}" destId="{74D8CDE2-E28D-4C8C-ACDC-08AB8BFCBFA4}" srcOrd="2" destOrd="0" presId="urn:microsoft.com/office/officeart/2005/8/layout/hierarchy1"/>
    <dgm:cxn modelId="{EACA844E-F5A6-41BD-824A-231354938FD5}" type="presParOf" srcId="{80C3BBB1-5205-4A96-B04D-59BC20C8C4FE}" destId="{8D6C656E-D00A-48E9-B739-150509B5C561}" srcOrd="3" destOrd="0" presId="urn:microsoft.com/office/officeart/2005/8/layout/hierarchy1"/>
    <dgm:cxn modelId="{CF2DB4AC-D8A1-4245-8BFA-543122576F9A}" type="presParOf" srcId="{8D6C656E-D00A-48E9-B739-150509B5C561}" destId="{C93F7E92-B278-44DA-8702-195DE9D9A265}" srcOrd="0" destOrd="0" presId="urn:microsoft.com/office/officeart/2005/8/layout/hierarchy1"/>
    <dgm:cxn modelId="{CABA48C8-7C7F-4CAE-A05D-65AFDCCD7532}" type="presParOf" srcId="{C93F7E92-B278-44DA-8702-195DE9D9A265}" destId="{1273ECEB-EB6A-42A1-8026-4926F2383F73}" srcOrd="0" destOrd="0" presId="urn:microsoft.com/office/officeart/2005/8/layout/hierarchy1"/>
    <dgm:cxn modelId="{838F4160-2339-4283-B4E2-A53F0AA6E55F}" type="presParOf" srcId="{C93F7E92-B278-44DA-8702-195DE9D9A265}" destId="{09C4EDF9-AC54-432A-9CB2-9F63495FC634}" srcOrd="1" destOrd="0" presId="urn:microsoft.com/office/officeart/2005/8/layout/hierarchy1"/>
    <dgm:cxn modelId="{1A630086-6F97-45C4-888C-7458ADB46E35}" type="presParOf" srcId="{8D6C656E-D00A-48E9-B739-150509B5C561}" destId="{54E4FF98-4A31-4A35-A901-C36089FECA80}" srcOrd="1" destOrd="0" presId="urn:microsoft.com/office/officeart/2005/8/layout/hierarchy1"/>
    <dgm:cxn modelId="{D4081FFA-0820-425C-B2FE-8D38009D8EE9}" type="presParOf" srcId="{80C3BBB1-5205-4A96-B04D-59BC20C8C4FE}" destId="{3587F210-DB5A-40C7-8B55-A07339D3A8A8}" srcOrd="4" destOrd="0" presId="urn:microsoft.com/office/officeart/2005/8/layout/hierarchy1"/>
    <dgm:cxn modelId="{CBE744C2-1921-46AF-A34F-17CB53A06A12}" type="presParOf" srcId="{80C3BBB1-5205-4A96-B04D-59BC20C8C4FE}" destId="{526C146E-6C3A-43D0-B965-B4A149032756}" srcOrd="5" destOrd="0" presId="urn:microsoft.com/office/officeart/2005/8/layout/hierarchy1"/>
    <dgm:cxn modelId="{3D258D97-B47F-4A3B-989E-935982F03325}" type="presParOf" srcId="{526C146E-6C3A-43D0-B965-B4A149032756}" destId="{AED6DAB8-EFA9-4331-989F-8DCDDD166F9F}" srcOrd="0" destOrd="0" presId="urn:microsoft.com/office/officeart/2005/8/layout/hierarchy1"/>
    <dgm:cxn modelId="{F0460E43-619F-4630-9B31-06FDCDFA1AE6}" type="presParOf" srcId="{AED6DAB8-EFA9-4331-989F-8DCDDD166F9F}" destId="{674EAE00-103A-45BC-8813-6BBC9CBC3E2A}" srcOrd="0" destOrd="0" presId="urn:microsoft.com/office/officeart/2005/8/layout/hierarchy1"/>
    <dgm:cxn modelId="{7EA5EBB4-6793-40EE-A430-176DB22328AF}" type="presParOf" srcId="{AED6DAB8-EFA9-4331-989F-8DCDDD166F9F}" destId="{A2577133-4419-4F13-A665-9BD0D0997A11}" srcOrd="1" destOrd="0" presId="urn:microsoft.com/office/officeart/2005/8/layout/hierarchy1"/>
    <dgm:cxn modelId="{104F9A4F-9AE8-4F49-A52A-16A597F7FCBC}" type="presParOf" srcId="{526C146E-6C3A-43D0-B965-B4A149032756}" destId="{BE506723-F865-4827-8E44-8CCEB3C565EA}" srcOrd="1" destOrd="0" presId="urn:microsoft.com/office/officeart/2005/8/layout/hierarchy1"/>
    <dgm:cxn modelId="{13E36C46-EE38-4C87-A5D0-A153E2D06FDC}" type="presParOf" srcId="{80C3BBB1-5205-4A96-B04D-59BC20C8C4FE}" destId="{14FF25E2-BB06-4E32-93EC-4A953C855FC6}" srcOrd="6" destOrd="0" presId="urn:microsoft.com/office/officeart/2005/8/layout/hierarchy1"/>
    <dgm:cxn modelId="{8E79C4CB-13E0-4D2E-B3CE-413F594C9EE3}" type="presParOf" srcId="{80C3BBB1-5205-4A96-B04D-59BC20C8C4FE}" destId="{BB727963-D0D1-49F1-B263-2F6518121A87}" srcOrd="7" destOrd="0" presId="urn:microsoft.com/office/officeart/2005/8/layout/hierarchy1"/>
    <dgm:cxn modelId="{27062C89-900C-4CF2-AAF8-7E96F09428D0}" type="presParOf" srcId="{BB727963-D0D1-49F1-B263-2F6518121A87}" destId="{BE43BD32-3EED-48D9-88C2-D1C481417F2E}" srcOrd="0" destOrd="0" presId="urn:microsoft.com/office/officeart/2005/8/layout/hierarchy1"/>
    <dgm:cxn modelId="{B8360C0A-3034-4394-88BB-5E74D8AE949E}" type="presParOf" srcId="{BE43BD32-3EED-48D9-88C2-D1C481417F2E}" destId="{832DAFF1-A4DF-4E74-A7FC-F475372164B9}" srcOrd="0" destOrd="0" presId="urn:microsoft.com/office/officeart/2005/8/layout/hierarchy1"/>
    <dgm:cxn modelId="{F1B63184-1D96-4C89-9267-78B2D7FD8E7C}" type="presParOf" srcId="{BE43BD32-3EED-48D9-88C2-D1C481417F2E}" destId="{FBC52F3A-FA7E-4118-847B-E7839CC5F81F}" srcOrd="1" destOrd="0" presId="urn:microsoft.com/office/officeart/2005/8/layout/hierarchy1"/>
    <dgm:cxn modelId="{DA48AB41-0F0E-4B58-96B4-4A83B313503F}" type="presParOf" srcId="{BB727963-D0D1-49F1-B263-2F6518121A87}" destId="{371FC7C7-BEBC-4284-8D9E-3E04DC75325C}" srcOrd="1" destOrd="0" presId="urn:microsoft.com/office/officeart/2005/8/layout/hierarchy1"/>
    <dgm:cxn modelId="{14EC8C23-1B82-4850-B2B1-999224DE7382}" type="presParOf" srcId="{371FC7C7-BEBC-4284-8D9E-3E04DC75325C}" destId="{5B61A4A2-460B-494D-A643-7EBF3F390015}" srcOrd="0" destOrd="0" presId="urn:microsoft.com/office/officeart/2005/8/layout/hierarchy1"/>
    <dgm:cxn modelId="{B4C599E1-1AB9-47E6-8CC7-C760AA20F544}" type="presParOf" srcId="{371FC7C7-BEBC-4284-8D9E-3E04DC75325C}" destId="{255AF872-7AC5-416E-9A37-07DD7A1F2496}" srcOrd="1" destOrd="0" presId="urn:microsoft.com/office/officeart/2005/8/layout/hierarchy1"/>
    <dgm:cxn modelId="{071A8945-A84C-462C-892E-5932C1BB2FB0}" type="presParOf" srcId="{255AF872-7AC5-416E-9A37-07DD7A1F2496}" destId="{D4861A82-5747-4552-8295-B08C5AFF47D6}" srcOrd="0" destOrd="0" presId="urn:microsoft.com/office/officeart/2005/8/layout/hierarchy1"/>
    <dgm:cxn modelId="{08132378-6536-4143-A2A6-876912777D12}" type="presParOf" srcId="{D4861A82-5747-4552-8295-B08C5AFF47D6}" destId="{F24FF4ED-E74E-457A-850C-49CC24FFA378}" srcOrd="0" destOrd="0" presId="urn:microsoft.com/office/officeart/2005/8/layout/hierarchy1"/>
    <dgm:cxn modelId="{7558B470-B9C4-4C5E-9AA7-32E600C24F39}" type="presParOf" srcId="{D4861A82-5747-4552-8295-B08C5AFF47D6}" destId="{AB2FC04C-A240-433E-A98C-FFC65F0A278D}" srcOrd="1" destOrd="0" presId="urn:microsoft.com/office/officeart/2005/8/layout/hierarchy1"/>
    <dgm:cxn modelId="{FA7D51D2-FF9E-4FF7-AA27-EFEB1640E10A}" type="presParOf" srcId="{255AF872-7AC5-416E-9A37-07DD7A1F2496}" destId="{6C377EE7-1BC2-47ED-8D89-5D9811D516EE}" srcOrd="1" destOrd="0" presId="urn:microsoft.com/office/officeart/2005/8/layout/hierarchy1"/>
    <dgm:cxn modelId="{0DC58574-8A7F-4CE6-80F7-87FCF7372864}" type="presParOf" srcId="{80C3BBB1-5205-4A96-B04D-59BC20C8C4FE}" destId="{5DC73D40-DAC3-4F61-9C86-7C9D71113989}" srcOrd="8" destOrd="0" presId="urn:microsoft.com/office/officeart/2005/8/layout/hierarchy1"/>
    <dgm:cxn modelId="{4378E28F-3E45-4456-AC9A-AC8E05FF9B5C}" type="presParOf" srcId="{80C3BBB1-5205-4A96-B04D-59BC20C8C4FE}" destId="{3078CC8B-9412-4F7F-8EB4-1173D6914097}" srcOrd="9" destOrd="0" presId="urn:microsoft.com/office/officeart/2005/8/layout/hierarchy1"/>
    <dgm:cxn modelId="{F127F17B-46FB-4097-9976-6FC77266E05C}" type="presParOf" srcId="{3078CC8B-9412-4F7F-8EB4-1173D6914097}" destId="{5B7D39DE-98D8-4427-82DB-8FDA2F787C7F}" srcOrd="0" destOrd="0" presId="urn:microsoft.com/office/officeart/2005/8/layout/hierarchy1"/>
    <dgm:cxn modelId="{58D6599E-FEE5-4CFE-98BA-F9A8F6D22B4A}" type="presParOf" srcId="{5B7D39DE-98D8-4427-82DB-8FDA2F787C7F}" destId="{79D1FB52-9340-403A-BF1D-2B8878A1F049}" srcOrd="0" destOrd="0" presId="urn:microsoft.com/office/officeart/2005/8/layout/hierarchy1"/>
    <dgm:cxn modelId="{86E9A7A5-E154-4E4E-9D19-D139DF77C8BB}" type="presParOf" srcId="{5B7D39DE-98D8-4427-82DB-8FDA2F787C7F}" destId="{938DFD81-BFE2-4BD5-9AF8-EE998D0C4B32}" srcOrd="1" destOrd="0" presId="urn:microsoft.com/office/officeart/2005/8/layout/hierarchy1"/>
    <dgm:cxn modelId="{C57AB38A-5498-4E55-9376-AEE9B86EAE8B}" type="presParOf" srcId="{3078CC8B-9412-4F7F-8EB4-1173D6914097}" destId="{49765739-6B32-4456-AC15-F3B877DE0D1F}" srcOrd="1" destOrd="0" presId="urn:microsoft.com/office/officeart/2005/8/layout/hierarchy1"/>
    <dgm:cxn modelId="{5813E927-13BD-41FB-A2F0-9CB62D31B9D3}" type="presParOf" srcId="{49765739-6B32-4456-AC15-F3B877DE0D1F}" destId="{A9783B13-DB62-4182-A036-90A466DE0530}" srcOrd="0" destOrd="0" presId="urn:microsoft.com/office/officeart/2005/8/layout/hierarchy1"/>
    <dgm:cxn modelId="{8253513D-A907-48F1-BC3F-D290A8381D09}" type="presParOf" srcId="{49765739-6B32-4456-AC15-F3B877DE0D1F}" destId="{24AE1C0A-9316-4C50-89EE-1541BE356A49}" srcOrd="1" destOrd="0" presId="urn:microsoft.com/office/officeart/2005/8/layout/hierarchy1"/>
    <dgm:cxn modelId="{449B832A-3501-4265-BDAB-7E481875BC0C}" type="presParOf" srcId="{24AE1C0A-9316-4C50-89EE-1541BE356A49}" destId="{007CF1B5-EC97-4455-A876-7BE1D8BA52C8}" srcOrd="0" destOrd="0" presId="urn:microsoft.com/office/officeart/2005/8/layout/hierarchy1"/>
    <dgm:cxn modelId="{F8E4A65F-C63B-4C58-AD87-6131E4335596}" type="presParOf" srcId="{007CF1B5-EC97-4455-A876-7BE1D8BA52C8}" destId="{E67FBB3A-B61D-42D9-88A6-A37AB526C920}" srcOrd="0" destOrd="0" presId="urn:microsoft.com/office/officeart/2005/8/layout/hierarchy1"/>
    <dgm:cxn modelId="{B99AE183-B160-4F43-83DA-486158285DD9}" type="presParOf" srcId="{007CF1B5-EC97-4455-A876-7BE1D8BA52C8}" destId="{C6A6EC22-DC36-43C5-BF47-E3B49C5562E9}" srcOrd="1" destOrd="0" presId="urn:microsoft.com/office/officeart/2005/8/layout/hierarchy1"/>
    <dgm:cxn modelId="{529DC6EE-392C-4C77-9C80-1C3A8144C13F}" type="presParOf" srcId="{24AE1C0A-9316-4C50-89EE-1541BE356A49}" destId="{AEA7A319-47D7-450A-81A7-9B209986EDAF}" srcOrd="1" destOrd="0" presId="urn:microsoft.com/office/officeart/2005/8/layout/hierarchy1"/>
    <dgm:cxn modelId="{8B939DC8-2746-4C38-B6F7-DBB0A988B82F}" type="presParOf" srcId="{80C3BBB1-5205-4A96-B04D-59BC20C8C4FE}" destId="{141A034F-F9CB-4210-9227-23DA68452030}" srcOrd="10" destOrd="0" presId="urn:microsoft.com/office/officeart/2005/8/layout/hierarchy1"/>
    <dgm:cxn modelId="{83D56469-D46D-4B1D-818A-97D68B7C89F8}" type="presParOf" srcId="{80C3BBB1-5205-4A96-B04D-59BC20C8C4FE}" destId="{1A21F8C4-3596-4AA7-BACE-B5E37CD53A15}" srcOrd="11" destOrd="0" presId="urn:microsoft.com/office/officeart/2005/8/layout/hierarchy1"/>
    <dgm:cxn modelId="{1F113E32-EEC4-402A-B325-CCF7F1367232}" type="presParOf" srcId="{1A21F8C4-3596-4AA7-BACE-B5E37CD53A15}" destId="{052DAAF8-F6EC-44BD-8FA8-447BC2419BA6}" srcOrd="0" destOrd="0" presId="urn:microsoft.com/office/officeart/2005/8/layout/hierarchy1"/>
    <dgm:cxn modelId="{D691CEF6-BB01-44BD-9512-DD9C9D502EF0}" type="presParOf" srcId="{052DAAF8-F6EC-44BD-8FA8-447BC2419BA6}" destId="{552268AC-62E4-49BD-A35D-EC4D3B4F92A4}" srcOrd="0" destOrd="0" presId="urn:microsoft.com/office/officeart/2005/8/layout/hierarchy1"/>
    <dgm:cxn modelId="{7B8FBF8A-0611-4D62-AA6C-9BA0EE26E5EB}" type="presParOf" srcId="{052DAAF8-F6EC-44BD-8FA8-447BC2419BA6}" destId="{E11126F0-87B2-4148-B5B2-4892C8784636}" srcOrd="1" destOrd="0" presId="urn:microsoft.com/office/officeart/2005/8/layout/hierarchy1"/>
    <dgm:cxn modelId="{262E4D92-1D4F-4644-A4AD-B14B5DF87C52}" type="presParOf" srcId="{1A21F8C4-3596-4AA7-BACE-B5E37CD53A15}" destId="{8736F942-1C6F-41BF-A502-BADE3585148E}" srcOrd="1" destOrd="0" presId="urn:microsoft.com/office/officeart/2005/8/layout/hierarchy1"/>
    <dgm:cxn modelId="{08DDE17F-5EA9-43C2-912B-6BB79624A28C}" type="presParOf" srcId="{8736F942-1C6F-41BF-A502-BADE3585148E}" destId="{1308EC2B-21F0-4F3F-8A4B-8B34705F289B}" srcOrd="0" destOrd="0" presId="urn:microsoft.com/office/officeart/2005/8/layout/hierarchy1"/>
    <dgm:cxn modelId="{3BB3ADCA-A317-4711-BCDD-601651449397}" type="presParOf" srcId="{8736F942-1C6F-41BF-A502-BADE3585148E}" destId="{E658F48A-DD34-41F3-96CA-84207BB87244}" srcOrd="1" destOrd="0" presId="urn:microsoft.com/office/officeart/2005/8/layout/hierarchy1"/>
    <dgm:cxn modelId="{31C39F50-2DE0-4513-81E7-856689D696C7}" type="presParOf" srcId="{E658F48A-DD34-41F3-96CA-84207BB87244}" destId="{A203FAFE-898D-4D46-A1B8-CD4E9A96B44B}" srcOrd="0" destOrd="0" presId="urn:microsoft.com/office/officeart/2005/8/layout/hierarchy1"/>
    <dgm:cxn modelId="{32E3BBCB-25AA-4B75-871E-4FF01C41F648}" type="presParOf" srcId="{A203FAFE-898D-4D46-A1B8-CD4E9A96B44B}" destId="{17180822-F4E9-4857-96A7-B6A4F4F7879F}" srcOrd="0" destOrd="0" presId="urn:microsoft.com/office/officeart/2005/8/layout/hierarchy1"/>
    <dgm:cxn modelId="{3525ED9E-39BB-423E-91D2-8A4F13D1FFCC}" type="presParOf" srcId="{A203FAFE-898D-4D46-A1B8-CD4E9A96B44B}" destId="{5DC00B51-7317-42D5-A733-2A6EF02E4888}" srcOrd="1" destOrd="0" presId="urn:microsoft.com/office/officeart/2005/8/layout/hierarchy1"/>
    <dgm:cxn modelId="{4D84EC50-BBD7-4FCE-94F8-44E4C27415BC}" type="presParOf" srcId="{E658F48A-DD34-41F3-96CA-84207BB87244}" destId="{00AB268D-3C0B-4365-87F4-57F3B8C8CB45}"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1800" b="1" dirty="0" smtClean="0"/>
            <a:t>SİYASAL ALANDA</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6">
            <a:lumMod val="40000"/>
            <a:lumOff val="60000"/>
            <a:alpha val="90000"/>
          </a:schemeClr>
        </a:solidFill>
      </dgm:spPr>
      <dgm:t>
        <a:bodyPr/>
        <a:lstStyle/>
        <a:p>
          <a:r>
            <a:rPr lang="tr-TR" sz="1200" b="1" dirty="0" smtClean="0"/>
            <a:t>SALTANATIN KALDIRILMASI</a:t>
          </a:r>
        </a:p>
        <a:p>
          <a:r>
            <a:rPr lang="tr-TR" sz="1200" b="1" dirty="0" smtClean="0"/>
            <a:t>1 Kasım 1922</a:t>
          </a:r>
          <a:endParaRPr lang="tr-TR" sz="12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F378D4AE-923E-4BCD-BD78-DC75DC5251E7}">
      <dgm:prSet phldrT="[Metin]" custT="1"/>
      <dgm:spPr>
        <a:solidFill>
          <a:srgbClr val="92D050">
            <a:alpha val="90000"/>
          </a:srgbClr>
        </a:solidFill>
      </dgm:spPr>
      <dgm:t>
        <a:bodyPr/>
        <a:lstStyle/>
        <a:p>
          <a:endParaRPr lang="tr-TR" sz="1200" b="1" dirty="0" smtClean="0"/>
        </a:p>
        <a:p>
          <a:r>
            <a:rPr lang="tr-TR" sz="1200" b="1" dirty="0" smtClean="0"/>
            <a:t>LOZAN BARIŞ ANTLAŞMASI</a:t>
          </a:r>
        </a:p>
        <a:p>
          <a:r>
            <a:rPr lang="tr-TR" sz="1200" b="1" dirty="0" smtClean="0"/>
            <a:t>24 Temmuz 1923</a:t>
          </a:r>
        </a:p>
        <a:p>
          <a:endParaRPr lang="tr-TR" sz="1200" b="1" dirty="0"/>
        </a:p>
      </dgm:t>
    </dgm:pt>
    <dgm:pt modelId="{BF9D65DD-FC8A-4AF2-9D44-D2D7A5B80828}" type="parTrans" cxnId="{DAC0189D-A872-4203-A380-47A8D49EBAF1}">
      <dgm:prSet/>
      <dgm:spPr/>
      <dgm:t>
        <a:bodyPr/>
        <a:lstStyle/>
        <a:p>
          <a:endParaRPr lang="tr-TR" sz="1400"/>
        </a:p>
      </dgm:t>
    </dgm:pt>
    <dgm:pt modelId="{93AD4F93-A45C-4387-B618-E9175AD58FCC}" type="sibTrans" cxnId="{DAC0189D-A872-4203-A380-47A8D49EBAF1}">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392997C8-299A-4693-BD44-D11C91126A51}">
      <dgm:prSet custT="1"/>
      <dgm:spPr>
        <a:solidFill>
          <a:schemeClr val="accent1">
            <a:lumMod val="40000"/>
            <a:lumOff val="60000"/>
            <a:alpha val="90000"/>
          </a:schemeClr>
        </a:solidFill>
      </dgm:spPr>
      <dgm:t>
        <a:bodyPr/>
        <a:lstStyle/>
        <a:p>
          <a:r>
            <a:rPr lang="tr-TR" sz="1400" b="1" dirty="0" smtClean="0"/>
            <a:t>CUMHURİYETİN İLANI</a:t>
          </a:r>
        </a:p>
        <a:p>
          <a:r>
            <a:rPr lang="tr-TR" sz="1400" b="1" dirty="0" smtClean="0"/>
            <a:t>29 Ekim 1923</a:t>
          </a:r>
          <a:endParaRPr lang="tr-TR" sz="1400" b="1" dirty="0"/>
        </a:p>
      </dgm:t>
    </dgm:pt>
    <dgm:pt modelId="{568FF226-BEA8-4161-AE41-982F97EC50C8}" type="parTrans" cxnId="{1953B708-62FB-49E5-B0FF-93AD129E94E8}">
      <dgm:prSet/>
      <dgm:spPr/>
      <dgm:t>
        <a:bodyPr/>
        <a:lstStyle/>
        <a:p>
          <a:endParaRPr lang="tr-TR"/>
        </a:p>
      </dgm:t>
    </dgm:pt>
    <dgm:pt modelId="{2B5F8D3B-5241-48E1-B1C7-72E6E18C1517}" type="sibTrans" cxnId="{1953B708-62FB-49E5-B0FF-93AD129E94E8}">
      <dgm:prSet/>
      <dgm:spPr/>
      <dgm:t>
        <a:bodyPr/>
        <a:lstStyle/>
        <a:p>
          <a:endParaRPr lang="tr-TR"/>
        </a:p>
      </dgm:t>
    </dgm:pt>
    <dgm:pt modelId="{E3F87671-FE33-4A49-BF2F-00916AAF41BF}">
      <dgm:prSet custT="1"/>
      <dgm:spPr>
        <a:solidFill>
          <a:schemeClr val="accent6">
            <a:lumMod val="40000"/>
            <a:lumOff val="60000"/>
            <a:alpha val="90000"/>
          </a:schemeClr>
        </a:solidFill>
      </dgm:spPr>
      <dgm:t>
        <a:bodyPr/>
        <a:lstStyle/>
        <a:p>
          <a:r>
            <a:rPr lang="tr-TR" sz="1800" dirty="0" smtClean="0"/>
            <a:t>1 Kasım 1922 tarihinde verilen kararla saltanat halifelikten ayrılarak kaldırıldı. İstanbul’un işgal tarihi olan 16 Mart 1920’den itibaren saltanatın kalkmış olduğu kabul edildi. 17 Kasım’da Padişah </a:t>
          </a:r>
          <a:r>
            <a:rPr lang="tr-TR" sz="1800" dirty="0" err="1" smtClean="0"/>
            <a:t>Vahidettin</a:t>
          </a:r>
          <a:r>
            <a:rPr lang="tr-TR" sz="1800" dirty="0" smtClean="0"/>
            <a:t> (</a:t>
          </a:r>
          <a:r>
            <a:rPr lang="tr-TR" sz="1800" dirty="0" err="1" smtClean="0"/>
            <a:t>VI.Mehmet</a:t>
          </a:r>
          <a:r>
            <a:rPr lang="tr-TR" sz="1800" dirty="0" smtClean="0"/>
            <a:t> ) ülkeyi </a:t>
          </a:r>
          <a:r>
            <a:rPr lang="tr-TR" sz="1800" dirty="0" err="1" smtClean="0"/>
            <a:t>terketti</a:t>
          </a:r>
          <a:r>
            <a:rPr lang="tr-TR" sz="1800" dirty="0" smtClean="0"/>
            <a:t>.</a:t>
          </a:r>
        </a:p>
        <a:p>
          <a:endParaRPr lang="tr-TR" sz="1800" dirty="0"/>
        </a:p>
      </dgm:t>
    </dgm:pt>
    <dgm:pt modelId="{066F7DA1-023E-4D7C-BEC6-BE36A95297B8}" type="parTrans" cxnId="{698FCADB-A349-4034-8E6C-CE3F55B6CAEB}">
      <dgm:prSet/>
      <dgm:spPr/>
      <dgm:t>
        <a:bodyPr/>
        <a:lstStyle/>
        <a:p>
          <a:endParaRPr lang="tr-TR"/>
        </a:p>
      </dgm:t>
    </dgm:pt>
    <dgm:pt modelId="{550C12A5-B1FB-4B1F-88AF-71686C3FBF37}" type="sibTrans" cxnId="{698FCADB-A349-4034-8E6C-CE3F55B6CAEB}">
      <dgm:prSet/>
      <dgm:spPr/>
      <dgm:t>
        <a:bodyPr/>
        <a:lstStyle/>
        <a:p>
          <a:endParaRPr lang="tr-TR"/>
        </a:p>
      </dgm:t>
    </dgm:pt>
    <dgm:pt modelId="{42E1ABC4-5CC1-4295-AC9E-30D0C970A309}">
      <dgm:prSet custT="1"/>
      <dgm:spPr>
        <a:solidFill>
          <a:srgbClr val="92D050">
            <a:alpha val="90000"/>
          </a:srgbClr>
        </a:solidFill>
      </dgm:spPr>
      <dgm:t>
        <a:bodyPr/>
        <a:lstStyle/>
        <a:p>
          <a:r>
            <a:rPr lang="tr-TR" sz="1800" dirty="0" smtClean="0"/>
            <a:t>Lozan Antlaşması, Türk Devleti için büyük bir başarıdır. Bu barışla, genç Türk Devleti uluslar arası düzende eşit haklara sahip, tam bağımsız ve özgür olma niteliğini kazanmıştı. Misak-ı Milli büyük oranda gerçekleştirilmiştir.</a:t>
          </a:r>
        </a:p>
        <a:p>
          <a:endParaRPr lang="tr-TR" sz="1800" dirty="0"/>
        </a:p>
      </dgm:t>
    </dgm:pt>
    <dgm:pt modelId="{6D9B5332-C996-4410-A7C5-3EF1D7EC5689}" type="parTrans" cxnId="{70B29665-AE1B-46A2-9DE3-7DA6AC24EDB5}">
      <dgm:prSet/>
      <dgm:spPr/>
      <dgm:t>
        <a:bodyPr/>
        <a:lstStyle/>
        <a:p>
          <a:endParaRPr lang="tr-TR"/>
        </a:p>
      </dgm:t>
    </dgm:pt>
    <dgm:pt modelId="{2EFB78D7-A398-4065-A323-C53A5914A5DE}" type="sibTrans" cxnId="{70B29665-AE1B-46A2-9DE3-7DA6AC24EDB5}">
      <dgm:prSet/>
      <dgm:spPr/>
      <dgm:t>
        <a:bodyPr/>
        <a:lstStyle/>
        <a:p>
          <a:endParaRPr lang="tr-TR"/>
        </a:p>
      </dgm:t>
    </dgm:pt>
    <dgm:pt modelId="{2876E3D6-54BC-4B59-A6F5-907CF2BF845B}">
      <dgm:prSet custT="1"/>
      <dgm:spPr>
        <a:solidFill>
          <a:schemeClr val="accent1">
            <a:lumMod val="40000"/>
            <a:lumOff val="60000"/>
            <a:alpha val="90000"/>
          </a:schemeClr>
        </a:solidFill>
      </dgm:spPr>
      <dgm:t>
        <a:bodyPr/>
        <a:lstStyle/>
        <a:p>
          <a:r>
            <a:rPr lang="tr-TR" sz="1800" dirty="0" smtClean="0"/>
            <a:t>Cumhuriyetin ilanı ile rejim, devlet başkanlığı ve hükümet meselesi çözümlenmiş oldu. </a:t>
          </a:r>
          <a:r>
            <a:rPr lang="tr-TR" sz="1800" dirty="0" err="1" smtClean="0"/>
            <a:t>Cumhurbaşkanlığa</a:t>
          </a:r>
          <a:r>
            <a:rPr lang="tr-TR" sz="1800" dirty="0" smtClean="0"/>
            <a:t> Mustafa Kemal seçilmiş, Meclis hükümeti sisteminden Kabine sistemine geçilmiştir.</a:t>
          </a:r>
        </a:p>
        <a:p>
          <a:endParaRPr lang="tr-TR" sz="1800" dirty="0"/>
        </a:p>
      </dgm:t>
    </dgm:pt>
    <dgm:pt modelId="{EFF6D482-DA61-4D62-8F8B-2F34AF7144E3}" type="parTrans" cxnId="{A6FFEA8C-AB97-4383-8C21-AE6496D911C4}">
      <dgm:prSet/>
      <dgm:spPr/>
      <dgm:t>
        <a:bodyPr/>
        <a:lstStyle/>
        <a:p>
          <a:endParaRPr lang="tr-TR"/>
        </a:p>
      </dgm:t>
    </dgm:pt>
    <dgm:pt modelId="{4456CF0F-8530-4CAB-8ADF-33BA444E233E}" type="sibTrans" cxnId="{A6FFEA8C-AB97-4383-8C21-AE6496D911C4}">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58035">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45543">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7E50C17D-3399-46D2-99E8-7FFD2381F174}" type="pres">
      <dgm:prSet presAssocID="{E8B735A4-D4E9-4036-BEEB-269FA5174943}" presName="Name17" presStyleLbl="parChTrans1D3" presStyleIdx="0" presStyleCnt="3"/>
      <dgm:spPr/>
      <dgm:t>
        <a:bodyPr/>
        <a:lstStyle/>
        <a:p>
          <a:endParaRPr lang="tr-TR"/>
        </a:p>
      </dgm:t>
    </dgm:pt>
    <dgm:pt modelId="{1EDC3D8B-804D-4890-94A5-663BDC5E37A5}" type="pres">
      <dgm:prSet presAssocID="{284B6CA5-A8E8-4C36-9CC8-D51BA14DA44E}" presName="hierRoot3" presStyleCnt="0"/>
      <dgm:spPr/>
    </dgm:pt>
    <dgm:pt modelId="{0A40551D-B62F-4CB1-8BB2-AF4314071E01}" type="pres">
      <dgm:prSet presAssocID="{284B6CA5-A8E8-4C36-9CC8-D51BA14DA44E}" presName="composite3" presStyleCnt="0"/>
      <dgm:spPr/>
    </dgm:pt>
    <dgm:pt modelId="{07C8B07A-7579-4EE2-94D6-2DE2A088863D}" type="pres">
      <dgm:prSet presAssocID="{284B6CA5-A8E8-4C36-9CC8-D51BA14DA44E}" presName="background3" presStyleLbl="node3" presStyleIdx="0" presStyleCnt="3"/>
      <dgm:spPr/>
    </dgm:pt>
    <dgm:pt modelId="{121AB780-554F-4DB9-A7E4-A02CE8E3552F}" type="pres">
      <dgm:prSet presAssocID="{284B6CA5-A8E8-4C36-9CC8-D51BA14DA44E}" presName="text3" presStyleLbl="fgAcc3" presStyleIdx="0" presStyleCnt="3" custScaleX="136607">
        <dgm:presLayoutVars>
          <dgm:chPref val="3"/>
        </dgm:presLayoutVars>
      </dgm:prSet>
      <dgm:spPr/>
      <dgm:t>
        <a:bodyPr/>
        <a:lstStyle/>
        <a:p>
          <a:endParaRPr lang="tr-TR"/>
        </a:p>
      </dgm:t>
    </dgm:pt>
    <dgm:pt modelId="{D3E1F392-7EA8-4898-8574-C7D63E53EAF4}" type="pres">
      <dgm:prSet presAssocID="{284B6CA5-A8E8-4C36-9CC8-D51BA14DA44E}" presName="hierChild4" presStyleCnt="0"/>
      <dgm:spPr/>
    </dgm:pt>
    <dgm:pt modelId="{0D02C5EF-8F03-4968-BF9C-772212C93171}" type="pres">
      <dgm:prSet presAssocID="{066F7DA1-023E-4D7C-BEC6-BE36A95297B8}" presName="Name23" presStyleLbl="parChTrans1D4" presStyleIdx="0" presStyleCnt="3"/>
      <dgm:spPr/>
      <dgm:t>
        <a:bodyPr/>
        <a:lstStyle/>
        <a:p>
          <a:endParaRPr lang="tr-TR"/>
        </a:p>
      </dgm:t>
    </dgm:pt>
    <dgm:pt modelId="{04F74015-0A85-4209-B8CE-4DB6BDD3630D}" type="pres">
      <dgm:prSet presAssocID="{E3F87671-FE33-4A49-BF2F-00916AAF41BF}" presName="hierRoot4" presStyleCnt="0"/>
      <dgm:spPr/>
    </dgm:pt>
    <dgm:pt modelId="{D11ADB20-3422-48B2-8915-F44E176F251A}" type="pres">
      <dgm:prSet presAssocID="{E3F87671-FE33-4A49-BF2F-00916AAF41BF}" presName="composite4" presStyleCnt="0"/>
      <dgm:spPr/>
    </dgm:pt>
    <dgm:pt modelId="{A695B7DB-96BB-45FD-8A25-D1A527721BB5}" type="pres">
      <dgm:prSet presAssocID="{E3F87671-FE33-4A49-BF2F-00916AAF41BF}" presName="background4" presStyleLbl="node4" presStyleIdx="0" presStyleCnt="3"/>
      <dgm:spPr/>
    </dgm:pt>
    <dgm:pt modelId="{C8E6DD2C-6763-4A41-8226-507CE1007B08}" type="pres">
      <dgm:prSet presAssocID="{E3F87671-FE33-4A49-BF2F-00916AAF41BF}" presName="text4" presStyleLbl="fgAcc4" presStyleIdx="0" presStyleCnt="3" custScaleX="173772" custScaleY="291200">
        <dgm:presLayoutVars>
          <dgm:chPref val="3"/>
        </dgm:presLayoutVars>
      </dgm:prSet>
      <dgm:spPr/>
      <dgm:t>
        <a:bodyPr/>
        <a:lstStyle/>
        <a:p>
          <a:endParaRPr lang="tr-TR"/>
        </a:p>
      </dgm:t>
    </dgm:pt>
    <dgm:pt modelId="{7F606A3F-88DC-4B1F-8BAE-5A2981F24F6F}" type="pres">
      <dgm:prSet presAssocID="{E3F87671-FE33-4A49-BF2F-00916AAF41BF}" presName="hierChild5" presStyleCnt="0"/>
      <dgm:spPr/>
    </dgm:pt>
    <dgm:pt modelId="{74D8CDE2-E28D-4C8C-ACDC-08AB8BFCBFA4}" type="pres">
      <dgm:prSet presAssocID="{BF9D65DD-FC8A-4AF2-9D44-D2D7A5B80828}" presName="Name17" presStyleLbl="parChTrans1D3" presStyleIdx="1" presStyleCnt="3"/>
      <dgm:spPr/>
      <dgm:t>
        <a:bodyPr/>
        <a:lstStyle/>
        <a:p>
          <a:endParaRPr lang="tr-TR"/>
        </a:p>
      </dgm:t>
    </dgm:pt>
    <dgm:pt modelId="{8D6C656E-D00A-48E9-B739-150509B5C561}" type="pres">
      <dgm:prSet presAssocID="{F378D4AE-923E-4BCD-BD78-DC75DC5251E7}" presName="hierRoot3" presStyleCnt="0"/>
      <dgm:spPr/>
    </dgm:pt>
    <dgm:pt modelId="{C93F7E92-B278-44DA-8702-195DE9D9A265}" type="pres">
      <dgm:prSet presAssocID="{F378D4AE-923E-4BCD-BD78-DC75DC5251E7}" presName="composite3" presStyleCnt="0"/>
      <dgm:spPr/>
    </dgm:pt>
    <dgm:pt modelId="{1273ECEB-EB6A-42A1-8026-4926F2383F73}" type="pres">
      <dgm:prSet presAssocID="{F378D4AE-923E-4BCD-BD78-DC75DC5251E7}" presName="background3" presStyleLbl="node3" presStyleIdx="1" presStyleCnt="3"/>
      <dgm:spPr/>
    </dgm:pt>
    <dgm:pt modelId="{09C4EDF9-AC54-432A-9CB2-9F63495FC634}" type="pres">
      <dgm:prSet presAssocID="{F378D4AE-923E-4BCD-BD78-DC75DC5251E7}" presName="text3" presStyleLbl="fgAcc3" presStyleIdx="1" presStyleCnt="3" custScaleX="124129">
        <dgm:presLayoutVars>
          <dgm:chPref val="3"/>
        </dgm:presLayoutVars>
      </dgm:prSet>
      <dgm:spPr/>
      <dgm:t>
        <a:bodyPr/>
        <a:lstStyle/>
        <a:p>
          <a:endParaRPr lang="tr-TR"/>
        </a:p>
      </dgm:t>
    </dgm:pt>
    <dgm:pt modelId="{54E4FF98-4A31-4A35-A901-C36089FECA80}" type="pres">
      <dgm:prSet presAssocID="{F378D4AE-923E-4BCD-BD78-DC75DC5251E7}" presName="hierChild4" presStyleCnt="0"/>
      <dgm:spPr/>
    </dgm:pt>
    <dgm:pt modelId="{854A7955-063B-4BD6-841B-EF026198F585}" type="pres">
      <dgm:prSet presAssocID="{6D9B5332-C996-4410-A7C5-3EF1D7EC5689}" presName="Name23" presStyleLbl="parChTrans1D4" presStyleIdx="1" presStyleCnt="3"/>
      <dgm:spPr/>
      <dgm:t>
        <a:bodyPr/>
        <a:lstStyle/>
        <a:p>
          <a:endParaRPr lang="tr-TR"/>
        </a:p>
      </dgm:t>
    </dgm:pt>
    <dgm:pt modelId="{CF5CD9DF-35A4-4A5E-B7BC-C6C037507B2A}" type="pres">
      <dgm:prSet presAssocID="{42E1ABC4-5CC1-4295-AC9E-30D0C970A309}" presName="hierRoot4" presStyleCnt="0"/>
      <dgm:spPr/>
    </dgm:pt>
    <dgm:pt modelId="{CA241FCE-FCE4-4528-90DC-C51E0CF32110}" type="pres">
      <dgm:prSet presAssocID="{42E1ABC4-5CC1-4295-AC9E-30D0C970A309}" presName="composite4" presStyleCnt="0"/>
      <dgm:spPr/>
    </dgm:pt>
    <dgm:pt modelId="{934C84A0-0058-40EA-9DAE-CB6F12852E53}" type="pres">
      <dgm:prSet presAssocID="{42E1ABC4-5CC1-4295-AC9E-30D0C970A309}" presName="background4" presStyleLbl="node4" presStyleIdx="1" presStyleCnt="3"/>
      <dgm:spPr/>
    </dgm:pt>
    <dgm:pt modelId="{4C128507-DF2E-4F8C-98D4-28D16CADC5EB}" type="pres">
      <dgm:prSet presAssocID="{42E1ABC4-5CC1-4295-AC9E-30D0C970A309}" presName="text4" presStyleLbl="fgAcc4" presStyleIdx="1" presStyleCnt="3" custScaleX="149623" custScaleY="286039">
        <dgm:presLayoutVars>
          <dgm:chPref val="3"/>
        </dgm:presLayoutVars>
      </dgm:prSet>
      <dgm:spPr/>
      <dgm:t>
        <a:bodyPr/>
        <a:lstStyle/>
        <a:p>
          <a:endParaRPr lang="tr-TR"/>
        </a:p>
      </dgm:t>
    </dgm:pt>
    <dgm:pt modelId="{90680A50-6559-47E9-8682-A7162614B2C4}" type="pres">
      <dgm:prSet presAssocID="{42E1ABC4-5CC1-4295-AC9E-30D0C970A309}" presName="hierChild5" presStyleCnt="0"/>
      <dgm:spPr/>
    </dgm:pt>
    <dgm:pt modelId="{3587F210-DB5A-40C7-8B55-A07339D3A8A8}" type="pres">
      <dgm:prSet presAssocID="{568FF226-BEA8-4161-AE41-982F97EC50C8}" presName="Name17" presStyleLbl="parChTrans1D3" presStyleIdx="2" presStyleCnt="3"/>
      <dgm:spPr/>
      <dgm:t>
        <a:bodyPr/>
        <a:lstStyle/>
        <a:p>
          <a:endParaRPr lang="tr-TR"/>
        </a:p>
      </dgm:t>
    </dgm:pt>
    <dgm:pt modelId="{526C146E-6C3A-43D0-B965-B4A149032756}" type="pres">
      <dgm:prSet presAssocID="{392997C8-299A-4693-BD44-D11C91126A51}" presName="hierRoot3" presStyleCnt="0"/>
      <dgm:spPr/>
    </dgm:pt>
    <dgm:pt modelId="{AED6DAB8-EFA9-4331-989F-8DCDDD166F9F}" type="pres">
      <dgm:prSet presAssocID="{392997C8-299A-4693-BD44-D11C91126A51}" presName="composite3" presStyleCnt="0"/>
      <dgm:spPr/>
    </dgm:pt>
    <dgm:pt modelId="{674EAE00-103A-45BC-8813-6BBC9CBC3E2A}" type="pres">
      <dgm:prSet presAssocID="{392997C8-299A-4693-BD44-D11C91126A51}" presName="background3" presStyleLbl="node3" presStyleIdx="2" presStyleCnt="3"/>
      <dgm:spPr/>
    </dgm:pt>
    <dgm:pt modelId="{A2577133-4419-4F13-A665-9BD0D0997A11}" type="pres">
      <dgm:prSet presAssocID="{392997C8-299A-4693-BD44-D11C91126A51}" presName="text3" presStyleLbl="fgAcc3" presStyleIdx="2" presStyleCnt="3" custScaleX="132423">
        <dgm:presLayoutVars>
          <dgm:chPref val="3"/>
        </dgm:presLayoutVars>
      </dgm:prSet>
      <dgm:spPr/>
      <dgm:t>
        <a:bodyPr/>
        <a:lstStyle/>
        <a:p>
          <a:endParaRPr lang="tr-TR"/>
        </a:p>
      </dgm:t>
    </dgm:pt>
    <dgm:pt modelId="{BE506723-F865-4827-8E44-8CCEB3C565EA}" type="pres">
      <dgm:prSet presAssocID="{392997C8-299A-4693-BD44-D11C91126A51}" presName="hierChild4" presStyleCnt="0"/>
      <dgm:spPr/>
    </dgm:pt>
    <dgm:pt modelId="{2EA45D2F-B192-42D4-9758-FC262413E477}" type="pres">
      <dgm:prSet presAssocID="{EFF6D482-DA61-4D62-8F8B-2F34AF7144E3}" presName="Name23" presStyleLbl="parChTrans1D4" presStyleIdx="2" presStyleCnt="3"/>
      <dgm:spPr/>
      <dgm:t>
        <a:bodyPr/>
        <a:lstStyle/>
        <a:p>
          <a:endParaRPr lang="tr-TR"/>
        </a:p>
      </dgm:t>
    </dgm:pt>
    <dgm:pt modelId="{C0B1C561-A8C9-4FDE-8A71-6089DA449AA6}" type="pres">
      <dgm:prSet presAssocID="{2876E3D6-54BC-4B59-A6F5-907CF2BF845B}" presName="hierRoot4" presStyleCnt="0"/>
      <dgm:spPr/>
    </dgm:pt>
    <dgm:pt modelId="{4B052CA2-F5BD-4E43-AE71-CF668F11EFE2}" type="pres">
      <dgm:prSet presAssocID="{2876E3D6-54BC-4B59-A6F5-907CF2BF845B}" presName="composite4" presStyleCnt="0"/>
      <dgm:spPr/>
    </dgm:pt>
    <dgm:pt modelId="{C94D67A1-9AB4-4A14-B601-49C6A561A1DF}" type="pres">
      <dgm:prSet presAssocID="{2876E3D6-54BC-4B59-A6F5-907CF2BF845B}" presName="background4" presStyleLbl="node4" presStyleIdx="2" presStyleCnt="3"/>
      <dgm:spPr/>
    </dgm:pt>
    <dgm:pt modelId="{E5701124-7ECD-4E24-B696-061980748713}" type="pres">
      <dgm:prSet presAssocID="{2876E3D6-54BC-4B59-A6F5-907CF2BF845B}" presName="text4" presStyleLbl="fgAcc4" presStyleIdx="2" presStyleCnt="3" custScaleX="153000" custScaleY="291696">
        <dgm:presLayoutVars>
          <dgm:chPref val="3"/>
        </dgm:presLayoutVars>
      </dgm:prSet>
      <dgm:spPr/>
      <dgm:t>
        <a:bodyPr/>
        <a:lstStyle/>
        <a:p>
          <a:endParaRPr lang="tr-TR"/>
        </a:p>
      </dgm:t>
    </dgm:pt>
    <dgm:pt modelId="{B3F24556-79ED-4D0C-8153-587F5557BC91}" type="pres">
      <dgm:prSet presAssocID="{2876E3D6-54BC-4B59-A6F5-907CF2BF845B}" presName="hierChild5" presStyleCnt="0"/>
      <dgm:spPr/>
    </dgm:pt>
  </dgm:ptLst>
  <dgm:cxnLst>
    <dgm:cxn modelId="{698FCADB-A349-4034-8E6C-CE3F55B6CAEB}" srcId="{284B6CA5-A8E8-4C36-9CC8-D51BA14DA44E}" destId="{E3F87671-FE33-4A49-BF2F-00916AAF41BF}" srcOrd="0" destOrd="0" parTransId="{066F7DA1-023E-4D7C-BEC6-BE36A95297B8}" sibTransId="{550C12A5-B1FB-4B1F-88AF-71686C3FBF37}"/>
    <dgm:cxn modelId="{1BF0BBC9-1E04-43C2-B6DF-CECC9163F422}" type="presOf" srcId="{EFF6D482-DA61-4D62-8F8B-2F34AF7144E3}" destId="{2EA45D2F-B192-42D4-9758-FC262413E477}" srcOrd="0" destOrd="0" presId="urn:microsoft.com/office/officeart/2005/8/layout/hierarchy1"/>
    <dgm:cxn modelId="{C04414E9-FDB2-4F5A-A7CB-958750EBB1E2}" type="presOf" srcId="{5515CF32-D4C2-4074-98EF-A55377193C14}" destId="{D0D4AD99-C51F-4DE5-8B29-B99D865EAB9A}"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0380BFB9-D358-4181-A803-152FBC270196}" type="presOf" srcId="{392997C8-299A-4693-BD44-D11C91126A51}" destId="{A2577133-4419-4F13-A665-9BD0D0997A11}" srcOrd="0" destOrd="0" presId="urn:microsoft.com/office/officeart/2005/8/layout/hierarchy1"/>
    <dgm:cxn modelId="{8419FE6C-A0C0-4073-938F-07A11F77214B}" srcId="{E2395FB3-B45A-422A-BB9C-44C62ADB70FC}" destId="{5515CF32-D4C2-4074-98EF-A55377193C14}" srcOrd="0" destOrd="0" parTransId="{E726EFAD-5D4D-4007-BD72-1ADA9250448D}" sibTransId="{8A44418C-3E33-4B3B-9FF0-C37BC9E3745E}"/>
    <dgm:cxn modelId="{5E1BE4CA-E342-4353-81DE-B0A0667DA079}" type="presOf" srcId="{AEF296F4-D418-44C2-889A-527520DDC60E}" destId="{050E7A1D-861A-490F-8AF7-3B1C556BFE41}" srcOrd="0" destOrd="0" presId="urn:microsoft.com/office/officeart/2005/8/layout/hierarchy1"/>
    <dgm:cxn modelId="{0C263427-EF80-4171-85D4-BB46507B7F33}" type="presOf" srcId="{E2395FB3-B45A-422A-BB9C-44C62ADB70FC}" destId="{983F1C40-F0F6-4AB4-AC39-6C4AD5F7BF08}" srcOrd="0" destOrd="0" presId="urn:microsoft.com/office/officeart/2005/8/layout/hierarchy1"/>
    <dgm:cxn modelId="{153B0421-5ECB-4DA4-B392-DA8478BC20A4}" type="presOf" srcId="{2876E3D6-54BC-4B59-A6F5-907CF2BF845B}" destId="{E5701124-7ECD-4E24-B696-061980748713}" srcOrd="0" destOrd="0" presId="urn:microsoft.com/office/officeart/2005/8/layout/hierarchy1"/>
    <dgm:cxn modelId="{9DD0B964-DF75-443F-8246-B62F734DF04A}" type="presOf" srcId="{066F7DA1-023E-4D7C-BEC6-BE36A95297B8}" destId="{0D02C5EF-8F03-4968-BF9C-772212C93171}" srcOrd="0" destOrd="0" presId="urn:microsoft.com/office/officeart/2005/8/layout/hierarchy1"/>
    <dgm:cxn modelId="{2DFDBB94-39F1-46CB-9A54-2F0FCC3EEB91}" type="presOf" srcId="{E8B735A4-D4E9-4036-BEEB-269FA5174943}" destId="{7E50C17D-3399-46D2-99E8-7FFD2381F174}" srcOrd="0" destOrd="0" presId="urn:microsoft.com/office/officeart/2005/8/layout/hierarchy1"/>
    <dgm:cxn modelId="{A6FFEA8C-AB97-4383-8C21-AE6496D911C4}" srcId="{392997C8-299A-4693-BD44-D11C91126A51}" destId="{2876E3D6-54BC-4B59-A6F5-907CF2BF845B}" srcOrd="0" destOrd="0" parTransId="{EFF6D482-DA61-4D62-8F8B-2F34AF7144E3}" sibTransId="{4456CF0F-8530-4CAB-8ADF-33BA444E233E}"/>
    <dgm:cxn modelId="{70B29665-AE1B-46A2-9DE3-7DA6AC24EDB5}" srcId="{F378D4AE-923E-4BCD-BD78-DC75DC5251E7}" destId="{42E1ABC4-5CC1-4295-AC9E-30D0C970A309}" srcOrd="0" destOrd="0" parTransId="{6D9B5332-C996-4410-A7C5-3EF1D7EC5689}" sibTransId="{2EFB78D7-A398-4065-A323-C53A5914A5DE}"/>
    <dgm:cxn modelId="{6D6EEF8F-0F86-4A4C-980F-E5180AF5CDC1}" type="presOf" srcId="{568FF226-BEA8-4161-AE41-982F97EC50C8}" destId="{3587F210-DB5A-40C7-8B55-A07339D3A8A8}" srcOrd="0" destOrd="0" presId="urn:microsoft.com/office/officeart/2005/8/layout/hierarchy1"/>
    <dgm:cxn modelId="{A99774DF-A095-403B-8E35-88BB1A6E6C6C}" type="presOf" srcId="{E3F87671-FE33-4A49-BF2F-00916AAF41BF}" destId="{C8E6DD2C-6763-4A41-8226-507CE1007B08}" srcOrd="0" destOrd="0" presId="urn:microsoft.com/office/officeart/2005/8/layout/hierarchy1"/>
    <dgm:cxn modelId="{7879625E-7B83-4F1B-85B5-70E1F8F1C30D}" srcId="{AEF296F4-D418-44C2-889A-527520DDC60E}" destId="{E2395FB3-B45A-422A-BB9C-44C62ADB70FC}" srcOrd="0" destOrd="0" parTransId="{95CF15A7-ADDF-4417-839A-E918666C8313}" sibTransId="{8BD89AFE-1C87-424C-ACB6-8BE3F82E2957}"/>
    <dgm:cxn modelId="{66119557-6A10-43B2-B708-C23F072B4B41}" type="presOf" srcId="{284B6CA5-A8E8-4C36-9CC8-D51BA14DA44E}" destId="{121AB780-554F-4DB9-A7E4-A02CE8E3552F}" srcOrd="0" destOrd="0" presId="urn:microsoft.com/office/officeart/2005/8/layout/hierarchy1"/>
    <dgm:cxn modelId="{1953B708-62FB-49E5-B0FF-93AD129E94E8}" srcId="{5515CF32-D4C2-4074-98EF-A55377193C14}" destId="{392997C8-299A-4693-BD44-D11C91126A51}" srcOrd="2" destOrd="0" parTransId="{568FF226-BEA8-4161-AE41-982F97EC50C8}" sibTransId="{2B5F8D3B-5241-48E1-B1C7-72E6E18C1517}"/>
    <dgm:cxn modelId="{5B2C9BCB-CA84-4003-8E51-B0203FAE7E4F}" type="presOf" srcId="{BF9D65DD-FC8A-4AF2-9D44-D2D7A5B80828}" destId="{74D8CDE2-E28D-4C8C-ACDC-08AB8BFCBFA4}" srcOrd="0" destOrd="0" presId="urn:microsoft.com/office/officeart/2005/8/layout/hierarchy1"/>
    <dgm:cxn modelId="{A5AE6FA9-2695-43E4-B983-CD29B7692657}" type="presOf" srcId="{42E1ABC4-5CC1-4295-AC9E-30D0C970A309}" destId="{4C128507-DF2E-4F8C-98D4-28D16CADC5EB}" srcOrd="0" destOrd="0" presId="urn:microsoft.com/office/officeart/2005/8/layout/hierarchy1"/>
    <dgm:cxn modelId="{025112A0-2BEF-4AD5-A47D-79B0E334690E}" type="presOf" srcId="{E726EFAD-5D4D-4007-BD72-1ADA9250448D}" destId="{71DA1467-FC35-4F24-A487-4443D6999065}" srcOrd="0" destOrd="0" presId="urn:microsoft.com/office/officeart/2005/8/layout/hierarchy1"/>
    <dgm:cxn modelId="{CD2A0BB8-4B0C-426A-897E-F1B3EA7E4E5D}" type="presOf" srcId="{6D9B5332-C996-4410-A7C5-3EF1D7EC5689}" destId="{854A7955-063B-4BD6-841B-EF026198F585}" srcOrd="0" destOrd="0" presId="urn:microsoft.com/office/officeart/2005/8/layout/hierarchy1"/>
    <dgm:cxn modelId="{797B1B47-76A9-4ED0-A6AC-C0C2CB2A508A}" type="presOf" srcId="{F378D4AE-923E-4BCD-BD78-DC75DC5251E7}" destId="{09C4EDF9-AC54-432A-9CB2-9F63495FC634}" srcOrd="0" destOrd="0" presId="urn:microsoft.com/office/officeart/2005/8/layout/hierarchy1"/>
    <dgm:cxn modelId="{DAC0189D-A872-4203-A380-47A8D49EBAF1}" srcId="{5515CF32-D4C2-4074-98EF-A55377193C14}" destId="{F378D4AE-923E-4BCD-BD78-DC75DC5251E7}" srcOrd="1" destOrd="0" parTransId="{BF9D65DD-FC8A-4AF2-9D44-D2D7A5B80828}" sibTransId="{93AD4F93-A45C-4387-B618-E9175AD58FCC}"/>
    <dgm:cxn modelId="{2718B606-2CA7-463F-A0B4-EAA31E4E063E}" type="presParOf" srcId="{050E7A1D-861A-490F-8AF7-3B1C556BFE41}" destId="{9122FC50-A5A8-4C84-A378-AC8A0FA06C9E}" srcOrd="0" destOrd="0" presId="urn:microsoft.com/office/officeart/2005/8/layout/hierarchy1"/>
    <dgm:cxn modelId="{AE6B24DE-3AFC-4CBA-A84F-81B07D1F1022}" type="presParOf" srcId="{9122FC50-A5A8-4C84-A378-AC8A0FA06C9E}" destId="{CA4F051E-CF6A-4C2F-B579-354FFFC637F1}" srcOrd="0" destOrd="0" presId="urn:microsoft.com/office/officeart/2005/8/layout/hierarchy1"/>
    <dgm:cxn modelId="{DCC8D2A3-61C7-4935-8DDA-DB93696BCE7B}" type="presParOf" srcId="{CA4F051E-CF6A-4C2F-B579-354FFFC637F1}" destId="{3C60C8E8-A87C-4C93-B02F-73345A538D8C}" srcOrd="0" destOrd="0" presId="urn:microsoft.com/office/officeart/2005/8/layout/hierarchy1"/>
    <dgm:cxn modelId="{CDD6AB8B-BCA1-4C24-B045-75739250BC65}" type="presParOf" srcId="{CA4F051E-CF6A-4C2F-B579-354FFFC637F1}" destId="{983F1C40-F0F6-4AB4-AC39-6C4AD5F7BF08}" srcOrd="1" destOrd="0" presId="urn:microsoft.com/office/officeart/2005/8/layout/hierarchy1"/>
    <dgm:cxn modelId="{E2808DBF-6E4E-4138-BFF6-EEA8A739B235}" type="presParOf" srcId="{9122FC50-A5A8-4C84-A378-AC8A0FA06C9E}" destId="{9976CCBC-94BC-4DAD-A66D-CF298737CC2A}" srcOrd="1" destOrd="0" presId="urn:microsoft.com/office/officeart/2005/8/layout/hierarchy1"/>
    <dgm:cxn modelId="{B9F31D71-BB78-4C33-8DC4-666355678594}" type="presParOf" srcId="{9976CCBC-94BC-4DAD-A66D-CF298737CC2A}" destId="{71DA1467-FC35-4F24-A487-4443D6999065}" srcOrd="0" destOrd="0" presId="urn:microsoft.com/office/officeart/2005/8/layout/hierarchy1"/>
    <dgm:cxn modelId="{13BD5849-0D60-412B-80B2-1F818B3335C1}" type="presParOf" srcId="{9976CCBC-94BC-4DAD-A66D-CF298737CC2A}" destId="{414CF0BD-A0E7-46F6-8F63-6C153DD2CF36}" srcOrd="1" destOrd="0" presId="urn:microsoft.com/office/officeart/2005/8/layout/hierarchy1"/>
    <dgm:cxn modelId="{61B59315-A35C-47A2-82E4-1D179F61501B}" type="presParOf" srcId="{414CF0BD-A0E7-46F6-8F63-6C153DD2CF36}" destId="{3DBA9208-78A2-4DC0-8941-3BB062CF5C33}" srcOrd="0" destOrd="0" presId="urn:microsoft.com/office/officeart/2005/8/layout/hierarchy1"/>
    <dgm:cxn modelId="{87C13D85-78B2-4E6A-83E4-BB5918E7A2C8}" type="presParOf" srcId="{3DBA9208-78A2-4DC0-8941-3BB062CF5C33}" destId="{265188AF-F33E-41F3-A9F8-0C267D6A0212}" srcOrd="0" destOrd="0" presId="urn:microsoft.com/office/officeart/2005/8/layout/hierarchy1"/>
    <dgm:cxn modelId="{8C54E38F-D742-4272-8850-52ECD9C85BFA}" type="presParOf" srcId="{3DBA9208-78A2-4DC0-8941-3BB062CF5C33}" destId="{D0D4AD99-C51F-4DE5-8B29-B99D865EAB9A}" srcOrd="1" destOrd="0" presId="urn:microsoft.com/office/officeart/2005/8/layout/hierarchy1"/>
    <dgm:cxn modelId="{906E293C-5296-4B68-9B67-4F138BEBC66D}" type="presParOf" srcId="{414CF0BD-A0E7-46F6-8F63-6C153DD2CF36}" destId="{80C3BBB1-5205-4A96-B04D-59BC20C8C4FE}" srcOrd="1" destOrd="0" presId="urn:microsoft.com/office/officeart/2005/8/layout/hierarchy1"/>
    <dgm:cxn modelId="{2A520226-AC79-4ACF-87AA-440B3306AF83}" type="presParOf" srcId="{80C3BBB1-5205-4A96-B04D-59BC20C8C4FE}" destId="{7E50C17D-3399-46D2-99E8-7FFD2381F174}" srcOrd="0" destOrd="0" presId="urn:microsoft.com/office/officeart/2005/8/layout/hierarchy1"/>
    <dgm:cxn modelId="{75C57389-3205-4BE0-A3AD-99E891E829EC}" type="presParOf" srcId="{80C3BBB1-5205-4A96-B04D-59BC20C8C4FE}" destId="{1EDC3D8B-804D-4890-94A5-663BDC5E37A5}" srcOrd="1" destOrd="0" presId="urn:microsoft.com/office/officeart/2005/8/layout/hierarchy1"/>
    <dgm:cxn modelId="{1B2C8CE7-1051-47FE-B230-C7407CEDBAAD}" type="presParOf" srcId="{1EDC3D8B-804D-4890-94A5-663BDC5E37A5}" destId="{0A40551D-B62F-4CB1-8BB2-AF4314071E01}" srcOrd="0" destOrd="0" presId="urn:microsoft.com/office/officeart/2005/8/layout/hierarchy1"/>
    <dgm:cxn modelId="{CA2FFC95-9C6B-4BD7-A227-82809F6B1545}" type="presParOf" srcId="{0A40551D-B62F-4CB1-8BB2-AF4314071E01}" destId="{07C8B07A-7579-4EE2-94D6-2DE2A088863D}" srcOrd="0" destOrd="0" presId="urn:microsoft.com/office/officeart/2005/8/layout/hierarchy1"/>
    <dgm:cxn modelId="{A74B94C6-5877-490A-AEF8-A2132CDCDCCB}" type="presParOf" srcId="{0A40551D-B62F-4CB1-8BB2-AF4314071E01}" destId="{121AB780-554F-4DB9-A7E4-A02CE8E3552F}" srcOrd="1" destOrd="0" presId="urn:microsoft.com/office/officeart/2005/8/layout/hierarchy1"/>
    <dgm:cxn modelId="{6A490593-D4ED-46BE-82B5-3E893CE24A05}" type="presParOf" srcId="{1EDC3D8B-804D-4890-94A5-663BDC5E37A5}" destId="{D3E1F392-7EA8-4898-8574-C7D63E53EAF4}" srcOrd="1" destOrd="0" presId="urn:microsoft.com/office/officeart/2005/8/layout/hierarchy1"/>
    <dgm:cxn modelId="{4C86853B-F355-4768-89E8-84D8F4E4224E}" type="presParOf" srcId="{D3E1F392-7EA8-4898-8574-C7D63E53EAF4}" destId="{0D02C5EF-8F03-4968-BF9C-772212C93171}" srcOrd="0" destOrd="0" presId="urn:microsoft.com/office/officeart/2005/8/layout/hierarchy1"/>
    <dgm:cxn modelId="{A0CDA970-65FD-478D-90BA-17F610464398}" type="presParOf" srcId="{D3E1F392-7EA8-4898-8574-C7D63E53EAF4}" destId="{04F74015-0A85-4209-B8CE-4DB6BDD3630D}" srcOrd="1" destOrd="0" presId="urn:microsoft.com/office/officeart/2005/8/layout/hierarchy1"/>
    <dgm:cxn modelId="{FF976B94-6514-40EB-9773-279F12FF8D31}" type="presParOf" srcId="{04F74015-0A85-4209-B8CE-4DB6BDD3630D}" destId="{D11ADB20-3422-48B2-8915-F44E176F251A}" srcOrd="0" destOrd="0" presId="urn:microsoft.com/office/officeart/2005/8/layout/hierarchy1"/>
    <dgm:cxn modelId="{DFF2DDA2-D4CF-445B-B1E0-FDB5488DE0B7}" type="presParOf" srcId="{D11ADB20-3422-48B2-8915-F44E176F251A}" destId="{A695B7DB-96BB-45FD-8A25-D1A527721BB5}" srcOrd="0" destOrd="0" presId="urn:microsoft.com/office/officeart/2005/8/layout/hierarchy1"/>
    <dgm:cxn modelId="{98790320-2DD4-4959-B44A-12C5B945DAFA}" type="presParOf" srcId="{D11ADB20-3422-48B2-8915-F44E176F251A}" destId="{C8E6DD2C-6763-4A41-8226-507CE1007B08}" srcOrd="1" destOrd="0" presId="urn:microsoft.com/office/officeart/2005/8/layout/hierarchy1"/>
    <dgm:cxn modelId="{7A9FC6E2-71E6-4F8B-93B6-436B9E1E7B9A}" type="presParOf" srcId="{04F74015-0A85-4209-B8CE-4DB6BDD3630D}" destId="{7F606A3F-88DC-4B1F-8BAE-5A2981F24F6F}" srcOrd="1" destOrd="0" presId="urn:microsoft.com/office/officeart/2005/8/layout/hierarchy1"/>
    <dgm:cxn modelId="{A0546478-8650-4039-8F81-998F7554354E}" type="presParOf" srcId="{80C3BBB1-5205-4A96-B04D-59BC20C8C4FE}" destId="{74D8CDE2-E28D-4C8C-ACDC-08AB8BFCBFA4}" srcOrd="2" destOrd="0" presId="urn:microsoft.com/office/officeart/2005/8/layout/hierarchy1"/>
    <dgm:cxn modelId="{EBD6A595-3B66-4B10-BE6F-A263553362AE}" type="presParOf" srcId="{80C3BBB1-5205-4A96-B04D-59BC20C8C4FE}" destId="{8D6C656E-D00A-48E9-B739-150509B5C561}" srcOrd="3" destOrd="0" presId="urn:microsoft.com/office/officeart/2005/8/layout/hierarchy1"/>
    <dgm:cxn modelId="{07A0BC26-2657-44BF-9C34-B02CA7919CF0}" type="presParOf" srcId="{8D6C656E-D00A-48E9-B739-150509B5C561}" destId="{C93F7E92-B278-44DA-8702-195DE9D9A265}" srcOrd="0" destOrd="0" presId="urn:microsoft.com/office/officeart/2005/8/layout/hierarchy1"/>
    <dgm:cxn modelId="{6A83B7C3-A493-42A1-AF3C-8B8EE55E6904}" type="presParOf" srcId="{C93F7E92-B278-44DA-8702-195DE9D9A265}" destId="{1273ECEB-EB6A-42A1-8026-4926F2383F73}" srcOrd="0" destOrd="0" presId="urn:microsoft.com/office/officeart/2005/8/layout/hierarchy1"/>
    <dgm:cxn modelId="{863162A3-27BC-4E76-A285-2593E5F482DA}" type="presParOf" srcId="{C93F7E92-B278-44DA-8702-195DE9D9A265}" destId="{09C4EDF9-AC54-432A-9CB2-9F63495FC634}" srcOrd="1" destOrd="0" presId="urn:microsoft.com/office/officeart/2005/8/layout/hierarchy1"/>
    <dgm:cxn modelId="{AAE11764-3D2C-4C50-A199-85C4C77FEBA0}" type="presParOf" srcId="{8D6C656E-D00A-48E9-B739-150509B5C561}" destId="{54E4FF98-4A31-4A35-A901-C36089FECA80}" srcOrd="1" destOrd="0" presId="urn:microsoft.com/office/officeart/2005/8/layout/hierarchy1"/>
    <dgm:cxn modelId="{F3922239-C76B-40CB-AC94-EB59B5DCB7D6}" type="presParOf" srcId="{54E4FF98-4A31-4A35-A901-C36089FECA80}" destId="{854A7955-063B-4BD6-841B-EF026198F585}" srcOrd="0" destOrd="0" presId="urn:microsoft.com/office/officeart/2005/8/layout/hierarchy1"/>
    <dgm:cxn modelId="{25D21D0B-C99E-48AC-95F9-7A31244FF90E}" type="presParOf" srcId="{54E4FF98-4A31-4A35-A901-C36089FECA80}" destId="{CF5CD9DF-35A4-4A5E-B7BC-C6C037507B2A}" srcOrd="1" destOrd="0" presId="urn:microsoft.com/office/officeart/2005/8/layout/hierarchy1"/>
    <dgm:cxn modelId="{C0F7C534-1E7B-443C-A4F9-ADB33A1ECD03}" type="presParOf" srcId="{CF5CD9DF-35A4-4A5E-B7BC-C6C037507B2A}" destId="{CA241FCE-FCE4-4528-90DC-C51E0CF32110}" srcOrd="0" destOrd="0" presId="urn:microsoft.com/office/officeart/2005/8/layout/hierarchy1"/>
    <dgm:cxn modelId="{112CFC02-5C00-4ADB-920B-9B6C1955E981}" type="presParOf" srcId="{CA241FCE-FCE4-4528-90DC-C51E0CF32110}" destId="{934C84A0-0058-40EA-9DAE-CB6F12852E53}" srcOrd="0" destOrd="0" presId="urn:microsoft.com/office/officeart/2005/8/layout/hierarchy1"/>
    <dgm:cxn modelId="{74C2157E-EEEB-4737-A4E0-1FAA8BC7C83D}" type="presParOf" srcId="{CA241FCE-FCE4-4528-90DC-C51E0CF32110}" destId="{4C128507-DF2E-4F8C-98D4-28D16CADC5EB}" srcOrd="1" destOrd="0" presId="urn:microsoft.com/office/officeart/2005/8/layout/hierarchy1"/>
    <dgm:cxn modelId="{84151166-A546-4EA3-8B2B-5ECE2F21A7E4}" type="presParOf" srcId="{CF5CD9DF-35A4-4A5E-B7BC-C6C037507B2A}" destId="{90680A50-6559-47E9-8682-A7162614B2C4}" srcOrd="1" destOrd="0" presId="urn:microsoft.com/office/officeart/2005/8/layout/hierarchy1"/>
    <dgm:cxn modelId="{85134725-EA86-4674-AE63-19D48E06BBF6}" type="presParOf" srcId="{80C3BBB1-5205-4A96-B04D-59BC20C8C4FE}" destId="{3587F210-DB5A-40C7-8B55-A07339D3A8A8}" srcOrd="4" destOrd="0" presId="urn:microsoft.com/office/officeart/2005/8/layout/hierarchy1"/>
    <dgm:cxn modelId="{F358955C-4E75-40C9-85D9-1F9C6352A29B}" type="presParOf" srcId="{80C3BBB1-5205-4A96-B04D-59BC20C8C4FE}" destId="{526C146E-6C3A-43D0-B965-B4A149032756}" srcOrd="5" destOrd="0" presId="urn:microsoft.com/office/officeart/2005/8/layout/hierarchy1"/>
    <dgm:cxn modelId="{3C08C612-BB97-4E29-9CBC-0CEC385E817E}" type="presParOf" srcId="{526C146E-6C3A-43D0-B965-B4A149032756}" destId="{AED6DAB8-EFA9-4331-989F-8DCDDD166F9F}" srcOrd="0" destOrd="0" presId="urn:microsoft.com/office/officeart/2005/8/layout/hierarchy1"/>
    <dgm:cxn modelId="{3C74D933-BF5D-4725-B48F-DA107AD7A5AF}" type="presParOf" srcId="{AED6DAB8-EFA9-4331-989F-8DCDDD166F9F}" destId="{674EAE00-103A-45BC-8813-6BBC9CBC3E2A}" srcOrd="0" destOrd="0" presId="urn:microsoft.com/office/officeart/2005/8/layout/hierarchy1"/>
    <dgm:cxn modelId="{C73111F7-28D5-4881-A70C-9BCED97AE82C}" type="presParOf" srcId="{AED6DAB8-EFA9-4331-989F-8DCDDD166F9F}" destId="{A2577133-4419-4F13-A665-9BD0D0997A11}" srcOrd="1" destOrd="0" presId="urn:microsoft.com/office/officeart/2005/8/layout/hierarchy1"/>
    <dgm:cxn modelId="{F757F9C1-CA06-40A6-936A-4608478EDA8F}" type="presParOf" srcId="{526C146E-6C3A-43D0-B965-B4A149032756}" destId="{BE506723-F865-4827-8E44-8CCEB3C565EA}" srcOrd="1" destOrd="0" presId="urn:microsoft.com/office/officeart/2005/8/layout/hierarchy1"/>
    <dgm:cxn modelId="{82C4D059-73BD-46BE-B0C5-7437A19A67E1}" type="presParOf" srcId="{BE506723-F865-4827-8E44-8CCEB3C565EA}" destId="{2EA45D2F-B192-42D4-9758-FC262413E477}" srcOrd="0" destOrd="0" presId="urn:microsoft.com/office/officeart/2005/8/layout/hierarchy1"/>
    <dgm:cxn modelId="{94AB3139-2730-4DCD-A347-DFAB68CED452}" type="presParOf" srcId="{BE506723-F865-4827-8E44-8CCEB3C565EA}" destId="{C0B1C561-A8C9-4FDE-8A71-6089DA449AA6}" srcOrd="1" destOrd="0" presId="urn:microsoft.com/office/officeart/2005/8/layout/hierarchy1"/>
    <dgm:cxn modelId="{B8FB5606-5EAE-4109-9A69-6C7B68C773D4}" type="presParOf" srcId="{C0B1C561-A8C9-4FDE-8A71-6089DA449AA6}" destId="{4B052CA2-F5BD-4E43-AE71-CF668F11EFE2}" srcOrd="0" destOrd="0" presId="urn:microsoft.com/office/officeart/2005/8/layout/hierarchy1"/>
    <dgm:cxn modelId="{4B9049C8-5A44-4DAD-B8D6-D5F479931BFF}" type="presParOf" srcId="{4B052CA2-F5BD-4E43-AE71-CF668F11EFE2}" destId="{C94D67A1-9AB4-4A14-B601-49C6A561A1DF}" srcOrd="0" destOrd="0" presId="urn:microsoft.com/office/officeart/2005/8/layout/hierarchy1"/>
    <dgm:cxn modelId="{17F5BB7D-B9E9-48E1-BBD9-205458579173}" type="presParOf" srcId="{4B052CA2-F5BD-4E43-AE71-CF668F11EFE2}" destId="{E5701124-7ECD-4E24-B696-061980748713}" srcOrd="1" destOrd="0" presId="urn:microsoft.com/office/officeart/2005/8/layout/hierarchy1"/>
    <dgm:cxn modelId="{DE541EF4-83D0-4033-A942-65230417A114}" type="presParOf" srcId="{C0B1C561-A8C9-4FDE-8A71-6089DA449AA6}" destId="{B3F24556-79ED-4D0C-8153-587F5557BC91}"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1800" b="1" dirty="0" smtClean="0"/>
            <a:t>SİYASAL ALANDA</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D01A9C7A-0A40-40EF-B689-F6346962ECE4}">
      <dgm:prSet custT="1"/>
      <dgm:spPr>
        <a:solidFill>
          <a:srgbClr val="FFCC99">
            <a:alpha val="89804"/>
          </a:srgbClr>
        </a:solidFill>
      </dgm:spPr>
      <dgm:t>
        <a:bodyPr/>
        <a:lstStyle/>
        <a:p>
          <a:r>
            <a:rPr lang="tr-TR" sz="1400" b="1" dirty="0" smtClean="0"/>
            <a:t>HALİFELİĞİN KALDIRILMASI</a:t>
          </a:r>
        </a:p>
        <a:p>
          <a:r>
            <a:rPr lang="tr-TR" sz="1400" b="1" dirty="0" smtClean="0"/>
            <a:t>3 Mart 1924</a:t>
          </a:r>
          <a:endParaRPr lang="tr-TR" sz="14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FB1743EA-A102-4F47-A097-5A1888CB2AB8}">
      <dgm:prSet custT="1"/>
      <dgm:spPr>
        <a:solidFill>
          <a:srgbClr val="FFCC99">
            <a:alpha val="90000"/>
          </a:srgbClr>
        </a:solidFill>
      </dgm:spPr>
      <dgm:t>
        <a:bodyPr/>
        <a:lstStyle/>
        <a:p>
          <a:r>
            <a:rPr lang="tr-TR" sz="1800" b="1" dirty="0" smtClean="0"/>
            <a:t>1-Tevhid-i Tedrisat (Eğitim-Öğretimin Birleştirilmesi) Kanunu</a:t>
          </a:r>
        </a:p>
      </dgm:t>
    </dgm:pt>
    <dgm:pt modelId="{F128880C-B1D8-4523-801D-A4EBAB59FCEA}" type="parTrans" cxnId="{D11608C4-A555-495F-A006-5AD2075A7F2C}">
      <dgm:prSet/>
      <dgm:spPr/>
      <dgm:t>
        <a:bodyPr/>
        <a:lstStyle/>
        <a:p>
          <a:endParaRPr lang="tr-TR" sz="1400"/>
        </a:p>
      </dgm:t>
    </dgm:pt>
    <dgm:pt modelId="{E13772AF-A11E-4ECC-823F-0ACA10F433F5}" type="sibTrans" cxnId="{D11608C4-A555-495F-A006-5AD2075A7F2C}">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FAE0BA00-BFD9-4B9C-A385-89CD00F947BD}">
      <dgm:prSet custT="1"/>
      <dgm:spPr>
        <a:solidFill>
          <a:srgbClr val="FFCC99">
            <a:alpha val="90000"/>
          </a:srgbClr>
        </a:solidFill>
      </dgm:spPr>
      <dgm:t>
        <a:bodyPr/>
        <a:lstStyle/>
        <a:p>
          <a:r>
            <a:rPr lang="tr-TR" sz="1800" b="1" dirty="0" smtClean="0"/>
            <a:t>2-Şer’iye ve Evkaf Vekaletinin kaldırılması</a:t>
          </a:r>
        </a:p>
        <a:p>
          <a:endParaRPr lang="tr-TR" sz="1800" b="1" dirty="0"/>
        </a:p>
      </dgm:t>
    </dgm:pt>
    <dgm:pt modelId="{B6CD16D8-7DB9-4590-825C-D7925306EEEC}" type="parTrans" cxnId="{5F2A0841-9809-4AF0-B85A-FA9E8500A4C2}">
      <dgm:prSet/>
      <dgm:spPr/>
      <dgm:t>
        <a:bodyPr/>
        <a:lstStyle/>
        <a:p>
          <a:endParaRPr lang="tr-TR"/>
        </a:p>
      </dgm:t>
    </dgm:pt>
    <dgm:pt modelId="{A57ECFF7-7554-41B6-89C2-B75CFEB019E5}" type="sibTrans" cxnId="{5F2A0841-9809-4AF0-B85A-FA9E8500A4C2}">
      <dgm:prSet/>
      <dgm:spPr/>
      <dgm:t>
        <a:bodyPr/>
        <a:lstStyle/>
        <a:p>
          <a:endParaRPr lang="tr-TR"/>
        </a:p>
      </dgm:t>
    </dgm:pt>
    <dgm:pt modelId="{AEB15FAD-9112-474F-8A66-3D4B9CFE149D}">
      <dgm:prSet custT="1"/>
      <dgm:spPr>
        <a:solidFill>
          <a:srgbClr val="FFCC99">
            <a:alpha val="90000"/>
          </a:srgbClr>
        </a:solidFill>
      </dgm:spPr>
      <dgm:t>
        <a:bodyPr/>
        <a:lstStyle/>
        <a:p>
          <a:r>
            <a:rPr lang="tr-TR" sz="2000" b="1" dirty="0" smtClean="0"/>
            <a:t>3-Erkan-ı Harbiye </a:t>
          </a:r>
          <a:r>
            <a:rPr lang="tr-TR" sz="2000" b="1" dirty="0" err="1" smtClean="0"/>
            <a:t>Vekaleti’nin</a:t>
          </a:r>
          <a:r>
            <a:rPr lang="tr-TR" sz="2000" b="1" dirty="0" smtClean="0"/>
            <a:t> kaldırılması</a:t>
          </a:r>
          <a:endParaRPr lang="tr-TR" sz="2000" b="1" dirty="0"/>
        </a:p>
      </dgm:t>
    </dgm:pt>
    <dgm:pt modelId="{9DB83F6F-0BB9-4835-81C3-7397561E4CDB}" type="parTrans" cxnId="{AD0EDC67-9149-4F8B-B5CC-29AE6F6F6365}">
      <dgm:prSet/>
      <dgm:spPr/>
      <dgm:t>
        <a:bodyPr/>
        <a:lstStyle/>
        <a:p>
          <a:endParaRPr lang="tr-TR"/>
        </a:p>
      </dgm:t>
    </dgm:pt>
    <dgm:pt modelId="{B0A3E47A-B71D-406C-BA46-50D48CDD414D}" type="sibTrans" cxnId="{AD0EDC67-9149-4F8B-B5CC-29AE6F6F6365}">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58035">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45543">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14FF25E2-BB06-4E32-93EC-4A953C855FC6}" type="pres">
      <dgm:prSet presAssocID="{AD148907-65A0-4DD4-8956-CF7D31CC36F2}" presName="Name17" presStyleLbl="parChTrans1D3" presStyleIdx="0" presStyleCnt="1"/>
      <dgm:spPr/>
      <dgm:t>
        <a:bodyPr/>
        <a:lstStyle/>
        <a:p>
          <a:endParaRPr lang="tr-TR"/>
        </a:p>
      </dgm:t>
    </dgm:pt>
    <dgm:pt modelId="{BB727963-D0D1-49F1-B263-2F6518121A87}" type="pres">
      <dgm:prSet presAssocID="{D01A9C7A-0A40-40EF-B689-F6346962ECE4}" presName="hierRoot3" presStyleCnt="0"/>
      <dgm:spPr/>
    </dgm:pt>
    <dgm:pt modelId="{BE43BD32-3EED-48D9-88C2-D1C481417F2E}" type="pres">
      <dgm:prSet presAssocID="{D01A9C7A-0A40-40EF-B689-F6346962ECE4}" presName="composite3" presStyleCnt="0"/>
      <dgm:spPr/>
    </dgm:pt>
    <dgm:pt modelId="{832DAFF1-A4DF-4E74-A7FC-F475372164B9}" type="pres">
      <dgm:prSet presAssocID="{D01A9C7A-0A40-40EF-B689-F6346962ECE4}" presName="background3" presStyleLbl="node3" presStyleIdx="0" presStyleCnt="1"/>
      <dgm:spPr/>
    </dgm:pt>
    <dgm:pt modelId="{FBC52F3A-FA7E-4118-847B-E7839CC5F81F}" type="pres">
      <dgm:prSet presAssocID="{D01A9C7A-0A40-40EF-B689-F6346962ECE4}" presName="text3" presStyleLbl="fgAcc3" presStyleIdx="0" presStyleCnt="1" custScaleX="130280" custScaleY="64359">
        <dgm:presLayoutVars>
          <dgm:chPref val="3"/>
        </dgm:presLayoutVars>
      </dgm:prSet>
      <dgm:spPr/>
      <dgm:t>
        <a:bodyPr/>
        <a:lstStyle/>
        <a:p>
          <a:endParaRPr lang="tr-TR"/>
        </a:p>
      </dgm:t>
    </dgm:pt>
    <dgm:pt modelId="{371FC7C7-BEBC-4284-8D9E-3E04DC75325C}" type="pres">
      <dgm:prSet presAssocID="{D01A9C7A-0A40-40EF-B689-F6346962ECE4}" presName="hierChild4" presStyleCnt="0"/>
      <dgm:spPr/>
    </dgm:pt>
    <dgm:pt modelId="{5B61A4A2-460B-494D-A643-7EBF3F390015}" type="pres">
      <dgm:prSet presAssocID="{F128880C-B1D8-4523-801D-A4EBAB59FCEA}" presName="Name23" presStyleLbl="parChTrans1D4" presStyleIdx="0" presStyleCnt="3"/>
      <dgm:spPr/>
      <dgm:t>
        <a:bodyPr/>
        <a:lstStyle/>
        <a:p>
          <a:endParaRPr lang="tr-TR"/>
        </a:p>
      </dgm:t>
    </dgm:pt>
    <dgm:pt modelId="{255AF872-7AC5-416E-9A37-07DD7A1F2496}" type="pres">
      <dgm:prSet presAssocID="{FB1743EA-A102-4F47-A097-5A1888CB2AB8}" presName="hierRoot4" presStyleCnt="0"/>
      <dgm:spPr/>
    </dgm:pt>
    <dgm:pt modelId="{D4861A82-5747-4552-8295-B08C5AFF47D6}" type="pres">
      <dgm:prSet presAssocID="{FB1743EA-A102-4F47-A097-5A1888CB2AB8}" presName="composite4" presStyleCnt="0"/>
      <dgm:spPr/>
    </dgm:pt>
    <dgm:pt modelId="{F24FF4ED-E74E-457A-850C-49CC24FFA378}" type="pres">
      <dgm:prSet presAssocID="{FB1743EA-A102-4F47-A097-5A1888CB2AB8}" presName="background4" presStyleLbl="node4" presStyleIdx="0" presStyleCnt="3"/>
      <dgm:spPr/>
    </dgm:pt>
    <dgm:pt modelId="{AB2FC04C-A240-433E-A98C-FFC65F0A278D}" type="pres">
      <dgm:prSet presAssocID="{FB1743EA-A102-4F47-A097-5A1888CB2AB8}" presName="text4" presStyleLbl="fgAcc4" presStyleIdx="0" presStyleCnt="3" custScaleY="102915">
        <dgm:presLayoutVars>
          <dgm:chPref val="3"/>
        </dgm:presLayoutVars>
      </dgm:prSet>
      <dgm:spPr/>
      <dgm:t>
        <a:bodyPr/>
        <a:lstStyle/>
        <a:p>
          <a:endParaRPr lang="tr-TR"/>
        </a:p>
      </dgm:t>
    </dgm:pt>
    <dgm:pt modelId="{6C377EE7-1BC2-47ED-8D89-5D9811D516EE}" type="pres">
      <dgm:prSet presAssocID="{FB1743EA-A102-4F47-A097-5A1888CB2AB8}" presName="hierChild5" presStyleCnt="0"/>
      <dgm:spPr/>
    </dgm:pt>
    <dgm:pt modelId="{566820B0-5ACC-4170-B743-4A2AB0CC5F58}" type="pres">
      <dgm:prSet presAssocID="{B6CD16D8-7DB9-4590-825C-D7925306EEEC}" presName="Name23" presStyleLbl="parChTrans1D4" presStyleIdx="1" presStyleCnt="3"/>
      <dgm:spPr/>
      <dgm:t>
        <a:bodyPr/>
        <a:lstStyle/>
        <a:p>
          <a:endParaRPr lang="tr-TR"/>
        </a:p>
      </dgm:t>
    </dgm:pt>
    <dgm:pt modelId="{0705672E-0509-49F4-B46A-8F6981AEBC89}" type="pres">
      <dgm:prSet presAssocID="{FAE0BA00-BFD9-4B9C-A385-89CD00F947BD}" presName="hierRoot4" presStyleCnt="0"/>
      <dgm:spPr/>
    </dgm:pt>
    <dgm:pt modelId="{4509B51C-666B-4F33-AF97-8AC6267417A6}" type="pres">
      <dgm:prSet presAssocID="{FAE0BA00-BFD9-4B9C-A385-89CD00F947BD}" presName="composite4" presStyleCnt="0"/>
      <dgm:spPr/>
    </dgm:pt>
    <dgm:pt modelId="{E310F0BD-72CD-4D98-95E8-65C97E6F0DC3}" type="pres">
      <dgm:prSet presAssocID="{FAE0BA00-BFD9-4B9C-A385-89CD00F947BD}" presName="background4" presStyleLbl="node4" presStyleIdx="1" presStyleCnt="3"/>
      <dgm:spPr/>
    </dgm:pt>
    <dgm:pt modelId="{5D679154-FD08-4BD0-92DA-33C3597C44DF}" type="pres">
      <dgm:prSet presAssocID="{FAE0BA00-BFD9-4B9C-A385-89CD00F947BD}" presName="text4" presStyleLbl="fgAcc4" presStyleIdx="1" presStyleCnt="3">
        <dgm:presLayoutVars>
          <dgm:chPref val="3"/>
        </dgm:presLayoutVars>
      </dgm:prSet>
      <dgm:spPr/>
      <dgm:t>
        <a:bodyPr/>
        <a:lstStyle/>
        <a:p>
          <a:endParaRPr lang="tr-TR"/>
        </a:p>
      </dgm:t>
    </dgm:pt>
    <dgm:pt modelId="{733C9CE3-0CF7-4B18-A3C0-65C5BC15EF3A}" type="pres">
      <dgm:prSet presAssocID="{FAE0BA00-BFD9-4B9C-A385-89CD00F947BD}" presName="hierChild5" presStyleCnt="0"/>
      <dgm:spPr/>
    </dgm:pt>
    <dgm:pt modelId="{3050CCED-13A3-4AC0-9791-C89948D5F3BB}" type="pres">
      <dgm:prSet presAssocID="{9DB83F6F-0BB9-4835-81C3-7397561E4CDB}" presName="Name23" presStyleLbl="parChTrans1D4" presStyleIdx="2" presStyleCnt="3"/>
      <dgm:spPr/>
      <dgm:t>
        <a:bodyPr/>
        <a:lstStyle/>
        <a:p>
          <a:endParaRPr lang="tr-TR"/>
        </a:p>
      </dgm:t>
    </dgm:pt>
    <dgm:pt modelId="{AEA59AC5-BC7B-4370-8CD1-8F5C9BB36215}" type="pres">
      <dgm:prSet presAssocID="{AEB15FAD-9112-474F-8A66-3D4B9CFE149D}" presName="hierRoot4" presStyleCnt="0"/>
      <dgm:spPr/>
    </dgm:pt>
    <dgm:pt modelId="{353CB7AF-3E53-4035-92F8-6EDCEA519EDE}" type="pres">
      <dgm:prSet presAssocID="{AEB15FAD-9112-474F-8A66-3D4B9CFE149D}" presName="composite4" presStyleCnt="0"/>
      <dgm:spPr/>
    </dgm:pt>
    <dgm:pt modelId="{07CB0E30-0E4A-4E63-A742-713C08F0DAD9}" type="pres">
      <dgm:prSet presAssocID="{AEB15FAD-9112-474F-8A66-3D4B9CFE149D}" presName="background4" presStyleLbl="node4" presStyleIdx="2" presStyleCnt="3"/>
      <dgm:spPr/>
    </dgm:pt>
    <dgm:pt modelId="{85B9AACF-6E52-4B38-810F-ABB94AFB0F03}" type="pres">
      <dgm:prSet presAssocID="{AEB15FAD-9112-474F-8A66-3D4B9CFE149D}" presName="text4" presStyleLbl="fgAcc4" presStyleIdx="2" presStyleCnt="3">
        <dgm:presLayoutVars>
          <dgm:chPref val="3"/>
        </dgm:presLayoutVars>
      </dgm:prSet>
      <dgm:spPr/>
      <dgm:t>
        <a:bodyPr/>
        <a:lstStyle/>
        <a:p>
          <a:endParaRPr lang="tr-TR"/>
        </a:p>
      </dgm:t>
    </dgm:pt>
    <dgm:pt modelId="{B3183092-2B47-4038-8E74-9EE21D882449}" type="pres">
      <dgm:prSet presAssocID="{AEB15FAD-9112-474F-8A66-3D4B9CFE149D}" presName="hierChild5" presStyleCnt="0"/>
      <dgm:spPr/>
    </dgm:pt>
  </dgm:ptLst>
  <dgm:cxnLst>
    <dgm:cxn modelId="{02D9E333-111B-4569-A58D-74FB3D201A50}" type="presOf" srcId="{E726EFAD-5D4D-4007-BD72-1ADA9250448D}" destId="{71DA1467-FC35-4F24-A487-4443D6999065}" srcOrd="0" destOrd="0" presId="urn:microsoft.com/office/officeart/2005/8/layout/hierarchy1"/>
    <dgm:cxn modelId="{01FEF552-A80E-46C4-83DF-F487B6A41580}" type="presOf" srcId="{9DB83F6F-0BB9-4835-81C3-7397561E4CDB}" destId="{3050CCED-13A3-4AC0-9791-C89948D5F3BB}" srcOrd="0" destOrd="0" presId="urn:microsoft.com/office/officeart/2005/8/layout/hierarchy1"/>
    <dgm:cxn modelId="{2F13DACC-9235-40A2-936E-DE9E7DEA896F}" srcId="{5515CF32-D4C2-4074-98EF-A55377193C14}" destId="{D01A9C7A-0A40-40EF-B689-F6346962ECE4}" srcOrd="0" destOrd="0" parTransId="{AD148907-65A0-4DD4-8956-CF7D31CC36F2}" sibTransId="{760DF455-7DAF-4281-8100-C45C048AA54C}"/>
    <dgm:cxn modelId="{5F2A0841-9809-4AF0-B85A-FA9E8500A4C2}" srcId="{D01A9C7A-0A40-40EF-B689-F6346962ECE4}" destId="{FAE0BA00-BFD9-4B9C-A385-89CD00F947BD}" srcOrd="1" destOrd="0" parTransId="{B6CD16D8-7DB9-4590-825C-D7925306EEEC}" sibTransId="{A57ECFF7-7554-41B6-89C2-B75CFEB019E5}"/>
    <dgm:cxn modelId="{8419FE6C-A0C0-4073-938F-07A11F77214B}" srcId="{E2395FB3-B45A-422A-BB9C-44C62ADB70FC}" destId="{5515CF32-D4C2-4074-98EF-A55377193C14}" srcOrd="0" destOrd="0" parTransId="{E726EFAD-5D4D-4007-BD72-1ADA9250448D}" sibTransId="{8A44418C-3E33-4B3B-9FF0-C37BC9E3745E}"/>
    <dgm:cxn modelId="{E3DEAAF7-E637-40E5-BE3A-F8EE0C7369E2}" type="presOf" srcId="{FB1743EA-A102-4F47-A097-5A1888CB2AB8}" destId="{AB2FC04C-A240-433E-A98C-FFC65F0A278D}" srcOrd="0" destOrd="0" presId="urn:microsoft.com/office/officeart/2005/8/layout/hierarchy1"/>
    <dgm:cxn modelId="{D11608C4-A555-495F-A006-5AD2075A7F2C}" srcId="{D01A9C7A-0A40-40EF-B689-F6346962ECE4}" destId="{FB1743EA-A102-4F47-A097-5A1888CB2AB8}" srcOrd="0" destOrd="0" parTransId="{F128880C-B1D8-4523-801D-A4EBAB59FCEA}" sibTransId="{E13772AF-A11E-4ECC-823F-0ACA10F433F5}"/>
    <dgm:cxn modelId="{F776AB47-2779-482C-AE31-B18F3372AC42}" type="presOf" srcId="{B6CD16D8-7DB9-4590-825C-D7925306EEEC}" destId="{566820B0-5ACC-4170-B743-4A2AB0CC5F58}" srcOrd="0" destOrd="0" presId="urn:microsoft.com/office/officeart/2005/8/layout/hierarchy1"/>
    <dgm:cxn modelId="{6D8B55D9-9EE1-43C9-AE52-ADCC2D7721E2}" type="presOf" srcId="{D01A9C7A-0A40-40EF-B689-F6346962ECE4}" destId="{FBC52F3A-FA7E-4118-847B-E7839CC5F81F}" srcOrd="0" destOrd="0" presId="urn:microsoft.com/office/officeart/2005/8/layout/hierarchy1"/>
    <dgm:cxn modelId="{4F722658-C7A6-4953-9188-82C2F651983D}" type="presOf" srcId="{E2395FB3-B45A-422A-BB9C-44C62ADB70FC}" destId="{983F1C40-F0F6-4AB4-AC39-6C4AD5F7BF08}" srcOrd="0" destOrd="0" presId="urn:microsoft.com/office/officeart/2005/8/layout/hierarchy1"/>
    <dgm:cxn modelId="{AD0EDC67-9149-4F8B-B5CC-29AE6F6F6365}" srcId="{D01A9C7A-0A40-40EF-B689-F6346962ECE4}" destId="{AEB15FAD-9112-474F-8A66-3D4B9CFE149D}" srcOrd="2" destOrd="0" parTransId="{9DB83F6F-0BB9-4835-81C3-7397561E4CDB}" sibTransId="{B0A3E47A-B71D-406C-BA46-50D48CDD414D}"/>
    <dgm:cxn modelId="{C35E2855-838F-432E-B730-74441DF3EFE4}" type="presOf" srcId="{AEB15FAD-9112-474F-8A66-3D4B9CFE149D}" destId="{85B9AACF-6E52-4B38-810F-ABB94AFB0F03}" srcOrd="0" destOrd="0" presId="urn:microsoft.com/office/officeart/2005/8/layout/hierarchy1"/>
    <dgm:cxn modelId="{77C2DE3E-5E34-40FD-9CB2-389A31E1D91A}" type="presOf" srcId="{5515CF32-D4C2-4074-98EF-A55377193C14}" destId="{D0D4AD99-C51F-4DE5-8B29-B99D865EAB9A}" srcOrd="0" destOrd="0" presId="urn:microsoft.com/office/officeart/2005/8/layout/hierarchy1"/>
    <dgm:cxn modelId="{021ED4AD-F1BD-4963-AA50-E04518BFA925}" type="presOf" srcId="{AD148907-65A0-4DD4-8956-CF7D31CC36F2}" destId="{14FF25E2-BB06-4E32-93EC-4A953C855FC6}" srcOrd="0" destOrd="0" presId="urn:microsoft.com/office/officeart/2005/8/layout/hierarchy1"/>
    <dgm:cxn modelId="{785D4001-5DCB-427B-8EF2-02E3F09F16AE}" type="presOf" srcId="{AEF296F4-D418-44C2-889A-527520DDC60E}" destId="{050E7A1D-861A-490F-8AF7-3B1C556BFE41}" srcOrd="0" destOrd="0" presId="urn:microsoft.com/office/officeart/2005/8/layout/hierarchy1"/>
    <dgm:cxn modelId="{94F454C1-5134-4632-BA74-FF596EA045A1}" type="presOf" srcId="{F128880C-B1D8-4523-801D-A4EBAB59FCEA}" destId="{5B61A4A2-460B-494D-A643-7EBF3F390015}" srcOrd="0" destOrd="0" presId="urn:microsoft.com/office/officeart/2005/8/layout/hierarchy1"/>
    <dgm:cxn modelId="{7879625E-7B83-4F1B-85B5-70E1F8F1C30D}" srcId="{AEF296F4-D418-44C2-889A-527520DDC60E}" destId="{E2395FB3-B45A-422A-BB9C-44C62ADB70FC}" srcOrd="0" destOrd="0" parTransId="{95CF15A7-ADDF-4417-839A-E918666C8313}" sibTransId="{8BD89AFE-1C87-424C-ACB6-8BE3F82E2957}"/>
    <dgm:cxn modelId="{DB9A7383-9775-4425-B80D-A24F585E313C}" type="presOf" srcId="{FAE0BA00-BFD9-4B9C-A385-89CD00F947BD}" destId="{5D679154-FD08-4BD0-92DA-33C3597C44DF}" srcOrd="0" destOrd="0" presId="urn:microsoft.com/office/officeart/2005/8/layout/hierarchy1"/>
    <dgm:cxn modelId="{2936AEB7-CC54-40FC-8836-7663382E45D1}" type="presParOf" srcId="{050E7A1D-861A-490F-8AF7-3B1C556BFE41}" destId="{9122FC50-A5A8-4C84-A378-AC8A0FA06C9E}" srcOrd="0" destOrd="0" presId="urn:microsoft.com/office/officeart/2005/8/layout/hierarchy1"/>
    <dgm:cxn modelId="{E5726A47-EAC7-4AE0-8EA8-FC28AD98D5F9}" type="presParOf" srcId="{9122FC50-A5A8-4C84-A378-AC8A0FA06C9E}" destId="{CA4F051E-CF6A-4C2F-B579-354FFFC637F1}" srcOrd="0" destOrd="0" presId="urn:microsoft.com/office/officeart/2005/8/layout/hierarchy1"/>
    <dgm:cxn modelId="{B9EE12F7-61C8-4901-A39F-A79047704D48}" type="presParOf" srcId="{CA4F051E-CF6A-4C2F-B579-354FFFC637F1}" destId="{3C60C8E8-A87C-4C93-B02F-73345A538D8C}" srcOrd="0" destOrd="0" presId="urn:microsoft.com/office/officeart/2005/8/layout/hierarchy1"/>
    <dgm:cxn modelId="{3AA9BF3E-043D-49CB-99B7-B36BD16BF32B}" type="presParOf" srcId="{CA4F051E-CF6A-4C2F-B579-354FFFC637F1}" destId="{983F1C40-F0F6-4AB4-AC39-6C4AD5F7BF08}" srcOrd="1" destOrd="0" presId="urn:microsoft.com/office/officeart/2005/8/layout/hierarchy1"/>
    <dgm:cxn modelId="{61E6E2EB-C6A0-49F0-9570-87E21CE15CC5}" type="presParOf" srcId="{9122FC50-A5A8-4C84-A378-AC8A0FA06C9E}" destId="{9976CCBC-94BC-4DAD-A66D-CF298737CC2A}" srcOrd="1" destOrd="0" presId="urn:microsoft.com/office/officeart/2005/8/layout/hierarchy1"/>
    <dgm:cxn modelId="{AA71F616-B124-4308-9FF2-205CBA47F299}" type="presParOf" srcId="{9976CCBC-94BC-4DAD-A66D-CF298737CC2A}" destId="{71DA1467-FC35-4F24-A487-4443D6999065}" srcOrd="0" destOrd="0" presId="urn:microsoft.com/office/officeart/2005/8/layout/hierarchy1"/>
    <dgm:cxn modelId="{D0BFBD17-A7CB-4A1A-9BEB-40B2FB964770}" type="presParOf" srcId="{9976CCBC-94BC-4DAD-A66D-CF298737CC2A}" destId="{414CF0BD-A0E7-46F6-8F63-6C153DD2CF36}" srcOrd="1" destOrd="0" presId="urn:microsoft.com/office/officeart/2005/8/layout/hierarchy1"/>
    <dgm:cxn modelId="{8297696B-8B06-43CD-86D4-53E5056C4D01}" type="presParOf" srcId="{414CF0BD-A0E7-46F6-8F63-6C153DD2CF36}" destId="{3DBA9208-78A2-4DC0-8941-3BB062CF5C33}" srcOrd="0" destOrd="0" presId="urn:microsoft.com/office/officeart/2005/8/layout/hierarchy1"/>
    <dgm:cxn modelId="{FD15714E-9B12-49E5-8F06-18F94058A0C5}" type="presParOf" srcId="{3DBA9208-78A2-4DC0-8941-3BB062CF5C33}" destId="{265188AF-F33E-41F3-A9F8-0C267D6A0212}" srcOrd="0" destOrd="0" presId="urn:microsoft.com/office/officeart/2005/8/layout/hierarchy1"/>
    <dgm:cxn modelId="{99D600D3-9EE1-49F1-9957-72B6A398ABFE}" type="presParOf" srcId="{3DBA9208-78A2-4DC0-8941-3BB062CF5C33}" destId="{D0D4AD99-C51F-4DE5-8B29-B99D865EAB9A}" srcOrd="1" destOrd="0" presId="urn:microsoft.com/office/officeart/2005/8/layout/hierarchy1"/>
    <dgm:cxn modelId="{D9077AD6-26A0-4630-B2C1-7E06C343C7E0}" type="presParOf" srcId="{414CF0BD-A0E7-46F6-8F63-6C153DD2CF36}" destId="{80C3BBB1-5205-4A96-B04D-59BC20C8C4FE}" srcOrd="1" destOrd="0" presId="urn:microsoft.com/office/officeart/2005/8/layout/hierarchy1"/>
    <dgm:cxn modelId="{D5DEB1A8-D4E3-49A8-9B16-82B3DE71EFDE}" type="presParOf" srcId="{80C3BBB1-5205-4A96-B04D-59BC20C8C4FE}" destId="{14FF25E2-BB06-4E32-93EC-4A953C855FC6}" srcOrd="0" destOrd="0" presId="urn:microsoft.com/office/officeart/2005/8/layout/hierarchy1"/>
    <dgm:cxn modelId="{41FBF2DC-A63B-4E69-91E7-511A4132AF97}" type="presParOf" srcId="{80C3BBB1-5205-4A96-B04D-59BC20C8C4FE}" destId="{BB727963-D0D1-49F1-B263-2F6518121A87}" srcOrd="1" destOrd="0" presId="urn:microsoft.com/office/officeart/2005/8/layout/hierarchy1"/>
    <dgm:cxn modelId="{0880D045-F50F-4787-8C54-B6F4204F5374}" type="presParOf" srcId="{BB727963-D0D1-49F1-B263-2F6518121A87}" destId="{BE43BD32-3EED-48D9-88C2-D1C481417F2E}" srcOrd="0" destOrd="0" presId="urn:microsoft.com/office/officeart/2005/8/layout/hierarchy1"/>
    <dgm:cxn modelId="{E58AA769-207E-40A3-B348-281B643BE73B}" type="presParOf" srcId="{BE43BD32-3EED-48D9-88C2-D1C481417F2E}" destId="{832DAFF1-A4DF-4E74-A7FC-F475372164B9}" srcOrd="0" destOrd="0" presId="urn:microsoft.com/office/officeart/2005/8/layout/hierarchy1"/>
    <dgm:cxn modelId="{C664F75E-E26E-4361-A1C4-28859A91663F}" type="presParOf" srcId="{BE43BD32-3EED-48D9-88C2-D1C481417F2E}" destId="{FBC52F3A-FA7E-4118-847B-E7839CC5F81F}" srcOrd="1" destOrd="0" presId="urn:microsoft.com/office/officeart/2005/8/layout/hierarchy1"/>
    <dgm:cxn modelId="{CE2DEAD1-EA55-4C50-9D26-19283BB3DCC5}" type="presParOf" srcId="{BB727963-D0D1-49F1-B263-2F6518121A87}" destId="{371FC7C7-BEBC-4284-8D9E-3E04DC75325C}" srcOrd="1" destOrd="0" presId="urn:microsoft.com/office/officeart/2005/8/layout/hierarchy1"/>
    <dgm:cxn modelId="{D3FF3525-B7F8-4216-9721-F8F80F3BB3A8}" type="presParOf" srcId="{371FC7C7-BEBC-4284-8D9E-3E04DC75325C}" destId="{5B61A4A2-460B-494D-A643-7EBF3F390015}" srcOrd="0" destOrd="0" presId="urn:microsoft.com/office/officeart/2005/8/layout/hierarchy1"/>
    <dgm:cxn modelId="{46712F06-2185-4407-89A0-0646B4A6F48E}" type="presParOf" srcId="{371FC7C7-BEBC-4284-8D9E-3E04DC75325C}" destId="{255AF872-7AC5-416E-9A37-07DD7A1F2496}" srcOrd="1" destOrd="0" presId="urn:microsoft.com/office/officeart/2005/8/layout/hierarchy1"/>
    <dgm:cxn modelId="{D5BCC210-CC42-4D75-9374-361319B90A62}" type="presParOf" srcId="{255AF872-7AC5-416E-9A37-07DD7A1F2496}" destId="{D4861A82-5747-4552-8295-B08C5AFF47D6}" srcOrd="0" destOrd="0" presId="urn:microsoft.com/office/officeart/2005/8/layout/hierarchy1"/>
    <dgm:cxn modelId="{F5F86852-32D3-46EB-A80D-9F86AF034801}" type="presParOf" srcId="{D4861A82-5747-4552-8295-B08C5AFF47D6}" destId="{F24FF4ED-E74E-457A-850C-49CC24FFA378}" srcOrd="0" destOrd="0" presId="urn:microsoft.com/office/officeart/2005/8/layout/hierarchy1"/>
    <dgm:cxn modelId="{E707C013-A861-4AA9-B967-D2A44847E627}" type="presParOf" srcId="{D4861A82-5747-4552-8295-B08C5AFF47D6}" destId="{AB2FC04C-A240-433E-A98C-FFC65F0A278D}" srcOrd="1" destOrd="0" presId="urn:microsoft.com/office/officeart/2005/8/layout/hierarchy1"/>
    <dgm:cxn modelId="{56DA304A-7B40-43BA-BB52-EF81A4949424}" type="presParOf" srcId="{255AF872-7AC5-416E-9A37-07DD7A1F2496}" destId="{6C377EE7-1BC2-47ED-8D89-5D9811D516EE}" srcOrd="1" destOrd="0" presId="urn:microsoft.com/office/officeart/2005/8/layout/hierarchy1"/>
    <dgm:cxn modelId="{71A8F811-0A5C-41A0-9468-10BC6064CE17}" type="presParOf" srcId="{371FC7C7-BEBC-4284-8D9E-3E04DC75325C}" destId="{566820B0-5ACC-4170-B743-4A2AB0CC5F58}" srcOrd="2" destOrd="0" presId="urn:microsoft.com/office/officeart/2005/8/layout/hierarchy1"/>
    <dgm:cxn modelId="{3D84180B-0198-4D12-9C4A-1EC6A99C34E6}" type="presParOf" srcId="{371FC7C7-BEBC-4284-8D9E-3E04DC75325C}" destId="{0705672E-0509-49F4-B46A-8F6981AEBC89}" srcOrd="3" destOrd="0" presId="urn:microsoft.com/office/officeart/2005/8/layout/hierarchy1"/>
    <dgm:cxn modelId="{FF0DB34B-D3ED-4751-B3C6-F7174B3D6298}" type="presParOf" srcId="{0705672E-0509-49F4-B46A-8F6981AEBC89}" destId="{4509B51C-666B-4F33-AF97-8AC6267417A6}" srcOrd="0" destOrd="0" presId="urn:microsoft.com/office/officeart/2005/8/layout/hierarchy1"/>
    <dgm:cxn modelId="{1A003E07-CFAB-4850-8BD3-4A668AA4E557}" type="presParOf" srcId="{4509B51C-666B-4F33-AF97-8AC6267417A6}" destId="{E310F0BD-72CD-4D98-95E8-65C97E6F0DC3}" srcOrd="0" destOrd="0" presId="urn:microsoft.com/office/officeart/2005/8/layout/hierarchy1"/>
    <dgm:cxn modelId="{CC2405BC-3F9B-4CF5-B08F-C6530E401A2F}" type="presParOf" srcId="{4509B51C-666B-4F33-AF97-8AC6267417A6}" destId="{5D679154-FD08-4BD0-92DA-33C3597C44DF}" srcOrd="1" destOrd="0" presId="urn:microsoft.com/office/officeart/2005/8/layout/hierarchy1"/>
    <dgm:cxn modelId="{908C80B9-3EC6-4387-ABFB-128132BBFB63}" type="presParOf" srcId="{0705672E-0509-49F4-B46A-8F6981AEBC89}" destId="{733C9CE3-0CF7-4B18-A3C0-65C5BC15EF3A}" srcOrd="1" destOrd="0" presId="urn:microsoft.com/office/officeart/2005/8/layout/hierarchy1"/>
    <dgm:cxn modelId="{E8F0116A-2B64-4506-9B71-0BC99097028F}" type="presParOf" srcId="{371FC7C7-BEBC-4284-8D9E-3E04DC75325C}" destId="{3050CCED-13A3-4AC0-9791-C89948D5F3BB}" srcOrd="4" destOrd="0" presId="urn:microsoft.com/office/officeart/2005/8/layout/hierarchy1"/>
    <dgm:cxn modelId="{9F87816D-F707-426C-8E6B-35809D87B5ED}" type="presParOf" srcId="{371FC7C7-BEBC-4284-8D9E-3E04DC75325C}" destId="{AEA59AC5-BC7B-4370-8CD1-8F5C9BB36215}" srcOrd="5" destOrd="0" presId="urn:microsoft.com/office/officeart/2005/8/layout/hierarchy1"/>
    <dgm:cxn modelId="{537A8CAA-3BD2-4DE3-98F5-94FAFD68D8C6}" type="presParOf" srcId="{AEA59AC5-BC7B-4370-8CD1-8F5C9BB36215}" destId="{353CB7AF-3E53-4035-92F8-6EDCEA519EDE}" srcOrd="0" destOrd="0" presId="urn:microsoft.com/office/officeart/2005/8/layout/hierarchy1"/>
    <dgm:cxn modelId="{D54C05A2-A486-4F94-9F70-CE2C0968E6FE}" type="presParOf" srcId="{353CB7AF-3E53-4035-92F8-6EDCEA519EDE}" destId="{07CB0E30-0E4A-4E63-A742-713C08F0DAD9}" srcOrd="0" destOrd="0" presId="urn:microsoft.com/office/officeart/2005/8/layout/hierarchy1"/>
    <dgm:cxn modelId="{17437BDA-66D5-4137-AD20-C5CA115E953C}" type="presParOf" srcId="{353CB7AF-3E53-4035-92F8-6EDCEA519EDE}" destId="{85B9AACF-6E52-4B38-810F-ABB94AFB0F03}" srcOrd="1" destOrd="0" presId="urn:microsoft.com/office/officeart/2005/8/layout/hierarchy1"/>
    <dgm:cxn modelId="{16924C18-2186-49B7-A805-CBCC791C9902}" type="presParOf" srcId="{AEA59AC5-BC7B-4370-8CD1-8F5C9BB36215}" destId="{B3183092-2B47-4038-8E74-9EE21D882449}"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6">
            <a:lumMod val="60000"/>
            <a:lumOff val="40000"/>
            <a:alpha val="90000"/>
          </a:schemeClr>
        </a:solidFill>
      </dgm:spPr>
      <dgm:t>
        <a:bodyPr/>
        <a:lstStyle/>
        <a:p>
          <a:r>
            <a:rPr lang="tr-TR" sz="1800" b="1" dirty="0" smtClean="0"/>
            <a:t>SİYASAL ALANDA</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1B627E8A-C8A6-4708-8359-BB4BBB442AF1}">
      <dgm:prSet custT="1"/>
      <dgm:spPr>
        <a:solidFill>
          <a:schemeClr val="accent4">
            <a:lumMod val="75000"/>
            <a:alpha val="89804"/>
          </a:schemeClr>
        </a:solidFill>
      </dgm:spPr>
      <dgm:t>
        <a:bodyPr/>
        <a:lstStyle/>
        <a:p>
          <a:r>
            <a:rPr lang="tr-TR" sz="1400" b="1" dirty="0" smtClean="0"/>
            <a:t>SİYASAL PARTİLER VE ÇOK PARTİLİ HAYATA GEÇİŞ</a:t>
          </a:r>
          <a:endParaRPr lang="tr-TR" sz="14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E2395FB3-B45A-422A-BB9C-44C62ADB70FC}">
      <dgm:prSet custT="1"/>
      <dgm:spPr>
        <a:solidFill>
          <a:srgbClr val="FF99FF">
            <a:alpha val="90000"/>
          </a:srgbClr>
        </a:solidFill>
      </dgm:spPr>
      <dgm:t>
        <a:bodyPr/>
        <a:lstStyle/>
        <a:p>
          <a:r>
            <a:rPr lang="tr-TR" sz="2000" b="1" dirty="0" smtClean="0"/>
            <a:t>TÜRK İNKILABI</a:t>
          </a:r>
          <a:endParaRPr lang="tr-TR" sz="2000" b="1" dirty="0"/>
        </a:p>
      </dgm:t>
    </dgm:pt>
    <dgm:pt modelId="{95CF15A7-ADDF-4417-839A-E918666C8313}" type="parTrans" cxnId="{7879625E-7B83-4F1B-85B5-70E1F8F1C30D}">
      <dgm:prSet/>
      <dgm:spPr/>
      <dgm:t>
        <a:bodyPr/>
        <a:lstStyle/>
        <a:p>
          <a:endParaRPr lang="tr-TR"/>
        </a:p>
      </dgm:t>
    </dgm:pt>
    <dgm:pt modelId="{8BD89AFE-1C87-424C-ACB6-8BE3F82E2957}" type="sibTrans" cxnId="{7879625E-7B83-4F1B-85B5-70E1F8F1C30D}">
      <dgm:prSet/>
      <dgm:spPr/>
      <dgm:t>
        <a:bodyPr/>
        <a:lstStyle/>
        <a:p>
          <a:endParaRPr lang="tr-TR"/>
        </a:p>
      </dgm:t>
    </dgm:pt>
    <dgm:pt modelId="{43FDD882-7B3D-4C53-9EE7-906CBD7ADDDB}">
      <dgm:prSet custT="1"/>
      <dgm:spPr>
        <a:solidFill>
          <a:schemeClr val="accent4">
            <a:lumMod val="75000"/>
            <a:alpha val="90000"/>
          </a:schemeClr>
        </a:solidFill>
      </dgm:spPr>
      <dgm:t>
        <a:bodyPr/>
        <a:lstStyle/>
        <a:p>
          <a:r>
            <a:rPr lang="tr-TR" sz="1800" b="1" dirty="0" smtClean="0"/>
            <a:t>1-Halk Fırkası</a:t>
          </a:r>
        </a:p>
        <a:p>
          <a:r>
            <a:rPr lang="tr-TR" sz="1800" b="1" dirty="0" smtClean="0"/>
            <a:t>9 Eylül 1923</a:t>
          </a:r>
        </a:p>
      </dgm:t>
    </dgm:pt>
    <dgm:pt modelId="{7808BC93-C34E-4B8D-82B2-F925E1D6136E}" type="parTrans" cxnId="{C7D16AD2-6265-4517-8861-07DECAD9DBD6}">
      <dgm:prSet/>
      <dgm:spPr/>
      <dgm:t>
        <a:bodyPr/>
        <a:lstStyle/>
        <a:p>
          <a:endParaRPr lang="tr-TR"/>
        </a:p>
      </dgm:t>
    </dgm:pt>
    <dgm:pt modelId="{D5FF6B89-E38F-45A9-A600-9EF9721DF2F4}" type="sibTrans" cxnId="{C7D16AD2-6265-4517-8861-07DECAD9DBD6}">
      <dgm:prSet/>
      <dgm:spPr/>
      <dgm:t>
        <a:bodyPr/>
        <a:lstStyle/>
        <a:p>
          <a:endParaRPr lang="tr-TR"/>
        </a:p>
      </dgm:t>
    </dgm:pt>
    <dgm:pt modelId="{24C25877-1FD8-4B88-A995-1B72048BED69}">
      <dgm:prSet custT="1"/>
      <dgm:spPr>
        <a:solidFill>
          <a:schemeClr val="accent4">
            <a:lumMod val="75000"/>
            <a:alpha val="90000"/>
          </a:schemeClr>
        </a:solidFill>
      </dgm:spPr>
      <dgm:t>
        <a:bodyPr/>
        <a:lstStyle/>
        <a:p>
          <a:endParaRPr lang="tr-TR" sz="1600" b="1" dirty="0" smtClean="0"/>
        </a:p>
        <a:p>
          <a:r>
            <a:rPr lang="tr-TR" sz="1600" b="1" dirty="0" smtClean="0"/>
            <a:t>2-Terakkiperver Cumhuriyet Fırkası (17 Kasım 1924)</a:t>
          </a:r>
        </a:p>
        <a:p>
          <a:r>
            <a:rPr lang="tr-TR" sz="1600" b="1" dirty="0" smtClean="0"/>
            <a:t>ve Şeyh Sait Ayaklanması</a:t>
          </a:r>
        </a:p>
        <a:p>
          <a:r>
            <a:rPr lang="tr-TR" sz="1600" b="1" dirty="0" smtClean="0"/>
            <a:t>Takrir-i Sükun Kanunun</a:t>
          </a:r>
        </a:p>
        <a:p>
          <a:r>
            <a:rPr lang="tr-TR" sz="1600" b="1" dirty="0" smtClean="0"/>
            <a:t>1925</a:t>
          </a:r>
        </a:p>
        <a:p>
          <a:endParaRPr lang="tr-TR" sz="1600" b="1" dirty="0"/>
        </a:p>
      </dgm:t>
    </dgm:pt>
    <dgm:pt modelId="{671AECA8-1430-4FAA-B634-A982A7349F31}" type="parTrans" cxnId="{B8B52F13-0B1B-4B5E-AF7D-E13024807F5A}">
      <dgm:prSet/>
      <dgm:spPr/>
      <dgm:t>
        <a:bodyPr/>
        <a:lstStyle/>
        <a:p>
          <a:endParaRPr lang="tr-TR"/>
        </a:p>
      </dgm:t>
    </dgm:pt>
    <dgm:pt modelId="{64CFCC84-2399-443D-8704-521DA762481A}" type="sibTrans" cxnId="{B8B52F13-0B1B-4B5E-AF7D-E13024807F5A}">
      <dgm:prSet/>
      <dgm:spPr/>
      <dgm:t>
        <a:bodyPr/>
        <a:lstStyle/>
        <a:p>
          <a:endParaRPr lang="tr-TR"/>
        </a:p>
      </dgm:t>
    </dgm:pt>
    <dgm:pt modelId="{9FA6927A-0B0A-4F81-95AF-93C025A58ACC}">
      <dgm:prSet custT="1"/>
      <dgm:spPr>
        <a:solidFill>
          <a:schemeClr val="accent4">
            <a:lumMod val="75000"/>
            <a:alpha val="90000"/>
          </a:schemeClr>
        </a:solidFill>
      </dgm:spPr>
      <dgm:t>
        <a:bodyPr/>
        <a:lstStyle/>
        <a:p>
          <a:r>
            <a:rPr lang="tr-TR" sz="1600" b="1" dirty="0" smtClean="0"/>
            <a:t>3- Serbest Cumhuriyet Fırkası 12 Ağustos 1930</a:t>
          </a:r>
        </a:p>
        <a:p>
          <a:r>
            <a:rPr lang="tr-TR" sz="1600" b="1" dirty="0" smtClean="0"/>
            <a:t>Menemen Olayı</a:t>
          </a:r>
        </a:p>
      </dgm:t>
    </dgm:pt>
    <dgm:pt modelId="{61FDE8CD-52FE-4786-970A-A3EF06D01EF7}" type="parTrans" cxnId="{2185DE8B-CEA3-428F-BDCA-CF6237CF0FBA}">
      <dgm:prSet/>
      <dgm:spPr/>
      <dgm:t>
        <a:bodyPr/>
        <a:lstStyle/>
        <a:p>
          <a:endParaRPr lang="tr-TR"/>
        </a:p>
      </dgm:t>
    </dgm:pt>
    <dgm:pt modelId="{81F7F2B0-159E-43E5-BC94-259CA96116C7}" type="sibTrans" cxnId="{2185DE8B-CEA3-428F-BDCA-CF6237CF0FBA}">
      <dgm:prSet/>
      <dgm:spPr/>
      <dgm:t>
        <a:bodyPr/>
        <a:lstStyle/>
        <a:p>
          <a:endParaRPr lang="tr-TR"/>
        </a:p>
      </dgm:t>
    </dgm:pt>
    <dgm:pt modelId="{FC4E9509-7C88-4D0D-8D86-1D212CC9502D}">
      <dgm:prSet custT="1"/>
      <dgm:spPr>
        <a:solidFill>
          <a:schemeClr val="accent4">
            <a:lumMod val="75000"/>
            <a:alpha val="90000"/>
          </a:schemeClr>
        </a:solidFill>
      </dgm:spPr>
      <dgm:t>
        <a:bodyPr/>
        <a:lstStyle/>
        <a:p>
          <a:r>
            <a:rPr lang="tr-TR" sz="1600" b="1" dirty="0" smtClean="0"/>
            <a:t>Atatürk’e Suikast Girişimi</a:t>
          </a:r>
        </a:p>
        <a:p>
          <a:r>
            <a:rPr lang="tr-TR" sz="1600" b="1" dirty="0" smtClean="0"/>
            <a:t>15 Haziran 1926</a:t>
          </a:r>
          <a:endParaRPr lang="tr-TR" sz="1600" b="1" dirty="0"/>
        </a:p>
      </dgm:t>
    </dgm:pt>
    <dgm:pt modelId="{2B0E9785-BBDB-4B0C-BCD7-7256FAB2B7E5}" type="parTrans" cxnId="{820A7F33-F536-47FE-839C-A4B56C15D326}">
      <dgm:prSet/>
      <dgm:spPr/>
      <dgm:t>
        <a:bodyPr/>
        <a:lstStyle/>
        <a:p>
          <a:endParaRPr lang="tr-TR"/>
        </a:p>
      </dgm:t>
    </dgm:pt>
    <dgm:pt modelId="{D1E8E231-22F9-4EF9-89BB-F4359749D7F6}" type="sibTrans" cxnId="{820A7F33-F536-47FE-839C-A4B56C15D326}">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9122FC50-A5A8-4C84-A378-AC8A0FA06C9E}" type="pres">
      <dgm:prSet presAssocID="{E2395FB3-B45A-422A-BB9C-44C62ADB70FC}" presName="hierRoot1" presStyleCnt="0"/>
      <dgm:spPr/>
    </dgm:pt>
    <dgm:pt modelId="{CA4F051E-CF6A-4C2F-B579-354FFFC637F1}" type="pres">
      <dgm:prSet presAssocID="{E2395FB3-B45A-422A-BB9C-44C62ADB70FC}" presName="composite" presStyleCnt="0"/>
      <dgm:spPr/>
    </dgm:pt>
    <dgm:pt modelId="{3C60C8E8-A87C-4C93-B02F-73345A538D8C}" type="pres">
      <dgm:prSet presAssocID="{E2395FB3-B45A-422A-BB9C-44C62ADB70FC}" presName="background" presStyleLbl="node0" presStyleIdx="0" presStyleCnt="1"/>
      <dgm:spPr/>
    </dgm:pt>
    <dgm:pt modelId="{983F1C40-F0F6-4AB4-AC39-6C4AD5F7BF08}" type="pres">
      <dgm:prSet presAssocID="{E2395FB3-B45A-422A-BB9C-44C62ADB70FC}" presName="text" presStyleLbl="fgAcc0" presStyleIdx="0" presStyleCnt="1" custScaleX="202174" custScaleY="58035">
        <dgm:presLayoutVars>
          <dgm:chPref val="3"/>
        </dgm:presLayoutVars>
      </dgm:prSet>
      <dgm:spPr/>
      <dgm:t>
        <a:bodyPr/>
        <a:lstStyle/>
        <a:p>
          <a:endParaRPr lang="tr-TR"/>
        </a:p>
      </dgm:t>
    </dgm:pt>
    <dgm:pt modelId="{9976CCBC-94BC-4DAD-A66D-CF298737CC2A}" type="pres">
      <dgm:prSet presAssocID="{E2395FB3-B45A-422A-BB9C-44C62ADB70FC}" presName="hierChild2" presStyleCnt="0"/>
      <dgm:spPr/>
    </dgm:pt>
    <dgm:pt modelId="{71DA1467-FC35-4F24-A487-4443D6999065}" type="pres">
      <dgm:prSet presAssocID="{E726EFAD-5D4D-4007-BD72-1ADA9250448D}" presName="Name10" presStyleLbl="parChTrans1D2" presStyleIdx="0" presStyleCnt="1"/>
      <dgm:spPr/>
      <dgm:t>
        <a:bodyPr/>
        <a:lstStyle/>
        <a:p>
          <a:endParaRPr lang="tr-TR"/>
        </a:p>
      </dgm:t>
    </dgm:pt>
    <dgm:pt modelId="{414CF0BD-A0E7-46F6-8F63-6C153DD2CF36}" type="pres">
      <dgm:prSet presAssocID="{5515CF32-D4C2-4074-98EF-A55377193C14}" presName="hierRoot2" presStyleCnt="0"/>
      <dgm:spPr/>
    </dgm:pt>
    <dgm:pt modelId="{3DBA9208-78A2-4DC0-8941-3BB062CF5C33}" type="pres">
      <dgm:prSet presAssocID="{5515CF32-D4C2-4074-98EF-A55377193C14}" presName="composite2" presStyleCnt="0"/>
      <dgm:spPr/>
    </dgm:pt>
    <dgm:pt modelId="{265188AF-F33E-41F3-A9F8-0C267D6A0212}" type="pres">
      <dgm:prSet presAssocID="{5515CF32-D4C2-4074-98EF-A55377193C14}" presName="background2" presStyleLbl="node2" presStyleIdx="0" presStyleCnt="1"/>
      <dgm:spPr/>
    </dgm:pt>
    <dgm:pt modelId="{D0D4AD99-C51F-4DE5-8B29-B99D865EAB9A}" type="pres">
      <dgm:prSet presAssocID="{5515CF32-D4C2-4074-98EF-A55377193C14}" presName="text2" presStyleLbl="fgAcc2" presStyleIdx="0" presStyleCnt="1" custScaleX="171705" custScaleY="45543">
        <dgm:presLayoutVars>
          <dgm:chPref val="3"/>
        </dgm:presLayoutVars>
      </dgm:prSet>
      <dgm:spPr/>
      <dgm:t>
        <a:bodyPr/>
        <a:lstStyle/>
        <a:p>
          <a:endParaRPr lang="tr-TR"/>
        </a:p>
      </dgm:t>
    </dgm:pt>
    <dgm:pt modelId="{80C3BBB1-5205-4A96-B04D-59BC20C8C4FE}" type="pres">
      <dgm:prSet presAssocID="{5515CF32-D4C2-4074-98EF-A55377193C14}" presName="hierChild3" presStyleCnt="0"/>
      <dgm:spPr/>
    </dgm:pt>
    <dgm:pt modelId="{5DC73D40-DAC3-4F61-9C86-7C9D71113989}" type="pres">
      <dgm:prSet presAssocID="{09F840D8-854D-49F6-B272-927AB4D8D155}" presName="Name17" presStyleLbl="parChTrans1D3" presStyleIdx="0" presStyleCnt="1"/>
      <dgm:spPr/>
      <dgm:t>
        <a:bodyPr/>
        <a:lstStyle/>
        <a:p>
          <a:endParaRPr lang="tr-TR"/>
        </a:p>
      </dgm:t>
    </dgm:pt>
    <dgm:pt modelId="{3078CC8B-9412-4F7F-8EB4-1173D6914097}" type="pres">
      <dgm:prSet presAssocID="{1B627E8A-C8A6-4708-8359-BB4BBB442AF1}" presName="hierRoot3" presStyleCnt="0"/>
      <dgm:spPr/>
    </dgm:pt>
    <dgm:pt modelId="{5B7D39DE-98D8-4427-82DB-8FDA2F787C7F}" type="pres">
      <dgm:prSet presAssocID="{1B627E8A-C8A6-4708-8359-BB4BBB442AF1}" presName="composite3" presStyleCnt="0"/>
      <dgm:spPr/>
    </dgm:pt>
    <dgm:pt modelId="{79D1FB52-9340-403A-BF1D-2B8878A1F049}" type="pres">
      <dgm:prSet presAssocID="{1B627E8A-C8A6-4708-8359-BB4BBB442AF1}" presName="background3" presStyleLbl="node3" presStyleIdx="0" presStyleCnt="1"/>
      <dgm:spPr/>
    </dgm:pt>
    <dgm:pt modelId="{938DFD81-BFE2-4BD5-9AF8-EE998D0C4B32}" type="pres">
      <dgm:prSet presAssocID="{1B627E8A-C8A6-4708-8359-BB4BBB442AF1}" presName="text3" presStyleLbl="fgAcc3" presStyleIdx="0" presStyleCnt="1" custScaleX="143834">
        <dgm:presLayoutVars>
          <dgm:chPref val="3"/>
        </dgm:presLayoutVars>
      </dgm:prSet>
      <dgm:spPr/>
      <dgm:t>
        <a:bodyPr/>
        <a:lstStyle/>
        <a:p>
          <a:endParaRPr lang="tr-TR"/>
        </a:p>
      </dgm:t>
    </dgm:pt>
    <dgm:pt modelId="{49765739-6B32-4456-AC15-F3B877DE0D1F}" type="pres">
      <dgm:prSet presAssocID="{1B627E8A-C8A6-4708-8359-BB4BBB442AF1}" presName="hierChild4" presStyleCnt="0"/>
      <dgm:spPr/>
    </dgm:pt>
    <dgm:pt modelId="{A9783B13-DB62-4182-A036-90A466DE0530}" type="pres">
      <dgm:prSet presAssocID="{7808BC93-C34E-4B8D-82B2-F925E1D6136E}" presName="Name23" presStyleLbl="parChTrans1D4" presStyleIdx="0" presStyleCnt="4"/>
      <dgm:spPr/>
      <dgm:t>
        <a:bodyPr/>
        <a:lstStyle/>
        <a:p>
          <a:endParaRPr lang="tr-TR"/>
        </a:p>
      </dgm:t>
    </dgm:pt>
    <dgm:pt modelId="{24AE1C0A-9316-4C50-89EE-1541BE356A49}" type="pres">
      <dgm:prSet presAssocID="{43FDD882-7B3D-4C53-9EE7-906CBD7ADDDB}" presName="hierRoot4" presStyleCnt="0"/>
      <dgm:spPr/>
    </dgm:pt>
    <dgm:pt modelId="{007CF1B5-EC97-4455-A876-7BE1D8BA52C8}" type="pres">
      <dgm:prSet presAssocID="{43FDD882-7B3D-4C53-9EE7-906CBD7ADDDB}" presName="composite4" presStyleCnt="0"/>
      <dgm:spPr/>
    </dgm:pt>
    <dgm:pt modelId="{E67FBB3A-B61D-42D9-88A6-A37AB526C920}" type="pres">
      <dgm:prSet presAssocID="{43FDD882-7B3D-4C53-9EE7-906CBD7ADDDB}" presName="background4" presStyleLbl="node4" presStyleIdx="0" presStyleCnt="4"/>
      <dgm:spPr/>
    </dgm:pt>
    <dgm:pt modelId="{C6A6EC22-DC36-43C5-BF47-E3B49C5562E9}" type="pres">
      <dgm:prSet presAssocID="{43FDD882-7B3D-4C53-9EE7-906CBD7ADDDB}" presName="text4" presStyleLbl="fgAcc4" presStyleIdx="0" presStyleCnt="4" custScaleY="123766">
        <dgm:presLayoutVars>
          <dgm:chPref val="3"/>
        </dgm:presLayoutVars>
      </dgm:prSet>
      <dgm:spPr/>
      <dgm:t>
        <a:bodyPr/>
        <a:lstStyle/>
        <a:p>
          <a:endParaRPr lang="tr-TR"/>
        </a:p>
      </dgm:t>
    </dgm:pt>
    <dgm:pt modelId="{AEA7A319-47D7-450A-81A7-9B209986EDAF}" type="pres">
      <dgm:prSet presAssocID="{43FDD882-7B3D-4C53-9EE7-906CBD7ADDDB}" presName="hierChild5" presStyleCnt="0"/>
      <dgm:spPr/>
    </dgm:pt>
    <dgm:pt modelId="{71E976EA-2631-467B-B6CB-33A3C976C382}" type="pres">
      <dgm:prSet presAssocID="{671AECA8-1430-4FAA-B634-A982A7349F31}" presName="Name23" presStyleLbl="parChTrans1D4" presStyleIdx="1" presStyleCnt="4"/>
      <dgm:spPr/>
      <dgm:t>
        <a:bodyPr/>
        <a:lstStyle/>
        <a:p>
          <a:endParaRPr lang="tr-TR"/>
        </a:p>
      </dgm:t>
    </dgm:pt>
    <dgm:pt modelId="{85CFCBAE-0E89-48BD-9C62-110697747940}" type="pres">
      <dgm:prSet presAssocID="{24C25877-1FD8-4B88-A995-1B72048BED69}" presName="hierRoot4" presStyleCnt="0"/>
      <dgm:spPr/>
    </dgm:pt>
    <dgm:pt modelId="{2E4998FA-A1C8-4FA5-B222-150C000E90CA}" type="pres">
      <dgm:prSet presAssocID="{24C25877-1FD8-4B88-A995-1B72048BED69}" presName="composite4" presStyleCnt="0"/>
      <dgm:spPr/>
    </dgm:pt>
    <dgm:pt modelId="{20AD0ED5-EA32-4CE3-ACF2-3245AC0C503F}" type="pres">
      <dgm:prSet presAssocID="{24C25877-1FD8-4B88-A995-1B72048BED69}" presName="background4" presStyleLbl="node4" presStyleIdx="1" presStyleCnt="4"/>
      <dgm:spPr/>
    </dgm:pt>
    <dgm:pt modelId="{7BC8062C-D7E8-4CFA-B435-B0EB099B16F5}" type="pres">
      <dgm:prSet presAssocID="{24C25877-1FD8-4B88-A995-1B72048BED69}" presName="text4" presStyleLbl="fgAcc4" presStyleIdx="1" presStyleCnt="4" custScaleY="164113">
        <dgm:presLayoutVars>
          <dgm:chPref val="3"/>
        </dgm:presLayoutVars>
      </dgm:prSet>
      <dgm:spPr/>
      <dgm:t>
        <a:bodyPr/>
        <a:lstStyle/>
        <a:p>
          <a:endParaRPr lang="tr-TR"/>
        </a:p>
      </dgm:t>
    </dgm:pt>
    <dgm:pt modelId="{9027A444-44DC-48ED-B10D-F3F178B35C4A}" type="pres">
      <dgm:prSet presAssocID="{24C25877-1FD8-4B88-A995-1B72048BED69}" presName="hierChild5" presStyleCnt="0"/>
      <dgm:spPr/>
    </dgm:pt>
    <dgm:pt modelId="{A4B3AD73-1B96-4065-B0EC-BB0AC6088C53}" type="pres">
      <dgm:prSet presAssocID="{2B0E9785-BBDB-4B0C-BCD7-7256FAB2B7E5}" presName="Name23" presStyleLbl="parChTrans1D4" presStyleIdx="2" presStyleCnt="4"/>
      <dgm:spPr/>
      <dgm:t>
        <a:bodyPr/>
        <a:lstStyle/>
        <a:p>
          <a:endParaRPr lang="tr-TR"/>
        </a:p>
      </dgm:t>
    </dgm:pt>
    <dgm:pt modelId="{5021989F-4ADA-4D3B-B436-1A5D01BF8407}" type="pres">
      <dgm:prSet presAssocID="{FC4E9509-7C88-4D0D-8D86-1D212CC9502D}" presName="hierRoot4" presStyleCnt="0"/>
      <dgm:spPr/>
    </dgm:pt>
    <dgm:pt modelId="{117F3E96-E141-4F82-89C3-F2ACC6426ABF}" type="pres">
      <dgm:prSet presAssocID="{FC4E9509-7C88-4D0D-8D86-1D212CC9502D}" presName="composite4" presStyleCnt="0"/>
      <dgm:spPr/>
    </dgm:pt>
    <dgm:pt modelId="{C3264457-F8ED-4F5B-8512-064930E398EE}" type="pres">
      <dgm:prSet presAssocID="{FC4E9509-7C88-4D0D-8D86-1D212CC9502D}" presName="background4" presStyleLbl="node4" presStyleIdx="2" presStyleCnt="4"/>
      <dgm:spPr/>
    </dgm:pt>
    <dgm:pt modelId="{E403C445-0853-4992-99F7-018AB0CA8F42}" type="pres">
      <dgm:prSet presAssocID="{FC4E9509-7C88-4D0D-8D86-1D212CC9502D}" presName="text4" presStyleLbl="fgAcc4" presStyleIdx="2" presStyleCnt="4" custScaleY="122817">
        <dgm:presLayoutVars>
          <dgm:chPref val="3"/>
        </dgm:presLayoutVars>
      </dgm:prSet>
      <dgm:spPr/>
      <dgm:t>
        <a:bodyPr/>
        <a:lstStyle/>
        <a:p>
          <a:endParaRPr lang="tr-TR"/>
        </a:p>
      </dgm:t>
    </dgm:pt>
    <dgm:pt modelId="{1C77CD1D-1628-4A86-8BD4-645B2C8F3261}" type="pres">
      <dgm:prSet presAssocID="{FC4E9509-7C88-4D0D-8D86-1D212CC9502D}" presName="hierChild5" presStyleCnt="0"/>
      <dgm:spPr/>
    </dgm:pt>
    <dgm:pt modelId="{00465299-2947-488E-9A75-46D17A5BAB07}" type="pres">
      <dgm:prSet presAssocID="{61FDE8CD-52FE-4786-970A-A3EF06D01EF7}" presName="Name23" presStyleLbl="parChTrans1D4" presStyleIdx="3" presStyleCnt="4"/>
      <dgm:spPr/>
      <dgm:t>
        <a:bodyPr/>
        <a:lstStyle/>
        <a:p>
          <a:endParaRPr lang="tr-TR"/>
        </a:p>
      </dgm:t>
    </dgm:pt>
    <dgm:pt modelId="{03EE4DE4-67C1-412A-8EC4-26039C281224}" type="pres">
      <dgm:prSet presAssocID="{9FA6927A-0B0A-4F81-95AF-93C025A58ACC}" presName="hierRoot4" presStyleCnt="0"/>
      <dgm:spPr/>
    </dgm:pt>
    <dgm:pt modelId="{245A40C8-862B-40F4-A6C6-CD962D651DC4}" type="pres">
      <dgm:prSet presAssocID="{9FA6927A-0B0A-4F81-95AF-93C025A58ACC}" presName="composite4" presStyleCnt="0"/>
      <dgm:spPr/>
    </dgm:pt>
    <dgm:pt modelId="{27BCB328-29D5-4399-90D7-BC1885455E90}" type="pres">
      <dgm:prSet presAssocID="{9FA6927A-0B0A-4F81-95AF-93C025A58ACC}" presName="background4" presStyleLbl="node4" presStyleIdx="3" presStyleCnt="4"/>
      <dgm:spPr/>
    </dgm:pt>
    <dgm:pt modelId="{5CC7C102-D4F3-4438-8162-9EAA3A2E53A7}" type="pres">
      <dgm:prSet presAssocID="{9FA6927A-0B0A-4F81-95AF-93C025A58ACC}" presName="text4" presStyleLbl="fgAcc4" presStyleIdx="3" presStyleCnt="4" custScaleY="125163">
        <dgm:presLayoutVars>
          <dgm:chPref val="3"/>
        </dgm:presLayoutVars>
      </dgm:prSet>
      <dgm:spPr/>
      <dgm:t>
        <a:bodyPr/>
        <a:lstStyle/>
        <a:p>
          <a:endParaRPr lang="tr-TR"/>
        </a:p>
      </dgm:t>
    </dgm:pt>
    <dgm:pt modelId="{69951B7B-540B-41F7-9732-A558AD0797B1}" type="pres">
      <dgm:prSet presAssocID="{9FA6927A-0B0A-4F81-95AF-93C025A58ACC}" presName="hierChild5" presStyleCnt="0"/>
      <dgm:spPr/>
    </dgm:pt>
  </dgm:ptLst>
  <dgm:cxnLst>
    <dgm:cxn modelId="{5321A7BF-F38D-422D-BCB3-9A15F85B0E43}" type="presOf" srcId="{43FDD882-7B3D-4C53-9EE7-906CBD7ADDDB}" destId="{C6A6EC22-DC36-43C5-BF47-E3B49C5562E9}" srcOrd="0" destOrd="0" presId="urn:microsoft.com/office/officeart/2005/8/layout/hierarchy1"/>
    <dgm:cxn modelId="{8419FE6C-A0C0-4073-938F-07A11F77214B}" srcId="{E2395FB3-B45A-422A-BB9C-44C62ADB70FC}" destId="{5515CF32-D4C2-4074-98EF-A55377193C14}" srcOrd="0" destOrd="0" parTransId="{E726EFAD-5D4D-4007-BD72-1ADA9250448D}" sibTransId="{8A44418C-3E33-4B3B-9FF0-C37BC9E3745E}"/>
    <dgm:cxn modelId="{820A7F33-F536-47FE-839C-A4B56C15D326}" srcId="{1B627E8A-C8A6-4708-8359-BB4BBB442AF1}" destId="{FC4E9509-7C88-4D0D-8D86-1D212CC9502D}" srcOrd="2" destOrd="0" parTransId="{2B0E9785-BBDB-4B0C-BCD7-7256FAB2B7E5}" sibTransId="{D1E8E231-22F9-4EF9-89BB-F4359749D7F6}"/>
    <dgm:cxn modelId="{09BB7DED-A364-4127-A2B6-E5B8BFF0024E}" type="presOf" srcId="{7808BC93-C34E-4B8D-82B2-F925E1D6136E}" destId="{A9783B13-DB62-4182-A036-90A466DE0530}" srcOrd="0" destOrd="0" presId="urn:microsoft.com/office/officeart/2005/8/layout/hierarchy1"/>
    <dgm:cxn modelId="{11C5C966-1EC9-4179-9D2D-592DEEF22452}" type="presOf" srcId="{E726EFAD-5D4D-4007-BD72-1ADA9250448D}" destId="{71DA1467-FC35-4F24-A487-4443D6999065}" srcOrd="0" destOrd="0" presId="urn:microsoft.com/office/officeart/2005/8/layout/hierarchy1"/>
    <dgm:cxn modelId="{193A90EB-3F64-4B8B-B2BC-98B9E67B969B}" type="presOf" srcId="{61FDE8CD-52FE-4786-970A-A3EF06D01EF7}" destId="{00465299-2947-488E-9A75-46D17A5BAB07}" srcOrd="0" destOrd="0" presId="urn:microsoft.com/office/officeart/2005/8/layout/hierarchy1"/>
    <dgm:cxn modelId="{9A8DA1E1-E8D9-464F-AC0D-363B65D9B7EE}" type="presOf" srcId="{E2395FB3-B45A-422A-BB9C-44C62ADB70FC}" destId="{983F1C40-F0F6-4AB4-AC39-6C4AD5F7BF08}" srcOrd="0" destOrd="0" presId="urn:microsoft.com/office/officeart/2005/8/layout/hierarchy1"/>
    <dgm:cxn modelId="{EEA901A4-329D-4698-A32F-2326015DB37F}" type="presOf" srcId="{5515CF32-D4C2-4074-98EF-A55377193C14}" destId="{D0D4AD99-C51F-4DE5-8B29-B99D865EAB9A}" srcOrd="0" destOrd="0" presId="urn:microsoft.com/office/officeart/2005/8/layout/hierarchy1"/>
    <dgm:cxn modelId="{2DFB40A7-F8EF-465E-8E94-8E73F731B160}" type="presOf" srcId="{09F840D8-854D-49F6-B272-927AB4D8D155}" destId="{5DC73D40-DAC3-4F61-9C86-7C9D71113989}" srcOrd="0" destOrd="0" presId="urn:microsoft.com/office/officeart/2005/8/layout/hierarchy1"/>
    <dgm:cxn modelId="{5F3C1D3A-D8E2-4ABB-8092-BAB93C3CFDA0}" type="presOf" srcId="{1B627E8A-C8A6-4708-8359-BB4BBB442AF1}" destId="{938DFD81-BFE2-4BD5-9AF8-EE998D0C4B32}" srcOrd="0" destOrd="0" presId="urn:microsoft.com/office/officeart/2005/8/layout/hierarchy1"/>
    <dgm:cxn modelId="{C7D16AD2-6265-4517-8861-07DECAD9DBD6}" srcId="{1B627E8A-C8A6-4708-8359-BB4BBB442AF1}" destId="{43FDD882-7B3D-4C53-9EE7-906CBD7ADDDB}" srcOrd="0" destOrd="0" parTransId="{7808BC93-C34E-4B8D-82B2-F925E1D6136E}" sibTransId="{D5FF6B89-E38F-45A9-A600-9EF9721DF2F4}"/>
    <dgm:cxn modelId="{22AB18DD-90F9-4D7F-910C-9DB24EAAF79E}" type="presOf" srcId="{24C25877-1FD8-4B88-A995-1B72048BED69}" destId="{7BC8062C-D7E8-4CFA-B435-B0EB099B16F5}" srcOrd="0" destOrd="0" presId="urn:microsoft.com/office/officeart/2005/8/layout/hierarchy1"/>
    <dgm:cxn modelId="{B8B52F13-0B1B-4B5E-AF7D-E13024807F5A}" srcId="{1B627E8A-C8A6-4708-8359-BB4BBB442AF1}" destId="{24C25877-1FD8-4B88-A995-1B72048BED69}" srcOrd="1" destOrd="0" parTransId="{671AECA8-1430-4FAA-B634-A982A7349F31}" sibTransId="{64CFCC84-2399-443D-8704-521DA762481A}"/>
    <dgm:cxn modelId="{183DB34F-A40B-4BEF-AD21-9FE20E8AC138}" type="presOf" srcId="{FC4E9509-7C88-4D0D-8D86-1D212CC9502D}" destId="{E403C445-0853-4992-99F7-018AB0CA8F42}" srcOrd="0" destOrd="0" presId="urn:microsoft.com/office/officeart/2005/8/layout/hierarchy1"/>
    <dgm:cxn modelId="{7879625E-7B83-4F1B-85B5-70E1F8F1C30D}" srcId="{AEF296F4-D418-44C2-889A-527520DDC60E}" destId="{E2395FB3-B45A-422A-BB9C-44C62ADB70FC}" srcOrd="0" destOrd="0" parTransId="{95CF15A7-ADDF-4417-839A-E918666C8313}" sibTransId="{8BD89AFE-1C87-424C-ACB6-8BE3F82E2957}"/>
    <dgm:cxn modelId="{5805F7E0-04B4-4ECF-9D89-475552AA623C}" type="presOf" srcId="{671AECA8-1430-4FAA-B634-A982A7349F31}" destId="{71E976EA-2631-467B-B6CB-33A3C976C382}" srcOrd="0" destOrd="0" presId="urn:microsoft.com/office/officeart/2005/8/layout/hierarchy1"/>
    <dgm:cxn modelId="{075FA6FE-9589-4339-8BAC-5C54CED864D9}" type="presOf" srcId="{9FA6927A-0B0A-4F81-95AF-93C025A58ACC}" destId="{5CC7C102-D4F3-4438-8162-9EAA3A2E53A7}" srcOrd="0" destOrd="0" presId="urn:microsoft.com/office/officeart/2005/8/layout/hierarchy1"/>
    <dgm:cxn modelId="{CDA3CD62-8258-4738-89B8-7DDD313C6FFB}" srcId="{5515CF32-D4C2-4074-98EF-A55377193C14}" destId="{1B627E8A-C8A6-4708-8359-BB4BBB442AF1}" srcOrd="0" destOrd="0" parTransId="{09F840D8-854D-49F6-B272-927AB4D8D155}" sibTransId="{0E328EE4-2D13-455B-9988-EC0342A47A3A}"/>
    <dgm:cxn modelId="{98223FE0-E5E2-4A20-8785-928062A9B63B}" type="presOf" srcId="{AEF296F4-D418-44C2-889A-527520DDC60E}" destId="{050E7A1D-861A-490F-8AF7-3B1C556BFE41}" srcOrd="0" destOrd="0" presId="urn:microsoft.com/office/officeart/2005/8/layout/hierarchy1"/>
    <dgm:cxn modelId="{28329EF6-21CE-451C-BC75-1D1B356E49AA}" type="presOf" srcId="{2B0E9785-BBDB-4B0C-BCD7-7256FAB2B7E5}" destId="{A4B3AD73-1B96-4065-B0EC-BB0AC6088C53}" srcOrd="0" destOrd="0" presId="urn:microsoft.com/office/officeart/2005/8/layout/hierarchy1"/>
    <dgm:cxn modelId="{2185DE8B-CEA3-428F-BDCA-CF6237CF0FBA}" srcId="{1B627E8A-C8A6-4708-8359-BB4BBB442AF1}" destId="{9FA6927A-0B0A-4F81-95AF-93C025A58ACC}" srcOrd="3" destOrd="0" parTransId="{61FDE8CD-52FE-4786-970A-A3EF06D01EF7}" sibTransId="{81F7F2B0-159E-43E5-BC94-259CA96116C7}"/>
    <dgm:cxn modelId="{835BFFE5-0BB6-4E2D-9AD1-7499280DC8C4}" type="presParOf" srcId="{050E7A1D-861A-490F-8AF7-3B1C556BFE41}" destId="{9122FC50-A5A8-4C84-A378-AC8A0FA06C9E}" srcOrd="0" destOrd="0" presId="urn:microsoft.com/office/officeart/2005/8/layout/hierarchy1"/>
    <dgm:cxn modelId="{9F1E94D8-AB95-4139-AE72-80C629167023}" type="presParOf" srcId="{9122FC50-A5A8-4C84-A378-AC8A0FA06C9E}" destId="{CA4F051E-CF6A-4C2F-B579-354FFFC637F1}" srcOrd="0" destOrd="0" presId="urn:microsoft.com/office/officeart/2005/8/layout/hierarchy1"/>
    <dgm:cxn modelId="{A8B45345-6CF0-4BA8-B5E2-563459247472}" type="presParOf" srcId="{CA4F051E-CF6A-4C2F-B579-354FFFC637F1}" destId="{3C60C8E8-A87C-4C93-B02F-73345A538D8C}" srcOrd="0" destOrd="0" presId="urn:microsoft.com/office/officeart/2005/8/layout/hierarchy1"/>
    <dgm:cxn modelId="{B424B00C-06DD-493D-9B32-79E57D13A5C2}" type="presParOf" srcId="{CA4F051E-CF6A-4C2F-B579-354FFFC637F1}" destId="{983F1C40-F0F6-4AB4-AC39-6C4AD5F7BF08}" srcOrd="1" destOrd="0" presId="urn:microsoft.com/office/officeart/2005/8/layout/hierarchy1"/>
    <dgm:cxn modelId="{4B67A08B-19FA-4895-BEF0-FC1236FDE635}" type="presParOf" srcId="{9122FC50-A5A8-4C84-A378-AC8A0FA06C9E}" destId="{9976CCBC-94BC-4DAD-A66D-CF298737CC2A}" srcOrd="1" destOrd="0" presId="urn:microsoft.com/office/officeart/2005/8/layout/hierarchy1"/>
    <dgm:cxn modelId="{5E860159-A3BC-422E-9621-4148B84FC595}" type="presParOf" srcId="{9976CCBC-94BC-4DAD-A66D-CF298737CC2A}" destId="{71DA1467-FC35-4F24-A487-4443D6999065}" srcOrd="0" destOrd="0" presId="urn:microsoft.com/office/officeart/2005/8/layout/hierarchy1"/>
    <dgm:cxn modelId="{6DAB35FB-3604-4F58-AC0C-54604172D5C7}" type="presParOf" srcId="{9976CCBC-94BC-4DAD-A66D-CF298737CC2A}" destId="{414CF0BD-A0E7-46F6-8F63-6C153DD2CF36}" srcOrd="1" destOrd="0" presId="urn:microsoft.com/office/officeart/2005/8/layout/hierarchy1"/>
    <dgm:cxn modelId="{2B86B43E-342F-41CB-8F4D-7CCF5763C911}" type="presParOf" srcId="{414CF0BD-A0E7-46F6-8F63-6C153DD2CF36}" destId="{3DBA9208-78A2-4DC0-8941-3BB062CF5C33}" srcOrd="0" destOrd="0" presId="urn:microsoft.com/office/officeart/2005/8/layout/hierarchy1"/>
    <dgm:cxn modelId="{E403CE5A-8C48-4077-B9E3-743D2BF10DE6}" type="presParOf" srcId="{3DBA9208-78A2-4DC0-8941-3BB062CF5C33}" destId="{265188AF-F33E-41F3-A9F8-0C267D6A0212}" srcOrd="0" destOrd="0" presId="urn:microsoft.com/office/officeart/2005/8/layout/hierarchy1"/>
    <dgm:cxn modelId="{2D7F4694-A436-47A9-9BF5-EBD821DB65B1}" type="presParOf" srcId="{3DBA9208-78A2-4DC0-8941-3BB062CF5C33}" destId="{D0D4AD99-C51F-4DE5-8B29-B99D865EAB9A}" srcOrd="1" destOrd="0" presId="urn:microsoft.com/office/officeart/2005/8/layout/hierarchy1"/>
    <dgm:cxn modelId="{BFAD5912-CE56-47AC-BDB4-C58DBEBF26B3}" type="presParOf" srcId="{414CF0BD-A0E7-46F6-8F63-6C153DD2CF36}" destId="{80C3BBB1-5205-4A96-B04D-59BC20C8C4FE}" srcOrd="1" destOrd="0" presId="urn:microsoft.com/office/officeart/2005/8/layout/hierarchy1"/>
    <dgm:cxn modelId="{27F6776A-EAC6-4F20-8E88-7CA6FBCF8839}" type="presParOf" srcId="{80C3BBB1-5205-4A96-B04D-59BC20C8C4FE}" destId="{5DC73D40-DAC3-4F61-9C86-7C9D71113989}" srcOrd="0" destOrd="0" presId="urn:microsoft.com/office/officeart/2005/8/layout/hierarchy1"/>
    <dgm:cxn modelId="{8A4B1B73-4938-49C9-B8FB-C8ABCA7FC49C}" type="presParOf" srcId="{80C3BBB1-5205-4A96-B04D-59BC20C8C4FE}" destId="{3078CC8B-9412-4F7F-8EB4-1173D6914097}" srcOrd="1" destOrd="0" presId="urn:microsoft.com/office/officeart/2005/8/layout/hierarchy1"/>
    <dgm:cxn modelId="{F811B21C-2DA4-432A-BCD4-82C8DA18BD70}" type="presParOf" srcId="{3078CC8B-9412-4F7F-8EB4-1173D6914097}" destId="{5B7D39DE-98D8-4427-82DB-8FDA2F787C7F}" srcOrd="0" destOrd="0" presId="urn:microsoft.com/office/officeart/2005/8/layout/hierarchy1"/>
    <dgm:cxn modelId="{86CE7921-2B55-4635-B045-4C83A80DEC10}" type="presParOf" srcId="{5B7D39DE-98D8-4427-82DB-8FDA2F787C7F}" destId="{79D1FB52-9340-403A-BF1D-2B8878A1F049}" srcOrd="0" destOrd="0" presId="urn:microsoft.com/office/officeart/2005/8/layout/hierarchy1"/>
    <dgm:cxn modelId="{071F63C6-3A0B-403F-A3B8-2233CA2E9BD7}" type="presParOf" srcId="{5B7D39DE-98D8-4427-82DB-8FDA2F787C7F}" destId="{938DFD81-BFE2-4BD5-9AF8-EE998D0C4B32}" srcOrd="1" destOrd="0" presId="urn:microsoft.com/office/officeart/2005/8/layout/hierarchy1"/>
    <dgm:cxn modelId="{79EF210B-31F6-4B66-A684-7AD803C354B1}" type="presParOf" srcId="{3078CC8B-9412-4F7F-8EB4-1173D6914097}" destId="{49765739-6B32-4456-AC15-F3B877DE0D1F}" srcOrd="1" destOrd="0" presId="urn:microsoft.com/office/officeart/2005/8/layout/hierarchy1"/>
    <dgm:cxn modelId="{380962E8-0EBA-459B-8172-EC29C3012221}" type="presParOf" srcId="{49765739-6B32-4456-AC15-F3B877DE0D1F}" destId="{A9783B13-DB62-4182-A036-90A466DE0530}" srcOrd="0" destOrd="0" presId="urn:microsoft.com/office/officeart/2005/8/layout/hierarchy1"/>
    <dgm:cxn modelId="{9FC28D80-5B41-46C2-841B-49BE85574DEB}" type="presParOf" srcId="{49765739-6B32-4456-AC15-F3B877DE0D1F}" destId="{24AE1C0A-9316-4C50-89EE-1541BE356A49}" srcOrd="1" destOrd="0" presId="urn:microsoft.com/office/officeart/2005/8/layout/hierarchy1"/>
    <dgm:cxn modelId="{267F885D-7ED8-4777-B402-E285DF7E68FA}" type="presParOf" srcId="{24AE1C0A-9316-4C50-89EE-1541BE356A49}" destId="{007CF1B5-EC97-4455-A876-7BE1D8BA52C8}" srcOrd="0" destOrd="0" presId="urn:microsoft.com/office/officeart/2005/8/layout/hierarchy1"/>
    <dgm:cxn modelId="{67BF3C1D-17A3-43FA-AF09-3A569CDAA4E8}" type="presParOf" srcId="{007CF1B5-EC97-4455-A876-7BE1D8BA52C8}" destId="{E67FBB3A-B61D-42D9-88A6-A37AB526C920}" srcOrd="0" destOrd="0" presId="urn:microsoft.com/office/officeart/2005/8/layout/hierarchy1"/>
    <dgm:cxn modelId="{46561488-C165-48CD-9689-CB2D374DE943}" type="presParOf" srcId="{007CF1B5-EC97-4455-A876-7BE1D8BA52C8}" destId="{C6A6EC22-DC36-43C5-BF47-E3B49C5562E9}" srcOrd="1" destOrd="0" presId="urn:microsoft.com/office/officeart/2005/8/layout/hierarchy1"/>
    <dgm:cxn modelId="{6369E546-E9E2-4820-92F9-FF3BE09D9084}" type="presParOf" srcId="{24AE1C0A-9316-4C50-89EE-1541BE356A49}" destId="{AEA7A319-47D7-450A-81A7-9B209986EDAF}" srcOrd="1" destOrd="0" presId="urn:microsoft.com/office/officeart/2005/8/layout/hierarchy1"/>
    <dgm:cxn modelId="{507EF697-95D1-4708-A818-0F4495585773}" type="presParOf" srcId="{49765739-6B32-4456-AC15-F3B877DE0D1F}" destId="{71E976EA-2631-467B-B6CB-33A3C976C382}" srcOrd="2" destOrd="0" presId="urn:microsoft.com/office/officeart/2005/8/layout/hierarchy1"/>
    <dgm:cxn modelId="{30030651-4873-4E4F-AB9A-2438519C1BE3}" type="presParOf" srcId="{49765739-6B32-4456-AC15-F3B877DE0D1F}" destId="{85CFCBAE-0E89-48BD-9C62-110697747940}" srcOrd="3" destOrd="0" presId="urn:microsoft.com/office/officeart/2005/8/layout/hierarchy1"/>
    <dgm:cxn modelId="{5A07B986-9A02-4520-930E-C3A47C858A75}" type="presParOf" srcId="{85CFCBAE-0E89-48BD-9C62-110697747940}" destId="{2E4998FA-A1C8-4FA5-B222-150C000E90CA}" srcOrd="0" destOrd="0" presId="urn:microsoft.com/office/officeart/2005/8/layout/hierarchy1"/>
    <dgm:cxn modelId="{E5C65CF7-5136-4761-B830-EFD3FB790AE7}" type="presParOf" srcId="{2E4998FA-A1C8-4FA5-B222-150C000E90CA}" destId="{20AD0ED5-EA32-4CE3-ACF2-3245AC0C503F}" srcOrd="0" destOrd="0" presId="urn:microsoft.com/office/officeart/2005/8/layout/hierarchy1"/>
    <dgm:cxn modelId="{19BAE8D5-1A64-44F9-B640-CF027798E695}" type="presParOf" srcId="{2E4998FA-A1C8-4FA5-B222-150C000E90CA}" destId="{7BC8062C-D7E8-4CFA-B435-B0EB099B16F5}" srcOrd="1" destOrd="0" presId="urn:microsoft.com/office/officeart/2005/8/layout/hierarchy1"/>
    <dgm:cxn modelId="{95A8AD81-C0BD-433C-BB0B-85FD94FC177B}" type="presParOf" srcId="{85CFCBAE-0E89-48BD-9C62-110697747940}" destId="{9027A444-44DC-48ED-B10D-F3F178B35C4A}" srcOrd="1" destOrd="0" presId="urn:microsoft.com/office/officeart/2005/8/layout/hierarchy1"/>
    <dgm:cxn modelId="{E7619FBB-A8F4-4AC1-9B74-3E304AC94A19}" type="presParOf" srcId="{49765739-6B32-4456-AC15-F3B877DE0D1F}" destId="{A4B3AD73-1B96-4065-B0EC-BB0AC6088C53}" srcOrd="4" destOrd="0" presId="urn:microsoft.com/office/officeart/2005/8/layout/hierarchy1"/>
    <dgm:cxn modelId="{1C02D05B-727B-40F3-960E-B556064A6CD2}" type="presParOf" srcId="{49765739-6B32-4456-AC15-F3B877DE0D1F}" destId="{5021989F-4ADA-4D3B-B436-1A5D01BF8407}" srcOrd="5" destOrd="0" presId="urn:microsoft.com/office/officeart/2005/8/layout/hierarchy1"/>
    <dgm:cxn modelId="{BBC97FA6-CD30-4F97-B083-3807E3570611}" type="presParOf" srcId="{5021989F-4ADA-4D3B-B436-1A5D01BF8407}" destId="{117F3E96-E141-4F82-89C3-F2ACC6426ABF}" srcOrd="0" destOrd="0" presId="urn:microsoft.com/office/officeart/2005/8/layout/hierarchy1"/>
    <dgm:cxn modelId="{684565B4-A962-4C1C-B7A2-215883A7A5C1}" type="presParOf" srcId="{117F3E96-E141-4F82-89C3-F2ACC6426ABF}" destId="{C3264457-F8ED-4F5B-8512-064930E398EE}" srcOrd="0" destOrd="0" presId="urn:microsoft.com/office/officeart/2005/8/layout/hierarchy1"/>
    <dgm:cxn modelId="{B9EC0384-4E17-4E55-90C7-2E23E4C7BDAB}" type="presParOf" srcId="{117F3E96-E141-4F82-89C3-F2ACC6426ABF}" destId="{E403C445-0853-4992-99F7-018AB0CA8F42}" srcOrd="1" destOrd="0" presId="urn:microsoft.com/office/officeart/2005/8/layout/hierarchy1"/>
    <dgm:cxn modelId="{559A48AE-EB1A-473C-9267-043DFB7DCB3B}" type="presParOf" srcId="{5021989F-4ADA-4D3B-B436-1A5D01BF8407}" destId="{1C77CD1D-1628-4A86-8BD4-645B2C8F3261}" srcOrd="1" destOrd="0" presId="urn:microsoft.com/office/officeart/2005/8/layout/hierarchy1"/>
    <dgm:cxn modelId="{19BB1437-3B42-437A-A3D9-1F906DC583BD}" type="presParOf" srcId="{49765739-6B32-4456-AC15-F3B877DE0D1F}" destId="{00465299-2947-488E-9A75-46D17A5BAB07}" srcOrd="6" destOrd="0" presId="urn:microsoft.com/office/officeart/2005/8/layout/hierarchy1"/>
    <dgm:cxn modelId="{7B9E6345-BE74-4F58-A85A-B5FCCCEC53A0}" type="presParOf" srcId="{49765739-6B32-4456-AC15-F3B877DE0D1F}" destId="{03EE4DE4-67C1-412A-8EC4-26039C281224}" srcOrd="7" destOrd="0" presId="urn:microsoft.com/office/officeart/2005/8/layout/hierarchy1"/>
    <dgm:cxn modelId="{3BF0D097-EF19-480E-9C7D-1134461051A7}" type="presParOf" srcId="{03EE4DE4-67C1-412A-8EC4-26039C281224}" destId="{245A40C8-862B-40F4-A6C6-CD962D651DC4}" srcOrd="0" destOrd="0" presId="urn:microsoft.com/office/officeart/2005/8/layout/hierarchy1"/>
    <dgm:cxn modelId="{63488156-5D1C-468E-9276-7AE4393E8858}" type="presParOf" srcId="{245A40C8-862B-40F4-A6C6-CD962D651DC4}" destId="{27BCB328-29D5-4399-90D7-BC1885455E90}" srcOrd="0" destOrd="0" presId="urn:microsoft.com/office/officeart/2005/8/layout/hierarchy1"/>
    <dgm:cxn modelId="{DE474F99-82E2-431D-ADE3-2BB6741D9B06}" type="presParOf" srcId="{245A40C8-862B-40F4-A6C6-CD962D651DC4}" destId="{5CC7C102-D4F3-4438-8162-9EAA3A2E53A7}" srcOrd="1" destOrd="0" presId="urn:microsoft.com/office/officeart/2005/8/layout/hierarchy1"/>
    <dgm:cxn modelId="{B07018AE-6931-4894-985E-8C8C68341E11}" type="presParOf" srcId="{03EE4DE4-67C1-412A-8EC4-26039C281224}" destId="{69951B7B-540B-41F7-9732-A558AD0797B1}"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rgbClr val="92D050">
            <a:alpha val="90000"/>
          </a:srgbClr>
        </a:solidFill>
      </dgm:spPr>
      <dgm:t>
        <a:bodyPr/>
        <a:lstStyle/>
        <a:p>
          <a:r>
            <a:rPr lang="tr-TR" sz="1800" b="1" dirty="0" smtClean="0"/>
            <a:t>Hukuk, Eğitim-Kültür, Toplumsal, Ekonomi Alanı</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A2B8789C-BD2F-4FB5-BA57-4A0991DC0916}">
      <dgm:prSet custT="1"/>
      <dgm:spPr>
        <a:solidFill>
          <a:schemeClr val="accent5">
            <a:lumMod val="60000"/>
            <a:lumOff val="40000"/>
            <a:alpha val="90000"/>
          </a:schemeClr>
        </a:solidFill>
      </dgm:spPr>
      <dgm:t>
        <a:bodyPr/>
        <a:lstStyle/>
        <a:p>
          <a:r>
            <a:rPr lang="tr-TR" sz="1400" b="1" dirty="0" smtClean="0"/>
            <a:t>HUKUK ALANINDA YAPILAN İNKILAPLAR</a:t>
          </a:r>
          <a:endParaRPr lang="tr-TR" sz="1400" b="1" dirty="0"/>
        </a:p>
      </dgm:t>
    </dgm:pt>
    <dgm:pt modelId="{F8955BCB-3E60-45F8-A011-82583F974BB1}" type="parTrans" cxnId="{A116258E-8B1F-42F7-B4FA-6BACEC02E113}">
      <dgm:prSet/>
      <dgm:spPr/>
      <dgm:t>
        <a:bodyPr/>
        <a:lstStyle/>
        <a:p>
          <a:endParaRPr lang="tr-TR" sz="1400"/>
        </a:p>
      </dgm:t>
    </dgm:pt>
    <dgm:pt modelId="{5A33D1A7-228C-48E8-B371-7DEF30B38C42}" type="sibTrans" cxnId="{A116258E-8B1F-42F7-B4FA-6BACEC02E113}">
      <dgm:prSet/>
      <dgm:spPr/>
      <dgm:t>
        <a:bodyPr/>
        <a:lstStyle/>
        <a:p>
          <a:endParaRPr lang="tr-TR" sz="1400"/>
        </a:p>
      </dgm:t>
    </dgm:pt>
    <dgm:pt modelId="{C6308E8D-2D16-4758-9CBA-6D886BC0A2AA}">
      <dgm:prSet custT="1"/>
      <dgm:spPr>
        <a:solidFill>
          <a:srgbClr val="FFFF66">
            <a:alpha val="89804"/>
          </a:srgbClr>
        </a:solidFill>
      </dgm:spPr>
      <dgm:t>
        <a:bodyPr/>
        <a:lstStyle/>
        <a:p>
          <a:r>
            <a:rPr lang="tr-TR" sz="1400" b="1" dirty="0" smtClean="0"/>
            <a:t>EĞİTİM VE KÜLTÜR ALANINDA YAPILAN İNKILAPLAR</a:t>
          </a:r>
          <a:endParaRPr lang="tr-TR" sz="1400" b="1" dirty="0"/>
        </a:p>
      </dgm:t>
    </dgm:pt>
    <dgm:pt modelId="{E9F80308-91E4-4D73-8012-3BF0FB466457}" type="parTrans" cxnId="{B0375C82-CCBB-4ACB-AD65-4A52F82BDFD3}">
      <dgm:prSet/>
      <dgm:spPr/>
      <dgm:t>
        <a:bodyPr/>
        <a:lstStyle/>
        <a:p>
          <a:endParaRPr lang="tr-TR" sz="1400"/>
        </a:p>
      </dgm:t>
    </dgm:pt>
    <dgm:pt modelId="{60971E74-9006-43BC-A826-FF8D518659F9}" type="sibTrans" cxnId="{B0375C82-CCBB-4ACB-AD65-4A52F82BDFD3}">
      <dgm:prSet/>
      <dgm:spPr/>
      <dgm:t>
        <a:bodyPr/>
        <a:lstStyle/>
        <a:p>
          <a:endParaRPr lang="tr-TR" sz="1400"/>
        </a:p>
      </dgm:t>
    </dgm:pt>
    <dgm:pt modelId="{E8452174-1BF3-4BD3-ADEA-8B91EFF67C9A}">
      <dgm:prSet custT="1"/>
      <dgm:spPr>
        <a:solidFill>
          <a:srgbClr val="FFFF66">
            <a:alpha val="90000"/>
          </a:srgbClr>
        </a:solidFill>
      </dgm:spPr>
      <dgm:t>
        <a:bodyPr/>
        <a:lstStyle/>
        <a:p>
          <a:r>
            <a:rPr lang="tr-TR" sz="1300" dirty="0" smtClean="0"/>
            <a:t>1-Tevhid-i Tedrisat Kanununun Kabulü</a:t>
          </a:r>
        </a:p>
        <a:p>
          <a:r>
            <a:rPr lang="tr-TR" sz="1300" dirty="0" smtClean="0"/>
            <a:t>2-Medreslerin Kapatılması</a:t>
          </a:r>
        </a:p>
        <a:p>
          <a:r>
            <a:rPr lang="tr-TR" sz="1300" dirty="0" smtClean="0"/>
            <a:t>3-Yeni Türk Harflerinin Kabulü</a:t>
          </a:r>
        </a:p>
        <a:p>
          <a:r>
            <a:rPr lang="tr-TR" sz="1300" dirty="0" smtClean="0"/>
            <a:t>4-Türk Dil Kurumu</a:t>
          </a:r>
        </a:p>
        <a:p>
          <a:r>
            <a:rPr lang="tr-TR" sz="1300" dirty="0" smtClean="0"/>
            <a:t>5-Türk Tarih Kurumu</a:t>
          </a:r>
        </a:p>
      </dgm:t>
    </dgm:pt>
    <dgm:pt modelId="{A0628659-1BD5-4464-8008-0671A687833E}" type="parTrans" cxnId="{1AD2C9DF-5328-4176-A9D9-ED59869916A8}">
      <dgm:prSet/>
      <dgm:spPr/>
      <dgm:t>
        <a:bodyPr/>
        <a:lstStyle/>
        <a:p>
          <a:endParaRPr lang="tr-TR" sz="1400"/>
        </a:p>
      </dgm:t>
    </dgm:pt>
    <dgm:pt modelId="{7158D3BC-B169-456B-BDD1-B71B23D63293}" type="sibTrans" cxnId="{1AD2C9DF-5328-4176-A9D9-ED59869916A8}">
      <dgm:prSet/>
      <dgm:spPr/>
      <dgm:t>
        <a:bodyPr/>
        <a:lstStyle/>
        <a:p>
          <a:endParaRPr lang="tr-TR" sz="1400"/>
        </a:p>
      </dgm:t>
    </dgm:pt>
    <dgm:pt modelId="{D941AA4F-C67D-49DB-84BC-DC2D4829D878}">
      <dgm:prSet/>
      <dgm:spPr>
        <a:solidFill>
          <a:schemeClr val="accent6">
            <a:lumMod val="40000"/>
            <a:lumOff val="60000"/>
            <a:alpha val="90000"/>
          </a:schemeClr>
        </a:solidFill>
      </dgm:spPr>
      <dgm:t>
        <a:bodyPr/>
        <a:lstStyle/>
        <a:p>
          <a:r>
            <a:rPr lang="tr-TR" b="1" dirty="0" smtClean="0"/>
            <a:t>TOPLUMSAL ALANDA YAPILAN İNKILAPLAR</a:t>
          </a:r>
          <a:endParaRPr lang="tr-TR" b="1" dirty="0"/>
        </a:p>
      </dgm:t>
    </dgm:pt>
    <dgm:pt modelId="{5A50373C-CC5F-4DF6-8158-474308FB0EE7}" type="parTrans" cxnId="{AFAC809E-08F7-46E2-8F52-09E0AD55E95F}">
      <dgm:prSet/>
      <dgm:spPr/>
      <dgm:t>
        <a:bodyPr/>
        <a:lstStyle/>
        <a:p>
          <a:endParaRPr lang="tr-TR"/>
        </a:p>
      </dgm:t>
    </dgm:pt>
    <dgm:pt modelId="{5B870B54-42F0-486D-8BC8-BF4A0F175850}" type="sibTrans" cxnId="{AFAC809E-08F7-46E2-8F52-09E0AD55E95F}">
      <dgm:prSet/>
      <dgm:spPr/>
      <dgm:t>
        <a:bodyPr/>
        <a:lstStyle/>
        <a:p>
          <a:endParaRPr lang="tr-TR"/>
        </a:p>
      </dgm:t>
    </dgm:pt>
    <dgm:pt modelId="{86991D2E-E572-442D-9A6F-216827DC74F3}">
      <dgm:prSet/>
      <dgm:spPr>
        <a:solidFill>
          <a:srgbClr val="00B050">
            <a:alpha val="90000"/>
          </a:srgbClr>
        </a:solidFill>
      </dgm:spPr>
      <dgm:t>
        <a:bodyPr/>
        <a:lstStyle/>
        <a:p>
          <a:r>
            <a:rPr lang="tr-TR" b="1" dirty="0" smtClean="0"/>
            <a:t>EKONOMİ ALANINDAKİ GELİŞMLER </a:t>
          </a:r>
          <a:endParaRPr lang="tr-TR" b="1" dirty="0"/>
        </a:p>
      </dgm:t>
    </dgm:pt>
    <dgm:pt modelId="{743E5D35-68D9-4A79-A72B-84917179C638}" type="parTrans" cxnId="{3C538FC4-4A77-4F4B-8965-2CA6E9E78AB5}">
      <dgm:prSet/>
      <dgm:spPr/>
      <dgm:t>
        <a:bodyPr/>
        <a:lstStyle/>
        <a:p>
          <a:endParaRPr lang="tr-TR"/>
        </a:p>
      </dgm:t>
    </dgm:pt>
    <dgm:pt modelId="{FF5556A8-21C1-4360-AC84-E26A2F6F3633}" type="sibTrans" cxnId="{3C538FC4-4A77-4F4B-8965-2CA6E9E78AB5}">
      <dgm:prSet/>
      <dgm:spPr/>
      <dgm:t>
        <a:bodyPr/>
        <a:lstStyle/>
        <a:p>
          <a:endParaRPr lang="tr-TR"/>
        </a:p>
      </dgm:t>
    </dgm:pt>
    <dgm:pt modelId="{7A5C0B63-F754-4DB6-A4D9-2353232E924C}">
      <dgm:prSet custT="1"/>
      <dgm:spPr>
        <a:solidFill>
          <a:srgbClr val="FF99FF">
            <a:alpha val="90000"/>
          </a:srgbClr>
        </a:solidFill>
      </dgm:spPr>
      <dgm:t>
        <a:bodyPr/>
        <a:lstStyle/>
        <a:p>
          <a:r>
            <a:rPr lang="tr-TR" sz="1600" b="1" dirty="0" smtClean="0"/>
            <a:t>TÜRK İNKILABI</a:t>
          </a:r>
          <a:endParaRPr lang="tr-TR" sz="1600" dirty="0"/>
        </a:p>
      </dgm:t>
    </dgm:pt>
    <dgm:pt modelId="{9FE0FD5D-9E97-4F87-8CCA-5924F7C8E5CA}" type="parTrans" cxnId="{9332E970-2BA4-4C15-BD49-284A1126A6D4}">
      <dgm:prSet/>
      <dgm:spPr/>
      <dgm:t>
        <a:bodyPr/>
        <a:lstStyle/>
        <a:p>
          <a:endParaRPr lang="tr-TR"/>
        </a:p>
      </dgm:t>
    </dgm:pt>
    <dgm:pt modelId="{699120CD-C307-4905-8665-A972E79EEB28}" type="sibTrans" cxnId="{9332E970-2BA4-4C15-BD49-284A1126A6D4}">
      <dgm:prSet/>
      <dgm:spPr/>
      <dgm:t>
        <a:bodyPr/>
        <a:lstStyle/>
        <a:p>
          <a:endParaRPr lang="tr-TR"/>
        </a:p>
      </dgm:t>
    </dgm:pt>
    <dgm:pt modelId="{2B6E585E-D752-46F3-BEC1-B34B2B837D55}">
      <dgm:prSet custT="1"/>
      <dgm:spPr>
        <a:solidFill>
          <a:schemeClr val="accent5">
            <a:lumMod val="60000"/>
            <a:lumOff val="40000"/>
            <a:alpha val="90000"/>
          </a:schemeClr>
        </a:solidFill>
      </dgm:spPr>
      <dgm:t>
        <a:bodyPr/>
        <a:lstStyle/>
        <a:p>
          <a:r>
            <a:rPr lang="tr-TR" sz="1800" dirty="0" smtClean="0"/>
            <a:t>Medeni Kanunun Kabulü</a:t>
          </a:r>
          <a:endParaRPr lang="tr-TR" sz="1800" dirty="0"/>
        </a:p>
      </dgm:t>
    </dgm:pt>
    <dgm:pt modelId="{42E87364-C2AD-40FD-BC05-66B0E2DEE587}" type="parTrans" cxnId="{1F0A81D0-8D23-4586-BBE5-244D3F556ADA}">
      <dgm:prSet/>
      <dgm:spPr/>
      <dgm:t>
        <a:bodyPr/>
        <a:lstStyle/>
        <a:p>
          <a:endParaRPr lang="tr-TR"/>
        </a:p>
      </dgm:t>
    </dgm:pt>
    <dgm:pt modelId="{D98E1424-E8AD-417A-BB26-4F3A4AEF5E6D}" type="sibTrans" cxnId="{1F0A81D0-8D23-4586-BBE5-244D3F556ADA}">
      <dgm:prSet/>
      <dgm:spPr/>
      <dgm:t>
        <a:bodyPr/>
        <a:lstStyle/>
        <a:p>
          <a:endParaRPr lang="tr-TR"/>
        </a:p>
      </dgm:t>
    </dgm:pt>
    <dgm:pt modelId="{6CA3636D-DD26-4AF6-886E-25BC0FFA84D7}">
      <dgm:prSet custT="1"/>
      <dgm:spPr>
        <a:solidFill>
          <a:schemeClr val="accent6">
            <a:lumMod val="40000"/>
            <a:lumOff val="60000"/>
            <a:alpha val="90000"/>
          </a:schemeClr>
        </a:solidFill>
      </dgm:spPr>
      <dgm:t>
        <a:bodyPr/>
        <a:lstStyle/>
        <a:p>
          <a:r>
            <a:rPr lang="tr-TR" sz="1200" dirty="0" smtClean="0"/>
            <a:t>1-Şapka İnkılabı ve Kıyafette Değişiklik</a:t>
          </a:r>
        </a:p>
        <a:p>
          <a:r>
            <a:rPr lang="tr-TR" sz="1200" dirty="0" smtClean="0"/>
            <a:t>2-Tekke ve Zaviyelerin Kapatılması</a:t>
          </a:r>
        </a:p>
        <a:p>
          <a:r>
            <a:rPr lang="tr-TR" sz="1200" dirty="0" smtClean="0"/>
            <a:t>3- Miladi Takvim, Uluslararası Saat’in Kabulü, Ölçü ve tartıların değişmesi</a:t>
          </a:r>
        </a:p>
        <a:p>
          <a:r>
            <a:rPr lang="tr-TR" sz="1200" dirty="0" smtClean="0"/>
            <a:t>4-Soadı Kanunu</a:t>
          </a:r>
          <a:endParaRPr lang="tr-TR" sz="1200" dirty="0"/>
        </a:p>
      </dgm:t>
    </dgm:pt>
    <dgm:pt modelId="{C8D88A2C-B7A0-4359-8B4C-3F687C5B46D5}" type="parTrans" cxnId="{5A3767F0-3D81-43F0-B530-C2B5EE6C8465}">
      <dgm:prSet/>
      <dgm:spPr/>
      <dgm:t>
        <a:bodyPr/>
        <a:lstStyle/>
        <a:p>
          <a:endParaRPr lang="tr-TR"/>
        </a:p>
      </dgm:t>
    </dgm:pt>
    <dgm:pt modelId="{5C38DD15-7603-4ECE-B2C0-80394A748C43}" type="sibTrans" cxnId="{5A3767F0-3D81-43F0-B530-C2B5EE6C8465}">
      <dgm:prSet/>
      <dgm:spPr/>
      <dgm:t>
        <a:bodyPr/>
        <a:lstStyle/>
        <a:p>
          <a:endParaRPr lang="tr-TR"/>
        </a:p>
      </dgm:t>
    </dgm:pt>
    <dgm:pt modelId="{8277BED9-38C7-413B-BE30-74CB17131270}">
      <dgm:prSet custT="1"/>
      <dgm:spPr>
        <a:solidFill>
          <a:srgbClr val="00B050">
            <a:alpha val="90000"/>
          </a:srgbClr>
        </a:solidFill>
      </dgm:spPr>
      <dgm:t>
        <a:bodyPr/>
        <a:lstStyle/>
        <a:p>
          <a:r>
            <a:rPr lang="tr-TR" sz="1600" dirty="0" smtClean="0"/>
            <a:t>1-İzmir İktisat Kongresi ve Misak-ı İktisadi</a:t>
          </a:r>
        </a:p>
        <a:p>
          <a:r>
            <a:rPr lang="tr-TR" sz="1600" dirty="0" smtClean="0"/>
            <a:t>2-Tarım, Sanayii, Madencilik ve Ulaşım Alanında Gelişmeler</a:t>
          </a:r>
          <a:endParaRPr lang="tr-TR" sz="1600" dirty="0"/>
        </a:p>
      </dgm:t>
    </dgm:pt>
    <dgm:pt modelId="{244C6D8B-1224-41BB-8D83-53F237BDA5CA}" type="parTrans" cxnId="{588BB5B1-F0B0-4CDB-A50D-8A6DD24D3F10}">
      <dgm:prSet/>
      <dgm:spPr/>
      <dgm:t>
        <a:bodyPr/>
        <a:lstStyle/>
        <a:p>
          <a:endParaRPr lang="tr-TR"/>
        </a:p>
      </dgm:t>
    </dgm:pt>
    <dgm:pt modelId="{BD1A8D75-92D7-46E1-8579-DFFB8EF19A3C}" type="sibTrans" cxnId="{588BB5B1-F0B0-4CDB-A50D-8A6DD24D3F10}">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2A02E61D-347D-4C5A-8349-EE1936F97F74}" type="pres">
      <dgm:prSet presAssocID="{7A5C0B63-F754-4DB6-A4D9-2353232E924C}" presName="hierRoot1" presStyleCnt="0"/>
      <dgm:spPr/>
    </dgm:pt>
    <dgm:pt modelId="{ABFDAA69-D29B-4A36-9D43-72AA9558BF05}" type="pres">
      <dgm:prSet presAssocID="{7A5C0B63-F754-4DB6-A4D9-2353232E924C}" presName="composite" presStyleCnt="0"/>
      <dgm:spPr/>
    </dgm:pt>
    <dgm:pt modelId="{9ECDBA3E-8AF7-441C-94B1-787BE4F7B421}" type="pres">
      <dgm:prSet presAssocID="{7A5C0B63-F754-4DB6-A4D9-2353232E924C}" presName="background" presStyleLbl="node0" presStyleIdx="0" presStyleCnt="1"/>
      <dgm:spPr/>
    </dgm:pt>
    <dgm:pt modelId="{25BFDD81-A98F-4EE5-A42A-F9E03A1FD562}" type="pres">
      <dgm:prSet presAssocID="{7A5C0B63-F754-4DB6-A4D9-2353232E924C}" presName="text" presStyleLbl="fgAcc0" presStyleIdx="0" presStyleCnt="1" custScaleX="168495">
        <dgm:presLayoutVars>
          <dgm:chPref val="3"/>
        </dgm:presLayoutVars>
      </dgm:prSet>
      <dgm:spPr/>
      <dgm:t>
        <a:bodyPr/>
        <a:lstStyle/>
        <a:p>
          <a:endParaRPr lang="tr-TR"/>
        </a:p>
      </dgm:t>
    </dgm:pt>
    <dgm:pt modelId="{4CAFDCAE-F8E2-462C-8E9C-646ACDBB57CA}" type="pres">
      <dgm:prSet presAssocID="{7A5C0B63-F754-4DB6-A4D9-2353232E924C}" presName="hierChild2" presStyleCnt="0"/>
      <dgm:spPr/>
    </dgm:pt>
    <dgm:pt modelId="{EFFED4AB-4B75-450C-B76E-72C5AA795977}" type="pres">
      <dgm:prSet presAssocID="{E726EFAD-5D4D-4007-BD72-1ADA9250448D}" presName="Name10" presStyleLbl="parChTrans1D2" presStyleIdx="0" presStyleCnt="1"/>
      <dgm:spPr/>
      <dgm:t>
        <a:bodyPr/>
        <a:lstStyle/>
        <a:p>
          <a:endParaRPr lang="tr-TR"/>
        </a:p>
      </dgm:t>
    </dgm:pt>
    <dgm:pt modelId="{3C602EE9-1EEA-4D49-B1BF-18A34943F16B}" type="pres">
      <dgm:prSet presAssocID="{5515CF32-D4C2-4074-98EF-A55377193C14}" presName="hierRoot2" presStyleCnt="0"/>
      <dgm:spPr/>
    </dgm:pt>
    <dgm:pt modelId="{375BE403-B179-4B1A-A73D-4DA76FED7A44}" type="pres">
      <dgm:prSet presAssocID="{5515CF32-D4C2-4074-98EF-A55377193C14}" presName="composite2" presStyleCnt="0"/>
      <dgm:spPr/>
    </dgm:pt>
    <dgm:pt modelId="{402F5C05-4353-4B25-9EDE-71CC05262CEE}" type="pres">
      <dgm:prSet presAssocID="{5515CF32-D4C2-4074-98EF-A55377193C14}" presName="background2" presStyleLbl="node2" presStyleIdx="0" presStyleCnt="1"/>
      <dgm:spPr/>
    </dgm:pt>
    <dgm:pt modelId="{C785E42A-94EA-49AE-B1C6-9534F640F8CA}" type="pres">
      <dgm:prSet presAssocID="{5515CF32-D4C2-4074-98EF-A55377193C14}" presName="text2" presStyleLbl="fgAcc2" presStyleIdx="0" presStyleCnt="1" custScaleX="169592">
        <dgm:presLayoutVars>
          <dgm:chPref val="3"/>
        </dgm:presLayoutVars>
      </dgm:prSet>
      <dgm:spPr/>
      <dgm:t>
        <a:bodyPr/>
        <a:lstStyle/>
        <a:p>
          <a:endParaRPr lang="tr-TR"/>
        </a:p>
      </dgm:t>
    </dgm:pt>
    <dgm:pt modelId="{6D410346-EDF2-4D93-9E1E-90E14F9FAC03}" type="pres">
      <dgm:prSet presAssocID="{5515CF32-D4C2-4074-98EF-A55377193C14}" presName="hierChild3" presStyleCnt="0"/>
      <dgm:spPr/>
    </dgm:pt>
    <dgm:pt modelId="{DF96A2F6-F063-4CF8-8633-709462EB972E}" type="pres">
      <dgm:prSet presAssocID="{F8955BCB-3E60-45F8-A011-82583F974BB1}" presName="Name17" presStyleLbl="parChTrans1D3" presStyleIdx="0" presStyleCnt="4"/>
      <dgm:spPr/>
      <dgm:t>
        <a:bodyPr/>
        <a:lstStyle/>
        <a:p>
          <a:endParaRPr lang="tr-TR"/>
        </a:p>
      </dgm:t>
    </dgm:pt>
    <dgm:pt modelId="{0D23F25F-6281-401B-9864-56B93796CC83}" type="pres">
      <dgm:prSet presAssocID="{A2B8789C-BD2F-4FB5-BA57-4A0991DC0916}" presName="hierRoot3" presStyleCnt="0"/>
      <dgm:spPr/>
    </dgm:pt>
    <dgm:pt modelId="{70CB1953-98CF-4E67-A3D0-46AEC028B438}" type="pres">
      <dgm:prSet presAssocID="{A2B8789C-BD2F-4FB5-BA57-4A0991DC0916}" presName="composite3" presStyleCnt="0"/>
      <dgm:spPr/>
    </dgm:pt>
    <dgm:pt modelId="{F59CADE7-1FE6-47F3-A904-97919A161B74}" type="pres">
      <dgm:prSet presAssocID="{A2B8789C-BD2F-4FB5-BA57-4A0991DC0916}" presName="background3" presStyleLbl="node3" presStyleIdx="0" presStyleCnt="4"/>
      <dgm:spPr/>
    </dgm:pt>
    <dgm:pt modelId="{C260BB3B-F173-4E19-892F-2C0F4497DC1A}" type="pres">
      <dgm:prSet presAssocID="{A2B8789C-BD2F-4FB5-BA57-4A0991DC0916}" presName="text3" presStyleLbl="fgAcc3" presStyleIdx="0" presStyleCnt="4">
        <dgm:presLayoutVars>
          <dgm:chPref val="3"/>
        </dgm:presLayoutVars>
      </dgm:prSet>
      <dgm:spPr/>
      <dgm:t>
        <a:bodyPr/>
        <a:lstStyle/>
        <a:p>
          <a:endParaRPr lang="tr-TR"/>
        </a:p>
      </dgm:t>
    </dgm:pt>
    <dgm:pt modelId="{33760FAF-0908-4915-8CF3-E3E5BAA6A04F}" type="pres">
      <dgm:prSet presAssocID="{A2B8789C-BD2F-4FB5-BA57-4A0991DC0916}" presName="hierChild4" presStyleCnt="0"/>
      <dgm:spPr/>
    </dgm:pt>
    <dgm:pt modelId="{B9C1C703-3B3F-40C7-8B9D-8277A516DE77}" type="pres">
      <dgm:prSet presAssocID="{42E87364-C2AD-40FD-BC05-66B0E2DEE587}" presName="Name23" presStyleLbl="parChTrans1D4" presStyleIdx="0" presStyleCnt="4"/>
      <dgm:spPr/>
      <dgm:t>
        <a:bodyPr/>
        <a:lstStyle/>
        <a:p>
          <a:endParaRPr lang="tr-TR"/>
        </a:p>
      </dgm:t>
    </dgm:pt>
    <dgm:pt modelId="{A58CBC2F-22F0-439C-86A9-3E4702164D22}" type="pres">
      <dgm:prSet presAssocID="{2B6E585E-D752-46F3-BEC1-B34B2B837D55}" presName="hierRoot4" presStyleCnt="0"/>
      <dgm:spPr/>
    </dgm:pt>
    <dgm:pt modelId="{FC0E69E3-DE79-4F20-A36D-BCC76869561E}" type="pres">
      <dgm:prSet presAssocID="{2B6E585E-D752-46F3-BEC1-B34B2B837D55}" presName="composite4" presStyleCnt="0"/>
      <dgm:spPr/>
    </dgm:pt>
    <dgm:pt modelId="{F3FDF28D-FFB2-405A-A8ED-F3E6F2E7C49F}" type="pres">
      <dgm:prSet presAssocID="{2B6E585E-D752-46F3-BEC1-B34B2B837D55}" presName="background4" presStyleLbl="node4" presStyleIdx="0" presStyleCnt="4"/>
      <dgm:spPr/>
    </dgm:pt>
    <dgm:pt modelId="{CAE968BB-08D9-44EF-9A69-602B5BF18215}" type="pres">
      <dgm:prSet presAssocID="{2B6E585E-D752-46F3-BEC1-B34B2B837D55}" presName="text4" presStyleLbl="fgAcc4" presStyleIdx="0" presStyleCnt="4">
        <dgm:presLayoutVars>
          <dgm:chPref val="3"/>
        </dgm:presLayoutVars>
      </dgm:prSet>
      <dgm:spPr/>
      <dgm:t>
        <a:bodyPr/>
        <a:lstStyle/>
        <a:p>
          <a:endParaRPr lang="tr-TR"/>
        </a:p>
      </dgm:t>
    </dgm:pt>
    <dgm:pt modelId="{F0502D95-6E12-4876-A252-27EAE9C81E12}" type="pres">
      <dgm:prSet presAssocID="{2B6E585E-D752-46F3-BEC1-B34B2B837D55}" presName="hierChild5" presStyleCnt="0"/>
      <dgm:spPr/>
    </dgm:pt>
    <dgm:pt modelId="{EB67DC0E-7634-4BBB-95D3-7659384F8C47}" type="pres">
      <dgm:prSet presAssocID="{E9F80308-91E4-4D73-8012-3BF0FB466457}" presName="Name17" presStyleLbl="parChTrans1D3" presStyleIdx="1" presStyleCnt="4"/>
      <dgm:spPr/>
      <dgm:t>
        <a:bodyPr/>
        <a:lstStyle/>
        <a:p>
          <a:endParaRPr lang="tr-TR"/>
        </a:p>
      </dgm:t>
    </dgm:pt>
    <dgm:pt modelId="{A2C9706E-A9EF-405C-B695-B1FAF26A1007}" type="pres">
      <dgm:prSet presAssocID="{C6308E8D-2D16-4758-9CBA-6D886BC0A2AA}" presName="hierRoot3" presStyleCnt="0"/>
      <dgm:spPr/>
    </dgm:pt>
    <dgm:pt modelId="{35C76AC9-899D-4855-AD17-EDA0E3B78065}" type="pres">
      <dgm:prSet presAssocID="{C6308E8D-2D16-4758-9CBA-6D886BC0A2AA}" presName="composite3" presStyleCnt="0"/>
      <dgm:spPr/>
    </dgm:pt>
    <dgm:pt modelId="{93FD044E-81EA-41BD-8B4D-DE88011DBD8B}" type="pres">
      <dgm:prSet presAssocID="{C6308E8D-2D16-4758-9CBA-6D886BC0A2AA}" presName="background3" presStyleLbl="node3" presStyleIdx="1" presStyleCnt="4"/>
      <dgm:spPr/>
    </dgm:pt>
    <dgm:pt modelId="{63448EB6-BC35-4E5D-9391-FEA9638BE828}" type="pres">
      <dgm:prSet presAssocID="{C6308E8D-2D16-4758-9CBA-6D886BC0A2AA}" presName="text3" presStyleLbl="fgAcc3" presStyleIdx="1" presStyleCnt="4">
        <dgm:presLayoutVars>
          <dgm:chPref val="3"/>
        </dgm:presLayoutVars>
      </dgm:prSet>
      <dgm:spPr/>
      <dgm:t>
        <a:bodyPr/>
        <a:lstStyle/>
        <a:p>
          <a:endParaRPr lang="tr-TR"/>
        </a:p>
      </dgm:t>
    </dgm:pt>
    <dgm:pt modelId="{28B6FBCB-6937-412E-A06E-689FAB1E92D2}" type="pres">
      <dgm:prSet presAssocID="{C6308E8D-2D16-4758-9CBA-6D886BC0A2AA}" presName="hierChild4" presStyleCnt="0"/>
      <dgm:spPr/>
    </dgm:pt>
    <dgm:pt modelId="{B789EE27-28D1-4777-8E03-E9ED2D2F6DDB}" type="pres">
      <dgm:prSet presAssocID="{A0628659-1BD5-4464-8008-0671A687833E}" presName="Name23" presStyleLbl="parChTrans1D4" presStyleIdx="1" presStyleCnt="4"/>
      <dgm:spPr/>
      <dgm:t>
        <a:bodyPr/>
        <a:lstStyle/>
        <a:p>
          <a:endParaRPr lang="tr-TR"/>
        </a:p>
      </dgm:t>
    </dgm:pt>
    <dgm:pt modelId="{15562B4A-6507-42AF-88A3-7E8EC429BDC2}" type="pres">
      <dgm:prSet presAssocID="{E8452174-1BF3-4BD3-ADEA-8B91EFF67C9A}" presName="hierRoot4" presStyleCnt="0"/>
      <dgm:spPr/>
    </dgm:pt>
    <dgm:pt modelId="{30FD2FD5-F424-406F-960D-E4EBF275A0AE}" type="pres">
      <dgm:prSet presAssocID="{E8452174-1BF3-4BD3-ADEA-8B91EFF67C9A}" presName="composite4" presStyleCnt="0"/>
      <dgm:spPr/>
    </dgm:pt>
    <dgm:pt modelId="{4B54B44D-D7A3-4C0C-8854-A91E940509B0}" type="pres">
      <dgm:prSet presAssocID="{E8452174-1BF3-4BD3-ADEA-8B91EFF67C9A}" presName="background4" presStyleLbl="node4" presStyleIdx="1" presStyleCnt="4"/>
      <dgm:spPr/>
    </dgm:pt>
    <dgm:pt modelId="{68AD1EC8-4128-4B73-9B38-03F06E259A55}" type="pres">
      <dgm:prSet presAssocID="{E8452174-1BF3-4BD3-ADEA-8B91EFF67C9A}" presName="text4" presStyleLbl="fgAcc4" presStyleIdx="1" presStyleCnt="4" custScaleY="157595">
        <dgm:presLayoutVars>
          <dgm:chPref val="3"/>
        </dgm:presLayoutVars>
      </dgm:prSet>
      <dgm:spPr/>
      <dgm:t>
        <a:bodyPr/>
        <a:lstStyle/>
        <a:p>
          <a:endParaRPr lang="tr-TR"/>
        </a:p>
      </dgm:t>
    </dgm:pt>
    <dgm:pt modelId="{7378F730-4B30-4CC3-BDAE-F4C547450CD4}" type="pres">
      <dgm:prSet presAssocID="{E8452174-1BF3-4BD3-ADEA-8B91EFF67C9A}" presName="hierChild5" presStyleCnt="0"/>
      <dgm:spPr/>
    </dgm:pt>
    <dgm:pt modelId="{E266B9BD-700E-4ED6-AC0A-FBAF6B8DF7CF}" type="pres">
      <dgm:prSet presAssocID="{5A50373C-CC5F-4DF6-8158-474308FB0EE7}" presName="Name17" presStyleLbl="parChTrans1D3" presStyleIdx="2" presStyleCnt="4"/>
      <dgm:spPr/>
      <dgm:t>
        <a:bodyPr/>
        <a:lstStyle/>
        <a:p>
          <a:endParaRPr lang="tr-TR"/>
        </a:p>
      </dgm:t>
    </dgm:pt>
    <dgm:pt modelId="{42125F67-25EA-4F32-ABE1-4A5F8F94E03D}" type="pres">
      <dgm:prSet presAssocID="{D941AA4F-C67D-49DB-84BC-DC2D4829D878}" presName="hierRoot3" presStyleCnt="0"/>
      <dgm:spPr/>
    </dgm:pt>
    <dgm:pt modelId="{44257A99-B191-4980-A0B9-E76C3CF4EA6F}" type="pres">
      <dgm:prSet presAssocID="{D941AA4F-C67D-49DB-84BC-DC2D4829D878}" presName="composite3" presStyleCnt="0"/>
      <dgm:spPr/>
    </dgm:pt>
    <dgm:pt modelId="{300C04AA-2C80-4140-B060-33EFD46A7164}" type="pres">
      <dgm:prSet presAssocID="{D941AA4F-C67D-49DB-84BC-DC2D4829D878}" presName="background3" presStyleLbl="node3" presStyleIdx="2" presStyleCnt="4"/>
      <dgm:spPr/>
    </dgm:pt>
    <dgm:pt modelId="{64241AF1-B447-40ED-AFAD-EA35166D73D0}" type="pres">
      <dgm:prSet presAssocID="{D941AA4F-C67D-49DB-84BC-DC2D4829D878}" presName="text3" presStyleLbl="fgAcc3" presStyleIdx="2" presStyleCnt="4">
        <dgm:presLayoutVars>
          <dgm:chPref val="3"/>
        </dgm:presLayoutVars>
      </dgm:prSet>
      <dgm:spPr/>
      <dgm:t>
        <a:bodyPr/>
        <a:lstStyle/>
        <a:p>
          <a:endParaRPr lang="tr-TR"/>
        </a:p>
      </dgm:t>
    </dgm:pt>
    <dgm:pt modelId="{C7187783-45F0-40BD-827F-4BBB5FE6B88C}" type="pres">
      <dgm:prSet presAssocID="{D941AA4F-C67D-49DB-84BC-DC2D4829D878}" presName="hierChild4" presStyleCnt="0"/>
      <dgm:spPr/>
    </dgm:pt>
    <dgm:pt modelId="{E8B9416C-F566-4DB0-9189-EFC85AB4313D}" type="pres">
      <dgm:prSet presAssocID="{C8D88A2C-B7A0-4359-8B4C-3F687C5B46D5}" presName="Name23" presStyleLbl="parChTrans1D4" presStyleIdx="2" presStyleCnt="4"/>
      <dgm:spPr/>
      <dgm:t>
        <a:bodyPr/>
        <a:lstStyle/>
        <a:p>
          <a:endParaRPr lang="tr-TR"/>
        </a:p>
      </dgm:t>
    </dgm:pt>
    <dgm:pt modelId="{D30A0DEC-0B86-4CE9-8957-4F73D3E9F313}" type="pres">
      <dgm:prSet presAssocID="{6CA3636D-DD26-4AF6-886E-25BC0FFA84D7}" presName="hierRoot4" presStyleCnt="0"/>
      <dgm:spPr/>
    </dgm:pt>
    <dgm:pt modelId="{F80E79C0-62A3-4ED4-9270-FEC64FC08589}" type="pres">
      <dgm:prSet presAssocID="{6CA3636D-DD26-4AF6-886E-25BC0FFA84D7}" presName="composite4" presStyleCnt="0"/>
      <dgm:spPr/>
    </dgm:pt>
    <dgm:pt modelId="{DF0AA61F-C41B-417F-B845-F9B700E88FDC}" type="pres">
      <dgm:prSet presAssocID="{6CA3636D-DD26-4AF6-886E-25BC0FFA84D7}" presName="background4" presStyleLbl="node4" presStyleIdx="2" presStyleCnt="4"/>
      <dgm:spPr/>
    </dgm:pt>
    <dgm:pt modelId="{2381D223-C255-4817-B92A-2C0B5885741C}" type="pres">
      <dgm:prSet presAssocID="{6CA3636D-DD26-4AF6-886E-25BC0FFA84D7}" presName="text4" presStyleLbl="fgAcc4" presStyleIdx="2" presStyleCnt="4" custScaleY="156402">
        <dgm:presLayoutVars>
          <dgm:chPref val="3"/>
        </dgm:presLayoutVars>
      </dgm:prSet>
      <dgm:spPr/>
      <dgm:t>
        <a:bodyPr/>
        <a:lstStyle/>
        <a:p>
          <a:endParaRPr lang="tr-TR"/>
        </a:p>
      </dgm:t>
    </dgm:pt>
    <dgm:pt modelId="{B4FD5D1C-8BF5-4064-86E7-2F83D94408A1}" type="pres">
      <dgm:prSet presAssocID="{6CA3636D-DD26-4AF6-886E-25BC0FFA84D7}" presName="hierChild5" presStyleCnt="0"/>
      <dgm:spPr/>
    </dgm:pt>
    <dgm:pt modelId="{F9401806-2260-471E-BB78-D55D72772649}" type="pres">
      <dgm:prSet presAssocID="{743E5D35-68D9-4A79-A72B-84917179C638}" presName="Name17" presStyleLbl="parChTrans1D3" presStyleIdx="3" presStyleCnt="4"/>
      <dgm:spPr/>
      <dgm:t>
        <a:bodyPr/>
        <a:lstStyle/>
        <a:p>
          <a:endParaRPr lang="tr-TR"/>
        </a:p>
      </dgm:t>
    </dgm:pt>
    <dgm:pt modelId="{0BE1BB03-9B1C-46E8-90D5-87BB4D592F54}" type="pres">
      <dgm:prSet presAssocID="{86991D2E-E572-442D-9A6F-216827DC74F3}" presName="hierRoot3" presStyleCnt="0"/>
      <dgm:spPr/>
    </dgm:pt>
    <dgm:pt modelId="{36EED39A-9D03-4D91-A7AE-17D1BD33A757}" type="pres">
      <dgm:prSet presAssocID="{86991D2E-E572-442D-9A6F-216827DC74F3}" presName="composite3" presStyleCnt="0"/>
      <dgm:spPr/>
    </dgm:pt>
    <dgm:pt modelId="{2674C923-CB11-46A6-9FD8-AF8337AC40EB}" type="pres">
      <dgm:prSet presAssocID="{86991D2E-E572-442D-9A6F-216827DC74F3}" presName="background3" presStyleLbl="node3" presStyleIdx="3" presStyleCnt="4"/>
      <dgm:spPr/>
    </dgm:pt>
    <dgm:pt modelId="{85AA6377-265C-4EEA-A44C-87FB5BAFE65D}" type="pres">
      <dgm:prSet presAssocID="{86991D2E-E572-442D-9A6F-216827DC74F3}" presName="text3" presStyleLbl="fgAcc3" presStyleIdx="3" presStyleCnt="4">
        <dgm:presLayoutVars>
          <dgm:chPref val="3"/>
        </dgm:presLayoutVars>
      </dgm:prSet>
      <dgm:spPr/>
      <dgm:t>
        <a:bodyPr/>
        <a:lstStyle/>
        <a:p>
          <a:endParaRPr lang="tr-TR"/>
        </a:p>
      </dgm:t>
    </dgm:pt>
    <dgm:pt modelId="{62B9EB77-7DF7-4E55-BB38-4332E13024FE}" type="pres">
      <dgm:prSet presAssocID="{86991D2E-E572-442D-9A6F-216827DC74F3}" presName="hierChild4" presStyleCnt="0"/>
      <dgm:spPr/>
    </dgm:pt>
    <dgm:pt modelId="{1FE0CEC3-39F4-4E78-91F3-31B0C0143322}" type="pres">
      <dgm:prSet presAssocID="{244C6D8B-1224-41BB-8D83-53F237BDA5CA}" presName="Name23" presStyleLbl="parChTrans1D4" presStyleIdx="3" presStyleCnt="4"/>
      <dgm:spPr/>
      <dgm:t>
        <a:bodyPr/>
        <a:lstStyle/>
        <a:p>
          <a:endParaRPr lang="tr-TR"/>
        </a:p>
      </dgm:t>
    </dgm:pt>
    <dgm:pt modelId="{69F8CF58-F51A-4B79-8E5D-DB00D4130939}" type="pres">
      <dgm:prSet presAssocID="{8277BED9-38C7-413B-BE30-74CB17131270}" presName="hierRoot4" presStyleCnt="0"/>
      <dgm:spPr/>
    </dgm:pt>
    <dgm:pt modelId="{16974FA5-DDDE-4B4D-8470-AE39DFEFC68F}" type="pres">
      <dgm:prSet presAssocID="{8277BED9-38C7-413B-BE30-74CB17131270}" presName="composite4" presStyleCnt="0"/>
      <dgm:spPr/>
    </dgm:pt>
    <dgm:pt modelId="{6E19AC9E-FE6D-46EE-8ED2-FCA1CE563CAC}" type="pres">
      <dgm:prSet presAssocID="{8277BED9-38C7-413B-BE30-74CB17131270}" presName="background4" presStyleLbl="node4" presStyleIdx="3" presStyleCnt="4"/>
      <dgm:spPr/>
    </dgm:pt>
    <dgm:pt modelId="{BDC1B157-82EF-471E-AAEE-6F974DA52DC7}" type="pres">
      <dgm:prSet presAssocID="{8277BED9-38C7-413B-BE30-74CB17131270}" presName="text4" presStyleLbl="fgAcc4" presStyleIdx="3" presStyleCnt="4" custScaleY="143545">
        <dgm:presLayoutVars>
          <dgm:chPref val="3"/>
        </dgm:presLayoutVars>
      </dgm:prSet>
      <dgm:spPr/>
      <dgm:t>
        <a:bodyPr/>
        <a:lstStyle/>
        <a:p>
          <a:endParaRPr lang="tr-TR"/>
        </a:p>
      </dgm:t>
    </dgm:pt>
    <dgm:pt modelId="{8C2062F6-B864-415D-9D1D-AC08A9A41AA6}" type="pres">
      <dgm:prSet presAssocID="{8277BED9-38C7-413B-BE30-74CB17131270}" presName="hierChild5" presStyleCnt="0"/>
      <dgm:spPr/>
    </dgm:pt>
  </dgm:ptLst>
  <dgm:cxnLst>
    <dgm:cxn modelId="{910C9E3E-67CC-41C0-893C-25E76545C3F3}" type="presOf" srcId="{D941AA4F-C67D-49DB-84BC-DC2D4829D878}" destId="{64241AF1-B447-40ED-AFAD-EA35166D73D0}" srcOrd="0" destOrd="0" presId="urn:microsoft.com/office/officeart/2005/8/layout/hierarchy1"/>
    <dgm:cxn modelId="{3AD3145F-C2B9-4730-9E19-D66D8E11AB16}" type="presOf" srcId="{6CA3636D-DD26-4AF6-886E-25BC0FFA84D7}" destId="{2381D223-C255-4817-B92A-2C0B5885741C}" srcOrd="0" destOrd="0" presId="urn:microsoft.com/office/officeart/2005/8/layout/hierarchy1"/>
    <dgm:cxn modelId="{8419FE6C-A0C0-4073-938F-07A11F77214B}" srcId="{7A5C0B63-F754-4DB6-A4D9-2353232E924C}" destId="{5515CF32-D4C2-4074-98EF-A55377193C14}" srcOrd="0" destOrd="0" parTransId="{E726EFAD-5D4D-4007-BD72-1ADA9250448D}" sibTransId="{8A44418C-3E33-4B3B-9FF0-C37BC9E3745E}"/>
    <dgm:cxn modelId="{A5EB8779-E998-40E8-AD23-DDE550EFA282}" type="presOf" srcId="{C6308E8D-2D16-4758-9CBA-6D886BC0A2AA}" destId="{63448EB6-BC35-4E5D-9391-FEA9638BE828}" srcOrd="0" destOrd="0" presId="urn:microsoft.com/office/officeart/2005/8/layout/hierarchy1"/>
    <dgm:cxn modelId="{1F0A81D0-8D23-4586-BBE5-244D3F556ADA}" srcId="{A2B8789C-BD2F-4FB5-BA57-4A0991DC0916}" destId="{2B6E585E-D752-46F3-BEC1-B34B2B837D55}" srcOrd="0" destOrd="0" parTransId="{42E87364-C2AD-40FD-BC05-66B0E2DEE587}" sibTransId="{D98E1424-E8AD-417A-BB26-4F3A4AEF5E6D}"/>
    <dgm:cxn modelId="{28DC26CC-1BF1-484F-8C5E-2BF51E3F6ABC}" type="presOf" srcId="{E726EFAD-5D4D-4007-BD72-1ADA9250448D}" destId="{EFFED4AB-4B75-450C-B76E-72C5AA795977}" srcOrd="0" destOrd="0" presId="urn:microsoft.com/office/officeart/2005/8/layout/hierarchy1"/>
    <dgm:cxn modelId="{402086BE-9AA4-4241-A9AC-2EF2243E45F2}" type="presOf" srcId="{F8955BCB-3E60-45F8-A011-82583F974BB1}" destId="{DF96A2F6-F063-4CF8-8633-709462EB972E}" srcOrd="0" destOrd="0" presId="urn:microsoft.com/office/officeart/2005/8/layout/hierarchy1"/>
    <dgm:cxn modelId="{9332E970-2BA4-4C15-BD49-284A1126A6D4}" srcId="{AEF296F4-D418-44C2-889A-527520DDC60E}" destId="{7A5C0B63-F754-4DB6-A4D9-2353232E924C}" srcOrd="0" destOrd="0" parTransId="{9FE0FD5D-9E97-4F87-8CCA-5924F7C8E5CA}" sibTransId="{699120CD-C307-4905-8665-A972E79EEB28}"/>
    <dgm:cxn modelId="{AFAC809E-08F7-46E2-8F52-09E0AD55E95F}" srcId="{5515CF32-D4C2-4074-98EF-A55377193C14}" destId="{D941AA4F-C67D-49DB-84BC-DC2D4829D878}" srcOrd="2" destOrd="0" parTransId="{5A50373C-CC5F-4DF6-8158-474308FB0EE7}" sibTransId="{5B870B54-42F0-486D-8BC8-BF4A0F175850}"/>
    <dgm:cxn modelId="{B0E0820E-4F13-467A-B134-9F95A113C3C3}" type="presOf" srcId="{5515CF32-D4C2-4074-98EF-A55377193C14}" destId="{C785E42A-94EA-49AE-B1C6-9534F640F8CA}" srcOrd="0" destOrd="0" presId="urn:microsoft.com/office/officeart/2005/8/layout/hierarchy1"/>
    <dgm:cxn modelId="{5A3767F0-3D81-43F0-B530-C2B5EE6C8465}" srcId="{D941AA4F-C67D-49DB-84BC-DC2D4829D878}" destId="{6CA3636D-DD26-4AF6-886E-25BC0FFA84D7}" srcOrd="0" destOrd="0" parTransId="{C8D88A2C-B7A0-4359-8B4C-3F687C5B46D5}" sibTransId="{5C38DD15-7603-4ECE-B2C0-80394A748C43}"/>
    <dgm:cxn modelId="{B0375C82-CCBB-4ACB-AD65-4A52F82BDFD3}" srcId="{5515CF32-D4C2-4074-98EF-A55377193C14}" destId="{C6308E8D-2D16-4758-9CBA-6D886BC0A2AA}" srcOrd="1" destOrd="0" parTransId="{E9F80308-91E4-4D73-8012-3BF0FB466457}" sibTransId="{60971E74-9006-43BC-A826-FF8D518659F9}"/>
    <dgm:cxn modelId="{588BB5B1-F0B0-4CDB-A50D-8A6DD24D3F10}" srcId="{86991D2E-E572-442D-9A6F-216827DC74F3}" destId="{8277BED9-38C7-413B-BE30-74CB17131270}" srcOrd="0" destOrd="0" parTransId="{244C6D8B-1224-41BB-8D83-53F237BDA5CA}" sibTransId="{BD1A8D75-92D7-46E1-8579-DFFB8EF19A3C}"/>
    <dgm:cxn modelId="{685C7576-085E-46EB-82B7-D6E4AD103C6D}" type="presOf" srcId="{E9F80308-91E4-4D73-8012-3BF0FB466457}" destId="{EB67DC0E-7634-4BBB-95D3-7659384F8C47}" srcOrd="0" destOrd="0" presId="urn:microsoft.com/office/officeart/2005/8/layout/hierarchy1"/>
    <dgm:cxn modelId="{18EFFCAE-A69B-452F-A444-C13DA1C0E506}" type="presOf" srcId="{42E87364-C2AD-40FD-BC05-66B0E2DEE587}" destId="{B9C1C703-3B3F-40C7-8B9D-8277A516DE77}" srcOrd="0" destOrd="0" presId="urn:microsoft.com/office/officeart/2005/8/layout/hierarchy1"/>
    <dgm:cxn modelId="{69AF697B-3D5F-4C77-9FC9-97316BAD8070}" type="presOf" srcId="{7A5C0B63-F754-4DB6-A4D9-2353232E924C}" destId="{25BFDD81-A98F-4EE5-A42A-F9E03A1FD562}" srcOrd="0" destOrd="0" presId="urn:microsoft.com/office/officeart/2005/8/layout/hierarchy1"/>
    <dgm:cxn modelId="{CC734980-EE58-4323-9634-A68480FDB5B3}" type="presOf" srcId="{5A50373C-CC5F-4DF6-8158-474308FB0EE7}" destId="{E266B9BD-700E-4ED6-AC0A-FBAF6B8DF7CF}" srcOrd="0" destOrd="0" presId="urn:microsoft.com/office/officeart/2005/8/layout/hierarchy1"/>
    <dgm:cxn modelId="{DA1A4A8B-4FD7-43BE-91E3-441D79D134E3}" type="presOf" srcId="{A2B8789C-BD2F-4FB5-BA57-4A0991DC0916}" destId="{C260BB3B-F173-4E19-892F-2C0F4497DC1A}" srcOrd="0" destOrd="0" presId="urn:microsoft.com/office/officeart/2005/8/layout/hierarchy1"/>
    <dgm:cxn modelId="{6ED55825-0A88-47BE-BC65-A00D198CC4A5}" type="presOf" srcId="{C8D88A2C-B7A0-4359-8B4C-3F687C5B46D5}" destId="{E8B9416C-F566-4DB0-9189-EFC85AB4313D}" srcOrd="0" destOrd="0" presId="urn:microsoft.com/office/officeart/2005/8/layout/hierarchy1"/>
    <dgm:cxn modelId="{72799325-A795-4369-8B73-45B214BF3788}" type="presOf" srcId="{E8452174-1BF3-4BD3-ADEA-8B91EFF67C9A}" destId="{68AD1EC8-4128-4B73-9B38-03F06E259A55}" srcOrd="0" destOrd="0" presId="urn:microsoft.com/office/officeart/2005/8/layout/hierarchy1"/>
    <dgm:cxn modelId="{1AD2C9DF-5328-4176-A9D9-ED59869916A8}" srcId="{C6308E8D-2D16-4758-9CBA-6D886BC0A2AA}" destId="{E8452174-1BF3-4BD3-ADEA-8B91EFF67C9A}" srcOrd="0" destOrd="0" parTransId="{A0628659-1BD5-4464-8008-0671A687833E}" sibTransId="{7158D3BC-B169-456B-BDD1-B71B23D63293}"/>
    <dgm:cxn modelId="{A116258E-8B1F-42F7-B4FA-6BACEC02E113}" srcId="{5515CF32-D4C2-4074-98EF-A55377193C14}" destId="{A2B8789C-BD2F-4FB5-BA57-4A0991DC0916}" srcOrd="0" destOrd="0" parTransId="{F8955BCB-3E60-45F8-A011-82583F974BB1}" sibTransId="{5A33D1A7-228C-48E8-B371-7DEF30B38C42}"/>
    <dgm:cxn modelId="{23A5617A-C823-4AFA-BA81-99E485AC3061}" type="presOf" srcId="{743E5D35-68D9-4A79-A72B-84917179C638}" destId="{F9401806-2260-471E-BB78-D55D72772649}" srcOrd="0" destOrd="0" presId="urn:microsoft.com/office/officeart/2005/8/layout/hierarchy1"/>
    <dgm:cxn modelId="{88D80F08-5FE8-4C79-B9FF-F0D5324A5B6B}" type="presOf" srcId="{A0628659-1BD5-4464-8008-0671A687833E}" destId="{B789EE27-28D1-4777-8E03-E9ED2D2F6DDB}" srcOrd="0" destOrd="0" presId="urn:microsoft.com/office/officeart/2005/8/layout/hierarchy1"/>
    <dgm:cxn modelId="{EC1787B3-BBD8-4C28-8974-CB5CDE87F4C4}" type="presOf" srcId="{244C6D8B-1224-41BB-8D83-53F237BDA5CA}" destId="{1FE0CEC3-39F4-4E78-91F3-31B0C0143322}" srcOrd="0" destOrd="0" presId="urn:microsoft.com/office/officeart/2005/8/layout/hierarchy1"/>
    <dgm:cxn modelId="{F6CBB140-D051-4066-B669-1B24BC2C9253}" type="presOf" srcId="{AEF296F4-D418-44C2-889A-527520DDC60E}" destId="{050E7A1D-861A-490F-8AF7-3B1C556BFE41}" srcOrd="0" destOrd="0" presId="urn:microsoft.com/office/officeart/2005/8/layout/hierarchy1"/>
    <dgm:cxn modelId="{E9728B7B-A2B0-4097-A9EB-727C47A5B430}" type="presOf" srcId="{86991D2E-E572-442D-9A6F-216827DC74F3}" destId="{85AA6377-265C-4EEA-A44C-87FB5BAFE65D}" srcOrd="0" destOrd="0" presId="urn:microsoft.com/office/officeart/2005/8/layout/hierarchy1"/>
    <dgm:cxn modelId="{9C62232C-D708-4E4B-8E7F-B88DE7E4A9B6}" type="presOf" srcId="{2B6E585E-D752-46F3-BEC1-B34B2B837D55}" destId="{CAE968BB-08D9-44EF-9A69-602B5BF18215}" srcOrd="0" destOrd="0" presId="urn:microsoft.com/office/officeart/2005/8/layout/hierarchy1"/>
    <dgm:cxn modelId="{3C538FC4-4A77-4F4B-8965-2CA6E9E78AB5}" srcId="{5515CF32-D4C2-4074-98EF-A55377193C14}" destId="{86991D2E-E572-442D-9A6F-216827DC74F3}" srcOrd="3" destOrd="0" parTransId="{743E5D35-68D9-4A79-A72B-84917179C638}" sibTransId="{FF5556A8-21C1-4360-AC84-E26A2F6F3633}"/>
    <dgm:cxn modelId="{9BE24B68-093A-42E0-81F1-1F8E5B054B46}" type="presOf" srcId="{8277BED9-38C7-413B-BE30-74CB17131270}" destId="{BDC1B157-82EF-471E-AAEE-6F974DA52DC7}" srcOrd="0" destOrd="0" presId="urn:microsoft.com/office/officeart/2005/8/layout/hierarchy1"/>
    <dgm:cxn modelId="{559D01E9-C78F-4040-B640-A71FCCDD4834}" type="presParOf" srcId="{050E7A1D-861A-490F-8AF7-3B1C556BFE41}" destId="{2A02E61D-347D-4C5A-8349-EE1936F97F74}" srcOrd="0" destOrd="0" presId="urn:microsoft.com/office/officeart/2005/8/layout/hierarchy1"/>
    <dgm:cxn modelId="{47CF2B78-32EF-4AE9-82C6-DFDF9F25B0FB}" type="presParOf" srcId="{2A02E61D-347D-4C5A-8349-EE1936F97F74}" destId="{ABFDAA69-D29B-4A36-9D43-72AA9558BF05}" srcOrd="0" destOrd="0" presId="urn:microsoft.com/office/officeart/2005/8/layout/hierarchy1"/>
    <dgm:cxn modelId="{0C497FD0-6BEC-43F3-B4F6-F7BB01662573}" type="presParOf" srcId="{ABFDAA69-D29B-4A36-9D43-72AA9558BF05}" destId="{9ECDBA3E-8AF7-441C-94B1-787BE4F7B421}" srcOrd="0" destOrd="0" presId="urn:microsoft.com/office/officeart/2005/8/layout/hierarchy1"/>
    <dgm:cxn modelId="{092D8039-1DB2-49AF-8491-A47ABC23256F}" type="presParOf" srcId="{ABFDAA69-D29B-4A36-9D43-72AA9558BF05}" destId="{25BFDD81-A98F-4EE5-A42A-F9E03A1FD562}" srcOrd="1" destOrd="0" presId="urn:microsoft.com/office/officeart/2005/8/layout/hierarchy1"/>
    <dgm:cxn modelId="{25E5739D-DBF3-4B80-96C6-770F473E26B4}" type="presParOf" srcId="{2A02E61D-347D-4C5A-8349-EE1936F97F74}" destId="{4CAFDCAE-F8E2-462C-8E9C-646ACDBB57CA}" srcOrd="1" destOrd="0" presId="urn:microsoft.com/office/officeart/2005/8/layout/hierarchy1"/>
    <dgm:cxn modelId="{F2BC2558-86D0-4610-B93D-67CC876CBBED}" type="presParOf" srcId="{4CAFDCAE-F8E2-462C-8E9C-646ACDBB57CA}" destId="{EFFED4AB-4B75-450C-B76E-72C5AA795977}" srcOrd="0" destOrd="0" presId="urn:microsoft.com/office/officeart/2005/8/layout/hierarchy1"/>
    <dgm:cxn modelId="{B7B79D54-A7D5-4BB8-939B-9FCCD161AB7B}" type="presParOf" srcId="{4CAFDCAE-F8E2-462C-8E9C-646ACDBB57CA}" destId="{3C602EE9-1EEA-4D49-B1BF-18A34943F16B}" srcOrd="1" destOrd="0" presId="urn:microsoft.com/office/officeart/2005/8/layout/hierarchy1"/>
    <dgm:cxn modelId="{651B24B4-545B-4371-A02D-0541ED991DC4}" type="presParOf" srcId="{3C602EE9-1EEA-4D49-B1BF-18A34943F16B}" destId="{375BE403-B179-4B1A-A73D-4DA76FED7A44}" srcOrd="0" destOrd="0" presId="urn:microsoft.com/office/officeart/2005/8/layout/hierarchy1"/>
    <dgm:cxn modelId="{D0B73D79-D76A-44FA-852B-8F6B3AAB2032}" type="presParOf" srcId="{375BE403-B179-4B1A-A73D-4DA76FED7A44}" destId="{402F5C05-4353-4B25-9EDE-71CC05262CEE}" srcOrd="0" destOrd="0" presId="urn:microsoft.com/office/officeart/2005/8/layout/hierarchy1"/>
    <dgm:cxn modelId="{581F0644-785E-4A11-B495-20515A6236E6}" type="presParOf" srcId="{375BE403-B179-4B1A-A73D-4DA76FED7A44}" destId="{C785E42A-94EA-49AE-B1C6-9534F640F8CA}" srcOrd="1" destOrd="0" presId="urn:microsoft.com/office/officeart/2005/8/layout/hierarchy1"/>
    <dgm:cxn modelId="{36D9605C-7D88-41AD-93B9-03CE1796A850}" type="presParOf" srcId="{3C602EE9-1EEA-4D49-B1BF-18A34943F16B}" destId="{6D410346-EDF2-4D93-9E1E-90E14F9FAC03}" srcOrd="1" destOrd="0" presId="urn:microsoft.com/office/officeart/2005/8/layout/hierarchy1"/>
    <dgm:cxn modelId="{82F0AB8C-08D4-4D7D-93A6-CD4F3744F205}" type="presParOf" srcId="{6D410346-EDF2-4D93-9E1E-90E14F9FAC03}" destId="{DF96A2F6-F063-4CF8-8633-709462EB972E}" srcOrd="0" destOrd="0" presId="urn:microsoft.com/office/officeart/2005/8/layout/hierarchy1"/>
    <dgm:cxn modelId="{CC956D09-8647-4000-A5FE-EEECFD41DF60}" type="presParOf" srcId="{6D410346-EDF2-4D93-9E1E-90E14F9FAC03}" destId="{0D23F25F-6281-401B-9864-56B93796CC83}" srcOrd="1" destOrd="0" presId="urn:microsoft.com/office/officeart/2005/8/layout/hierarchy1"/>
    <dgm:cxn modelId="{7F964C38-8C2E-4F8F-918F-BDA4A5D63CA9}" type="presParOf" srcId="{0D23F25F-6281-401B-9864-56B93796CC83}" destId="{70CB1953-98CF-4E67-A3D0-46AEC028B438}" srcOrd="0" destOrd="0" presId="urn:microsoft.com/office/officeart/2005/8/layout/hierarchy1"/>
    <dgm:cxn modelId="{95B11482-F07E-4D04-BEFE-2D822A415A37}" type="presParOf" srcId="{70CB1953-98CF-4E67-A3D0-46AEC028B438}" destId="{F59CADE7-1FE6-47F3-A904-97919A161B74}" srcOrd="0" destOrd="0" presId="urn:microsoft.com/office/officeart/2005/8/layout/hierarchy1"/>
    <dgm:cxn modelId="{E018EB0E-1067-43E8-A366-098BCAE08A6D}" type="presParOf" srcId="{70CB1953-98CF-4E67-A3D0-46AEC028B438}" destId="{C260BB3B-F173-4E19-892F-2C0F4497DC1A}" srcOrd="1" destOrd="0" presId="urn:microsoft.com/office/officeart/2005/8/layout/hierarchy1"/>
    <dgm:cxn modelId="{7DC1787E-EB3B-4E8A-8BA0-0939F78CD288}" type="presParOf" srcId="{0D23F25F-6281-401B-9864-56B93796CC83}" destId="{33760FAF-0908-4915-8CF3-E3E5BAA6A04F}" srcOrd="1" destOrd="0" presId="urn:microsoft.com/office/officeart/2005/8/layout/hierarchy1"/>
    <dgm:cxn modelId="{21FAA8DF-E190-4C1D-9341-31311113FDF6}" type="presParOf" srcId="{33760FAF-0908-4915-8CF3-E3E5BAA6A04F}" destId="{B9C1C703-3B3F-40C7-8B9D-8277A516DE77}" srcOrd="0" destOrd="0" presId="urn:microsoft.com/office/officeart/2005/8/layout/hierarchy1"/>
    <dgm:cxn modelId="{5E9EC044-5DC7-4773-B5B3-6ABC7798B526}" type="presParOf" srcId="{33760FAF-0908-4915-8CF3-E3E5BAA6A04F}" destId="{A58CBC2F-22F0-439C-86A9-3E4702164D22}" srcOrd="1" destOrd="0" presId="urn:microsoft.com/office/officeart/2005/8/layout/hierarchy1"/>
    <dgm:cxn modelId="{21DE96F7-AAB2-4E1A-81F5-CC3DE11A586B}" type="presParOf" srcId="{A58CBC2F-22F0-439C-86A9-3E4702164D22}" destId="{FC0E69E3-DE79-4F20-A36D-BCC76869561E}" srcOrd="0" destOrd="0" presId="urn:microsoft.com/office/officeart/2005/8/layout/hierarchy1"/>
    <dgm:cxn modelId="{3414FA48-BAAA-4A38-BAE0-EC7AF34C87FE}" type="presParOf" srcId="{FC0E69E3-DE79-4F20-A36D-BCC76869561E}" destId="{F3FDF28D-FFB2-405A-A8ED-F3E6F2E7C49F}" srcOrd="0" destOrd="0" presId="urn:microsoft.com/office/officeart/2005/8/layout/hierarchy1"/>
    <dgm:cxn modelId="{21A92631-9260-49F7-9AA8-DA1B356989C1}" type="presParOf" srcId="{FC0E69E3-DE79-4F20-A36D-BCC76869561E}" destId="{CAE968BB-08D9-44EF-9A69-602B5BF18215}" srcOrd="1" destOrd="0" presId="urn:microsoft.com/office/officeart/2005/8/layout/hierarchy1"/>
    <dgm:cxn modelId="{110B9E47-27AF-4A1B-B6BA-BEB0B625A81B}" type="presParOf" srcId="{A58CBC2F-22F0-439C-86A9-3E4702164D22}" destId="{F0502D95-6E12-4876-A252-27EAE9C81E12}" srcOrd="1" destOrd="0" presId="urn:microsoft.com/office/officeart/2005/8/layout/hierarchy1"/>
    <dgm:cxn modelId="{DA3746AB-B764-4546-97D8-AFEE2A6D9079}" type="presParOf" srcId="{6D410346-EDF2-4D93-9E1E-90E14F9FAC03}" destId="{EB67DC0E-7634-4BBB-95D3-7659384F8C47}" srcOrd="2" destOrd="0" presId="urn:microsoft.com/office/officeart/2005/8/layout/hierarchy1"/>
    <dgm:cxn modelId="{FC54814D-21B1-491E-AE78-DABD96862E7B}" type="presParOf" srcId="{6D410346-EDF2-4D93-9E1E-90E14F9FAC03}" destId="{A2C9706E-A9EF-405C-B695-B1FAF26A1007}" srcOrd="3" destOrd="0" presId="urn:microsoft.com/office/officeart/2005/8/layout/hierarchy1"/>
    <dgm:cxn modelId="{3287C42A-1982-4F93-9BB6-ACE854E0EAFF}" type="presParOf" srcId="{A2C9706E-A9EF-405C-B695-B1FAF26A1007}" destId="{35C76AC9-899D-4855-AD17-EDA0E3B78065}" srcOrd="0" destOrd="0" presId="urn:microsoft.com/office/officeart/2005/8/layout/hierarchy1"/>
    <dgm:cxn modelId="{7CAE6652-17F6-4538-9B8D-A98E9AB56F08}" type="presParOf" srcId="{35C76AC9-899D-4855-AD17-EDA0E3B78065}" destId="{93FD044E-81EA-41BD-8B4D-DE88011DBD8B}" srcOrd="0" destOrd="0" presId="urn:microsoft.com/office/officeart/2005/8/layout/hierarchy1"/>
    <dgm:cxn modelId="{3C86A83C-5A43-477C-AEDB-4EB41F290F0E}" type="presParOf" srcId="{35C76AC9-899D-4855-AD17-EDA0E3B78065}" destId="{63448EB6-BC35-4E5D-9391-FEA9638BE828}" srcOrd="1" destOrd="0" presId="urn:microsoft.com/office/officeart/2005/8/layout/hierarchy1"/>
    <dgm:cxn modelId="{C8541E6D-E0C1-4BC1-9410-5AFCB162109C}" type="presParOf" srcId="{A2C9706E-A9EF-405C-B695-B1FAF26A1007}" destId="{28B6FBCB-6937-412E-A06E-689FAB1E92D2}" srcOrd="1" destOrd="0" presId="urn:microsoft.com/office/officeart/2005/8/layout/hierarchy1"/>
    <dgm:cxn modelId="{C17976EA-7AC5-4AB9-A43A-DFC24B1013C5}" type="presParOf" srcId="{28B6FBCB-6937-412E-A06E-689FAB1E92D2}" destId="{B789EE27-28D1-4777-8E03-E9ED2D2F6DDB}" srcOrd="0" destOrd="0" presId="urn:microsoft.com/office/officeart/2005/8/layout/hierarchy1"/>
    <dgm:cxn modelId="{424D9372-E2A9-4310-9BB6-A709F134AE64}" type="presParOf" srcId="{28B6FBCB-6937-412E-A06E-689FAB1E92D2}" destId="{15562B4A-6507-42AF-88A3-7E8EC429BDC2}" srcOrd="1" destOrd="0" presId="urn:microsoft.com/office/officeart/2005/8/layout/hierarchy1"/>
    <dgm:cxn modelId="{915A3BFB-7021-44AC-9265-229A8A38D1D3}" type="presParOf" srcId="{15562B4A-6507-42AF-88A3-7E8EC429BDC2}" destId="{30FD2FD5-F424-406F-960D-E4EBF275A0AE}" srcOrd="0" destOrd="0" presId="urn:microsoft.com/office/officeart/2005/8/layout/hierarchy1"/>
    <dgm:cxn modelId="{ED97CDC4-CF3E-4397-B856-A8164EDAAEF8}" type="presParOf" srcId="{30FD2FD5-F424-406F-960D-E4EBF275A0AE}" destId="{4B54B44D-D7A3-4C0C-8854-A91E940509B0}" srcOrd="0" destOrd="0" presId="urn:microsoft.com/office/officeart/2005/8/layout/hierarchy1"/>
    <dgm:cxn modelId="{F3368CE0-E33C-4D89-B7DF-55CD4D1157C5}" type="presParOf" srcId="{30FD2FD5-F424-406F-960D-E4EBF275A0AE}" destId="{68AD1EC8-4128-4B73-9B38-03F06E259A55}" srcOrd="1" destOrd="0" presId="urn:microsoft.com/office/officeart/2005/8/layout/hierarchy1"/>
    <dgm:cxn modelId="{DA3DA094-BAB9-41A4-8224-859AEE760B78}" type="presParOf" srcId="{15562B4A-6507-42AF-88A3-7E8EC429BDC2}" destId="{7378F730-4B30-4CC3-BDAE-F4C547450CD4}" srcOrd="1" destOrd="0" presId="urn:microsoft.com/office/officeart/2005/8/layout/hierarchy1"/>
    <dgm:cxn modelId="{28724FF0-DA4D-43B5-AAA2-A92B6E301A7D}" type="presParOf" srcId="{6D410346-EDF2-4D93-9E1E-90E14F9FAC03}" destId="{E266B9BD-700E-4ED6-AC0A-FBAF6B8DF7CF}" srcOrd="4" destOrd="0" presId="urn:microsoft.com/office/officeart/2005/8/layout/hierarchy1"/>
    <dgm:cxn modelId="{FE0CB26A-43DC-476D-A9B9-7B4D0AB71272}" type="presParOf" srcId="{6D410346-EDF2-4D93-9E1E-90E14F9FAC03}" destId="{42125F67-25EA-4F32-ABE1-4A5F8F94E03D}" srcOrd="5" destOrd="0" presId="urn:microsoft.com/office/officeart/2005/8/layout/hierarchy1"/>
    <dgm:cxn modelId="{A3AA939F-2A01-4FB5-AE7B-1AA3A7FA1835}" type="presParOf" srcId="{42125F67-25EA-4F32-ABE1-4A5F8F94E03D}" destId="{44257A99-B191-4980-A0B9-E76C3CF4EA6F}" srcOrd="0" destOrd="0" presId="urn:microsoft.com/office/officeart/2005/8/layout/hierarchy1"/>
    <dgm:cxn modelId="{B8203D4A-F551-4EB6-8F0B-6DACBFF55615}" type="presParOf" srcId="{44257A99-B191-4980-A0B9-E76C3CF4EA6F}" destId="{300C04AA-2C80-4140-B060-33EFD46A7164}" srcOrd="0" destOrd="0" presId="urn:microsoft.com/office/officeart/2005/8/layout/hierarchy1"/>
    <dgm:cxn modelId="{84F95B86-A72D-4CF6-B23D-8E4B31DD1C51}" type="presParOf" srcId="{44257A99-B191-4980-A0B9-E76C3CF4EA6F}" destId="{64241AF1-B447-40ED-AFAD-EA35166D73D0}" srcOrd="1" destOrd="0" presId="urn:microsoft.com/office/officeart/2005/8/layout/hierarchy1"/>
    <dgm:cxn modelId="{9FD10E10-462D-49A9-A418-68D7A5491239}" type="presParOf" srcId="{42125F67-25EA-4F32-ABE1-4A5F8F94E03D}" destId="{C7187783-45F0-40BD-827F-4BBB5FE6B88C}" srcOrd="1" destOrd="0" presId="urn:microsoft.com/office/officeart/2005/8/layout/hierarchy1"/>
    <dgm:cxn modelId="{A73613FE-8613-48C7-AEE3-B728B0E68CFD}" type="presParOf" srcId="{C7187783-45F0-40BD-827F-4BBB5FE6B88C}" destId="{E8B9416C-F566-4DB0-9189-EFC85AB4313D}" srcOrd="0" destOrd="0" presId="urn:microsoft.com/office/officeart/2005/8/layout/hierarchy1"/>
    <dgm:cxn modelId="{08284EFD-EDE2-4711-A160-0FCC95C52B44}" type="presParOf" srcId="{C7187783-45F0-40BD-827F-4BBB5FE6B88C}" destId="{D30A0DEC-0B86-4CE9-8957-4F73D3E9F313}" srcOrd="1" destOrd="0" presId="urn:microsoft.com/office/officeart/2005/8/layout/hierarchy1"/>
    <dgm:cxn modelId="{FBC6003D-80CE-4CB7-816A-2D864962CF93}" type="presParOf" srcId="{D30A0DEC-0B86-4CE9-8957-4F73D3E9F313}" destId="{F80E79C0-62A3-4ED4-9270-FEC64FC08589}" srcOrd="0" destOrd="0" presId="urn:microsoft.com/office/officeart/2005/8/layout/hierarchy1"/>
    <dgm:cxn modelId="{A98AE8F4-567E-41DB-A423-B55E1961B4F9}" type="presParOf" srcId="{F80E79C0-62A3-4ED4-9270-FEC64FC08589}" destId="{DF0AA61F-C41B-417F-B845-F9B700E88FDC}" srcOrd="0" destOrd="0" presId="urn:microsoft.com/office/officeart/2005/8/layout/hierarchy1"/>
    <dgm:cxn modelId="{5252E2C3-62D2-4359-9906-C230B0F76F91}" type="presParOf" srcId="{F80E79C0-62A3-4ED4-9270-FEC64FC08589}" destId="{2381D223-C255-4817-B92A-2C0B5885741C}" srcOrd="1" destOrd="0" presId="urn:microsoft.com/office/officeart/2005/8/layout/hierarchy1"/>
    <dgm:cxn modelId="{DA281172-E43B-46FC-AB97-2381F7035099}" type="presParOf" srcId="{D30A0DEC-0B86-4CE9-8957-4F73D3E9F313}" destId="{B4FD5D1C-8BF5-4064-86E7-2F83D94408A1}" srcOrd="1" destOrd="0" presId="urn:microsoft.com/office/officeart/2005/8/layout/hierarchy1"/>
    <dgm:cxn modelId="{10B61B41-064D-4D48-BA1D-6635010BDDB0}" type="presParOf" srcId="{6D410346-EDF2-4D93-9E1E-90E14F9FAC03}" destId="{F9401806-2260-471E-BB78-D55D72772649}" srcOrd="6" destOrd="0" presId="urn:microsoft.com/office/officeart/2005/8/layout/hierarchy1"/>
    <dgm:cxn modelId="{96698E32-EA80-44E9-8139-C5EE9BC50C3D}" type="presParOf" srcId="{6D410346-EDF2-4D93-9E1E-90E14F9FAC03}" destId="{0BE1BB03-9B1C-46E8-90D5-87BB4D592F54}" srcOrd="7" destOrd="0" presId="urn:microsoft.com/office/officeart/2005/8/layout/hierarchy1"/>
    <dgm:cxn modelId="{8D0E1310-97C5-4A42-BB19-714056C3C0C0}" type="presParOf" srcId="{0BE1BB03-9B1C-46E8-90D5-87BB4D592F54}" destId="{36EED39A-9D03-4D91-A7AE-17D1BD33A757}" srcOrd="0" destOrd="0" presId="urn:microsoft.com/office/officeart/2005/8/layout/hierarchy1"/>
    <dgm:cxn modelId="{C45BB9D4-3D99-4E16-A809-73F1C855ACA6}" type="presParOf" srcId="{36EED39A-9D03-4D91-A7AE-17D1BD33A757}" destId="{2674C923-CB11-46A6-9FD8-AF8337AC40EB}" srcOrd="0" destOrd="0" presId="urn:microsoft.com/office/officeart/2005/8/layout/hierarchy1"/>
    <dgm:cxn modelId="{7C3E991D-79B1-4D23-A98D-A51607ED91C0}" type="presParOf" srcId="{36EED39A-9D03-4D91-A7AE-17D1BD33A757}" destId="{85AA6377-265C-4EEA-A44C-87FB5BAFE65D}" srcOrd="1" destOrd="0" presId="urn:microsoft.com/office/officeart/2005/8/layout/hierarchy1"/>
    <dgm:cxn modelId="{F18932CA-5E7D-4CAA-BFA1-7DB0A63D9A73}" type="presParOf" srcId="{0BE1BB03-9B1C-46E8-90D5-87BB4D592F54}" destId="{62B9EB77-7DF7-4E55-BB38-4332E13024FE}" srcOrd="1" destOrd="0" presId="urn:microsoft.com/office/officeart/2005/8/layout/hierarchy1"/>
    <dgm:cxn modelId="{CC381D58-EBAD-476C-AB99-9C8EE2E9D00D}" type="presParOf" srcId="{62B9EB77-7DF7-4E55-BB38-4332E13024FE}" destId="{1FE0CEC3-39F4-4E78-91F3-31B0C0143322}" srcOrd="0" destOrd="0" presId="urn:microsoft.com/office/officeart/2005/8/layout/hierarchy1"/>
    <dgm:cxn modelId="{BDCD99AD-86B6-4F7F-8CFF-E0284CA81A40}" type="presParOf" srcId="{62B9EB77-7DF7-4E55-BB38-4332E13024FE}" destId="{69F8CF58-F51A-4B79-8E5D-DB00D4130939}" srcOrd="1" destOrd="0" presId="urn:microsoft.com/office/officeart/2005/8/layout/hierarchy1"/>
    <dgm:cxn modelId="{BC0BC4E2-8AFD-43F2-99BB-F48A2643F1AF}" type="presParOf" srcId="{69F8CF58-F51A-4B79-8E5D-DB00D4130939}" destId="{16974FA5-DDDE-4B4D-8470-AE39DFEFC68F}" srcOrd="0" destOrd="0" presId="urn:microsoft.com/office/officeart/2005/8/layout/hierarchy1"/>
    <dgm:cxn modelId="{26E034BB-B65F-43FB-A5CE-DCCA3ECEC8AF}" type="presParOf" srcId="{16974FA5-DDDE-4B4D-8470-AE39DFEFC68F}" destId="{6E19AC9E-FE6D-46EE-8ED2-FCA1CE563CAC}" srcOrd="0" destOrd="0" presId="urn:microsoft.com/office/officeart/2005/8/layout/hierarchy1"/>
    <dgm:cxn modelId="{82C61E92-B843-4091-903F-2B6936988EE8}" type="presParOf" srcId="{16974FA5-DDDE-4B4D-8470-AE39DFEFC68F}" destId="{BDC1B157-82EF-471E-AAEE-6F974DA52DC7}" srcOrd="1" destOrd="0" presId="urn:microsoft.com/office/officeart/2005/8/layout/hierarchy1"/>
    <dgm:cxn modelId="{5CA8143E-4D72-47E7-883C-98682B55A1F5}" type="presParOf" srcId="{69F8CF58-F51A-4B79-8E5D-DB00D4130939}" destId="{8C2062F6-B864-415D-9D1D-AC08A9A41AA6}"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2B8789C-BD2F-4FB5-BA57-4A0991DC0916}">
      <dgm:prSet custT="1"/>
      <dgm:spPr>
        <a:solidFill>
          <a:schemeClr val="accent4">
            <a:lumMod val="10000"/>
            <a:alpha val="90000"/>
          </a:schemeClr>
        </a:solidFill>
      </dgm:spPr>
      <dgm:t>
        <a:bodyPr/>
        <a:lstStyle/>
        <a:p>
          <a:r>
            <a:rPr lang="tr-TR" sz="1400" b="1" dirty="0" smtClean="0">
              <a:solidFill>
                <a:schemeClr val="tx1">
                  <a:lumMod val="95000"/>
                </a:schemeClr>
              </a:solidFill>
            </a:rPr>
            <a:t>HUKUK ALANINDA YAPILAN İNKILAPLAR</a:t>
          </a:r>
          <a:endParaRPr lang="tr-TR" sz="1400" b="1" dirty="0">
            <a:solidFill>
              <a:schemeClr val="tx1">
                <a:lumMod val="95000"/>
              </a:schemeClr>
            </a:solidFill>
          </a:endParaRPr>
        </a:p>
      </dgm:t>
    </dgm:pt>
    <dgm:pt modelId="{F8955BCB-3E60-45F8-A011-82583F974BB1}" type="parTrans" cxnId="{A116258E-8B1F-42F7-B4FA-6BACEC02E113}">
      <dgm:prSet/>
      <dgm:spPr/>
      <dgm:t>
        <a:bodyPr/>
        <a:lstStyle/>
        <a:p>
          <a:endParaRPr lang="tr-TR" sz="1400"/>
        </a:p>
      </dgm:t>
    </dgm:pt>
    <dgm:pt modelId="{5A33D1A7-228C-48E8-B371-7DEF30B38C42}" type="sibTrans" cxnId="{A116258E-8B1F-42F7-B4FA-6BACEC02E113}">
      <dgm:prSet/>
      <dgm:spPr/>
      <dgm:t>
        <a:bodyPr/>
        <a:lstStyle/>
        <a:p>
          <a:endParaRPr lang="tr-TR" sz="1400"/>
        </a:p>
      </dgm:t>
    </dgm:pt>
    <dgm:pt modelId="{7A5C0B63-F754-4DB6-A4D9-2353232E924C}">
      <dgm:prSet custT="1"/>
      <dgm:spPr>
        <a:solidFill>
          <a:srgbClr val="CCFF66">
            <a:alpha val="90000"/>
          </a:srgbClr>
        </a:solidFill>
      </dgm:spPr>
      <dgm:t>
        <a:bodyPr/>
        <a:lstStyle/>
        <a:p>
          <a:r>
            <a:rPr lang="tr-TR" sz="1800" b="1" dirty="0" smtClean="0"/>
            <a:t>Hukuk, Eğitim-Kültür, Toplumsal, Ekonomi Alanı</a:t>
          </a:r>
          <a:endParaRPr lang="tr-TR" sz="1800" dirty="0"/>
        </a:p>
      </dgm:t>
    </dgm:pt>
    <dgm:pt modelId="{9FE0FD5D-9E97-4F87-8CCA-5924F7C8E5CA}" type="parTrans" cxnId="{9332E970-2BA4-4C15-BD49-284A1126A6D4}">
      <dgm:prSet/>
      <dgm:spPr/>
      <dgm:t>
        <a:bodyPr/>
        <a:lstStyle/>
        <a:p>
          <a:endParaRPr lang="tr-TR"/>
        </a:p>
      </dgm:t>
    </dgm:pt>
    <dgm:pt modelId="{699120CD-C307-4905-8665-A972E79EEB28}" type="sibTrans" cxnId="{9332E970-2BA4-4C15-BD49-284A1126A6D4}">
      <dgm:prSet/>
      <dgm:spPr/>
      <dgm:t>
        <a:bodyPr/>
        <a:lstStyle/>
        <a:p>
          <a:endParaRPr lang="tr-TR"/>
        </a:p>
      </dgm:t>
    </dgm:pt>
    <dgm:pt modelId="{2B6E585E-D752-46F3-BEC1-B34B2B837D55}">
      <dgm:prSet custT="1"/>
      <dgm:spPr>
        <a:solidFill>
          <a:schemeClr val="accent4">
            <a:lumMod val="10000"/>
            <a:alpha val="90000"/>
          </a:schemeClr>
        </a:solidFill>
      </dgm:spPr>
      <dgm:t>
        <a:bodyPr/>
        <a:lstStyle/>
        <a:p>
          <a:r>
            <a:rPr lang="tr-TR" sz="1400" b="1" dirty="0" smtClean="0">
              <a:solidFill>
                <a:schemeClr val="tx1">
                  <a:lumMod val="95000"/>
                </a:schemeClr>
              </a:solidFill>
            </a:rPr>
            <a:t>Medeni Kanunun Kabulü (1926)</a:t>
          </a:r>
        </a:p>
        <a:p>
          <a:r>
            <a:rPr lang="tr-TR" sz="1400" dirty="0" smtClean="0">
              <a:solidFill>
                <a:schemeClr val="tx1">
                  <a:lumMod val="95000"/>
                </a:schemeClr>
              </a:solidFill>
              <a:cs typeface="Times New Roman" pitchFamily="18" charset="0"/>
            </a:rPr>
            <a:t>-</a:t>
          </a:r>
          <a:r>
            <a:rPr lang="tr-TR" sz="1600" dirty="0" smtClean="0">
              <a:solidFill>
                <a:schemeClr val="tx1">
                  <a:lumMod val="95000"/>
                </a:schemeClr>
              </a:solidFill>
              <a:cs typeface="Times New Roman" pitchFamily="18" charset="0"/>
            </a:rPr>
            <a:t>Kadınla erkek arasındaki toplumsal ve ekonomik eşitlik sağlanmış, kadınlara her mesleğe girme hakkı doğmuş, tek kadınla evlilik esası kabul edilmiş, kadınlara da boşanma hakkı verilmiştir. -Aile, toplumun temeli sayılarak korun</a:t>
          </a:r>
          <a:r>
            <a:rPr lang="tr-TR" sz="1600" dirty="0" smtClean="0">
              <a:solidFill>
                <a:schemeClr val="tx1">
                  <a:lumMod val="95000"/>
                </a:schemeClr>
              </a:solidFill>
            </a:rPr>
            <a:t>-</a:t>
          </a:r>
          <a:r>
            <a:rPr lang="tr-TR" sz="1600" dirty="0" smtClean="0">
              <a:solidFill>
                <a:schemeClr val="tx1">
                  <a:lumMod val="95000"/>
                </a:schemeClr>
              </a:solidFill>
              <a:cs typeface="Times New Roman" pitchFamily="18" charset="0"/>
            </a:rPr>
            <a:t>muş,</a:t>
          </a:r>
          <a:r>
            <a:rPr lang="tr-TR" sz="1600" dirty="0" smtClean="0">
              <a:solidFill>
                <a:schemeClr val="tx1">
                  <a:lumMod val="95000"/>
                </a:schemeClr>
              </a:solidFill>
            </a:rPr>
            <a:t> </a:t>
          </a:r>
          <a:r>
            <a:rPr lang="tr-TR" sz="1600" dirty="0" smtClean="0">
              <a:solidFill>
                <a:schemeClr val="tx1">
                  <a:lumMod val="95000"/>
                </a:schemeClr>
              </a:solidFill>
              <a:cs typeface="Times New Roman" pitchFamily="18" charset="0"/>
            </a:rPr>
            <a:t>çocukların iyi yetişmeleri için ana ve babaya yükümlülükler getirilmiştir.</a:t>
          </a:r>
        </a:p>
        <a:p>
          <a:r>
            <a:rPr lang="tr-TR" sz="1600" dirty="0" smtClean="0">
              <a:solidFill>
                <a:schemeClr val="tx1">
                  <a:lumMod val="95000"/>
                </a:schemeClr>
              </a:solidFill>
              <a:cs typeface="Times New Roman" pitchFamily="18" charset="0"/>
            </a:rPr>
            <a:t>-Evlenme işlemi devlet denetimine alınmıştır. Aile kurmanın , resmi nikah memuru önünde yapılması sağlanmıştır.</a:t>
          </a:r>
          <a:r>
            <a:rPr lang="tr-TR" sz="1600" dirty="0" smtClean="0">
              <a:solidFill>
                <a:schemeClr val="tx1">
                  <a:lumMod val="95000"/>
                </a:schemeClr>
              </a:solidFill>
            </a:rPr>
            <a:t> </a:t>
          </a:r>
          <a:r>
            <a:rPr lang="tr-TR" sz="1600" dirty="0" smtClean="0">
              <a:solidFill>
                <a:schemeClr val="tx1">
                  <a:lumMod val="95000"/>
                </a:schemeClr>
              </a:solidFill>
              <a:cs typeface="Times New Roman" pitchFamily="18" charset="0"/>
            </a:rPr>
            <a:t>Resmi nikahtan sonra eşlere istedikleri türde dini tören yapabilme izni verilmiştir.-Mirasta kız ve erkek çocuklar arasındaki eşitsizlik kaldırılmış ve eşitlik getirilmiştir.</a:t>
          </a:r>
        </a:p>
        <a:p>
          <a:r>
            <a:rPr lang="tr-TR" sz="1600" dirty="0" smtClean="0">
              <a:solidFill>
                <a:schemeClr val="tx1">
                  <a:lumMod val="95000"/>
                </a:schemeClr>
              </a:solidFill>
              <a:cs typeface="Times New Roman" pitchFamily="18" charset="0"/>
            </a:rPr>
            <a:t>-Kişilerin mallarla ve birbiriyle olan ilişkilerinde çelişkiler ve boşluklar</a:t>
          </a:r>
          <a:r>
            <a:rPr lang="tr-TR" sz="1600" dirty="0" smtClean="0">
              <a:solidFill>
                <a:schemeClr val="tx1">
                  <a:lumMod val="95000"/>
                </a:schemeClr>
              </a:solidFill>
            </a:rPr>
            <a:t> </a:t>
          </a:r>
          <a:r>
            <a:rPr lang="tr-TR" sz="1600" dirty="0" smtClean="0">
              <a:solidFill>
                <a:schemeClr val="tx1">
                  <a:lumMod val="95000"/>
                </a:schemeClr>
              </a:solidFill>
              <a:cs typeface="Times New Roman" pitchFamily="18" charset="0"/>
            </a:rPr>
            <a:t>giderilmiş,</a:t>
          </a:r>
          <a:r>
            <a:rPr lang="tr-TR" sz="1600" dirty="0" smtClean="0">
              <a:solidFill>
                <a:schemeClr val="tx1">
                  <a:lumMod val="95000"/>
                </a:schemeClr>
              </a:solidFill>
            </a:rPr>
            <a:t> </a:t>
          </a:r>
          <a:r>
            <a:rPr lang="tr-TR" sz="1600" dirty="0" smtClean="0">
              <a:solidFill>
                <a:schemeClr val="tx1">
                  <a:lumMod val="95000"/>
                </a:schemeClr>
              </a:solidFill>
              <a:cs typeface="Times New Roman" pitchFamily="18" charset="0"/>
            </a:rPr>
            <a:t>modern bir sistem getirilmiştir.</a:t>
          </a:r>
        </a:p>
      </dgm:t>
    </dgm:pt>
    <dgm:pt modelId="{42E87364-C2AD-40FD-BC05-66B0E2DEE587}" type="parTrans" cxnId="{1F0A81D0-8D23-4586-BBE5-244D3F556ADA}">
      <dgm:prSet/>
      <dgm:spPr/>
      <dgm:t>
        <a:bodyPr/>
        <a:lstStyle/>
        <a:p>
          <a:endParaRPr lang="tr-TR"/>
        </a:p>
      </dgm:t>
    </dgm:pt>
    <dgm:pt modelId="{D98E1424-E8AD-417A-BB26-4F3A4AEF5E6D}" type="sibTrans" cxnId="{1F0A81D0-8D23-4586-BBE5-244D3F556ADA}">
      <dgm:prSet/>
      <dgm:spPr/>
      <dgm:t>
        <a:bodyPr/>
        <a:lstStyle/>
        <a:p>
          <a:endParaRPr lang="tr-TR"/>
        </a:p>
      </dgm:t>
    </dgm:pt>
    <dgm:pt modelId="{DBC736FB-4750-41C9-9569-8764F14A82DF}">
      <dgm:prSet custT="1"/>
      <dgm:spPr>
        <a:solidFill>
          <a:srgbClr val="FF99FF">
            <a:alpha val="90000"/>
          </a:srgbClr>
        </a:solidFill>
      </dgm:spPr>
      <dgm:t>
        <a:bodyPr/>
        <a:lstStyle/>
        <a:p>
          <a:r>
            <a:rPr lang="tr-TR" sz="2000" b="1" dirty="0" smtClean="0"/>
            <a:t>TÜRK İNKILABI</a:t>
          </a:r>
          <a:endParaRPr lang="tr-TR" sz="2000" b="1" dirty="0"/>
        </a:p>
      </dgm:t>
    </dgm:pt>
    <dgm:pt modelId="{F6654D1C-442E-4F2E-88B4-DE10AD1B80E4}" type="parTrans" cxnId="{BBAB1B9A-5870-4000-AC11-F7EB413374B6}">
      <dgm:prSet/>
      <dgm:spPr/>
      <dgm:t>
        <a:bodyPr/>
        <a:lstStyle/>
        <a:p>
          <a:endParaRPr lang="tr-TR"/>
        </a:p>
      </dgm:t>
    </dgm:pt>
    <dgm:pt modelId="{4EED8C6E-AB32-4207-AE93-145660E7FB5A}" type="sibTrans" cxnId="{BBAB1B9A-5870-4000-AC11-F7EB413374B6}">
      <dgm:prSet/>
      <dgm:spPr/>
      <dgm:t>
        <a:bodyPr/>
        <a:lstStyle/>
        <a:p>
          <a:endParaRPr lang="tr-TR"/>
        </a:p>
      </dgm:t>
    </dgm:pt>
    <dgm:pt modelId="{6C6C6585-257D-41B9-A9CB-21A35A827F87}">
      <dgm:prSet custT="1"/>
      <dgm:spPr>
        <a:solidFill>
          <a:srgbClr val="00B050">
            <a:alpha val="90000"/>
          </a:srgbClr>
        </a:solidFill>
      </dgm:spPr>
      <dgm:t>
        <a:bodyPr/>
        <a:lstStyle/>
        <a:p>
          <a:r>
            <a:rPr lang="tr-TR" sz="2000" b="1" dirty="0" smtClean="0"/>
            <a:t>20 Nisan 1924 Anayasası</a:t>
          </a:r>
          <a:endParaRPr lang="tr-TR" sz="2000" b="1" dirty="0"/>
        </a:p>
      </dgm:t>
    </dgm:pt>
    <dgm:pt modelId="{59AA7C49-406F-4747-9AFB-1C31487259DC}" type="parTrans" cxnId="{07D18077-43BF-49AB-B7E3-E140169B6969}">
      <dgm:prSet/>
      <dgm:spPr/>
      <dgm:t>
        <a:bodyPr/>
        <a:lstStyle/>
        <a:p>
          <a:endParaRPr lang="tr-TR"/>
        </a:p>
      </dgm:t>
    </dgm:pt>
    <dgm:pt modelId="{2E191049-4779-4FFC-9297-7273E080FFCB}" type="sibTrans" cxnId="{07D18077-43BF-49AB-B7E3-E140169B6969}">
      <dgm:prSet/>
      <dgm:spPr/>
      <dgm:t>
        <a:bodyPr/>
        <a:lstStyle/>
        <a:p>
          <a:endParaRPr lang="tr-TR"/>
        </a:p>
      </dgm:t>
    </dgm:pt>
    <dgm:pt modelId="{B4CF516E-4F9D-4308-B0E1-FD60FACE790E}">
      <dgm:prSet custT="1"/>
      <dgm:spPr>
        <a:solidFill>
          <a:srgbClr val="00B050">
            <a:alpha val="90000"/>
          </a:srgbClr>
        </a:solidFill>
      </dgm:spPr>
      <dgm:t>
        <a:bodyPr/>
        <a:lstStyle/>
        <a:p>
          <a:r>
            <a:rPr lang="tr-TR" sz="1400" dirty="0" smtClean="0">
              <a:effectLst/>
            </a:rPr>
            <a:t>1928’de </a:t>
          </a:r>
          <a:r>
            <a:rPr lang="tr-TR" sz="1400" dirty="0" smtClean="0">
              <a:solidFill>
                <a:srgbClr val="FFFF00"/>
              </a:solidFill>
              <a:effectLst/>
            </a:rPr>
            <a:t>“Devletin dini İslam’dır.” </a:t>
          </a:r>
          <a:r>
            <a:rPr lang="tr-TR" sz="1400" dirty="0" smtClean="0">
              <a:effectLst/>
            </a:rPr>
            <a:t>ibaresi bu anayasadan çıkarıldı.</a:t>
          </a:r>
        </a:p>
        <a:p>
          <a:r>
            <a:rPr lang="tr-TR" sz="1400" dirty="0" smtClean="0">
              <a:effectLst/>
            </a:rPr>
            <a:t>1924 Anayasası’nda yapılan değişikliklerle kadınlara </a:t>
          </a:r>
          <a:r>
            <a:rPr lang="tr-TR" sz="1400" dirty="0" smtClean="0">
              <a:solidFill>
                <a:srgbClr val="FFFF00"/>
              </a:solidFill>
              <a:effectLst/>
            </a:rPr>
            <a:t>1930’da </a:t>
          </a:r>
          <a:r>
            <a:rPr lang="tr-TR" sz="1400" dirty="0" smtClean="0">
              <a:effectLst/>
            </a:rPr>
            <a:t>belediye seçimlerine katılma hakkı, </a:t>
          </a:r>
          <a:r>
            <a:rPr lang="tr-TR" sz="1400" dirty="0" smtClean="0">
              <a:solidFill>
                <a:srgbClr val="FFFF00"/>
              </a:solidFill>
              <a:effectLst/>
            </a:rPr>
            <a:t>1934</a:t>
          </a:r>
          <a:r>
            <a:rPr lang="tr-TR" sz="1400" dirty="0" smtClean="0">
              <a:effectLst/>
            </a:rPr>
            <a:t>’te de milletvekili seçme ye seçilme hakkı tanındı, </a:t>
          </a:r>
          <a:r>
            <a:rPr lang="tr-TR" sz="1400" dirty="0" smtClean="0">
              <a:solidFill>
                <a:srgbClr val="FFFF00"/>
              </a:solidFill>
              <a:effectLst/>
            </a:rPr>
            <a:t>1937’de</a:t>
          </a:r>
          <a:r>
            <a:rPr lang="tr-TR" sz="1400" dirty="0" smtClean="0">
              <a:effectLst/>
            </a:rPr>
            <a:t> laiklik ilkesiyle beraber altı ilke anayasaya eklendi.</a:t>
          </a:r>
          <a:endParaRPr lang="tr-TR" sz="1400" dirty="0"/>
        </a:p>
      </dgm:t>
    </dgm:pt>
    <dgm:pt modelId="{5803B6FD-BC28-47F7-8853-9F7C72534A6A}" type="parTrans" cxnId="{40AC13B9-8EF7-4DB1-A24F-9B5E5A1ECFDD}">
      <dgm:prSet/>
      <dgm:spPr/>
      <dgm:t>
        <a:bodyPr/>
        <a:lstStyle/>
        <a:p>
          <a:endParaRPr lang="tr-TR"/>
        </a:p>
      </dgm:t>
    </dgm:pt>
    <dgm:pt modelId="{B4349843-7E4A-4D83-BF1F-0F8E07AEE4F9}" type="sibTrans" cxnId="{40AC13B9-8EF7-4DB1-A24F-9B5E5A1ECFDD}">
      <dgm:prSet/>
      <dgm:spPr/>
      <dgm:t>
        <a:bodyPr/>
        <a:lstStyle/>
        <a:p>
          <a:endParaRPr lang="tr-TR"/>
        </a:p>
      </dgm:t>
    </dgm:pt>
    <dgm:pt modelId="{56947A02-06CA-436E-B788-5AC4317D8E23}">
      <dgm:prSet/>
      <dgm:spPr>
        <a:solidFill>
          <a:srgbClr val="FFCC99">
            <a:alpha val="90000"/>
          </a:srgbClr>
        </a:solidFill>
      </dgm:spPr>
      <dgm:t>
        <a:bodyPr/>
        <a:lstStyle/>
        <a:p>
          <a:r>
            <a:rPr lang="tr-TR" dirty="0" smtClean="0"/>
            <a:t>Ceza Kanunu İtalya’dan (1926), Hukuk Muhakemeleri Usul Kanunu  İsviçre’den (1927), Ceza Muhakemeleri Usul Kanunu Almanya’dan (1929), İcra ve İflas Kanunu  da İsviçre’ den alınmıştır. Ticaret Kanunu ve İdare Hukuku ise değişik ülkelerden iktibas edilmiştir.           </a:t>
          </a:r>
          <a:endParaRPr lang="tr-TR" dirty="0"/>
        </a:p>
      </dgm:t>
    </dgm:pt>
    <dgm:pt modelId="{0AF63044-8E14-4129-9DCF-79AAE29DC9E6}" type="parTrans" cxnId="{3AEF5B70-9049-4645-9C0C-66BF63C45CC2}">
      <dgm:prSet/>
      <dgm:spPr/>
      <dgm:t>
        <a:bodyPr/>
        <a:lstStyle/>
        <a:p>
          <a:endParaRPr lang="tr-TR"/>
        </a:p>
      </dgm:t>
    </dgm:pt>
    <dgm:pt modelId="{B96A6723-8083-431F-930A-919D564C2E74}" type="sibTrans" cxnId="{3AEF5B70-9049-4645-9C0C-66BF63C45CC2}">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2661EC6-1E01-44EB-9DD4-02F5AA0145F4}" type="pres">
      <dgm:prSet presAssocID="{DBC736FB-4750-41C9-9569-8764F14A82DF}" presName="hierRoot1" presStyleCnt="0"/>
      <dgm:spPr/>
    </dgm:pt>
    <dgm:pt modelId="{35C8CDF5-028F-4531-A09D-F62916DED88A}" type="pres">
      <dgm:prSet presAssocID="{DBC736FB-4750-41C9-9569-8764F14A82DF}" presName="composite" presStyleCnt="0"/>
      <dgm:spPr/>
    </dgm:pt>
    <dgm:pt modelId="{FF3CB877-0AA9-4986-AA66-CEF9140B3BBB}" type="pres">
      <dgm:prSet presAssocID="{DBC736FB-4750-41C9-9569-8764F14A82DF}" presName="background" presStyleLbl="node0" presStyleIdx="0" presStyleCnt="1"/>
      <dgm:spPr/>
    </dgm:pt>
    <dgm:pt modelId="{B6CBB5C3-E23D-441A-AB2E-E1C71EED86ED}" type="pres">
      <dgm:prSet presAssocID="{DBC736FB-4750-41C9-9569-8764F14A82DF}" presName="text" presStyleLbl="fgAcc0" presStyleIdx="0" presStyleCnt="1" custScaleX="364428" custScaleY="42520">
        <dgm:presLayoutVars>
          <dgm:chPref val="3"/>
        </dgm:presLayoutVars>
      </dgm:prSet>
      <dgm:spPr/>
      <dgm:t>
        <a:bodyPr/>
        <a:lstStyle/>
        <a:p>
          <a:endParaRPr lang="tr-TR"/>
        </a:p>
      </dgm:t>
    </dgm:pt>
    <dgm:pt modelId="{0AC12A64-8701-46DF-9441-1AFABB4EBBC3}" type="pres">
      <dgm:prSet presAssocID="{DBC736FB-4750-41C9-9569-8764F14A82DF}" presName="hierChild2" presStyleCnt="0"/>
      <dgm:spPr/>
    </dgm:pt>
    <dgm:pt modelId="{4193A09F-3AFB-4F75-92F3-DDFED537DA7A}" type="pres">
      <dgm:prSet presAssocID="{9FE0FD5D-9E97-4F87-8CCA-5924F7C8E5CA}" presName="Name10" presStyleLbl="parChTrans1D2" presStyleIdx="0" presStyleCnt="1"/>
      <dgm:spPr/>
      <dgm:t>
        <a:bodyPr/>
        <a:lstStyle/>
        <a:p>
          <a:endParaRPr lang="tr-TR"/>
        </a:p>
      </dgm:t>
    </dgm:pt>
    <dgm:pt modelId="{72A60707-06EE-4D01-85F2-E6577BC72545}" type="pres">
      <dgm:prSet presAssocID="{7A5C0B63-F754-4DB6-A4D9-2353232E924C}" presName="hierRoot2" presStyleCnt="0"/>
      <dgm:spPr/>
    </dgm:pt>
    <dgm:pt modelId="{B8F3B3FA-297C-4C8D-B85C-399A0BDA53F7}" type="pres">
      <dgm:prSet presAssocID="{7A5C0B63-F754-4DB6-A4D9-2353232E924C}" presName="composite2" presStyleCnt="0"/>
      <dgm:spPr/>
    </dgm:pt>
    <dgm:pt modelId="{9E537A0D-92EC-44C9-BC0A-466E98D59962}" type="pres">
      <dgm:prSet presAssocID="{7A5C0B63-F754-4DB6-A4D9-2353232E924C}" presName="background2" presStyleLbl="node2" presStyleIdx="0" presStyleCnt="1"/>
      <dgm:spPr/>
    </dgm:pt>
    <dgm:pt modelId="{9704E787-5BD6-4F9F-B045-B7A1B10C52FB}" type="pres">
      <dgm:prSet presAssocID="{7A5C0B63-F754-4DB6-A4D9-2353232E924C}" presName="text2" presStyleLbl="fgAcc2" presStyleIdx="0" presStyleCnt="1" custScaleX="307281" custScaleY="53818">
        <dgm:presLayoutVars>
          <dgm:chPref val="3"/>
        </dgm:presLayoutVars>
      </dgm:prSet>
      <dgm:spPr/>
      <dgm:t>
        <a:bodyPr/>
        <a:lstStyle/>
        <a:p>
          <a:endParaRPr lang="tr-TR"/>
        </a:p>
      </dgm:t>
    </dgm:pt>
    <dgm:pt modelId="{D210B4F4-A650-4DEF-9E7E-E60E216E9760}" type="pres">
      <dgm:prSet presAssocID="{7A5C0B63-F754-4DB6-A4D9-2353232E924C}" presName="hierChild3" presStyleCnt="0"/>
      <dgm:spPr/>
    </dgm:pt>
    <dgm:pt modelId="{518F5F44-437D-4C48-A54B-1F5699C2E0EB}" type="pres">
      <dgm:prSet presAssocID="{F8955BCB-3E60-45F8-A011-82583F974BB1}" presName="Name17" presStyleLbl="parChTrans1D3" presStyleIdx="0" presStyleCnt="1"/>
      <dgm:spPr/>
      <dgm:t>
        <a:bodyPr/>
        <a:lstStyle/>
        <a:p>
          <a:endParaRPr lang="tr-TR"/>
        </a:p>
      </dgm:t>
    </dgm:pt>
    <dgm:pt modelId="{8362B3E7-4CD1-45EC-9CAF-4F3A45B90B3B}" type="pres">
      <dgm:prSet presAssocID="{A2B8789C-BD2F-4FB5-BA57-4A0991DC0916}" presName="hierRoot3" presStyleCnt="0"/>
      <dgm:spPr/>
    </dgm:pt>
    <dgm:pt modelId="{42DF47D7-D60A-416E-BDB9-3A67E798E0F7}" type="pres">
      <dgm:prSet presAssocID="{A2B8789C-BD2F-4FB5-BA57-4A0991DC0916}" presName="composite3" presStyleCnt="0"/>
      <dgm:spPr/>
    </dgm:pt>
    <dgm:pt modelId="{9E0643D1-C67A-46C8-89FA-5497C15BCD79}" type="pres">
      <dgm:prSet presAssocID="{A2B8789C-BD2F-4FB5-BA57-4A0991DC0916}" presName="background3" presStyleLbl="node3" presStyleIdx="0" presStyleCnt="1"/>
      <dgm:spPr/>
    </dgm:pt>
    <dgm:pt modelId="{6FFAE9B0-2A88-4438-AAC6-FD16D4EED33D}" type="pres">
      <dgm:prSet presAssocID="{A2B8789C-BD2F-4FB5-BA57-4A0991DC0916}" presName="text3" presStyleLbl="fgAcc3" presStyleIdx="0" presStyleCnt="1" custScaleX="258297" custScaleY="48596">
        <dgm:presLayoutVars>
          <dgm:chPref val="3"/>
        </dgm:presLayoutVars>
      </dgm:prSet>
      <dgm:spPr/>
      <dgm:t>
        <a:bodyPr/>
        <a:lstStyle/>
        <a:p>
          <a:endParaRPr lang="tr-TR"/>
        </a:p>
      </dgm:t>
    </dgm:pt>
    <dgm:pt modelId="{71DF1933-DA20-4CE4-B7E0-1D472195EF81}" type="pres">
      <dgm:prSet presAssocID="{A2B8789C-BD2F-4FB5-BA57-4A0991DC0916}" presName="hierChild4" presStyleCnt="0"/>
      <dgm:spPr/>
    </dgm:pt>
    <dgm:pt modelId="{D14F69A8-BA3E-4039-94EE-FFF68141D6BF}" type="pres">
      <dgm:prSet presAssocID="{42E87364-C2AD-40FD-BC05-66B0E2DEE587}" presName="Name23" presStyleLbl="parChTrans1D4" presStyleIdx="0" presStyleCnt="4"/>
      <dgm:spPr/>
      <dgm:t>
        <a:bodyPr/>
        <a:lstStyle/>
        <a:p>
          <a:endParaRPr lang="tr-TR"/>
        </a:p>
      </dgm:t>
    </dgm:pt>
    <dgm:pt modelId="{5F782E37-7CB8-46AC-8DFA-659214FDCEE6}" type="pres">
      <dgm:prSet presAssocID="{2B6E585E-D752-46F3-BEC1-B34B2B837D55}" presName="hierRoot4" presStyleCnt="0"/>
      <dgm:spPr/>
    </dgm:pt>
    <dgm:pt modelId="{C4C854F1-70C8-47C1-9681-7FA2C5205B79}" type="pres">
      <dgm:prSet presAssocID="{2B6E585E-D752-46F3-BEC1-B34B2B837D55}" presName="composite4" presStyleCnt="0"/>
      <dgm:spPr/>
    </dgm:pt>
    <dgm:pt modelId="{018093FF-5BCD-43AA-825B-17E584616EFA}" type="pres">
      <dgm:prSet presAssocID="{2B6E585E-D752-46F3-BEC1-B34B2B837D55}" presName="background4" presStyleLbl="node4" presStyleIdx="0" presStyleCnt="4"/>
      <dgm:spPr/>
    </dgm:pt>
    <dgm:pt modelId="{6549CAA4-11B1-43BC-867E-F49D473389D8}" type="pres">
      <dgm:prSet presAssocID="{2B6E585E-D752-46F3-BEC1-B34B2B837D55}" presName="text4" presStyleLbl="fgAcc4" presStyleIdx="0" presStyleCnt="4" custScaleX="279400" custScaleY="419848">
        <dgm:presLayoutVars>
          <dgm:chPref val="3"/>
        </dgm:presLayoutVars>
      </dgm:prSet>
      <dgm:spPr/>
      <dgm:t>
        <a:bodyPr/>
        <a:lstStyle/>
        <a:p>
          <a:endParaRPr lang="tr-TR"/>
        </a:p>
      </dgm:t>
    </dgm:pt>
    <dgm:pt modelId="{D4303E0E-BCDA-418C-A25A-927A09D39ED8}" type="pres">
      <dgm:prSet presAssocID="{2B6E585E-D752-46F3-BEC1-B34B2B837D55}" presName="hierChild5" presStyleCnt="0"/>
      <dgm:spPr/>
    </dgm:pt>
    <dgm:pt modelId="{9D95EFBC-9A21-4387-A918-62E6C3BE3895}" type="pres">
      <dgm:prSet presAssocID="{59AA7C49-406F-4747-9AFB-1C31487259DC}" presName="Name23" presStyleLbl="parChTrans1D4" presStyleIdx="1" presStyleCnt="4"/>
      <dgm:spPr/>
      <dgm:t>
        <a:bodyPr/>
        <a:lstStyle/>
        <a:p>
          <a:endParaRPr lang="tr-TR"/>
        </a:p>
      </dgm:t>
    </dgm:pt>
    <dgm:pt modelId="{64AF80C6-045D-4308-BF72-4ED63B7DE153}" type="pres">
      <dgm:prSet presAssocID="{6C6C6585-257D-41B9-A9CB-21A35A827F87}" presName="hierRoot4" presStyleCnt="0"/>
      <dgm:spPr/>
    </dgm:pt>
    <dgm:pt modelId="{B3869457-0075-49A1-8136-C66FA84C01F9}" type="pres">
      <dgm:prSet presAssocID="{6C6C6585-257D-41B9-A9CB-21A35A827F87}" presName="composite4" presStyleCnt="0"/>
      <dgm:spPr/>
    </dgm:pt>
    <dgm:pt modelId="{661369A9-384C-443D-AF09-7B9819221C53}" type="pres">
      <dgm:prSet presAssocID="{6C6C6585-257D-41B9-A9CB-21A35A827F87}" presName="background4" presStyleLbl="node4" presStyleIdx="1" presStyleCnt="4"/>
      <dgm:spPr/>
    </dgm:pt>
    <dgm:pt modelId="{E0301462-8C6C-46A8-A05C-7638C7DD0AFE}" type="pres">
      <dgm:prSet presAssocID="{6C6C6585-257D-41B9-A9CB-21A35A827F87}" presName="text4" presStyleLbl="fgAcc4" presStyleIdx="1" presStyleCnt="4">
        <dgm:presLayoutVars>
          <dgm:chPref val="3"/>
        </dgm:presLayoutVars>
      </dgm:prSet>
      <dgm:spPr/>
      <dgm:t>
        <a:bodyPr/>
        <a:lstStyle/>
        <a:p>
          <a:endParaRPr lang="tr-TR"/>
        </a:p>
      </dgm:t>
    </dgm:pt>
    <dgm:pt modelId="{EF1E33A5-9EFC-46B8-AE7C-DFC689B9D502}" type="pres">
      <dgm:prSet presAssocID="{6C6C6585-257D-41B9-A9CB-21A35A827F87}" presName="hierChild5" presStyleCnt="0"/>
      <dgm:spPr/>
    </dgm:pt>
    <dgm:pt modelId="{FBD5A9B8-BC5B-46EA-AB7A-253DB1494859}" type="pres">
      <dgm:prSet presAssocID="{5803B6FD-BC28-47F7-8853-9F7C72534A6A}" presName="Name23" presStyleLbl="parChTrans1D4" presStyleIdx="2" presStyleCnt="4"/>
      <dgm:spPr/>
      <dgm:t>
        <a:bodyPr/>
        <a:lstStyle/>
        <a:p>
          <a:endParaRPr lang="tr-TR"/>
        </a:p>
      </dgm:t>
    </dgm:pt>
    <dgm:pt modelId="{F36AD6E5-A03E-4D7A-A0D4-CD55F93BBFAB}" type="pres">
      <dgm:prSet presAssocID="{B4CF516E-4F9D-4308-B0E1-FD60FACE790E}" presName="hierRoot4" presStyleCnt="0"/>
      <dgm:spPr/>
    </dgm:pt>
    <dgm:pt modelId="{91E6E8DB-20D5-4FEB-8278-955499E8ABED}" type="pres">
      <dgm:prSet presAssocID="{B4CF516E-4F9D-4308-B0E1-FD60FACE790E}" presName="composite4" presStyleCnt="0"/>
      <dgm:spPr/>
    </dgm:pt>
    <dgm:pt modelId="{E6767479-870B-472C-806D-4496719B3296}" type="pres">
      <dgm:prSet presAssocID="{B4CF516E-4F9D-4308-B0E1-FD60FACE790E}" presName="background4" presStyleLbl="node4" presStyleIdx="2" presStyleCnt="4"/>
      <dgm:spPr/>
    </dgm:pt>
    <dgm:pt modelId="{9648BC7E-B0FA-4AFD-84ED-E4CBCA9BBF55}" type="pres">
      <dgm:prSet presAssocID="{B4CF516E-4F9D-4308-B0E1-FD60FACE790E}" presName="text4" presStyleLbl="fgAcc4" presStyleIdx="2" presStyleCnt="4" custScaleX="157113" custScaleY="235346" custLinFactNeighborX="901" custLinFactNeighborY="-4753">
        <dgm:presLayoutVars>
          <dgm:chPref val="3"/>
        </dgm:presLayoutVars>
      </dgm:prSet>
      <dgm:spPr/>
      <dgm:t>
        <a:bodyPr/>
        <a:lstStyle/>
        <a:p>
          <a:endParaRPr lang="tr-TR"/>
        </a:p>
      </dgm:t>
    </dgm:pt>
    <dgm:pt modelId="{A78DD541-C27D-48EE-87F5-7AE86053B8BE}" type="pres">
      <dgm:prSet presAssocID="{B4CF516E-4F9D-4308-B0E1-FD60FACE790E}" presName="hierChild5" presStyleCnt="0"/>
      <dgm:spPr/>
    </dgm:pt>
    <dgm:pt modelId="{D3675FAA-18FE-4FC6-AA92-A0E9F65D87E0}" type="pres">
      <dgm:prSet presAssocID="{0AF63044-8E14-4129-9DCF-79AAE29DC9E6}" presName="Name23" presStyleLbl="parChTrans1D4" presStyleIdx="3" presStyleCnt="4"/>
      <dgm:spPr/>
      <dgm:t>
        <a:bodyPr/>
        <a:lstStyle/>
        <a:p>
          <a:endParaRPr lang="tr-TR"/>
        </a:p>
      </dgm:t>
    </dgm:pt>
    <dgm:pt modelId="{1B51373D-D78D-48C2-AA14-B445DA63EFAE}" type="pres">
      <dgm:prSet presAssocID="{56947A02-06CA-436E-B788-5AC4317D8E23}" presName="hierRoot4" presStyleCnt="0"/>
      <dgm:spPr/>
    </dgm:pt>
    <dgm:pt modelId="{0A28E76E-8FD7-4FB5-9045-CCC2A21DF75E}" type="pres">
      <dgm:prSet presAssocID="{56947A02-06CA-436E-B788-5AC4317D8E23}" presName="composite4" presStyleCnt="0"/>
      <dgm:spPr/>
    </dgm:pt>
    <dgm:pt modelId="{D80AB94E-382C-4B87-A260-1DD6CA833BF2}" type="pres">
      <dgm:prSet presAssocID="{56947A02-06CA-436E-B788-5AC4317D8E23}" presName="background4" presStyleLbl="node4" presStyleIdx="3" presStyleCnt="4"/>
      <dgm:spPr/>
    </dgm:pt>
    <dgm:pt modelId="{56BD9FA7-9385-46E0-8D08-18897D71E71C}" type="pres">
      <dgm:prSet presAssocID="{56947A02-06CA-436E-B788-5AC4317D8E23}" presName="text4" presStyleLbl="fgAcc4" presStyleIdx="3" presStyleCnt="4" custScaleX="116880" custScaleY="324918">
        <dgm:presLayoutVars>
          <dgm:chPref val="3"/>
        </dgm:presLayoutVars>
      </dgm:prSet>
      <dgm:spPr/>
      <dgm:t>
        <a:bodyPr/>
        <a:lstStyle/>
        <a:p>
          <a:endParaRPr lang="tr-TR"/>
        </a:p>
      </dgm:t>
    </dgm:pt>
    <dgm:pt modelId="{B1BB391D-8128-4345-9B7A-26FF5390FCB3}" type="pres">
      <dgm:prSet presAssocID="{56947A02-06CA-436E-B788-5AC4317D8E23}" presName="hierChild5" presStyleCnt="0"/>
      <dgm:spPr/>
    </dgm:pt>
  </dgm:ptLst>
  <dgm:cxnLst>
    <dgm:cxn modelId="{8824B9EE-4E84-46DA-9DD0-26D462CACC85}" type="presOf" srcId="{5803B6FD-BC28-47F7-8853-9F7C72534A6A}" destId="{FBD5A9B8-BC5B-46EA-AB7A-253DB1494859}" srcOrd="0" destOrd="0" presId="urn:microsoft.com/office/officeart/2005/8/layout/hierarchy1"/>
    <dgm:cxn modelId="{DF30FAF3-C8A9-4DC8-A307-A0AC228F2EBB}" type="presOf" srcId="{AEF296F4-D418-44C2-889A-527520DDC60E}" destId="{050E7A1D-861A-490F-8AF7-3B1C556BFE41}" srcOrd="0" destOrd="0" presId="urn:microsoft.com/office/officeart/2005/8/layout/hierarchy1"/>
    <dgm:cxn modelId="{7A92B648-3B43-4F9E-9724-77BF6B680F5B}" type="presOf" srcId="{6C6C6585-257D-41B9-A9CB-21A35A827F87}" destId="{E0301462-8C6C-46A8-A05C-7638C7DD0AFE}" srcOrd="0" destOrd="0" presId="urn:microsoft.com/office/officeart/2005/8/layout/hierarchy1"/>
    <dgm:cxn modelId="{53C96AB9-056C-40D8-A4A3-C5F93EC0C2BA}" type="presOf" srcId="{42E87364-C2AD-40FD-BC05-66B0E2DEE587}" destId="{D14F69A8-BA3E-4039-94EE-FFF68141D6BF}" srcOrd="0" destOrd="0" presId="urn:microsoft.com/office/officeart/2005/8/layout/hierarchy1"/>
    <dgm:cxn modelId="{2B54B8D8-887B-4706-A8C0-7F80A963B984}" type="presOf" srcId="{DBC736FB-4750-41C9-9569-8764F14A82DF}" destId="{B6CBB5C3-E23D-441A-AB2E-E1C71EED86ED}" srcOrd="0" destOrd="0" presId="urn:microsoft.com/office/officeart/2005/8/layout/hierarchy1"/>
    <dgm:cxn modelId="{3AEF5B70-9049-4645-9C0C-66BF63C45CC2}" srcId="{A2B8789C-BD2F-4FB5-BA57-4A0991DC0916}" destId="{56947A02-06CA-436E-B788-5AC4317D8E23}" srcOrd="2" destOrd="0" parTransId="{0AF63044-8E14-4129-9DCF-79AAE29DC9E6}" sibTransId="{B96A6723-8083-431F-930A-919D564C2E74}"/>
    <dgm:cxn modelId="{0E9E8452-AB24-4823-9FC5-8A2A069AB8B4}" type="presOf" srcId="{7A5C0B63-F754-4DB6-A4D9-2353232E924C}" destId="{9704E787-5BD6-4F9F-B045-B7A1B10C52FB}" srcOrd="0" destOrd="0" presId="urn:microsoft.com/office/officeart/2005/8/layout/hierarchy1"/>
    <dgm:cxn modelId="{10633CBB-F5C8-4F2B-B320-031967547F67}" type="presOf" srcId="{59AA7C49-406F-4747-9AFB-1C31487259DC}" destId="{9D95EFBC-9A21-4387-A918-62E6C3BE3895}" srcOrd="0" destOrd="0" presId="urn:microsoft.com/office/officeart/2005/8/layout/hierarchy1"/>
    <dgm:cxn modelId="{73CDA15A-90EB-4543-99C7-2972C35313E4}" type="presOf" srcId="{F8955BCB-3E60-45F8-A011-82583F974BB1}" destId="{518F5F44-437D-4C48-A54B-1F5699C2E0EB}" srcOrd="0" destOrd="0" presId="urn:microsoft.com/office/officeart/2005/8/layout/hierarchy1"/>
    <dgm:cxn modelId="{83BE54B4-3D77-49AC-A316-874FDA86DCE1}" type="presOf" srcId="{A2B8789C-BD2F-4FB5-BA57-4A0991DC0916}" destId="{6FFAE9B0-2A88-4438-AAC6-FD16D4EED33D}" srcOrd="0" destOrd="0" presId="urn:microsoft.com/office/officeart/2005/8/layout/hierarchy1"/>
    <dgm:cxn modelId="{BBAB1B9A-5870-4000-AC11-F7EB413374B6}" srcId="{AEF296F4-D418-44C2-889A-527520DDC60E}" destId="{DBC736FB-4750-41C9-9569-8764F14A82DF}" srcOrd="0" destOrd="0" parTransId="{F6654D1C-442E-4F2E-88B4-DE10AD1B80E4}" sibTransId="{4EED8C6E-AB32-4207-AE93-145660E7FB5A}"/>
    <dgm:cxn modelId="{DF644A18-9FD0-4B07-B927-A71256E130D2}" type="presOf" srcId="{56947A02-06CA-436E-B788-5AC4317D8E23}" destId="{56BD9FA7-9385-46E0-8D08-18897D71E71C}" srcOrd="0" destOrd="0" presId="urn:microsoft.com/office/officeart/2005/8/layout/hierarchy1"/>
    <dgm:cxn modelId="{A064B5D6-99FD-4C41-B3C0-9790712358E8}" type="presOf" srcId="{B4CF516E-4F9D-4308-B0E1-FD60FACE790E}" destId="{9648BC7E-B0FA-4AFD-84ED-E4CBCA9BBF55}" srcOrd="0" destOrd="0" presId="urn:microsoft.com/office/officeart/2005/8/layout/hierarchy1"/>
    <dgm:cxn modelId="{23907CCC-B027-4E99-BFA9-43FA1ACC38D4}" type="presOf" srcId="{0AF63044-8E14-4129-9DCF-79AAE29DC9E6}" destId="{D3675FAA-18FE-4FC6-AA92-A0E9F65D87E0}" srcOrd="0" destOrd="0" presId="urn:microsoft.com/office/officeart/2005/8/layout/hierarchy1"/>
    <dgm:cxn modelId="{40AC13B9-8EF7-4DB1-A24F-9B5E5A1ECFDD}" srcId="{6C6C6585-257D-41B9-A9CB-21A35A827F87}" destId="{B4CF516E-4F9D-4308-B0E1-FD60FACE790E}" srcOrd="0" destOrd="0" parTransId="{5803B6FD-BC28-47F7-8853-9F7C72534A6A}" sibTransId="{B4349843-7E4A-4D83-BF1F-0F8E07AEE4F9}"/>
    <dgm:cxn modelId="{07D18077-43BF-49AB-B7E3-E140169B6969}" srcId="{A2B8789C-BD2F-4FB5-BA57-4A0991DC0916}" destId="{6C6C6585-257D-41B9-A9CB-21A35A827F87}" srcOrd="1" destOrd="0" parTransId="{59AA7C49-406F-4747-9AFB-1C31487259DC}" sibTransId="{2E191049-4779-4FFC-9297-7273E080FFCB}"/>
    <dgm:cxn modelId="{1F0A81D0-8D23-4586-BBE5-244D3F556ADA}" srcId="{A2B8789C-BD2F-4FB5-BA57-4A0991DC0916}" destId="{2B6E585E-D752-46F3-BEC1-B34B2B837D55}" srcOrd="0" destOrd="0" parTransId="{42E87364-C2AD-40FD-BC05-66B0E2DEE587}" sibTransId="{D98E1424-E8AD-417A-BB26-4F3A4AEF5E6D}"/>
    <dgm:cxn modelId="{D68696FA-FD11-46CA-BE81-2146CEDCF2E4}" type="presOf" srcId="{9FE0FD5D-9E97-4F87-8CCA-5924F7C8E5CA}" destId="{4193A09F-3AFB-4F75-92F3-DDFED537DA7A}" srcOrd="0" destOrd="0" presId="urn:microsoft.com/office/officeart/2005/8/layout/hierarchy1"/>
    <dgm:cxn modelId="{A116258E-8B1F-42F7-B4FA-6BACEC02E113}" srcId="{7A5C0B63-F754-4DB6-A4D9-2353232E924C}" destId="{A2B8789C-BD2F-4FB5-BA57-4A0991DC0916}" srcOrd="0" destOrd="0" parTransId="{F8955BCB-3E60-45F8-A011-82583F974BB1}" sibTransId="{5A33D1A7-228C-48E8-B371-7DEF30B38C42}"/>
    <dgm:cxn modelId="{9332E970-2BA4-4C15-BD49-284A1126A6D4}" srcId="{DBC736FB-4750-41C9-9569-8764F14A82DF}" destId="{7A5C0B63-F754-4DB6-A4D9-2353232E924C}" srcOrd="0" destOrd="0" parTransId="{9FE0FD5D-9E97-4F87-8CCA-5924F7C8E5CA}" sibTransId="{699120CD-C307-4905-8665-A972E79EEB28}"/>
    <dgm:cxn modelId="{802F9247-8B06-4308-BDCF-F4AB99EE9121}" type="presOf" srcId="{2B6E585E-D752-46F3-BEC1-B34B2B837D55}" destId="{6549CAA4-11B1-43BC-867E-F49D473389D8}" srcOrd="0" destOrd="0" presId="urn:microsoft.com/office/officeart/2005/8/layout/hierarchy1"/>
    <dgm:cxn modelId="{919BA850-8F72-48BD-978D-02EBFC156E26}" type="presParOf" srcId="{050E7A1D-861A-490F-8AF7-3B1C556BFE41}" destId="{F2661EC6-1E01-44EB-9DD4-02F5AA0145F4}" srcOrd="0" destOrd="0" presId="urn:microsoft.com/office/officeart/2005/8/layout/hierarchy1"/>
    <dgm:cxn modelId="{13480E39-ECDA-4D12-A042-A42583222BE2}" type="presParOf" srcId="{F2661EC6-1E01-44EB-9DD4-02F5AA0145F4}" destId="{35C8CDF5-028F-4531-A09D-F62916DED88A}" srcOrd="0" destOrd="0" presId="urn:microsoft.com/office/officeart/2005/8/layout/hierarchy1"/>
    <dgm:cxn modelId="{54623840-4B91-4485-9CF3-70C8C8C84C60}" type="presParOf" srcId="{35C8CDF5-028F-4531-A09D-F62916DED88A}" destId="{FF3CB877-0AA9-4986-AA66-CEF9140B3BBB}" srcOrd="0" destOrd="0" presId="urn:microsoft.com/office/officeart/2005/8/layout/hierarchy1"/>
    <dgm:cxn modelId="{1C45921F-04E3-4181-88FE-FEDA30F28FD0}" type="presParOf" srcId="{35C8CDF5-028F-4531-A09D-F62916DED88A}" destId="{B6CBB5C3-E23D-441A-AB2E-E1C71EED86ED}" srcOrd="1" destOrd="0" presId="urn:microsoft.com/office/officeart/2005/8/layout/hierarchy1"/>
    <dgm:cxn modelId="{D979FB65-B65C-40B4-9873-40AB4F87B38A}" type="presParOf" srcId="{F2661EC6-1E01-44EB-9DD4-02F5AA0145F4}" destId="{0AC12A64-8701-46DF-9441-1AFABB4EBBC3}" srcOrd="1" destOrd="0" presId="urn:microsoft.com/office/officeart/2005/8/layout/hierarchy1"/>
    <dgm:cxn modelId="{BC14BCB6-962A-4CF3-8979-8A8ADCB1AFC4}" type="presParOf" srcId="{0AC12A64-8701-46DF-9441-1AFABB4EBBC3}" destId="{4193A09F-3AFB-4F75-92F3-DDFED537DA7A}" srcOrd="0" destOrd="0" presId="urn:microsoft.com/office/officeart/2005/8/layout/hierarchy1"/>
    <dgm:cxn modelId="{5DE14E5B-2DC5-4336-8648-F1AF4BC5A99C}" type="presParOf" srcId="{0AC12A64-8701-46DF-9441-1AFABB4EBBC3}" destId="{72A60707-06EE-4D01-85F2-E6577BC72545}" srcOrd="1" destOrd="0" presId="urn:microsoft.com/office/officeart/2005/8/layout/hierarchy1"/>
    <dgm:cxn modelId="{03198BEE-D48A-481A-8D78-9FEE1C33FFDE}" type="presParOf" srcId="{72A60707-06EE-4D01-85F2-E6577BC72545}" destId="{B8F3B3FA-297C-4C8D-B85C-399A0BDA53F7}" srcOrd="0" destOrd="0" presId="urn:microsoft.com/office/officeart/2005/8/layout/hierarchy1"/>
    <dgm:cxn modelId="{CDF14D7D-616E-4B61-B442-E20C92F4CA80}" type="presParOf" srcId="{B8F3B3FA-297C-4C8D-B85C-399A0BDA53F7}" destId="{9E537A0D-92EC-44C9-BC0A-466E98D59962}" srcOrd="0" destOrd="0" presId="urn:microsoft.com/office/officeart/2005/8/layout/hierarchy1"/>
    <dgm:cxn modelId="{5924C7B8-8F94-4259-B9FA-A52EA4483B21}" type="presParOf" srcId="{B8F3B3FA-297C-4C8D-B85C-399A0BDA53F7}" destId="{9704E787-5BD6-4F9F-B045-B7A1B10C52FB}" srcOrd="1" destOrd="0" presId="urn:microsoft.com/office/officeart/2005/8/layout/hierarchy1"/>
    <dgm:cxn modelId="{45B1F594-BCE5-45C0-9EA9-F268434FCB46}" type="presParOf" srcId="{72A60707-06EE-4D01-85F2-E6577BC72545}" destId="{D210B4F4-A650-4DEF-9E7E-E60E216E9760}" srcOrd="1" destOrd="0" presId="urn:microsoft.com/office/officeart/2005/8/layout/hierarchy1"/>
    <dgm:cxn modelId="{D75F038E-32D4-4457-8449-428FFFDC505F}" type="presParOf" srcId="{D210B4F4-A650-4DEF-9E7E-E60E216E9760}" destId="{518F5F44-437D-4C48-A54B-1F5699C2E0EB}" srcOrd="0" destOrd="0" presId="urn:microsoft.com/office/officeart/2005/8/layout/hierarchy1"/>
    <dgm:cxn modelId="{56202FBD-F2F9-485F-A340-735F8359A678}" type="presParOf" srcId="{D210B4F4-A650-4DEF-9E7E-E60E216E9760}" destId="{8362B3E7-4CD1-45EC-9CAF-4F3A45B90B3B}" srcOrd="1" destOrd="0" presId="urn:microsoft.com/office/officeart/2005/8/layout/hierarchy1"/>
    <dgm:cxn modelId="{72D775A9-3DE5-4058-B71A-0FCF99E9A9AC}" type="presParOf" srcId="{8362B3E7-4CD1-45EC-9CAF-4F3A45B90B3B}" destId="{42DF47D7-D60A-416E-BDB9-3A67E798E0F7}" srcOrd="0" destOrd="0" presId="urn:microsoft.com/office/officeart/2005/8/layout/hierarchy1"/>
    <dgm:cxn modelId="{E5FF573A-1EED-4624-983F-419D0D814FAE}" type="presParOf" srcId="{42DF47D7-D60A-416E-BDB9-3A67E798E0F7}" destId="{9E0643D1-C67A-46C8-89FA-5497C15BCD79}" srcOrd="0" destOrd="0" presId="urn:microsoft.com/office/officeart/2005/8/layout/hierarchy1"/>
    <dgm:cxn modelId="{867F5E5A-351D-43F6-917B-29073CB6A0BC}" type="presParOf" srcId="{42DF47D7-D60A-416E-BDB9-3A67E798E0F7}" destId="{6FFAE9B0-2A88-4438-AAC6-FD16D4EED33D}" srcOrd="1" destOrd="0" presId="urn:microsoft.com/office/officeart/2005/8/layout/hierarchy1"/>
    <dgm:cxn modelId="{AFE754D5-87B5-4F4C-B378-B2D5E0635EAC}" type="presParOf" srcId="{8362B3E7-4CD1-45EC-9CAF-4F3A45B90B3B}" destId="{71DF1933-DA20-4CE4-B7E0-1D472195EF81}" srcOrd="1" destOrd="0" presId="urn:microsoft.com/office/officeart/2005/8/layout/hierarchy1"/>
    <dgm:cxn modelId="{815CBF1C-2FF8-4C0F-8AFE-0254E391AD78}" type="presParOf" srcId="{71DF1933-DA20-4CE4-B7E0-1D472195EF81}" destId="{D14F69A8-BA3E-4039-94EE-FFF68141D6BF}" srcOrd="0" destOrd="0" presId="urn:microsoft.com/office/officeart/2005/8/layout/hierarchy1"/>
    <dgm:cxn modelId="{A5BB2FC9-F7AA-4A97-A898-FE10C975B32D}" type="presParOf" srcId="{71DF1933-DA20-4CE4-B7E0-1D472195EF81}" destId="{5F782E37-7CB8-46AC-8DFA-659214FDCEE6}" srcOrd="1" destOrd="0" presId="urn:microsoft.com/office/officeart/2005/8/layout/hierarchy1"/>
    <dgm:cxn modelId="{49A71DFF-2BE7-403F-A1F8-C2B6E64D1B5D}" type="presParOf" srcId="{5F782E37-7CB8-46AC-8DFA-659214FDCEE6}" destId="{C4C854F1-70C8-47C1-9681-7FA2C5205B79}" srcOrd="0" destOrd="0" presId="urn:microsoft.com/office/officeart/2005/8/layout/hierarchy1"/>
    <dgm:cxn modelId="{09208046-86BC-448F-9430-7B8029A455B7}" type="presParOf" srcId="{C4C854F1-70C8-47C1-9681-7FA2C5205B79}" destId="{018093FF-5BCD-43AA-825B-17E584616EFA}" srcOrd="0" destOrd="0" presId="urn:microsoft.com/office/officeart/2005/8/layout/hierarchy1"/>
    <dgm:cxn modelId="{717A2D90-CC23-4592-AC2F-E64D147DFFF4}" type="presParOf" srcId="{C4C854F1-70C8-47C1-9681-7FA2C5205B79}" destId="{6549CAA4-11B1-43BC-867E-F49D473389D8}" srcOrd="1" destOrd="0" presId="urn:microsoft.com/office/officeart/2005/8/layout/hierarchy1"/>
    <dgm:cxn modelId="{89B6BCD9-0F56-49E2-A83C-342461BFCA0C}" type="presParOf" srcId="{5F782E37-7CB8-46AC-8DFA-659214FDCEE6}" destId="{D4303E0E-BCDA-418C-A25A-927A09D39ED8}" srcOrd="1" destOrd="0" presId="urn:microsoft.com/office/officeart/2005/8/layout/hierarchy1"/>
    <dgm:cxn modelId="{C5D633FD-51BC-421C-AB7E-E7CF79FC968A}" type="presParOf" srcId="{71DF1933-DA20-4CE4-B7E0-1D472195EF81}" destId="{9D95EFBC-9A21-4387-A918-62E6C3BE3895}" srcOrd="2" destOrd="0" presId="urn:microsoft.com/office/officeart/2005/8/layout/hierarchy1"/>
    <dgm:cxn modelId="{658174FE-0B1D-4533-BE51-14F0C9FD927F}" type="presParOf" srcId="{71DF1933-DA20-4CE4-B7E0-1D472195EF81}" destId="{64AF80C6-045D-4308-BF72-4ED63B7DE153}" srcOrd="3" destOrd="0" presId="urn:microsoft.com/office/officeart/2005/8/layout/hierarchy1"/>
    <dgm:cxn modelId="{79F72404-040D-4441-ACA6-BC5801AE0C90}" type="presParOf" srcId="{64AF80C6-045D-4308-BF72-4ED63B7DE153}" destId="{B3869457-0075-49A1-8136-C66FA84C01F9}" srcOrd="0" destOrd="0" presId="urn:microsoft.com/office/officeart/2005/8/layout/hierarchy1"/>
    <dgm:cxn modelId="{F0DB5213-8479-49B5-99BF-B1950598B9E6}" type="presParOf" srcId="{B3869457-0075-49A1-8136-C66FA84C01F9}" destId="{661369A9-384C-443D-AF09-7B9819221C53}" srcOrd="0" destOrd="0" presId="urn:microsoft.com/office/officeart/2005/8/layout/hierarchy1"/>
    <dgm:cxn modelId="{D408131A-D8B1-4667-8987-B4008755BA1B}" type="presParOf" srcId="{B3869457-0075-49A1-8136-C66FA84C01F9}" destId="{E0301462-8C6C-46A8-A05C-7638C7DD0AFE}" srcOrd="1" destOrd="0" presId="urn:microsoft.com/office/officeart/2005/8/layout/hierarchy1"/>
    <dgm:cxn modelId="{D0AC1D44-950A-4AE8-A07D-04ECD9E7C78D}" type="presParOf" srcId="{64AF80C6-045D-4308-BF72-4ED63B7DE153}" destId="{EF1E33A5-9EFC-46B8-AE7C-DFC689B9D502}" srcOrd="1" destOrd="0" presId="urn:microsoft.com/office/officeart/2005/8/layout/hierarchy1"/>
    <dgm:cxn modelId="{DD0B71A5-B5E8-4741-869E-A20CC33C2E5A}" type="presParOf" srcId="{EF1E33A5-9EFC-46B8-AE7C-DFC689B9D502}" destId="{FBD5A9B8-BC5B-46EA-AB7A-253DB1494859}" srcOrd="0" destOrd="0" presId="urn:microsoft.com/office/officeart/2005/8/layout/hierarchy1"/>
    <dgm:cxn modelId="{64D73C47-0F58-4797-B448-4E76FE3A67EE}" type="presParOf" srcId="{EF1E33A5-9EFC-46B8-AE7C-DFC689B9D502}" destId="{F36AD6E5-A03E-4D7A-A0D4-CD55F93BBFAB}" srcOrd="1" destOrd="0" presId="urn:microsoft.com/office/officeart/2005/8/layout/hierarchy1"/>
    <dgm:cxn modelId="{AE85D527-46D3-45C6-9FB9-B6305050797B}" type="presParOf" srcId="{F36AD6E5-A03E-4D7A-A0D4-CD55F93BBFAB}" destId="{91E6E8DB-20D5-4FEB-8278-955499E8ABED}" srcOrd="0" destOrd="0" presId="urn:microsoft.com/office/officeart/2005/8/layout/hierarchy1"/>
    <dgm:cxn modelId="{46E599AB-4ED3-4C55-99D3-4F0AE9B4A968}" type="presParOf" srcId="{91E6E8DB-20D5-4FEB-8278-955499E8ABED}" destId="{E6767479-870B-472C-806D-4496719B3296}" srcOrd="0" destOrd="0" presId="urn:microsoft.com/office/officeart/2005/8/layout/hierarchy1"/>
    <dgm:cxn modelId="{DFF9A597-4D2B-4C61-ACB8-FBEDAE5195B7}" type="presParOf" srcId="{91E6E8DB-20D5-4FEB-8278-955499E8ABED}" destId="{9648BC7E-B0FA-4AFD-84ED-E4CBCA9BBF55}" srcOrd="1" destOrd="0" presId="urn:microsoft.com/office/officeart/2005/8/layout/hierarchy1"/>
    <dgm:cxn modelId="{8FBCC05C-DBB7-4864-A759-AF3499C0FCB0}" type="presParOf" srcId="{F36AD6E5-A03E-4D7A-A0D4-CD55F93BBFAB}" destId="{A78DD541-C27D-48EE-87F5-7AE86053B8BE}" srcOrd="1" destOrd="0" presId="urn:microsoft.com/office/officeart/2005/8/layout/hierarchy1"/>
    <dgm:cxn modelId="{C5AEAC40-5A0F-444C-8F1F-27962F9E516E}" type="presParOf" srcId="{71DF1933-DA20-4CE4-B7E0-1D472195EF81}" destId="{D3675FAA-18FE-4FC6-AA92-A0E9F65D87E0}" srcOrd="4" destOrd="0" presId="urn:microsoft.com/office/officeart/2005/8/layout/hierarchy1"/>
    <dgm:cxn modelId="{BA8B03F8-3406-4677-BE80-405C23FE62C9}" type="presParOf" srcId="{71DF1933-DA20-4CE4-B7E0-1D472195EF81}" destId="{1B51373D-D78D-48C2-AA14-B445DA63EFAE}" srcOrd="5" destOrd="0" presId="urn:microsoft.com/office/officeart/2005/8/layout/hierarchy1"/>
    <dgm:cxn modelId="{07A3E9A0-00E4-4FD6-8220-091A78F35A2C}" type="presParOf" srcId="{1B51373D-D78D-48C2-AA14-B445DA63EFAE}" destId="{0A28E76E-8FD7-4FB5-9045-CCC2A21DF75E}" srcOrd="0" destOrd="0" presId="urn:microsoft.com/office/officeart/2005/8/layout/hierarchy1"/>
    <dgm:cxn modelId="{B1EDF921-E6A4-4A5D-856D-18764E908386}" type="presParOf" srcId="{0A28E76E-8FD7-4FB5-9045-CCC2A21DF75E}" destId="{D80AB94E-382C-4B87-A260-1DD6CA833BF2}" srcOrd="0" destOrd="0" presId="urn:microsoft.com/office/officeart/2005/8/layout/hierarchy1"/>
    <dgm:cxn modelId="{30F3C372-7A48-4288-8E0D-ECF06EBB5633}" type="presParOf" srcId="{0A28E76E-8FD7-4FB5-9045-CCC2A21DF75E}" destId="{56BD9FA7-9385-46E0-8D08-18897D71E71C}" srcOrd="1" destOrd="0" presId="urn:microsoft.com/office/officeart/2005/8/layout/hierarchy1"/>
    <dgm:cxn modelId="{715C809B-261F-41A2-9142-802C762C5A30}" type="presParOf" srcId="{1B51373D-D78D-48C2-AA14-B445DA63EFAE}" destId="{B1BB391D-8128-4345-9B7A-26FF5390FCB3}"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1800" b="1" dirty="0" smtClean="0"/>
            <a:t>Hukuk, Eğitim-Kültür, Toplumsal, Ekonomi Alanı</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C6308E8D-2D16-4758-9CBA-6D886BC0A2AA}">
      <dgm:prSet custT="1"/>
      <dgm:spPr>
        <a:solidFill>
          <a:srgbClr val="FFFF66">
            <a:alpha val="89804"/>
          </a:srgbClr>
        </a:solidFill>
      </dgm:spPr>
      <dgm:t>
        <a:bodyPr/>
        <a:lstStyle/>
        <a:p>
          <a:r>
            <a:rPr lang="tr-TR" sz="1400" b="1" dirty="0" smtClean="0"/>
            <a:t>EĞİTİM VE KÜLTÜR ALANINDA YAPILAN İNKILAPLAR</a:t>
          </a:r>
          <a:endParaRPr lang="tr-TR" sz="1400" b="1" dirty="0"/>
        </a:p>
      </dgm:t>
    </dgm:pt>
    <dgm:pt modelId="{E9F80308-91E4-4D73-8012-3BF0FB466457}" type="parTrans" cxnId="{B0375C82-CCBB-4ACB-AD65-4A52F82BDFD3}">
      <dgm:prSet/>
      <dgm:spPr/>
      <dgm:t>
        <a:bodyPr/>
        <a:lstStyle/>
        <a:p>
          <a:endParaRPr lang="tr-TR" sz="1400"/>
        </a:p>
      </dgm:t>
    </dgm:pt>
    <dgm:pt modelId="{60971E74-9006-43BC-A826-FF8D518659F9}" type="sibTrans" cxnId="{B0375C82-CCBB-4ACB-AD65-4A52F82BDFD3}">
      <dgm:prSet/>
      <dgm:spPr/>
      <dgm:t>
        <a:bodyPr/>
        <a:lstStyle/>
        <a:p>
          <a:endParaRPr lang="tr-TR" sz="1400"/>
        </a:p>
      </dgm:t>
    </dgm:pt>
    <dgm:pt modelId="{E8452174-1BF3-4BD3-ADEA-8B91EFF67C9A}">
      <dgm:prSet custT="1"/>
      <dgm:spPr>
        <a:solidFill>
          <a:srgbClr val="FFFF66">
            <a:alpha val="90000"/>
          </a:srgbClr>
        </a:solidFill>
      </dgm:spPr>
      <dgm:t>
        <a:bodyPr/>
        <a:lstStyle/>
        <a:p>
          <a:pPr>
            <a:lnSpc>
              <a:spcPct val="150000"/>
            </a:lnSpc>
            <a:spcAft>
              <a:spcPts val="0"/>
            </a:spcAft>
          </a:pPr>
          <a:r>
            <a:rPr lang="tr-TR" sz="2000" dirty="0" smtClean="0"/>
            <a:t>1-Tevhid-i Tedrisat Kanununun Kabulü (1924)</a:t>
          </a:r>
        </a:p>
        <a:p>
          <a:pPr>
            <a:lnSpc>
              <a:spcPct val="150000"/>
            </a:lnSpc>
            <a:spcAft>
              <a:spcPts val="0"/>
            </a:spcAft>
          </a:pPr>
          <a:r>
            <a:rPr lang="tr-TR" sz="2000" dirty="0" smtClean="0"/>
            <a:t>2-Medreslerin Kapatılması (1924)</a:t>
          </a:r>
        </a:p>
        <a:p>
          <a:pPr>
            <a:lnSpc>
              <a:spcPct val="150000"/>
            </a:lnSpc>
            <a:spcAft>
              <a:spcPts val="0"/>
            </a:spcAft>
          </a:pPr>
          <a:r>
            <a:rPr lang="tr-TR" sz="2000" dirty="0" smtClean="0"/>
            <a:t>3-Yeni Türk Harflerinin Kabulü (1928)</a:t>
          </a:r>
        </a:p>
        <a:p>
          <a:pPr>
            <a:lnSpc>
              <a:spcPct val="150000"/>
            </a:lnSpc>
            <a:spcAft>
              <a:spcPts val="0"/>
            </a:spcAft>
          </a:pPr>
          <a:r>
            <a:rPr lang="tr-TR" sz="2000" dirty="0" smtClean="0"/>
            <a:t>5-Türk Tarih Kurumu (1931)</a:t>
          </a:r>
        </a:p>
        <a:p>
          <a:pPr>
            <a:lnSpc>
              <a:spcPct val="150000"/>
            </a:lnSpc>
            <a:spcAft>
              <a:spcPts val="0"/>
            </a:spcAft>
          </a:pPr>
          <a:r>
            <a:rPr lang="tr-TR" sz="2000" dirty="0" smtClean="0"/>
            <a:t>4-Türk Dil Kurumu (1932)</a:t>
          </a:r>
        </a:p>
      </dgm:t>
    </dgm:pt>
    <dgm:pt modelId="{A0628659-1BD5-4464-8008-0671A687833E}" type="parTrans" cxnId="{1AD2C9DF-5328-4176-A9D9-ED59869916A8}">
      <dgm:prSet/>
      <dgm:spPr/>
      <dgm:t>
        <a:bodyPr/>
        <a:lstStyle/>
        <a:p>
          <a:endParaRPr lang="tr-TR" sz="1400"/>
        </a:p>
      </dgm:t>
    </dgm:pt>
    <dgm:pt modelId="{7158D3BC-B169-456B-BDD1-B71B23D63293}" type="sibTrans" cxnId="{1AD2C9DF-5328-4176-A9D9-ED59869916A8}">
      <dgm:prSet/>
      <dgm:spPr/>
      <dgm:t>
        <a:bodyPr/>
        <a:lstStyle/>
        <a:p>
          <a:endParaRPr lang="tr-TR" sz="1400"/>
        </a:p>
      </dgm:t>
    </dgm:pt>
    <dgm:pt modelId="{7A5C0B63-F754-4DB6-A4D9-2353232E924C}">
      <dgm:prSet custT="1"/>
      <dgm:spPr>
        <a:solidFill>
          <a:srgbClr val="FF99FF">
            <a:alpha val="90000"/>
          </a:srgbClr>
        </a:solidFill>
      </dgm:spPr>
      <dgm:t>
        <a:bodyPr/>
        <a:lstStyle/>
        <a:p>
          <a:r>
            <a:rPr lang="tr-TR" sz="1600" b="1" dirty="0" smtClean="0"/>
            <a:t>TÜRK İNKILABI</a:t>
          </a:r>
          <a:endParaRPr lang="tr-TR" sz="1600" dirty="0"/>
        </a:p>
      </dgm:t>
    </dgm:pt>
    <dgm:pt modelId="{9FE0FD5D-9E97-4F87-8CCA-5924F7C8E5CA}" type="parTrans" cxnId="{9332E970-2BA4-4C15-BD49-284A1126A6D4}">
      <dgm:prSet/>
      <dgm:spPr/>
      <dgm:t>
        <a:bodyPr/>
        <a:lstStyle/>
        <a:p>
          <a:endParaRPr lang="tr-TR"/>
        </a:p>
      </dgm:t>
    </dgm:pt>
    <dgm:pt modelId="{699120CD-C307-4905-8665-A972E79EEB28}" type="sibTrans" cxnId="{9332E970-2BA4-4C15-BD49-284A1126A6D4}">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2A02E61D-347D-4C5A-8349-EE1936F97F74}" type="pres">
      <dgm:prSet presAssocID="{7A5C0B63-F754-4DB6-A4D9-2353232E924C}" presName="hierRoot1" presStyleCnt="0"/>
      <dgm:spPr/>
    </dgm:pt>
    <dgm:pt modelId="{ABFDAA69-D29B-4A36-9D43-72AA9558BF05}" type="pres">
      <dgm:prSet presAssocID="{7A5C0B63-F754-4DB6-A4D9-2353232E924C}" presName="composite" presStyleCnt="0"/>
      <dgm:spPr/>
    </dgm:pt>
    <dgm:pt modelId="{9ECDBA3E-8AF7-441C-94B1-787BE4F7B421}" type="pres">
      <dgm:prSet presAssocID="{7A5C0B63-F754-4DB6-A4D9-2353232E924C}" presName="background" presStyleLbl="node0" presStyleIdx="0" presStyleCnt="1"/>
      <dgm:spPr/>
    </dgm:pt>
    <dgm:pt modelId="{25BFDD81-A98F-4EE5-A42A-F9E03A1FD562}" type="pres">
      <dgm:prSet presAssocID="{7A5C0B63-F754-4DB6-A4D9-2353232E924C}" presName="text" presStyleLbl="fgAcc0" presStyleIdx="0" presStyleCnt="1" custScaleX="255630" custScaleY="66965">
        <dgm:presLayoutVars>
          <dgm:chPref val="3"/>
        </dgm:presLayoutVars>
      </dgm:prSet>
      <dgm:spPr/>
      <dgm:t>
        <a:bodyPr/>
        <a:lstStyle/>
        <a:p>
          <a:endParaRPr lang="tr-TR"/>
        </a:p>
      </dgm:t>
    </dgm:pt>
    <dgm:pt modelId="{4CAFDCAE-F8E2-462C-8E9C-646ACDBB57CA}" type="pres">
      <dgm:prSet presAssocID="{7A5C0B63-F754-4DB6-A4D9-2353232E924C}" presName="hierChild2" presStyleCnt="0"/>
      <dgm:spPr/>
    </dgm:pt>
    <dgm:pt modelId="{EFFED4AB-4B75-450C-B76E-72C5AA795977}" type="pres">
      <dgm:prSet presAssocID="{E726EFAD-5D4D-4007-BD72-1ADA9250448D}" presName="Name10" presStyleLbl="parChTrans1D2" presStyleIdx="0" presStyleCnt="1"/>
      <dgm:spPr/>
      <dgm:t>
        <a:bodyPr/>
        <a:lstStyle/>
        <a:p>
          <a:endParaRPr lang="tr-TR"/>
        </a:p>
      </dgm:t>
    </dgm:pt>
    <dgm:pt modelId="{3C602EE9-1EEA-4D49-B1BF-18A34943F16B}" type="pres">
      <dgm:prSet presAssocID="{5515CF32-D4C2-4074-98EF-A55377193C14}" presName="hierRoot2" presStyleCnt="0"/>
      <dgm:spPr/>
    </dgm:pt>
    <dgm:pt modelId="{375BE403-B179-4B1A-A73D-4DA76FED7A44}" type="pres">
      <dgm:prSet presAssocID="{5515CF32-D4C2-4074-98EF-A55377193C14}" presName="composite2" presStyleCnt="0"/>
      <dgm:spPr/>
    </dgm:pt>
    <dgm:pt modelId="{402F5C05-4353-4B25-9EDE-71CC05262CEE}" type="pres">
      <dgm:prSet presAssocID="{5515CF32-D4C2-4074-98EF-A55377193C14}" presName="background2" presStyleLbl="node2" presStyleIdx="0" presStyleCnt="1"/>
      <dgm:spPr/>
    </dgm:pt>
    <dgm:pt modelId="{C785E42A-94EA-49AE-B1C6-9534F640F8CA}" type="pres">
      <dgm:prSet presAssocID="{5515CF32-D4C2-4074-98EF-A55377193C14}" presName="text2" presStyleLbl="fgAcc2" presStyleIdx="0" presStyleCnt="1" custScaleX="227685" custScaleY="61848">
        <dgm:presLayoutVars>
          <dgm:chPref val="3"/>
        </dgm:presLayoutVars>
      </dgm:prSet>
      <dgm:spPr/>
      <dgm:t>
        <a:bodyPr/>
        <a:lstStyle/>
        <a:p>
          <a:endParaRPr lang="tr-TR"/>
        </a:p>
      </dgm:t>
    </dgm:pt>
    <dgm:pt modelId="{6D410346-EDF2-4D93-9E1E-90E14F9FAC03}" type="pres">
      <dgm:prSet presAssocID="{5515CF32-D4C2-4074-98EF-A55377193C14}" presName="hierChild3" presStyleCnt="0"/>
      <dgm:spPr/>
    </dgm:pt>
    <dgm:pt modelId="{EB67DC0E-7634-4BBB-95D3-7659384F8C47}" type="pres">
      <dgm:prSet presAssocID="{E9F80308-91E4-4D73-8012-3BF0FB466457}" presName="Name17" presStyleLbl="parChTrans1D3" presStyleIdx="0" presStyleCnt="1"/>
      <dgm:spPr/>
      <dgm:t>
        <a:bodyPr/>
        <a:lstStyle/>
        <a:p>
          <a:endParaRPr lang="tr-TR"/>
        </a:p>
      </dgm:t>
    </dgm:pt>
    <dgm:pt modelId="{A2C9706E-A9EF-405C-B695-B1FAF26A1007}" type="pres">
      <dgm:prSet presAssocID="{C6308E8D-2D16-4758-9CBA-6D886BC0A2AA}" presName="hierRoot3" presStyleCnt="0"/>
      <dgm:spPr/>
    </dgm:pt>
    <dgm:pt modelId="{35C76AC9-899D-4855-AD17-EDA0E3B78065}" type="pres">
      <dgm:prSet presAssocID="{C6308E8D-2D16-4758-9CBA-6D886BC0A2AA}" presName="composite3" presStyleCnt="0"/>
      <dgm:spPr/>
    </dgm:pt>
    <dgm:pt modelId="{93FD044E-81EA-41BD-8B4D-DE88011DBD8B}" type="pres">
      <dgm:prSet presAssocID="{C6308E8D-2D16-4758-9CBA-6D886BC0A2AA}" presName="background3" presStyleLbl="node3" presStyleIdx="0" presStyleCnt="1"/>
      <dgm:spPr/>
    </dgm:pt>
    <dgm:pt modelId="{63448EB6-BC35-4E5D-9391-FEA9638BE828}" type="pres">
      <dgm:prSet presAssocID="{C6308E8D-2D16-4758-9CBA-6D886BC0A2AA}" presName="text3" presStyleLbl="fgAcc3" presStyleIdx="0" presStyleCnt="1" custScaleX="220699" custScaleY="57208">
        <dgm:presLayoutVars>
          <dgm:chPref val="3"/>
        </dgm:presLayoutVars>
      </dgm:prSet>
      <dgm:spPr/>
      <dgm:t>
        <a:bodyPr/>
        <a:lstStyle/>
        <a:p>
          <a:endParaRPr lang="tr-TR"/>
        </a:p>
      </dgm:t>
    </dgm:pt>
    <dgm:pt modelId="{28B6FBCB-6937-412E-A06E-689FAB1E92D2}" type="pres">
      <dgm:prSet presAssocID="{C6308E8D-2D16-4758-9CBA-6D886BC0A2AA}" presName="hierChild4" presStyleCnt="0"/>
      <dgm:spPr/>
    </dgm:pt>
    <dgm:pt modelId="{B789EE27-28D1-4777-8E03-E9ED2D2F6DDB}" type="pres">
      <dgm:prSet presAssocID="{A0628659-1BD5-4464-8008-0671A687833E}" presName="Name23" presStyleLbl="parChTrans1D4" presStyleIdx="0" presStyleCnt="1"/>
      <dgm:spPr/>
      <dgm:t>
        <a:bodyPr/>
        <a:lstStyle/>
        <a:p>
          <a:endParaRPr lang="tr-TR"/>
        </a:p>
      </dgm:t>
    </dgm:pt>
    <dgm:pt modelId="{15562B4A-6507-42AF-88A3-7E8EC429BDC2}" type="pres">
      <dgm:prSet presAssocID="{E8452174-1BF3-4BD3-ADEA-8B91EFF67C9A}" presName="hierRoot4" presStyleCnt="0"/>
      <dgm:spPr/>
    </dgm:pt>
    <dgm:pt modelId="{30FD2FD5-F424-406F-960D-E4EBF275A0AE}" type="pres">
      <dgm:prSet presAssocID="{E8452174-1BF3-4BD3-ADEA-8B91EFF67C9A}" presName="composite4" presStyleCnt="0"/>
      <dgm:spPr/>
    </dgm:pt>
    <dgm:pt modelId="{4B54B44D-D7A3-4C0C-8854-A91E940509B0}" type="pres">
      <dgm:prSet presAssocID="{E8452174-1BF3-4BD3-ADEA-8B91EFF67C9A}" presName="background4" presStyleLbl="node4" presStyleIdx="0" presStyleCnt="1"/>
      <dgm:spPr/>
    </dgm:pt>
    <dgm:pt modelId="{68AD1EC8-4128-4B73-9B38-03F06E259A55}" type="pres">
      <dgm:prSet presAssocID="{E8452174-1BF3-4BD3-ADEA-8B91EFF67C9A}" presName="text4" presStyleLbl="fgAcc4" presStyleIdx="0" presStyleCnt="1" custScaleX="375956" custScaleY="197020">
        <dgm:presLayoutVars>
          <dgm:chPref val="3"/>
        </dgm:presLayoutVars>
      </dgm:prSet>
      <dgm:spPr/>
      <dgm:t>
        <a:bodyPr/>
        <a:lstStyle/>
        <a:p>
          <a:endParaRPr lang="tr-TR"/>
        </a:p>
      </dgm:t>
    </dgm:pt>
    <dgm:pt modelId="{7378F730-4B30-4CC3-BDAE-F4C547450CD4}" type="pres">
      <dgm:prSet presAssocID="{E8452174-1BF3-4BD3-ADEA-8B91EFF67C9A}" presName="hierChild5" presStyleCnt="0"/>
      <dgm:spPr/>
    </dgm:pt>
  </dgm:ptLst>
  <dgm:cxnLst>
    <dgm:cxn modelId="{D3B662A8-E320-419D-8936-9ABAEB9A9F1B}" type="presOf" srcId="{7A5C0B63-F754-4DB6-A4D9-2353232E924C}" destId="{25BFDD81-A98F-4EE5-A42A-F9E03A1FD562}" srcOrd="0" destOrd="0" presId="urn:microsoft.com/office/officeart/2005/8/layout/hierarchy1"/>
    <dgm:cxn modelId="{9332E970-2BA4-4C15-BD49-284A1126A6D4}" srcId="{AEF296F4-D418-44C2-889A-527520DDC60E}" destId="{7A5C0B63-F754-4DB6-A4D9-2353232E924C}" srcOrd="0" destOrd="0" parTransId="{9FE0FD5D-9E97-4F87-8CCA-5924F7C8E5CA}" sibTransId="{699120CD-C307-4905-8665-A972E79EEB28}"/>
    <dgm:cxn modelId="{B0375C82-CCBB-4ACB-AD65-4A52F82BDFD3}" srcId="{5515CF32-D4C2-4074-98EF-A55377193C14}" destId="{C6308E8D-2D16-4758-9CBA-6D886BC0A2AA}" srcOrd="0" destOrd="0" parTransId="{E9F80308-91E4-4D73-8012-3BF0FB466457}" sibTransId="{60971E74-9006-43BC-A826-FF8D518659F9}"/>
    <dgm:cxn modelId="{8419FE6C-A0C0-4073-938F-07A11F77214B}" srcId="{7A5C0B63-F754-4DB6-A4D9-2353232E924C}" destId="{5515CF32-D4C2-4074-98EF-A55377193C14}" srcOrd="0" destOrd="0" parTransId="{E726EFAD-5D4D-4007-BD72-1ADA9250448D}" sibTransId="{8A44418C-3E33-4B3B-9FF0-C37BC9E3745E}"/>
    <dgm:cxn modelId="{1AD2C9DF-5328-4176-A9D9-ED59869916A8}" srcId="{C6308E8D-2D16-4758-9CBA-6D886BC0A2AA}" destId="{E8452174-1BF3-4BD3-ADEA-8B91EFF67C9A}" srcOrd="0" destOrd="0" parTransId="{A0628659-1BD5-4464-8008-0671A687833E}" sibTransId="{7158D3BC-B169-456B-BDD1-B71B23D63293}"/>
    <dgm:cxn modelId="{A0F1B462-DFCA-4461-A0B5-65B44546DB7D}" type="presOf" srcId="{E8452174-1BF3-4BD3-ADEA-8B91EFF67C9A}" destId="{68AD1EC8-4128-4B73-9B38-03F06E259A55}" srcOrd="0" destOrd="0" presId="urn:microsoft.com/office/officeart/2005/8/layout/hierarchy1"/>
    <dgm:cxn modelId="{3CC5D50E-AEE6-4D99-88C0-2BEE2E77D640}" type="presOf" srcId="{C6308E8D-2D16-4758-9CBA-6D886BC0A2AA}" destId="{63448EB6-BC35-4E5D-9391-FEA9638BE828}" srcOrd="0" destOrd="0" presId="urn:microsoft.com/office/officeart/2005/8/layout/hierarchy1"/>
    <dgm:cxn modelId="{0EDAAFDA-18B7-4212-A220-74BEE117BF5C}" type="presOf" srcId="{5515CF32-D4C2-4074-98EF-A55377193C14}" destId="{C785E42A-94EA-49AE-B1C6-9534F640F8CA}" srcOrd="0" destOrd="0" presId="urn:microsoft.com/office/officeart/2005/8/layout/hierarchy1"/>
    <dgm:cxn modelId="{B2528916-5F02-431C-A459-8D2387B850F8}" type="presOf" srcId="{E9F80308-91E4-4D73-8012-3BF0FB466457}" destId="{EB67DC0E-7634-4BBB-95D3-7659384F8C47}" srcOrd="0" destOrd="0" presId="urn:microsoft.com/office/officeart/2005/8/layout/hierarchy1"/>
    <dgm:cxn modelId="{4172E550-9314-4F7D-840D-993901213A52}" type="presOf" srcId="{A0628659-1BD5-4464-8008-0671A687833E}" destId="{B789EE27-28D1-4777-8E03-E9ED2D2F6DDB}" srcOrd="0" destOrd="0" presId="urn:microsoft.com/office/officeart/2005/8/layout/hierarchy1"/>
    <dgm:cxn modelId="{36E7181C-BE6F-4957-83CA-16AD88E7E928}" type="presOf" srcId="{E726EFAD-5D4D-4007-BD72-1ADA9250448D}" destId="{EFFED4AB-4B75-450C-B76E-72C5AA795977}" srcOrd="0" destOrd="0" presId="urn:microsoft.com/office/officeart/2005/8/layout/hierarchy1"/>
    <dgm:cxn modelId="{7023C7CF-01CF-4293-836B-FE7B06844D1C}" type="presOf" srcId="{AEF296F4-D418-44C2-889A-527520DDC60E}" destId="{050E7A1D-861A-490F-8AF7-3B1C556BFE41}" srcOrd="0" destOrd="0" presId="urn:microsoft.com/office/officeart/2005/8/layout/hierarchy1"/>
    <dgm:cxn modelId="{1E5C4C92-2D97-4B54-B76C-36B8264A69EB}" type="presParOf" srcId="{050E7A1D-861A-490F-8AF7-3B1C556BFE41}" destId="{2A02E61D-347D-4C5A-8349-EE1936F97F74}" srcOrd="0" destOrd="0" presId="urn:microsoft.com/office/officeart/2005/8/layout/hierarchy1"/>
    <dgm:cxn modelId="{A88AC096-9ED5-4C0A-8532-FA847DF5ED07}" type="presParOf" srcId="{2A02E61D-347D-4C5A-8349-EE1936F97F74}" destId="{ABFDAA69-D29B-4A36-9D43-72AA9558BF05}" srcOrd="0" destOrd="0" presId="urn:microsoft.com/office/officeart/2005/8/layout/hierarchy1"/>
    <dgm:cxn modelId="{18D7EEF9-3EF5-4A42-BB71-04D1650BA903}" type="presParOf" srcId="{ABFDAA69-D29B-4A36-9D43-72AA9558BF05}" destId="{9ECDBA3E-8AF7-441C-94B1-787BE4F7B421}" srcOrd="0" destOrd="0" presId="urn:microsoft.com/office/officeart/2005/8/layout/hierarchy1"/>
    <dgm:cxn modelId="{1CEA3849-4D99-4FD9-BA55-616F92824334}" type="presParOf" srcId="{ABFDAA69-D29B-4A36-9D43-72AA9558BF05}" destId="{25BFDD81-A98F-4EE5-A42A-F9E03A1FD562}" srcOrd="1" destOrd="0" presId="urn:microsoft.com/office/officeart/2005/8/layout/hierarchy1"/>
    <dgm:cxn modelId="{1960D7F4-1E7A-4452-967D-CD3CA1A44E30}" type="presParOf" srcId="{2A02E61D-347D-4C5A-8349-EE1936F97F74}" destId="{4CAFDCAE-F8E2-462C-8E9C-646ACDBB57CA}" srcOrd="1" destOrd="0" presId="urn:microsoft.com/office/officeart/2005/8/layout/hierarchy1"/>
    <dgm:cxn modelId="{86E541AB-F1D6-4D81-84F6-9DBEC5AA1412}" type="presParOf" srcId="{4CAFDCAE-F8E2-462C-8E9C-646ACDBB57CA}" destId="{EFFED4AB-4B75-450C-B76E-72C5AA795977}" srcOrd="0" destOrd="0" presId="urn:microsoft.com/office/officeart/2005/8/layout/hierarchy1"/>
    <dgm:cxn modelId="{34054160-5022-448E-B169-7FD2CCD277EA}" type="presParOf" srcId="{4CAFDCAE-F8E2-462C-8E9C-646ACDBB57CA}" destId="{3C602EE9-1EEA-4D49-B1BF-18A34943F16B}" srcOrd="1" destOrd="0" presId="urn:microsoft.com/office/officeart/2005/8/layout/hierarchy1"/>
    <dgm:cxn modelId="{DC93E12C-19C5-4A13-A0E3-07FF6C024FAF}" type="presParOf" srcId="{3C602EE9-1EEA-4D49-B1BF-18A34943F16B}" destId="{375BE403-B179-4B1A-A73D-4DA76FED7A44}" srcOrd="0" destOrd="0" presId="urn:microsoft.com/office/officeart/2005/8/layout/hierarchy1"/>
    <dgm:cxn modelId="{998A3B78-C850-49EF-B1E1-48068E78902E}" type="presParOf" srcId="{375BE403-B179-4B1A-A73D-4DA76FED7A44}" destId="{402F5C05-4353-4B25-9EDE-71CC05262CEE}" srcOrd="0" destOrd="0" presId="urn:microsoft.com/office/officeart/2005/8/layout/hierarchy1"/>
    <dgm:cxn modelId="{E1A5D93A-B9ED-4B49-8FDE-A5539CDD4656}" type="presParOf" srcId="{375BE403-B179-4B1A-A73D-4DA76FED7A44}" destId="{C785E42A-94EA-49AE-B1C6-9534F640F8CA}" srcOrd="1" destOrd="0" presId="urn:microsoft.com/office/officeart/2005/8/layout/hierarchy1"/>
    <dgm:cxn modelId="{938B2ECB-FDB1-498C-A341-BDB0E694A371}" type="presParOf" srcId="{3C602EE9-1EEA-4D49-B1BF-18A34943F16B}" destId="{6D410346-EDF2-4D93-9E1E-90E14F9FAC03}" srcOrd="1" destOrd="0" presId="urn:microsoft.com/office/officeart/2005/8/layout/hierarchy1"/>
    <dgm:cxn modelId="{796EBBA8-7515-4942-B81C-FD7D16FBF62D}" type="presParOf" srcId="{6D410346-EDF2-4D93-9E1E-90E14F9FAC03}" destId="{EB67DC0E-7634-4BBB-95D3-7659384F8C47}" srcOrd="0" destOrd="0" presId="urn:microsoft.com/office/officeart/2005/8/layout/hierarchy1"/>
    <dgm:cxn modelId="{7B0C24BB-F667-420D-AF56-CD40F20427E7}" type="presParOf" srcId="{6D410346-EDF2-4D93-9E1E-90E14F9FAC03}" destId="{A2C9706E-A9EF-405C-B695-B1FAF26A1007}" srcOrd="1" destOrd="0" presId="urn:microsoft.com/office/officeart/2005/8/layout/hierarchy1"/>
    <dgm:cxn modelId="{77A86D61-771A-4ED9-B1D9-480F0F2DDEE5}" type="presParOf" srcId="{A2C9706E-A9EF-405C-B695-B1FAF26A1007}" destId="{35C76AC9-899D-4855-AD17-EDA0E3B78065}" srcOrd="0" destOrd="0" presId="urn:microsoft.com/office/officeart/2005/8/layout/hierarchy1"/>
    <dgm:cxn modelId="{571A220E-6DF7-4CEC-826D-B470FC793A79}" type="presParOf" srcId="{35C76AC9-899D-4855-AD17-EDA0E3B78065}" destId="{93FD044E-81EA-41BD-8B4D-DE88011DBD8B}" srcOrd="0" destOrd="0" presId="urn:microsoft.com/office/officeart/2005/8/layout/hierarchy1"/>
    <dgm:cxn modelId="{CAE8B177-E7A0-46CD-87BA-25916FA8329C}" type="presParOf" srcId="{35C76AC9-899D-4855-AD17-EDA0E3B78065}" destId="{63448EB6-BC35-4E5D-9391-FEA9638BE828}" srcOrd="1" destOrd="0" presId="urn:microsoft.com/office/officeart/2005/8/layout/hierarchy1"/>
    <dgm:cxn modelId="{6114FF3E-5468-4BBA-B8FC-2F1F7780C76D}" type="presParOf" srcId="{A2C9706E-A9EF-405C-B695-B1FAF26A1007}" destId="{28B6FBCB-6937-412E-A06E-689FAB1E92D2}" srcOrd="1" destOrd="0" presId="urn:microsoft.com/office/officeart/2005/8/layout/hierarchy1"/>
    <dgm:cxn modelId="{5FCAC6DA-B52B-45B1-BB60-82BA55A6313D}" type="presParOf" srcId="{28B6FBCB-6937-412E-A06E-689FAB1E92D2}" destId="{B789EE27-28D1-4777-8E03-E9ED2D2F6DDB}" srcOrd="0" destOrd="0" presId="urn:microsoft.com/office/officeart/2005/8/layout/hierarchy1"/>
    <dgm:cxn modelId="{D80014FD-ED77-4876-B520-2EBCF11B7D37}" type="presParOf" srcId="{28B6FBCB-6937-412E-A06E-689FAB1E92D2}" destId="{15562B4A-6507-42AF-88A3-7E8EC429BDC2}" srcOrd="1" destOrd="0" presId="urn:microsoft.com/office/officeart/2005/8/layout/hierarchy1"/>
    <dgm:cxn modelId="{53CF7C77-32BA-4BBD-8020-93A9B33CF713}" type="presParOf" srcId="{15562B4A-6507-42AF-88A3-7E8EC429BDC2}" destId="{30FD2FD5-F424-406F-960D-E4EBF275A0AE}" srcOrd="0" destOrd="0" presId="urn:microsoft.com/office/officeart/2005/8/layout/hierarchy1"/>
    <dgm:cxn modelId="{3A129384-CD95-462B-8DA7-3691B62F3E9D}" type="presParOf" srcId="{30FD2FD5-F424-406F-960D-E4EBF275A0AE}" destId="{4B54B44D-D7A3-4C0C-8854-A91E940509B0}" srcOrd="0" destOrd="0" presId="urn:microsoft.com/office/officeart/2005/8/layout/hierarchy1"/>
    <dgm:cxn modelId="{97A9F806-C85E-49A1-972C-55DBDF5835E0}" type="presParOf" srcId="{30FD2FD5-F424-406F-960D-E4EBF275A0AE}" destId="{68AD1EC8-4128-4B73-9B38-03F06E259A55}" srcOrd="1" destOrd="0" presId="urn:microsoft.com/office/officeart/2005/8/layout/hierarchy1"/>
    <dgm:cxn modelId="{DBDEDCE9-1E5C-4C08-9D2A-F7BDAC4186AA}" type="presParOf" srcId="{15562B4A-6507-42AF-88A3-7E8EC429BDC2}" destId="{7378F730-4B30-4CC3-BDAE-F4C547450CD4}"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1800" b="1" dirty="0" smtClean="0"/>
            <a:t>Hukuk, Eğitim-Kültür, Toplumsal, Ekonomi Alanı</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D941AA4F-C67D-49DB-84BC-DC2D4829D878}">
      <dgm:prSet/>
      <dgm:spPr>
        <a:solidFill>
          <a:schemeClr val="accent6">
            <a:lumMod val="40000"/>
            <a:lumOff val="60000"/>
            <a:alpha val="90000"/>
          </a:schemeClr>
        </a:solidFill>
      </dgm:spPr>
      <dgm:t>
        <a:bodyPr/>
        <a:lstStyle/>
        <a:p>
          <a:r>
            <a:rPr lang="tr-TR" b="1" dirty="0" smtClean="0"/>
            <a:t>TOPLUMSAL ALANDA YAPILAN İNKILAPLAR</a:t>
          </a:r>
          <a:endParaRPr lang="tr-TR" b="1" dirty="0"/>
        </a:p>
      </dgm:t>
    </dgm:pt>
    <dgm:pt modelId="{5A50373C-CC5F-4DF6-8158-474308FB0EE7}" type="parTrans" cxnId="{AFAC809E-08F7-46E2-8F52-09E0AD55E95F}">
      <dgm:prSet/>
      <dgm:spPr/>
      <dgm:t>
        <a:bodyPr/>
        <a:lstStyle/>
        <a:p>
          <a:endParaRPr lang="tr-TR"/>
        </a:p>
      </dgm:t>
    </dgm:pt>
    <dgm:pt modelId="{5B870B54-42F0-486D-8BC8-BF4A0F175850}" type="sibTrans" cxnId="{AFAC809E-08F7-46E2-8F52-09E0AD55E95F}">
      <dgm:prSet/>
      <dgm:spPr/>
      <dgm:t>
        <a:bodyPr/>
        <a:lstStyle/>
        <a:p>
          <a:endParaRPr lang="tr-TR"/>
        </a:p>
      </dgm:t>
    </dgm:pt>
    <dgm:pt modelId="{7A5C0B63-F754-4DB6-A4D9-2353232E924C}">
      <dgm:prSet custT="1"/>
      <dgm:spPr>
        <a:solidFill>
          <a:srgbClr val="FF99FF">
            <a:alpha val="90000"/>
          </a:srgbClr>
        </a:solidFill>
      </dgm:spPr>
      <dgm:t>
        <a:bodyPr/>
        <a:lstStyle/>
        <a:p>
          <a:r>
            <a:rPr lang="tr-TR" sz="1600" b="1" dirty="0" smtClean="0"/>
            <a:t>TÜRK İNKILABI</a:t>
          </a:r>
          <a:endParaRPr lang="tr-TR" sz="1600" dirty="0"/>
        </a:p>
      </dgm:t>
    </dgm:pt>
    <dgm:pt modelId="{9FE0FD5D-9E97-4F87-8CCA-5924F7C8E5CA}" type="parTrans" cxnId="{9332E970-2BA4-4C15-BD49-284A1126A6D4}">
      <dgm:prSet/>
      <dgm:spPr/>
      <dgm:t>
        <a:bodyPr/>
        <a:lstStyle/>
        <a:p>
          <a:endParaRPr lang="tr-TR"/>
        </a:p>
      </dgm:t>
    </dgm:pt>
    <dgm:pt modelId="{699120CD-C307-4905-8665-A972E79EEB28}" type="sibTrans" cxnId="{9332E970-2BA4-4C15-BD49-284A1126A6D4}">
      <dgm:prSet/>
      <dgm:spPr/>
      <dgm:t>
        <a:bodyPr/>
        <a:lstStyle/>
        <a:p>
          <a:endParaRPr lang="tr-TR"/>
        </a:p>
      </dgm:t>
    </dgm:pt>
    <dgm:pt modelId="{6CA3636D-DD26-4AF6-886E-25BC0FFA84D7}">
      <dgm:prSet custT="1"/>
      <dgm:spPr>
        <a:solidFill>
          <a:schemeClr val="accent6">
            <a:lumMod val="40000"/>
            <a:lumOff val="60000"/>
            <a:alpha val="90000"/>
          </a:schemeClr>
        </a:solidFill>
      </dgm:spPr>
      <dgm:t>
        <a:bodyPr/>
        <a:lstStyle/>
        <a:p>
          <a:pPr>
            <a:lnSpc>
              <a:spcPct val="150000"/>
            </a:lnSpc>
            <a:spcAft>
              <a:spcPts val="0"/>
            </a:spcAft>
          </a:pPr>
          <a:r>
            <a:rPr lang="tr-TR" sz="2000" dirty="0" smtClean="0"/>
            <a:t>1-Şapka İnkılabı ve Kıyafette Değişiklik (1925)</a:t>
          </a:r>
        </a:p>
        <a:p>
          <a:pPr>
            <a:lnSpc>
              <a:spcPct val="150000"/>
            </a:lnSpc>
            <a:spcAft>
              <a:spcPts val="0"/>
            </a:spcAft>
          </a:pPr>
          <a:r>
            <a:rPr lang="tr-TR" sz="2000" dirty="0" smtClean="0"/>
            <a:t>2-Tekke ve Zaviyelerin Kapatılması (1925)</a:t>
          </a:r>
        </a:p>
        <a:p>
          <a:pPr>
            <a:lnSpc>
              <a:spcPct val="150000"/>
            </a:lnSpc>
            <a:spcAft>
              <a:spcPts val="0"/>
            </a:spcAft>
          </a:pPr>
          <a:r>
            <a:rPr lang="tr-TR" sz="2000" dirty="0" smtClean="0"/>
            <a:t>3- Miladi Takvim, Uluslararası Saat’in Kabulü (1925),  Ölçü ve tartıların değişmesi (1931)</a:t>
          </a:r>
        </a:p>
        <a:p>
          <a:pPr>
            <a:lnSpc>
              <a:spcPct val="150000"/>
            </a:lnSpc>
            <a:spcAft>
              <a:spcPts val="0"/>
            </a:spcAft>
          </a:pPr>
          <a:r>
            <a:rPr lang="tr-TR" sz="2000" dirty="0" smtClean="0"/>
            <a:t>4-Soyadı Kanunu (1934)</a:t>
          </a:r>
          <a:endParaRPr lang="tr-TR" sz="2000" dirty="0"/>
        </a:p>
      </dgm:t>
    </dgm:pt>
    <dgm:pt modelId="{C8D88A2C-B7A0-4359-8B4C-3F687C5B46D5}" type="parTrans" cxnId="{5A3767F0-3D81-43F0-B530-C2B5EE6C8465}">
      <dgm:prSet/>
      <dgm:spPr/>
      <dgm:t>
        <a:bodyPr/>
        <a:lstStyle/>
        <a:p>
          <a:endParaRPr lang="tr-TR"/>
        </a:p>
      </dgm:t>
    </dgm:pt>
    <dgm:pt modelId="{5C38DD15-7603-4ECE-B2C0-80394A748C43}" type="sibTrans" cxnId="{5A3767F0-3D81-43F0-B530-C2B5EE6C8465}">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2A02E61D-347D-4C5A-8349-EE1936F97F74}" type="pres">
      <dgm:prSet presAssocID="{7A5C0B63-F754-4DB6-A4D9-2353232E924C}" presName="hierRoot1" presStyleCnt="0"/>
      <dgm:spPr/>
    </dgm:pt>
    <dgm:pt modelId="{ABFDAA69-D29B-4A36-9D43-72AA9558BF05}" type="pres">
      <dgm:prSet presAssocID="{7A5C0B63-F754-4DB6-A4D9-2353232E924C}" presName="composite" presStyleCnt="0"/>
      <dgm:spPr/>
    </dgm:pt>
    <dgm:pt modelId="{9ECDBA3E-8AF7-441C-94B1-787BE4F7B421}" type="pres">
      <dgm:prSet presAssocID="{7A5C0B63-F754-4DB6-A4D9-2353232E924C}" presName="background" presStyleLbl="node0" presStyleIdx="0" presStyleCnt="1"/>
      <dgm:spPr/>
    </dgm:pt>
    <dgm:pt modelId="{25BFDD81-A98F-4EE5-A42A-F9E03A1FD562}" type="pres">
      <dgm:prSet presAssocID="{7A5C0B63-F754-4DB6-A4D9-2353232E924C}" presName="text" presStyleLbl="fgAcc0" presStyleIdx="0" presStyleCnt="1" custScaleX="153033">
        <dgm:presLayoutVars>
          <dgm:chPref val="3"/>
        </dgm:presLayoutVars>
      </dgm:prSet>
      <dgm:spPr/>
      <dgm:t>
        <a:bodyPr/>
        <a:lstStyle/>
        <a:p>
          <a:endParaRPr lang="tr-TR"/>
        </a:p>
      </dgm:t>
    </dgm:pt>
    <dgm:pt modelId="{4CAFDCAE-F8E2-462C-8E9C-646ACDBB57CA}" type="pres">
      <dgm:prSet presAssocID="{7A5C0B63-F754-4DB6-A4D9-2353232E924C}" presName="hierChild2" presStyleCnt="0"/>
      <dgm:spPr/>
    </dgm:pt>
    <dgm:pt modelId="{EFFED4AB-4B75-450C-B76E-72C5AA795977}" type="pres">
      <dgm:prSet presAssocID="{E726EFAD-5D4D-4007-BD72-1ADA9250448D}" presName="Name10" presStyleLbl="parChTrans1D2" presStyleIdx="0" presStyleCnt="1"/>
      <dgm:spPr/>
      <dgm:t>
        <a:bodyPr/>
        <a:lstStyle/>
        <a:p>
          <a:endParaRPr lang="tr-TR"/>
        </a:p>
      </dgm:t>
    </dgm:pt>
    <dgm:pt modelId="{3C602EE9-1EEA-4D49-B1BF-18A34943F16B}" type="pres">
      <dgm:prSet presAssocID="{5515CF32-D4C2-4074-98EF-A55377193C14}" presName="hierRoot2" presStyleCnt="0"/>
      <dgm:spPr/>
    </dgm:pt>
    <dgm:pt modelId="{375BE403-B179-4B1A-A73D-4DA76FED7A44}" type="pres">
      <dgm:prSet presAssocID="{5515CF32-D4C2-4074-98EF-A55377193C14}" presName="composite2" presStyleCnt="0"/>
      <dgm:spPr/>
    </dgm:pt>
    <dgm:pt modelId="{402F5C05-4353-4B25-9EDE-71CC05262CEE}" type="pres">
      <dgm:prSet presAssocID="{5515CF32-D4C2-4074-98EF-A55377193C14}" presName="background2" presStyleLbl="node2" presStyleIdx="0" presStyleCnt="1"/>
      <dgm:spPr/>
    </dgm:pt>
    <dgm:pt modelId="{C785E42A-94EA-49AE-B1C6-9534F640F8CA}" type="pres">
      <dgm:prSet presAssocID="{5515CF32-D4C2-4074-98EF-A55377193C14}" presName="text2" presStyleLbl="fgAcc2" presStyleIdx="0" presStyleCnt="1" custScaleX="169592">
        <dgm:presLayoutVars>
          <dgm:chPref val="3"/>
        </dgm:presLayoutVars>
      </dgm:prSet>
      <dgm:spPr/>
      <dgm:t>
        <a:bodyPr/>
        <a:lstStyle/>
        <a:p>
          <a:endParaRPr lang="tr-TR"/>
        </a:p>
      </dgm:t>
    </dgm:pt>
    <dgm:pt modelId="{6D410346-EDF2-4D93-9E1E-90E14F9FAC03}" type="pres">
      <dgm:prSet presAssocID="{5515CF32-D4C2-4074-98EF-A55377193C14}" presName="hierChild3" presStyleCnt="0"/>
      <dgm:spPr/>
    </dgm:pt>
    <dgm:pt modelId="{E266B9BD-700E-4ED6-AC0A-FBAF6B8DF7CF}" type="pres">
      <dgm:prSet presAssocID="{5A50373C-CC5F-4DF6-8158-474308FB0EE7}" presName="Name17" presStyleLbl="parChTrans1D3" presStyleIdx="0" presStyleCnt="1"/>
      <dgm:spPr/>
      <dgm:t>
        <a:bodyPr/>
        <a:lstStyle/>
        <a:p>
          <a:endParaRPr lang="tr-TR"/>
        </a:p>
      </dgm:t>
    </dgm:pt>
    <dgm:pt modelId="{42125F67-25EA-4F32-ABE1-4A5F8F94E03D}" type="pres">
      <dgm:prSet presAssocID="{D941AA4F-C67D-49DB-84BC-DC2D4829D878}" presName="hierRoot3" presStyleCnt="0"/>
      <dgm:spPr/>
    </dgm:pt>
    <dgm:pt modelId="{44257A99-B191-4980-A0B9-E76C3CF4EA6F}" type="pres">
      <dgm:prSet presAssocID="{D941AA4F-C67D-49DB-84BC-DC2D4829D878}" presName="composite3" presStyleCnt="0"/>
      <dgm:spPr/>
    </dgm:pt>
    <dgm:pt modelId="{300C04AA-2C80-4140-B060-33EFD46A7164}" type="pres">
      <dgm:prSet presAssocID="{D941AA4F-C67D-49DB-84BC-DC2D4829D878}" presName="background3" presStyleLbl="node3" presStyleIdx="0" presStyleCnt="1"/>
      <dgm:spPr/>
    </dgm:pt>
    <dgm:pt modelId="{64241AF1-B447-40ED-AFAD-EA35166D73D0}" type="pres">
      <dgm:prSet presAssocID="{D941AA4F-C67D-49DB-84BC-DC2D4829D878}" presName="text3" presStyleLbl="fgAcc3" presStyleIdx="0" presStyleCnt="1" custScaleX="225104" custScaleY="35079">
        <dgm:presLayoutVars>
          <dgm:chPref val="3"/>
        </dgm:presLayoutVars>
      </dgm:prSet>
      <dgm:spPr/>
      <dgm:t>
        <a:bodyPr/>
        <a:lstStyle/>
        <a:p>
          <a:endParaRPr lang="tr-TR"/>
        </a:p>
      </dgm:t>
    </dgm:pt>
    <dgm:pt modelId="{C7187783-45F0-40BD-827F-4BBB5FE6B88C}" type="pres">
      <dgm:prSet presAssocID="{D941AA4F-C67D-49DB-84BC-DC2D4829D878}" presName="hierChild4" presStyleCnt="0"/>
      <dgm:spPr/>
    </dgm:pt>
    <dgm:pt modelId="{E8B9416C-F566-4DB0-9189-EFC85AB4313D}" type="pres">
      <dgm:prSet presAssocID="{C8D88A2C-B7A0-4359-8B4C-3F687C5B46D5}" presName="Name23" presStyleLbl="parChTrans1D4" presStyleIdx="0" presStyleCnt="1"/>
      <dgm:spPr/>
      <dgm:t>
        <a:bodyPr/>
        <a:lstStyle/>
        <a:p>
          <a:endParaRPr lang="tr-TR"/>
        </a:p>
      </dgm:t>
    </dgm:pt>
    <dgm:pt modelId="{D30A0DEC-0B86-4CE9-8957-4F73D3E9F313}" type="pres">
      <dgm:prSet presAssocID="{6CA3636D-DD26-4AF6-886E-25BC0FFA84D7}" presName="hierRoot4" presStyleCnt="0"/>
      <dgm:spPr/>
    </dgm:pt>
    <dgm:pt modelId="{F80E79C0-62A3-4ED4-9270-FEC64FC08589}" type="pres">
      <dgm:prSet presAssocID="{6CA3636D-DD26-4AF6-886E-25BC0FFA84D7}" presName="composite4" presStyleCnt="0"/>
      <dgm:spPr/>
    </dgm:pt>
    <dgm:pt modelId="{DF0AA61F-C41B-417F-B845-F9B700E88FDC}" type="pres">
      <dgm:prSet presAssocID="{6CA3636D-DD26-4AF6-886E-25BC0FFA84D7}" presName="background4" presStyleLbl="node4" presStyleIdx="0" presStyleCnt="1"/>
      <dgm:spPr/>
    </dgm:pt>
    <dgm:pt modelId="{2381D223-C255-4817-B92A-2C0B5885741C}" type="pres">
      <dgm:prSet presAssocID="{6CA3636D-DD26-4AF6-886E-25BC0FFA84D7}" presName="text4" presStyleLbl="fgAcc4" presStyleIdx="0" presStyleCnt="1" custScaleX="390907" custScaleY="251584">
        <dgm:presLayoutVars>
          <dgm:chPref val="3"/>
        </dgm:presLayoutVars>
      </dgm:prSet>
      <dgm:spPr/>
      <dgm:t>
        <a:bodyPr/>
        <a:lstStyle/>
        <a:p>
          <a:endParaRPr lang="tr-TR"/>
        </a:p>
      </dgm:t>
    </dgm:pt>
    <dgm:pt modelId="{B4FD5D1C-8BF5-4064-86E7-2F83D94408A1}" type="pres">
      <dgm:prSet presAssocID="{6CA3636D-DD26-4AF6-886E-25BC0FFA84D7}" presName="hierChild5" presStyleCnt="0"/>
      <dgm:spPr/>
    </dgm:pt>
  </dgm:ptLst>
  <dgm:cxnLst>
    <dgm:cxn modelId="{9332E970-2BA4-4C15-BD49-284A1126A6D4}" srcId="{AEF296F4-D418-44C2-889A-527520DDC60E}" destId="{7A5C0B63-F754-4DB6-A4D9-2353232E924C}" srcOrd="0" destOrd="0" parTransId="{9FE0FD5D-9E97-4F87-8CCA-5924F7C8E5CA}" sibTransId="{699120CD-C307-4905-8665-A972E79EEB28}"/>
    <dgm:cxn modelId="{BD04098F-AAA2-45A2-915A-978482A32A6F}" type="presOf" srcId="{5515CF32-D4C2-4074-98EF-A55377193C14}" destId="{C785E42A-94EA-49AE-B1C6-9534F640F8CA}" srcOrd="0" destOrd="0" presId="urn:microsoft.com/office/officeart/2005/8/layout/hierarchy1"/>
    <dgm:cxn modelId="{78CB21DB-4581-4896-B3E5-7AA340F3874D}" type="presOf" srcId="{6CA3636D-DD26-4AF6-886E-25BC0FFA84D7}" destId="{2381D223-C255-4817-B92A-2C0B5885741C}" srcOrd="0" destOrd="0" presId="urn:microsoft.com/office/officeart/2005/8/layout/hierarchy1"/>
    <dgm:cxn modelId="{5A3767F0-3D81-43F0-B530-C2B5EE6C8465}" srcId="{D941AA4F-C67D-49DB-84BC-DC2D4829D878}" destId="{6CA3636D-DD26-4AF6-886E-25BC0FFA84D7}" srcOrd="0" destOrd="0" parTransId="{C8D88A2C-B7A0-4359-8B4C-3F687C5B46D5}" sibTransId="{5C38DD15-7603-4ECE-B2C0-80394A748C43}"/>
    <dgm:cxn modelId="{0F0AFD78-A0BA-4456-BE96-E275B540D11F}" type="presOf" srcId="{D941AA4F-C67D-49DB-84BC-DC2D4829D878}" destId="{64241AF1-B447-40ED-AFAD-EA35166D73D0}" srcOrd="0" destOrd="0" presId="urn:microsoft.com/office/officeart/2005/8/layout/hierarchy1"/>
    <dgm:cxn modelId="{AFAC809E-08F7-46E2-8F52-09E0AD55E95F}" srcId="{5515CF32-D4C2-4074-98EF-A55377193C14}" destId="{D941AA4F-C67D-49DB-84BC-DC2D4829D878}" srcOrd="0" destOrd="0" parTransId="{5A50373C-CC5F-4DF6-8158-474308FB0EE7}" sibTransId="{5B870B54-42F0-486D-8BC8-BF4A0F175850}"/>
    <dgm:cxn modelId="{78238D26-51FC-4BCC-98B9-FC96B96D0ED5}" type="presOf" srcId="{AEF296F4-D418-44C2-889A-527520DDC60E}" destId="{050E7A1D-861A-490F-8AF7-3B1C556BFE41}" srcOrd="0" destOrd="0" presId="urn:microsoft.com/office/officeart/2005/8/layout/hierarchy1"/>
    <dgm:cxn modelId="{C294E893-0A56-4071-B85E-F420D51B2C7C}" type="presOf" srcId="{7A5C0B63-F754-4DB6-A4D9-2353232E924C}" destId="{25BFDD81-A98F-4EE5-A42A-F9E03A1FD562}" srcOrd="0" destOrd="0" presId="urn:microsoft.com/office/officeart/2005/8/layout/hierarchy1"/>
    <dgm:cxn modelId="{2E58D3C6-C4E3-4D83-851C-A0D39DA1FCD3}" type="presOf" srcId="{E726EFAD-5D4D-4007-BD72-1ADA9250448D}" destId="{EFFED4AB-4B75-450C-B76E-72C5AA795977}" srcOrd="0" destOrd="0" presId="urn:microsoft.com/office/officeart/2005/8/layout/hierarchy1"/>
    <dgm:cxn modelId="{8419FE6C-A0C0-4073-938F-07A11F77214B}" srcId="{7A5C0B63-F754-4DB6-A4D9-2353232E924C}" destId="{5515CF32-D4C2-4074-98EF-A55377193C14}" srcOrd="0" destOrd="0" parTransId="{E726EFAD-5D4D-4007-BD72-1ADA9250448D}" sibTransId="{8A44418C-3E33-4B3B-9FF0-C37BC9E3745E}"/>
    <dgm:cxn modelId="{70147680-9E3C-46FF-93A2-C02E8FF20C01}" type="presOf" srcId="{C8D88A2C-B7A0-4359-8B4C-3F687C5B46D5}" destId="{E8B9416C-F566-4DB0-9189-EFC85AB4313D}" srcOrd="0" destOrd="0" presId="urn:microsoft.com/office/officeart/2005/8/layout/hierarchy1"/>
    <dgm:cxn modelId="{2D15993E-E550-41CE-A92E-B304C83BA6F7}" type="presOf" srcId="{5A50373C-CC5F-4DF6-8158-474308FB0EE7}" destId="{E266B9BD-700E-4ED6-AC0A-FBAF6B8DF7CF}" srcOrd="0" destOrd="0" presId="urn:microsoft.com/office/officeart/2005/8/layout/hierarchy1"/>
    <dgm:cxn modelId="{30E5172D-0CCC-4611-AC71-C42D7BE097B0}" type="presParOf" srcId="{050E7A1D-861A-490F-8AF7-3B1C556BFE41}" destId="{2A02E61D-347D-4C5A-8349-EE1936F97F74}" srcOrd="0" destOrd="0" presId="urn:microsoft.com/office/officeart/2005/8/layout/hierarchy1"/>
    <dgm:cxn modelId="{A3D9348F-8455-40BE-A0B7-72AED97DCEE2}" type="presParOf" srcId="{2A02E61D-347D-4C5A-8349-EE1936F97F74}" destId="{ABFDAA69-D29B-4A36-9D43-72AA9558BF05}" srcOrd="0" destOrd="0" presId="urn:microsoft.com/office/officeart/2005/8/layout/hierarchy1"/>
    <dgm:cxn modelId="{9D204B22-D014-458E-A3C7-425AB212135B}" type="presParOf" srcId="{ABFDAA69-D29B-4A36-9D43-72AA9558BF05}" destId="{9ECDBA3E-8AF7-441C-94B1-787BE4F7B421}" srcOrd="0" destOrd="0" presId="urn:microsoft.com/office/officeart/2005/8/layout/hierarchy1"/>
    <dgm:cxn modelId="{B2B92CCA-39AD-4F53-A633-F2C824C2D643}" type="presParOf" srcId="{ABFDAA69-D29B-4A36-9D43-72AA9558BF05}" destId="{25BFDD81-A98F-4EE5-A42A-F9E03A1FD562}" srcOrd="1" destOrd="0" presId="urn:microsoft.com/office/officeart/2005/8/layout/hierarchy1"/>
    <dgm:cxn modelId="{569A7510-9ECB-4AC2-BBBF-0DF914709F3E}" type="presParOf" srcId="{2A02E61D-347D-4C5A-8349-EE1936F97F74}" destId="{4CAFDCAE-F8E2-462C-8E9C-646ACDBB57CA}" srcOrd="1" destOrd="0" presId="urn:microsoft.com/office/officeart/2005/8/layout/hierarchy1"/>
    <dgm:cxn modelId="{7891351D-C8C3-4E93-BBA2-A4E95753A451}" type="presParOf" srcId="{4CAFDCAE-F8E2-462C-8E9C-646ACDBB57CA}" destId="{EFFED4AB-4B75-450C-B76E-72C5AA795977}" srcOrd="0" destOrd="0" presId="urn:microsoft.com/office/officeart/2005/8/layout/hierarchy1"/>
    <dgm:cxn modelId="{5126CBFF-F7AD-4E58-8EC7-2F6BC286FFDC}" type="presParOf" srcId="{4CAFDCAE-F8E2-462C-8E9C-646ACDBB57CA}" destId="{3C602EE9-1EEA-4D49-B1BF-18A34943F16B}" srcOrd="1" destOrd="0" presId="urn:microsoft.com/office/officeart/2005/8/layout/hierarchy1"/>
    <dgm:cxn modelId="{C22613C9-D256-4C07-BFD2-29A1563E6FBA}" type="presParOf" srcId="{3C602EE9-1EEA-4D49-B1BF-18A34943F16B}" destId="{375BE403-B179-4B1A-A73D-4DA76FED7A44}" srcOrd="0" destOrd="0" presId="urn:microsoft.com/office/officeart/2005/8/layout/hierarchy1"/>
    <dgm:cxn modelId="{3FD1B02B-FB4A-4DBD-8366-6A1ED421B8CE}" type="presParOf" srcId="{375BE403-B179-4B1A-A73D-4DA76FED7A44}" destId="{402F5C05-4353-4B25-9EDE-71CC05262CEE}" srcOrd="0" destOrd="0" presId="urn:microsoft.com/office/officeart/2005/8/layout/hierarchy1"/>
    <dgm:cxn modelId="{D2E441AA-097C-4586-8B72-2CD3C630E342}" type="presParOf" srcId="{375BE403-B179-4B1A-A73D-4DA76FED7A44}" destId="{C785E42A-94EA-49AE-B1C6-9534F640F8CA}" srcOrd="1" destOrd="0" presId="urn:microsoft.com/office/officeart/2005/8/layout/hierarchy1"/>
    <dgm:cxn modelId="{24173018-F9F3-46F6-BF3F-57DC23232E64}" type="presParOf" srcId="{3C602EE9-1EEA-4D49-B1BF-18A34943F16B}" destId="{6D410346-EDF2-4D93-9E1E-90E14F9FAC03}" srcOrd="1" destOrd="0" presId="urn:microsoft.com/office/officeart/2005/8/layout/hierarchy1"/>
    <dgm:cxn modelId="{FA65D4BE-56CA-4BA9-BC8E-27B8C0BDC1EF}" type="presParOf" srcId="{6D410346-EDF2-4D93-9E1E-90E14F9FAC03}" destId="{E266B9BD-700E-4ED6-AC0A-FBAF6B8DF7CF}" srcOrd="0" destOrd="0" presId="urn:microsoft.com/office/officeart/2005/8/layout/hierarchy1"/>
    <dgm:cxn modelId="{871F1D5C-CFAC-482E-89BB-F3288F32B103}" type="presParOf" srcId="{6D410346-EDF2-4D93-9E1E-90E14F9FAC03}" destId="{42125F67-25EA-4F32-ABE1-4A5F8F94E03D}" srcOrd="1" destOrd="0" presId="urn:microsoft.com/office/officeart/2005/8/layout/hierarchy1"/>
    <dgm:cxn modelId="{1FB2296D-802E-4AE0-87A1-7B79687E2093}" type="presParOf" srcId="{42125F67-25EA-4F32-ABE1-4A5F8F94E03D}" destId="{44257A99-B191-4980-A0B9-E76C3CF4EA6F}" srcOrd="0" destOrd="0" presId="urn:microsoft.com/office/officeart/2005/8/layout/hierarchy1"/>
    <dgm:cxn modelId="{2E871460-1D84-413E-A8EC-A59DFF411DB5}" type="presParOf" srcId="{44257A99-B191-4980-A0B9-E76C3CF4EA6F}" destId="{300C04AA-2C80-4140-B060-33EFD46A7164}" srcOrd="0" destOrd="0" presId="urn:microsoft.com/office/officeart/2005/8/layout/hierarchy1"/>
    <dgm:cxn modelId="{3FA1C5C3-1B6F-450E-B09F-384CB67A039C}" type="presParOf" srcId="{44257A99-B191-4980-A0B9-E76C3CF4EA6F}" destId="{64241AF1-B447-40ED-AFAD-EA35166D73D0}" srcOrd="1" destOrd="0" presId="urn:microsoft.com/office/officeart/2005/8/layout/hierarchy1"/>
    <dgm:cxn modelId="{7753D41D-F163-4309-9D95-528A32E0C73B}" type="presParOf" srcId="{42125F67-25EA-4F32-ABE1-4A5F8F94E03D}" destId="{C7187783-45F0-40BD-827F-4BBB5FE6B88C}" srcOrd="1" destOrd="0" presId="urn:microsoft.com/office/officeart/2005/8/layout/hierarchy1"/>
    <dgm:cxn modelId="{0162920F-CACE-4957-96E0-5DFFF5C35327}" type="presParOf" srcId="{C7187783-45F0-40BD-827F-4BBB5FE6B88C}" destId="{E8B9416C-F566-4DB0-9189-EFC85AB4313D}" srcOrd="0" destOrd="0" presId="urn:microsoft.com/office/officeart/2005/8/layout/hierarchy1"/>
    <dgm:cxn modelId="{63941B29-607F-41F4-825D-55623CD23B00}" type="presParOf" srcId="{C7187783-45F0-40BD-827F-4BBB5FE6B88C}" destId="{D30A0DEC-0B86-4CE9-8957-4F73D3E9F313}" srcOrd="1" destOrd="0" presId="urn:microsoft.com/office/officeart/2005/8/layout/hierarchy1"/>
    <dgm:cxn modelId="{3F8DECF1-85A8-4E0F-9363-E1BAF894DBBE}" type="presParOf" srcId="{D30A0DEC-0B86-4CE9-8957-4F73D3E9F313}" destId="{F80E79C0-62A3-4ED4-9270-FEC64FC08589}" srcOrd="0" destOrd="0" presId="urn:microsoft.com/office/officeart/2005/8/layout/hierarchy1"/>
    <dgm:cxn modelId="{B54B31EF-F627-481C-84C5-528151ED9A0D}" type="presParOf" srcId="{F80E79C0-62A3-4ED4-9270-FEC64FC08589}" destId="{DF0AA61F-C41B-417F-B845-F9B700E88FDC}" srcOrd="0" destOrd="0" presId="urn:microsoft.com/office/officeart/2005/8/layout/hierarchy1"/>
    <dgm:cxn modelId="{77EE6450-18AC-4C7D-B1BA-F1378BF8B8D2}" type="presParOf" srcId="{F80E79C0-62A3-4ED4-9270-FEC64FC08589}" destId="{2381D223-C255-4817-B92A-2C0B5885741C}" srcOrd="1" destOrd="0" presId="urn:microsoft.com/office/officeart/2005/8/layout/hierarchy1"/>
    <dgm:cxn modelId="{73E95C00-B973-405A-B5F8-FCBDE3AA7A21}" type="presParOf" srcId="{D30A0DEC-0B86-4CE9-8957-4F73D3E9F313}" destId="{B4FD5D1C-8BF5-4064-86E7-2F83D94408A1}"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1800" b="1" dirty="0" smtClean="0"/>
            <a:t>Hukuk, Eğitim-Kültür, Toplumsal, Ekonomi Alanı</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86991D2E-E572-442D-9A6F-216827DC74F3}">
      <dgm:prSet custT="1"/>
      <dgm:spPr>
        <a:solidFill>
          <a:schemeClr val="tx1">
            <a:lumMod val="85000"/>
            <a:alpha val="90000"/>
          </a:schemeClr>
        </a:solidFill>
      </dgm:spPr>
      <dgm:t>
        <a:bodyPr/>
        <a:lstStyle/>
        <a:p>
          <a:r>
            <a:rPr lang="tr-TR" sz="1600" b="1" dirty="0" smtClean="0"/>
            <a:t>EKONOMİ ALANINDAKİ GELİŞMLER </a:t>
          </a:r>
          <a:endParaRPr lang="tr-TR" sz="1600" b="1" dirty="0"/>
        </a:p>
      </dgm:t>
    </dgm:pt>
    <dgm:pt modelId="{743E5D35-68D9-4A79-A72B-84917179C638}" type="parTrans" cxnId="{3C538FC4-4A77-4F4B-8965-2CA6E9E78AB5}">
      <dgm:prSet/>
      <dgm:spPr/>
      <dgm:t>
        <a:bodyPr/>
        <a:lstStyle/>
        <a:p>
          <a:endParaRPr lang="tr-TR"/>
        </a:p>
      </dgm:t>
    </dgm:pt>
    <dgm:pt modelId="{FF5556A8-21C1-4360-AC84-E26A2F6F3633}" type="sibTrans" cxnId="{3C538FC4-4A77-4F4B-8965-2CA6E9E78AB5}">
      <dgm:prSet/>
      <dgm:spPr/>
      <dgm:t>
        <a:bodyPr/>
        <a:lstStyle/>
        <a:p>
          <a:endParaRPr lang="tr-TR"/>
        </a:p>
      </dgm:t>
    </dgm:pt>
    <dgm:pt modelId="{7A5C0B63-F754-4DB6-A4D9-2353232E924C}">
      <dgm:prSet custT="1"/>
      <dgm:spPr>
        <a:solidFill>
          <a:srgbClr val="FF99FF">
            <a:alpha val="90000"/>
          </a:srgbClr>
        </a:solidFill>
      </dgm:spPr>
      <dgm:t>
        <a:bodyPr/>
        <a:lstStyle/>
        <a:p>
          <a:r>
            <a:rPr lang="tr-TR" sz="1600" b="1" dirty="0" smtClean="0"/>
            <a:t>TÜRK İNKILABI</a:t>
          </a:r>
          <a:endParaRPr lang="tr-TR" sz="1600" dirty="0"/>
        </a:p>
      </dgm:t>
    </dgm:pt>
    <dgm:pt modelId="{9FE0FD5D-9E97-4F87-8CCA-5924F7C8E5CA}" type="parTrans" cxnId="{9332E970-2BA4-4C15-BD49-284A1126A6D4}">
      <dgm:prSet/>
      <dgm:spPr/>
      <dgm:t>
        <a:bodyPr/>
        <a:lstStyle/>
        <a:p>
          <a:endParaRPr lang="tr-TR"/>
        </a:p>
      </dgm:t>
    </dgm:pt>
    <dgm:pt modelId="{699120CD-C307-4905-8665-A972E79EEB28}" type="sibTrans" cxnId="{9332E970-2BA4-4C15-BD49-284A1126A6D4}">
      <dgm:prSet/>
      <dgm:spPr/>
      <dgm:t>
        <a:bodyPr/>
        <a:lstStyle/>
        <a:p>
          <a:endParaRPr lang="tr-TR"/>
        </a:p>
      </dgm:t>
    </dgm:pt>
    <dgm:pt modelId="{8277BED9-38C7-413B-BE30-74CB17131270}">
      <dgm:prSet custT="1"/>
      <dgm:spPr>
        <a:solidFill>
          <a:schemeClr val="accent2">
            <a:alpha val="90000"/>
          </a:schemeClr>
        </a:solidFill>
      </dgm:spPr>
      <dgm:t>
        <a:bodyPr/>
        <a:lstStyle/>
        <a:p>
          <a:r>
            <a:rPr lang="tr-TR" sz="2000" dirty="0" smtClean="0"/>
            <a:t>1-İzmir İktisat Kongresi ve Misak-ı İktisadi</a:t>
          </a:r>
        </a:p>
      </dgm:t>
    </dgm:pt>
    <dgm:pt modelId="{244C6D8B-1224-41BB-8D83-53F237BDA5CA}" type="parTrans" cxnId="{588BB5B1-F0B0-4CDB-A50D-8A6DD24D3F10}">
      <dgm:prSet/>
      <dgm:spPr/>
      <dgm:t>
        <a:bodyPr/>
        <a:lstStyle/>
        <a:p>
          <a:endParaRPr lang="tr-TR"/>
        </a:p>
      </dgm:t>
    </dgm:pt>
    <dgm:pt modelId="{BD1A8D75-92D7-46E1-8579-DFFB8EF19A3C}" type="sibTrans" cxnId="{588BB5B1-F0B0-4CDB-A50D-8A6DD24D3F10}">
      <dgm:prSet/>
      <dgm:spPr/>
      <dgm:t>
        <a:bodyPr/>
        <a:lstStyle/>
        <a:p>
          <a:endParaRPr lang="tr-TR"/>
        </a:p>
      </dgm:t>
    </dgm:pt>
    <dgm:pt modelId="{634BA688-2FE9-40D8-9EAF-4D67918612A2}">
      <dgm:prSet custT="1"/>
      <dgm:spPr>
        <a:solidFill>
          <a:srgbClr val="FFFF66">
            <a:alpha val="90000"/>
          </a:srgbClr>
        </a:solidFill>
      </dgm:spPr>
      <dgm:t>
        <a:bodyPr/>
        <a:lstStyle/>
        <a:p>
          <a:r>
            <a:rPr lang="tr-TR" sz="2000" dirty="0" smtClean="0"/>
            <a:t>2-Tarım, Sanayii, Madencilik ve Ulaşım Alanında Gelişmeler</a:t>
          </a:r>
          <a:endParaRPr lang="tr-TR" sz="2000" dirty="0"/>
        </a:p>
      </dgm:t>
    </dgm:pt>
    <dgm:pt modelId="{5556E9D6-47AE-4BB6-AF3A-B4907EDF955F}" type="parTrans" cxnId="{E2CAB1BD-20C6-4321-89DB-305A5C41C719}">
      <dgm:prSet/>
      <dgm:spPr/>
      <dgm:t>
        <a:bodyPr/>
        <a:lstStyle/>
        <a:p>
          <a:endParaRPr lang="tr-TR"/>
        </a:p>
      </dgm:t>
    </dgm:pt>
    <dgm:pt modelId="{6CBF585A-CDA0-48D2-A307-308977C893F7}" type="sibTrans" cxnId="{E2CAB1BD-20C6-4321-89DB-305A5C41C719}">
      <dgm:prSet/>
      <dgm:spPr/>
      <dgm:t>
        <a:bodyPr/>
        <a:lstStyle/>
        <a:p>
          <a:endParaRPr lang="tr-TR"/>
        </a:p>
      </dgm:t>
    </dgm:pt>
    <dgm:pt modelId="{B25268E2-2129-4D0F-BA59-7E6E2ADF220C}">
      <dgm:prSet custT="1"/>
      <dgm:spPr>
        <a:solidFill>
          <a:srgbClr val="FFFF66">
            <a:alpha val="90000"/>
          </a:srgbClr>
        </a:solidFill>
      </dgm:spPr>
      <dgm:t>
        <a:bodyPr/>
        <a:lstStyle/>
        <a:p>
          <a:r>
            <a:rPr lang="tr-TR" sz="1600" dirty="0" smtClean="0"/>
            <a:t>1-Aşar (Öşür) Vergisinin kaldırılması (1925)</a:t>
          </a:r>
        </a:p>
        <a:p>
          <a:r>
            <a:rPr lang="tr-TR" sz="1600" dirty="0" smtClean="0"/>
            <a:t>2- Kabotaj Kanunun Çıkarılması (1926)</a:t>
          </a:r>
        </a:p>
        <a:p>
          <a:r>
            <a:rPr lang="tr-TR" sz="1600" dirty="0" smtClean="0"/>
            <a:t>3-Teşviki Sanayi Kanunu’nun çıkarılması (1927)</a:t>
          </a:r>
        </a:p>
        <a:p>
          <a:r>
            <a:rPr lang="tr-TR" sz="1600" dirty="0" smtClean="0"/>
            <a:t>4- Planlı Ekonomiye Geçiş ( Birinci Beş Yıllık Kalınma Planı (1933)</a:t>
          </a:r>
        </a:p>
        <a:p>
          <a:r>
            <a:rPr lang="tr-TR" sz="1600" dirty="0" smtClean="0"/>
            <a:t>5- Maden Tetkik Arama Enstitüsü (MTA) ve Etibank’ın kurulması (1935)</a:t>
          </a:r>
        </a:p>
        <a:p>
          <a:r>
            <a:rPr lang="tr-TR" sz="1600" dirty="0" smtClean="0"/>
            <a:t>6- Karabük Demir Çelik Fabrikasının açılması (1939)</a:t>
          </a:r>
          <a:endParaRPr lang="tr-TR" sz="1600" dirty="0"/>
        </a:p>
      </dgm:t>
    </dgm:pt>
    <dgm:pt modelId="{DF8B314F-8C11-4616-A8EC-4445F67623FA}" type="parTrans" cxnId="{75EB252D-EC99-4DF8-B425-4130AD4F83B3}">
      <dgm:prSet/>
      <dgm:spPr/>
      <dgm:t>
        <a:bodyPr/>
        <a:lstStyle/>
        <a:p>
          <a:endParaRPr lang="tr-TR"/>
        </a:p>
      </dgm:t>
    </dgm:pt>
    <dgm:pt modelId="{E9ADAFD3-C16E-4819-9AC9-832FD19A7692}" type="sibTrans" cxnId="{75EB252D-EC99-4DF8-B425-4130AD4F83B3}">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2A02E61D-347D-4C5A-8349-EE1936F97F74}" type="pres">
      <dgm:prSet presAssocID="{7A5C0B63-F754-4DB6-A4D9-2353232E924C}" presName="hierRoot1" presStyleCnt="0"/>
      <dgm:spPr/>
    </dgm:pt>
    <dgm:pt modelId="{ABFDAA69-D29B-4A36-9D43-72AA9558BF05}" type="pres">
      <dgm:prSet presAssocID="{7A5C0B63-F754-4DB6-A4D9-2353232E924C}" presName="composite" presStyleCnt="0"/>
      <dgm:spPr/>
    </dgm:pt>
    <dgm:pt modelId="{9ECDBA3E-8AF7-441C-94B1-787BE4F7B421}" type="pres">
      <dgm:prSet presAssocID="{7A5C0B63-F754-4DB6-A4D9-2353232E924C}" presName="background" presStyleLbl="node0" presStyleIdx="0" presStyleCnt="1"/>
      <dgm:spPr/>
    </dgm:pt>
    <dgm:pt modelId="{25BFDD81-A98F-4EE5-A42A-F9E03A1FD562}" type="pres">
      <dgm:prSet presAssocID="{7A5C0B63-F754-4DB6-A4D9-2353232E924C}" presName="text" presStyleLbl="fgAcc0" presStyleIdx="0" presStyleCnt="1" custScaleX="263531" custScaleY="60128">
        <dgm:presLayoutVars>
          <dgm:chPref val="3"/>
        </dgm:presLayoutVars>
      </dgm:prSet>
      <dgm:spPr/>
      <dgm:t>
        <a:bodyPr/>
        <a:lstStyle/>
        <a:p>
          <a:endParaRPr lang="tr-TR"/>
        </a:p>
      </dgm:t>
    </dgm:pt>
    <dgm:pt modelId="{4CAFDCAE-F8E2-462C-8E9C-646ACDBB57CA}" type="pres">
      <dgm:prSet presAssocID="{7A5C0B63-F754-4DB6-A4D9-2353232E924C}" presName="hierChild2" presStyleCnt="0"/>
      <dgm:spPr/>
    </dgm:pt>
    <dgm:pt modelId="{EFFED4AB-4B75-450C-B76E-72C5AA795977}" type="pres">
      <dgm:prSet presAssocID="{E726EFAD-5D4D-4007-BD72-1ADA9250448D}" presName="Name10" presStyleLbl="parChTrans1D2" presStyleIdx="0" presStyleCnt="1"/>
      <dgm:spPr/>
      <dgm:t>
        <a:bodyPr/>
        <a:lstStyle/>
        <a:p>
          <a:endParaRPr lang="tr-TR"/>
        </a:p>
      </dgm:t>
    </dgm:pt>
    <dgm:pt modelId="{3C602EE9-1EEA-4D49-B1BF-18A34943F16B}" type="pres">
      <dgm:prSet presAssocID="{5515CF32-D4C2-4074-98EF-A55377193C14}" presName="hierRoot2" presStyleCnt="0"/>
      <dgm:spPr/>
    </dgm:pt>
    <dgm:pt modelId="{375BE403-B179-4B1A-A73D-4DA76FED7A44}" type="pres">
      <dgm:prSet presAssocID="{5515CF32-D4C2-4074-98EF-A55377193C14}" presName="composite2" presStyleCnt="0"/>
      <dgm:spPr/>
    </dgm:pt>
    <dgm:pt modelId="{402F5C05-4353-4B25-9EDE-71CC05262CEE}" type="pres">
      <dgm:prSet presAssocID="{5515CF32-D4C2-4074-98EF-A55377193C14}" presName="background2" presStyleLbl="node2" presStyleIdx="0" presStyleCnt="1"/>
      <dgm:spPr/>
    </dgm:pt>
    <dgm:pt modelId="{C785E42A-94EA-49AE-B1C6-9534F640F8CA}" type="pres">
      <dgm:prSet presAssocID="{5515CF32-D4C2-4074-98EF-A55377193C14}" presName="text2" presStyleLbl="fgAcc2" presStyleIdx="0" presStyleCnt="1" custScaleX="257358" custScaleY="65296">
        <dgm:presLayoutVars>
          <dgm:chPref val="3"/>
        </dgm:presLayoutVars>
      </dgm:prSet>
      <dgm:spPr/>
      <dgm:t>
        <a:bodyPr/>
        <a:lstStyle/>
        <a:p>
          <a:endParaRPr lang="tr-TR"/>
        </a:p>
      </dgm:t>
    </dgm:pt>
    <dgm:pt modelId="{6D410346-EDF2-4D93-9E1E-90E14F9FAC03}" type="pres">
      <dgm:prSet presAssocID="{5515CF32-D4C2-4074-98EF-A55377193C14}" presName="hierChild3" presStyleCnt="0"/>
      <dgm:spPr/>
    </dgm:pt>
    <dgm:pt modelId="{F9401806-2260-471E-BB78-D55D72772649}" type="pres">
      <dgm:prSet presAssocID="{743E5D35-68D9-4A79-A72B-84917179C638}" presName="Name17" presStyleLbl="parChTrans1D3" presStyleIdx="0" presStyleCnt="1"/>
      <dgm:spPr/>
      <dgm:t>
        <a:bodyPr/>
        <a:lstStyle/>
        <a:p>
          <a:endParaRPr lang="tr-TR"/>
        </a:p>
      </dgm:t>
    </dgm:pt>
    <dgm:pt modelId="{0BE1BB03-9B1C-46E8-90D5-87BB4D592F54}" type="pres">
      <dgm:prSet presAssocID="{86991D2E-E572-442D-9A6F-216827DC74F3}" presName="hierRoot3" presStyleCnt="0"/>
      <dgm:spPr/>
    </dgm:pt>
    <dgm:pt modelId="{36EED39A-9D03-4D91-A7AE-17D1BD33A757}" type="pres">
      <dgm:prSet presAssocID="{86991D2E-E572-442D-9A6F-216827DC74F3}" presName="composite3" presStyleCnt="0"/>
      <dgm:spPr/>
    </dgm:pt>
    <dgm:pt modelId="{2674C923-CB11-46A6-9FD8-AF8337AC40EB}" type="pres">
      <dgm:prSet presAssocID="{86991D2E-E572-442D-9A6F-216827DC74F3}" presName="background3" presStyleLbl="node3" presStyleIdx="0" presStyleCnt="1"/>
      <dgm:spPr/>
    </dgm:pt>
    <dgm:pt modelId="{85AA6377-265C-4EEA-A44C-87FB5BAFE65D}" type="pres">
      <dgm:prSet presAssocID="{86991D2E-E572-442D-9A6F-216827DC74F3}" presName="text3" presStyleLbl="fgAcc3" presStyleIdx="0" presStyleCnt="1" custScaleX="257358" custScaleY="56909">
        <dgm:presLayoutVars>
          <dgm:chPref val="3"/>
        </dgm:presLayoutVars>
      </dgm:prSet>
      <dgm:spPr/>
      <dgm:t>
        <a:bodyPr/>
        <a:lstStyle/>
        <a:p>
          <a:endParaRPr lang="tr-TR"/>
        </a:p>
      </dgm:t>
    </dgm:pt>
    <dgm:pt modelId="{62B9EB77-7DF7-4E55-BB38-4332E13024FE}" type="pres">
      <dgm:prSet presAssocID="{86991D2E-E572-442D-9A6F-216827DC74F3}" presName="hierChild4" presStyleCnt="0"/>
      <dgm:spPr/>
    </dgm:pt>
    <dgm:pt modelId="{1FE0CEC3-39F4-4E78-91F3-31B0C0143322}" type="pres">
      <dgm:prSet presAssocID="{244C6D8B-1224-41BB-8D83-53F237BDA5CA}" presName="Name23" presStyleLbl="parChTrans1D4" presStyleIdx="0" presStyleCnt="3"/>
      <dgm:spPr/>
      <dgm:t>
        <a:bodyPr/>
        <a:lstStyle/>
        <a:p>
          <a:endParaRPr lang="tr-TR"/>
        </a:p>
      </dgm:t>
    </dgm:pt>
    <dgm:pt modelId="{69F8CF58-F51A-4B79-8E5D-DB00D4130939}" type="pres">
      <dgm:prSet presAssocID="{8277BED9-38C7-413B-BE30-74CB17131270}" presName="hierRoot4" presStyleCnt="0"/>
      <dgm:spPr/>
    </dgm:pt>
    <dgm:pt modelId="{16974FA5-DDDE-4B4D-8470-AE39DFEFC68F}" type="pres">
      <dgm:prSet presAssocID="{8277BED9-38C7-413B-BE30-74CB17131270}" presName="composite4" presStyleCnt="0"/>
      <dgm:spPr/>
    </dgm:pt>
    <dgm:pt modelId="{6E19AC9E-FE6D-46EE-8ED2-FCA1CE563CAC}" type="pres">
      <dgm:prSet presAssocID="{8277BED9-38C7-413B-BE30-74CB17131270}" presName="background4" presStyleLbl="node4" presStyleIdx="0" presStyleCnt="3"/>
      <dgm:spPr/>
    </dgm:pt>
    <dgm:pt modelId="{BDC1B157-82EF-471E-AAEE-6F974DA52DC7}" type="pres">
      <dgm:prSet presAssocID="{8277BED9-38C7-413B-BE30-74CB17131270}" presName="text4" presStyleLbl="fgAcc4" presStyleIdx="0" presStyleCnt="3" custScaleX="210653" custScaleY="108575">
        <dgm:presLayoutVars>
          <dgm:chPref val="3"/>
        </dgm:presLayoutVars>
      </dgm:prSet>
      <dgm:spPr/>
      <dgm:t>
        <a:bodyPr/>
        <a:lstStyle/>
        <a:p>
          <a:endParaRPr lang="tr-TR"/>
        </a:p>
      </dgm:t>
    </dgm:pt>
    <dgm:pt modelId="{8C2062F6-B864-415D-9D1D-AC08A9A41AA6}" type="pres">
      <dgm:prSet presAssocID="{8277BED9-38C7-413B-BE30-74CB17131270}" presName="hierChild5" presStyleCnt="0"/>
      <dgm:spPr/>
    </dgm:pt>
    <dgm:pt modelId="{1F783E16-B56C-4A3B-8643-C6BA94AA3EC6}" type="pres">
      <dgm:prSet presAssocID="{5556E9D6-47AE-4BB6-AF3A-B4907EDF955F}" presName="Name23" presStyleLbl="parChTrans1D4" presStyleIdx="1" presStyleCnt="3"/>
      <dgm:spPr/>
      <dgm:t>
        <a:bodyPr/>
        <a:lstStyle/>
        <a:p>
          <a:endParaRPr lang="tr-TR"/>
        </a:p>
      </dgm:t>
    </dgm:pt>
    <dgm:pt modelId="{5A76C75F-C2E4-44A8-9DBA-E8FE7D9CD1EC}" type="pres">
      <dgm:prSet presAssocID="{634BA688-2FE9-40D8-9EAF-4D67918612A2}" presName="hierRoot4" presStyleCnt="0"/>
      <dgm:spPr/>
    </dgm:pt>
    <dgm:pt modelId="{11EB0D53-1061-4DF1-BC8D-20326397DE83}" type="pres">
      <dgm:prSet presAssocID="{634BA688-2FE9-40D8-9EAF-4D67918612A2}" presName="composite4" presStyleCnt="0"/>
      <dgm:spPr/>
    </dgm:pt>
    <dgm:pt modelId="{DEBE9921-6B52-4772-872B-29C769A5A5FE}" type="pres">
      <dgm:prSet presAssocID="{634BA688-2FE9-40D8-9EAF-4D67918612A2}" presName="background4" presStyleLbl="node4" presStyleIdx="1" presStyleCnt="3"/>
      <dgm:spPr/>
    </dgm:pt>
    <dgm:pt modelId="{20946A0F-4CF8-4CF3-A72C-A87942C2F290}" type="pres">
      <dgm:prSet presAssocID="{634BA688-2FE9-40D8-9EAF-4D67918612A2}" presName="text4" presStyleLbl="fgAcc4" presStyleIdx="1" presStyleCnt="3" custScaleX="258979" custScaleY="112500">
        <dgm:presLayoutVars>
          <dgm:chPref val="3"/>
        </dgm:presLayoutVars>
      </dgm:prSet>
      <dgm:spPr/>
      <dgm:t>
        <a:bodyPr/>
        <a:lstStyle/>
        <a:p>
          <a:endParaRPr lang="tr-TR"/>
        </a:p>
      </dgm:t>
    </dgm:pt>
    <dgm:pt modelId="{0A26458C-A343-45D0-985F-5B31C3EAF8B8}" type="pres">
      <dgm:prSet presAssocID="{634BA688-2FE9-40D8-9EAF-4D67918612A2}" presName="hierChild5" presStyleCnt="0"/>
      <dgm:spPr/>
    </dgm:pt>
    <dgm:pt modelId="{2C77FF58-2B6C-499C-AEA2-D5F340FFA718}" type="pres">
      <dgm:prSet presAssocID="{DF8B314F-8C11-4616-A8EC-4445F67623FA}" presName="Name23" presStyleLbl="parChTrans1D4" presStyleIdx="2" presStyleCnt="3"/>
      <dgm:spPr/>
      <dgm:t>
        <a:bodyPr/>
        <a:lstStyle/>
        <a:p>
          <a:endParaRPr lang="tr-TR"/>
        </a:p>
      </dgm:t>
    </dgm:pt>
    <dgm:pt modelId="{2DC201A1-6E20-4972-BAF6-E3F80BBC6749}" type="pres">
      <dgm:prSet presAssocID="{B25268E2-2129-4D0F-BA59-7E6E2ADF220C}" presName="hierRoot4" presStyleCnt="0"/>
      <dgm:spPr/>
    </dgm:pt>
    <dgm:pt modelId="{0520087D-A34C-4131-9D06-83883DA4764F}" type="pres">
      <dgm:prSet presAssocID="{B25268E2-2129-4D0F-BA59-7E6E2ADF220C}" presName="composite4" presStyleCnt="0"/>
      <dgm:spPr/>
    </dgm:pt>
    <dgm:pt modelId="{74D79307-7429-40B3-890F-060AF257DF4A}" type="pres">
      <dgm:prSet presAssocID="{B25268E2-2129-4D0F-BA59-7E6E2ADF220C}" presName="background4" presStyleLbl="node4" presStyleIdx="2" presStyleCnt="3"/>
      <dgm:spPr/>
    </dgm:pt>
    <dgm:pt modelId="{A4005DBE-8417-4734-A0CE-BC6EB073CDB1}" type="pres">
      <dgm:prSet presAssocID="{B25268E2-2129-4D0F-BA59-7E6E2ADF220C}" presName="text4" presStyleLbl="fgAcc4" presStyleIdx="2" presStyleCnt="3" custScaleX="295538" custScaleY="273324">
        <dgm:presLayoutVars>
          <dgm:chPref val="3"/>
        </dgm:presLayoutVars>
      </dgm:prSet>
      <dgm:spPr/>
      <dgm:t>
        <a:bodyPr/>
        <a:lstStyle/>
        <a:p>
          <a:endParaRPr lang="tr-TR"/>
        </a:p>
      </dgm:t>
    </dgm:pt>
    <dgm:pt modelId="{1DAC3AED-E58C-4685-B0A0-3C3ECF3C9E5E}" type="pres">
      <dgm:prSet presAssocID="{B25268E2-2129-4D0F-BA59-7E6E2ADF220C}" presName="hierChild5" presStyleCnt="0"/>
      <dgm:spPr/>
    </dgm:pt>
  </dgm:ptLst>
  <dgm:cxnLst>
    <dgm:cxn modelId="{E2CAB1BD-20C6-4321-89DB-305A5C41C719}" srcId="{86991D2E-E572-442D-9A6F-216827DC74F3}" destId="{634BA688-2FE9-40D8-9EAF-4D67918612A2}" srcOrd="1" destOrd="0" parTransId="{5556E9D6-47AE-4BB6-AF3A-B4907EDF955F}" sibTransId="{6CBF585A-CDA0-48D2-A307-308977C893F7}"/>
    <dgm:cxn modelId="{8419FE6C-A0C0-4073-938F-07A11F77214B}" srcId="{7A5C0B63-F754-4DB6-A4D9-2353232E924C}" destId="{5515CF32-D4C2-4074-98EF-A55377193C14}" srcOrd="0" destOrd="0" parTransId="{E726EFAD-5D4D-4007-BD72-1ADA9250448D}" sibTransId="{8A44418C-3E33-4B3B-9FF0-C37BC9E3745E}"/>
    <dgm:cxn modelId="{34A8EEFB-028E-46AF-A443-0912F2610AC5}" type="presOf" srcId="{5515CF32-D4C2-4074-98EF-A55377193C14}" destId="{C785E42A-94EA-49AE-B1C6-9534F640F8CA}" srcOrd="0" destOrd="0" presId="urn:microsoft.com/office/officeart/2005/8/layout/hierarchy1"/>
    <dgm:cxn modelId="{37374FE2-CEEF-42B9-91FA-A5FF0250E256}" type="presOf" srcId="{AEF296F4-D418-44C2-889A-527520DDC60E}" destId="{050E7A1D-861A-490F-8AF7-3B1C556BFE41}" srcOrd="0" destOrd="0" presId="urn:microsoft.com/office/officeart/2005/8/layout/hierarchy1"/>
    <dgm:cxn modelId="{C7F2410C-D83A-4EDF-A237-4FDB7B27CD71}" type="presOf" srcId="{634BA688-2FE9-40D8-9EAF-4D67918612A2}" destId="{20946A0F-4CF8-4CF3-A72C-A87942C2F290}" srcOrd="0" destOrd="0" presId="urn:microsoft.com/office/officeart/2005/8/layout/hierarchy1"/>
    <dgm:cxn modelId="{0020F193-D39E-4C4F-8391-46B435023831}" type="presOf" srcId="{743E5D35-68D9-4A79-A72B-84917179C638}" destId="{F9401806-2260-471E-BB78-D55D72772649}" srcOrd="0" destOrd="0" presId="urn:microsoft.com/office/officeart/2005/8/layout/hierarchy1"/>
    <dgm:cxn modelId="{091797BA-BB23-4275-8A6D-E8D9A0ACB0FA}" type="presOf" srcId="{B25268E2-2129-4D0F-BA59-7E6E2ADF220C}" destId="{A4005DBE-8417-4734-A0CE-BC6EB073CDB1}" srcOrd="0" destOrd="0" presId="urn:microsoft.com/office/officeart/2005/8/layout/hierarchy1"/>
    <dgm:cxn modelId="{B45064F9-218D-453C-B4A9-7469C6DD8165}" type="presOf" srcId="{5556E9D6-47AE-4BB6-AF3A-B4907EDF955F}" destId="{1F783E16-B56C-4A3B-8643-C6BA94AA3EC6}" srcOrd="0" destOrd="0" presId="urn:microsoft.com/office/officeart/2005/8/layout/hierarchy1"/>
    <dgm:cxn modelId="{75EB252D-EC99-4DF8-B425-4130AD4F83B3}" srcId="{634BA688-2FE9-40D8-9EAF-4D67918612A2}" destId="{B25268E2-2129-4D0F-BA59-7E6E2ADF220C}" srcOrd="0" destOrd="0" parTransId="{DF8B314F-8C11-4616-A8EC-4445F67623FA}" sibTransId="{E9ADAFD3-C16E-4819-9AC9-832FD19A7692}"/>
    <dgm:cxn modelId="{6223646D-1ADC-445B-A0AE-657C6745017B}" type="presOf" srcId="{244C6D8B-1224-41BB-8D83-53F237BDA5CA}" destId="{1FE0CEC3-39F4-4E78-91F3-31B0C0143322}" srcOrd="0" destOrd="0" presId="urn:microsoft.com/office/officeart/2005/8/layout/hierarchy1"/>
    <dgm:cxn modelId="{9F0FB4DD-4D60-4D33-9CED-37D10D114FC0}" type="presOf" srcId="{DF8B314F-8C11-4616-A8EC-4445F67623FA}" destId="{2C77FF58-2B6C-499C-AEA2-D5F340FFA718}" srcOrd="0" destOrd="0" presId="urn:microsoft.com/office/officeart/2005/8/layout/hierarchy1"/>
    <dgm:cxn modelId="{1065AD28-DDE8-4F8F-8E2E-C09A0157F2C4}" type="presOf" srcId="{86991D2E-E572-442D-9A6F-216827DC74F3}" destId="{85AA6377-265C-4EEA-A44C-87FB5BAFE65D}" srcOrd="0" destOrd="0" presId="urn:microsoft.com/office/officeart/2005/8/layout/hierarchy1"/>
    <dgm:cxn modelId="{588BB5B1-F0B0-4CDB-A50D-8A6DD24D3F10}" srcId="{86991D2E-E572-442D-9A6F-216827DC74F3}" destId="{8277BED9-38C7-413B-BE30-74CB17131270}" srcOrd="0" destOrd="0" parTransId="{244C6D8B-1224-41BB-8D83-53F237BDA5CA}" sibTransId="{BD1A8D75-92D7-46E1-8579-DFFB8EF19A3C}"/>
    <dgm:cxn modelId="{9332E970-2BA4-4C15-BD49-284A1126A6D4}" srcId="{AEF296F4-D418-44C2-889A-527520DDC60E}" destId="{7A5C0B63-F754-4DB6-A4D9-2353232E924C}" srcOrd="0" destOrd="0" parTransId="{9FE0FD5D-9E97-4F87-8CCA-5924F7C8E5CA}" sibTransId="{699120CD-C307-4905-8665-A972E79EEB28}"/>
    <dgm:cxn modelId="{3C538FC4-4A77-4F4B-8965-2CA6E9E78AB5}" srcId="{5515CF32-D4C2-4074-98EF-A55377193C14}" destId="{86991D2E-E572-442D-9A6F-216827DC74F3}" srcOrd="0" destOrd="0" parTransId="{743E5D35-68D9-4A79-A72B-84917179C638}" sibTransId="{FF5556A8-21C1-4360-AC84-E26A2F6F3633}"/>
    <dgm:cxn modelId="{72293352-B618-4F71-9E39-7937B4369906}" type="presOf" srcId="{7A5C0B63-F754-4DB6-A4D9-2353232E924C}" destId="{25BFDD81-A98F-4EE5-A42A-F9E03A1FD562}" srcOrd="0" destOrd="0" presId="urn:microsoft.com/office/officeart/2005/8/layout/hierarchy1"/>
    <dgm:cxn modelId="{67EA74BB-C02A-408A-AABC-E07C11CDE8FA}" type="presOf" srcId="{E726EFAD-5D4D-4007-BD72-1ADA9250448D}" destId="{EFFED4AB-4B75-450C-B76E-72C5AA795977}" srcOrd="0" destOrd="0" presId="urn:microsoft.com/office/officeart/2005/8/layout/hierarchy1"/>
    <dgm:cxn modelId="{88F8EBD6-A57B-4F06-9FE3-85421EA43187}" type="presOf" srcId="{8277BED9-38C7-413B-BE30-74CB17131270}" destId="{BDC1B157-82EF-471E-AAEE-6F974DA52DC7}" srcOrd="0" destOrd="0" presId="urn:microsoft.com/office/officeart/2005/8/layout/hierarchy1"/>
    <dgm:cxn modelId="{C43B4BDF-05E0-4225-A334-7F45F997151D}" type="presParOf" srcId="{050E7A1D-861A-490F-8AF7-3B1C556BFE41}" destId="{2A02E61D-347D-4C5A-8349-EE1936F97F74}" srcOrd="0" destOrd="0" presId="urn:microsoft.com/office/officeart/2005/8/layout/hierarchy1"/>
    <dgm:cxn modelId="{89523FF4-08A7-4F98-ADF6-DA9E10A4125F}" type="presParOf" srcId="{2A02E61D-347D-4C5A-8349-EE1936F97F74}" destId="{ABFDAA69-D29B-4A36-9D43-72AA9558BF05}" srcOrd="0" destOrd="0" presId="urn:microsoft.com/office/officeart/2005/8/layout/hierarchy1"/>
    <dgm:cxn modelId="{D6A51AE4-F186-429D-865F-F6D0D93AA5E1}" type="presParOf" srcId="{ABFDAA69-D29B-4A36-9D43-72AA9558BF05}" destId="{9ECDBA3E-8AF7-441C-94B1-787BE4F7B421}" srcOrd="0" destOrd="0" presId="urn:microsoft.com/office/officeart/2005/8/layout/hierarchy1"/>
    <dgm:cxn modelId="{A0B8636F-DBD6-4B5D-A68C-69E196C14463}" type="presParOf" srcId="{ABFDAA69-D29B-4A36-9D43-72AA9558BF05}" destId="{25BFDD81-A98F-4EE5-A42A-F9E03A1FD562}" srcOrd="1" destOrd="0" presId="urn:microsoft.com/office/officeart/2005/8/layout/hierarchy1"/>
    <dgm:cxn modelId="{2B90B199-0C4D-416A-9A9F-C3E78E0EF4A7}" type="presParOf" srcId="{2A02E61D-347D-4C5A-8349-EE1936F97F74}" destId="{4CAFDCAE-F8E2-462C-8E9C-646ACDBB57CA}" srcOrd="1" destOrd="0" presId="urn:microsoft.com/office/officeart/2005/8/layout/hierarchy1"/>
    <dgm:cxn modelId="{01D36385-C001-4D49-9A39-C31AAB75051C}" type="presParOf" srcId="{4CAFDCAE-F8E2-462C-8E9C-646ACDBB57CA}" destId="{EFFED4AB-4B75-450C-B76E-72C5AA795977}" srcOrd="0" destOrd="0" presId="urn:microsoft.com/office/officeart/2005/8/layout/hierarchy1"/>
    <dgm:cxn modelId="{8609ECCE-B5A4-4F04-818B-D6CC96CC198F}" type="presParOf" srcId="{4CAFDCAE-F8E2-462C-8E9C-646ACDBB57CA}" destId="{3C602EE9-1EEA-4D49-B1BF-18A34943F16B}" srcOrd="1" destOrd="0" presId="urn:microsoft.com/office/officeart/2005/8/layout/hierarchy1"/>
    <dgm:cxn modelId="{A10ECF89-0085-4D82-BBA3-AF2FD78A52E4}" type="presParOf" srcId="{3C602EE9-1EEA-4D49-B1BF-18A34943F16B}" destId="{375BE403-B179-4B1A-A73D-4DA76FED7A44}" srcOrd="0" destOrd="0" presId="urn:microsoft.com/office/officeart/2005/8/layout/hierarchy1"/>
    <dgm:cxn modelId="{5C80405D-A2EB-4768-9026-7D2B365B8963}" type="presParOf" srcId="{375BE403-B179-4B1A-A73D-4DA76FED7A44}" destId="{402F5C05-4353-4B25-9EDE-71CC05262CEE}" srcOrd="0" destOrd="0" presId="urn:microsoft.com/office/officeart/2005/8/layout/hierarchy1"/>
    <dgm:cxn modelId="{C743CB47-E22C-4B4B-828C-A12ACA536A24}" type="presParOf" srcId="{375BE403-B179-4B1A-A73D-4DA76FED7A44}" destId="{C785E42A-94EA-49AE-B1C6-9534F640F8CA}" srcOrd="1" destOrd="0" presId="urn:microsoft.com/office/officeart/2005/8/layout/hierarchy1"/>
    <dgm:cxn modelId="{ED59332C-0690-4875-A290-4294924C01A1}" type="presParOf" srcId="{3C602EE9-1EEA-4D49-B1BF-18A34943F16B}" destId="{6D410346-EDF2-4D93-9E1E-90E14F9FAC03}" srcOrd="1" destOrd="0" presId="urn:microsoft.com/office/officeart/2005/8/layout/hierarchy1"/>
    <dgm:cxn modelId="{29B4C3D0-E4B1-46CA-8A66-5DE9451AA26F}" type="presParOf" srcId="{6D410346-EDF2-4D93-9E1E-90E14F9FAC03}" destId="{F9401806-2260-471E-BB78-D55D72772649}" srcOrd="0" destOrd="0" presId="urn:microsoft.com/office/officeart/2005/8/layout/hierarchy1"/>
    <dgm:cxn modelId="{397DEEC3-4829-41A8-9197-32CC595162F8}" type="presParOf" srcId="{6D410346-EDF2-4D93-9E1E-90E14F9FAC03}" destId="{0BE1BB03-9B1C-46E8-90D5-87BB4D592F54}" srcOrd="1" destOrd="0" presId="urn:microsoft.com/office/officeart/2005/8/layout/hierarchy1"/>
    <dgm:cxn modelId="{3224A3C3-C5D5-42B7-A04E-58BE8B9626C4}" type="presParOf" srcId="{0BE1BB03-9B1C-46E8-90D5-87BB4D592F54}" destId="{36EED39A-9D03-4D91-A7AE-17D1BD33A757}" srcOrd="0" destOrd="0" presId="urn:microsoft.com/office/officeart/2005/8/layout/hierarchy1"/>
    <dgm:cxn modelId="{AC7F6C72-2C80-4943-B941-54BC0AA0C4C1}" type="presParOf" srcId="{36EED39A-9D03-4D91-A7AE-17D1BD33A757}" destId="{2674C923-CB11-46A6-9FD8-AF8337AC40EB}" srcOrd="0" destOrd="0" presId="urn:microsoft.com/office/officeart/2005/8/layout/hierarchy1"/>
    <dgm:cxn modelId="{3D7E8C6E-806B-4805-8CC3-80E6FE4EE21E}" type="presParOf" srcId="{36EED39A-9D03-4D91-A7AE-17D1BD33A757}" destId="{85AA6377-265C-4EEA-A44C-87FB5BAFE65D}" srcOrd="1" destOrd="0" presId="urn:microsoft.com/office/officeart/2005/8/layout/hierarchy1"/>
    <dgm:cxn modelId="{B16FA0B6-9526-4D4B-8DCE-CFC9569C595D}" type="presParOf" srcId="{0BE1BB03-9B1C-46E8-90D5-87BB4D592F54}" destId="{62B9EB77-7DF7-4E55-BB38-4332E13024FE}" srcOrd="1" destOrd="0" presId="urn:microsoft.com/office/officeart/2005/8/layout/hierarchy1"/>
    <dgm:cxn modelId="{1D8883A6-AD62-46B7-9C3B-73AD1DD5E47B}" type="presParOf" srcId="{62B9EB77-7DF7-4E55-BB38-4332E13024FE}" destId="{1FE0CEC3-39F4-4E78-91F3-31B0C0143322}" srcOrd="0" destOrd="0" presId="urn:microsoft.com/office/officeart/2005/8/layout/hierarchy1"/>
    <dgm:cxn modelId="{6BE4869D-5642-4F18-A8C2-E1153AB59A4B}" type="presParOf" srcId="{62B9EB77-7DF7-4E55-BB38-4332E13024FE}" destId="{69F8CF58-F51A-4B79-8E5D-DB00D4130939}" srcOrd="1" destOrd="0" presId="urn:microsoft.com/office/officeart/2005/8/layout/hierarchy1"/>
    <dgm:cxn modelId="{D485672A-36BA-4FB1-B2DA-ECBCD42CFB46}" type="presParOf" srcId="{69F8CF58-F51A-4B79-8E5D-DB00D4130939}" destId="{16974FA5-DDDE-4B4D-8470-AE39DFEFC68F}" srcOrd="0" destOrd="0" presId="urn:microsoft.com/office/officeart/2005/8/layout/hierarchy1"/>
    <dgm:cxn modelId="{B1CFF875-E4B7-442E-B85F-E7B1D1EC0205}" type="presParOf" srcId="{16974FA5-DDDE-4B4D-8470-AE39DFEFC68F}" destId="{6E19AC9E-FE6D-46EE-8ED2-FCA1CE563CAC}" srcOrd="0" destOrd="0" presId="urn:microsoft.com/office/officeart/2005/8/layout/hierarchy1"/>
    <dgm:cxn modelId="{1598FB1F-E49F-4BA7-BF16-354026F1DDF2}" type="presParOf" srcId="{16974FA5-DDDE-4B4D-8470-AE39DFEFC68F}" destId="{BDC1B157-82EF-471E-AAEE-6F974DA52DC7}" srcOrd="1" destOrd="0" presId="urn:microsoft.com/office/officeart/2005/8/layout/hierarchy1"/>
    <dgm:cxn modelId="{AC1121FE-9A21-4560-943E-0EF3E15E4063}" type="presParOf" srcId="{69F8CF58-F51A-4B79-8E5D-DB00D4130939}" destId="{8C2062F6-B864-415D-9D1D-AC08A9A41AA6}" srcOrd="1" destOrd="0" presId="urn:microsoft.com/office/officeart/2005/8/layout/hierarchy1"/>
    <dgm:cxn modelId="{9E758B35-11E9-4053-8433-B94E06D6D21B}" type="presParOf" srcId="{62B9EB77-7DF7-4E55-BB38-4332E13024FE}" destId="{1F783E16-B56C-4A3B-8643-C6BA94AA3EC6}" srcOrd="2" destOrd="0" presId="urn:microsoft.com/office/officeart/2005/8/layout/hierarchy1"/>
    <dgm:cxn modelId="{D32F5ECC-B477-4E2D-8038-92A719650FBF}" type="presParOf" srcId="{62B9EB77-7DF7-4E55-BB38-4332E13024FE}" destId="{5A76C75F-C2E4-44A8-9DBA-E8FE7D9CD1EC}" srcOrd="3" destOrd="0" presId="urn:microsoft.com/office/officeart/2005/8/layout/hierarchy1"/>
    <dgm:cxn modelId="{9C7BFD53-23D0-4F61-98C4-AC1CBBA4E5D1}" type="presParOf" srcId="{5A76C75F-C2E4-44A8-9DBA-E8FE7D9CD1EC}" destId="{11EB0D53-1061-4DF1-BC8D-20326397DE83}" srcOrd="0" destOrd="0" presId="urn:microsoft.com/office/officeart/2005/8/layout/hierarchy1"/>
    <dgm:cxn modelId="{7CCBD6ED-6E32-48D9-86B9-21E036EE5DDE}" type="presParOf" srcId="{11EB0D53-1061-4DF1-BC8D-20326397DE83}" destId="{DEBE9921-6B52-4772-872B-29C769A5A5FE}" srcOrd="0" destOrd="0" presId="urn:microsoft.com/office/officeart/2005/8/layout/hierarchy1"/>
    <dgm:cxn modelId="{E3D2C5B6-B427-4E14-A2CF-3CD063D06FEF}" type="presParOf" srcId="{11EB0D53-1061-4DF1-BC8D-20326397DE83}" destId="{20946A0F-4CF8-4CF3-A72C-A87942C2F290}" srcOrd="1" destOrd="0" presId="urn:microsoft.com/office/officeart/2005/8/layout/hierarchy1"/>
    <dgm:cxn modelId="{0C7DB05E-6BAB-4607-B627-79997F060E75}" type="presParOf" srcId="{5A76C75F-C2E4-44A8-9DBA-E8FE7D9CD1EC}" destId="{0A26458C-A343-45D0-985F-5B31C3EAF8B8}" srcOrd="1" destOrd="0" presId="urn:microsoft.com/office/officeart/2005/8/layout/hierarchy1"/>
    <dgm:cxn modelId="{7E1C271A-BCFF-4C16-AC0B-FB54A7950CF1}" type="presParOf" srcId="{0A26458C-A343-45D0-985F-5B31C3EAF8B8}" destId="{2C77FF58-2B6C-499C-AEA2-D5F340FFA718}" srcOrd="0" destOrd="0" presId="urn:microsoft.com/office/officeart/2005/8/layout/hierarchy1"/>
    <dgm:cxn modelId="{81F56DAB-7D40-4228-BA7A-6F3F9F09351B}" type="presParOf" srcId="{0A26458C-A343-45D0-985F-5B31C3EAF8B8}" destId="{2DC201A1-6E20-4972-BAF6-E3F80BBC6749}" srcOrd="1" destOrd="0" presId="urn:microsoft.com/office/officeart/2005/8/layout/hierarchy1"/>
    <dgm:cxn modelId="{53975CE7-D2D2-4418-A67C-8AAE658F3B3D}" type="presParOf" srcId="{2DC201A1-6E20-4972-BAF6-E3F80BBC6749}" destId="{0520087D-A34C-4131-9D06-83883DA4764F}" srcOrd="0" destOrd="0" presId="urn:microsoft.com/office/officeart/2005/8/layout/hierarchy1"/>
    <dgm:cxn modelId="{24D29341-81D7-4490-A881-E6ED6FEF7E2D}" type="presParOf" srcId="{0520087D-A34C-4131-9D06-83883DA4764F}" destId="{74D79307-7429-40B3-890F-060AF257DF4A}" srcOrd="0" destOrd="0" presId="urn:microsoft.com/office/officeart/2005/8/layout/hierarchy1"/>
    <dgm:cxn modelId="{DCE3A456-765D-403F-A4EC-17301029C805}" type="presParOf" srcId="{0520087D-A34C-4131-9D06-83883DA4764F}" destId="{A4005DBE-8417-4734-A0CE-BC6EB073CDB1}" srcOrd="1" destOrd="0" presId="urn:microsoft.com/office/officeart/2005/8/layout/hierarchy1"/>
    <dgm:cxn modelId="{7C9084DD-CDDB-4623-BD13-B09C5735575A}" type="presParOf" srcId="{2DC201A1-6E20-4972-BAF6-E3F80BBC6749}" destId="{1DAC3AED-E58C-4685-B0A0-3C3ECF3C9E5E}"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941AA4F-C67D-49DB-84BC-DC2D4829D878}">
      <dgm:prSet custT="1"/>
      <dgm:spPr>
        <a:solidFill>
          <a:schemeClr val="accent6">
            <a:lumMod val="40000"/>
            <a:lumOff val="60000"/>
            <a:alpha val="90000"/>
          </a:schemeClr>
        </a:solidFill>
      </dgm:spPr>
      <dgm:t>
        <a:bodyPr/>
        <a:lstStyle/>
        <a:p>
          <a:r>
            <a:rPr lang="tr-TR" sz="1400" b="1" dirty="0" smtClean="0"/>
            <a:t>Milliyetçilik</a:t>
          </a:r>
          <a:endParaRPr lang="tr-TR" sz="1400" b="1" dirty="0"/>
        </a:p>
      </dgm:t>
    </dgm:pt>
    <dgm:pt modelId="{5A50373C-CC5F-4DF6-8158-474308FB0EE7}" type="parTrans" cxnId="{AFAC809E-08F7-46E2-8F52-09E0AD55E95F}">
      <dgm:prSet/>
      <dgm:spPr/>
      <dgm:t>
        <a:bodyPr/>
        <a:lstStyle/>
        <a:p>
          <a:endParaRPr lang="tr-TR"/>
        </a:p>
      </dgm:t>
    </dgm:pt>
    <dgm:pt modelId="{5B870B54-42F0-486D-8BC8-BF4A0F175850}" type="sibTrans" cxnId="{AFAC809E-08F7-46E2-8F52-09E0AD55E95F}">
      <dgm:prSet/>
      <dgm:spPr/>
      <dgm:t>
        <a:bodyPr/>
        <a:lstStyle/>
        <a:p>
          <a:endParaRPr lang="tr-TR"/>
        </a:p>
      </dgm:t>
    </dgm:pt>
    <dgm:pt modelId="{86991D2E-E572-442D-9A6F-216827DC74F3}">
      <dgm:prSet custT="1"/>
      <dgm:spPr>
        <a:solidFill>
          <a:srgbClr val="92D050">
            <a:alpha val="90000"/>
          </a:srgbClr>
        </a:solidFill>
      </dgm:spPr>
      <dgm:t>
        <a:bodyPr/>
        <a:lstStyle/>
        <a:p>
          <a:r>
            <a:rPr lang="tr-TR" sz="1400" b="1" dirty="0" smtClean="0"/>
            <a:t>Halkçılık</a:t>
          </a:r>
          <a:endParaRPr lang="tr-TR" sz="1400" b="1" dirty="0"/>
        </a:p>
      </dgm:t>
    </dgm:pt>
    <dgm:pt modelId="{743E5D35-68D9-4A79-A72B-84917179C638}" type="parTrans" cxnId="{3C538FC4-4A77-4F4B-8965-2CA6E9E78AB5}">
      <dgm:prSet/>
      <dgm:spPr/>
      <dgm:t>
        <a:bodyPr/>
        <a:lstStyle/>
        <a:p>
          <a:endParaRPr lang="tr-TR"/>
        </a:p>
      </dgm:t>
    </dgm:pt>
    <dgm:pt modelId="{FF5556A8-21C1-4360-AC84-E26A2F6F3633}" type="sibTrans" cxnId="{3C538FC4-4A77-4F4B-8965-2CA6E9E78AB5}">
      <dgm:prSet/>
      <dgm:spPr/>
      <dgm:t>
        <a:bodyPr/>
        <a:lstStyle/>
        <a:p>
          <a:endParaRPr lang="tr-TR"/>
        </a:p>
      </dgm:t>
    </dgm:pt>
    <dgm:pt modelId="{6CA3636D-DD26-4AF6-886E-25BC0FFA84D7}">
      <dgm:prSet custT="1"/>
      <dgm:spPr>
        <a:solidFill>
          <a:schemeClr val="accent6">
            <a:lumMod val="40000"/>
            <a:lumOff val="60000"/>
            <a:alpha val="90000"/>
          </a:schemeClr>
        </a:solidFill>
      </dgm:spPr>
      <dgm:t>
        <a:bodyPr/>
        <a:lstStyle/>
        <a:p>
          <a:r>
            <a:rPr lang="tr-TR" sz="1400" dirty="0" smtClean="0"/>
            <a:t>Atatürk milliyetçiliği, milletin kendi öz kültürüne, geleneklerine ve milli ülküsüne bağlı kalarak, gücünü ve varlığını her şeyin üstünde tutarak, mutlu, güvenli ve haysiyetli bir şekilde yaşaması gerektiğine inanan sosyal, siyasi, kültürel bütünleşmeyi hedefleyen bir milliyetçiliktir.</a:t>
          </a:r>
        </a:p>
      </dgm:t>
    </dgm:pt>
    <dgm:pt modelId="{C8D88A2C-B7A0-4359-8B4C-3F687C5B46D5}" type="parTrans" cxnId="{5A3767F0-3D81-43F0-B530-C2B5EE6C8465}">
      <dgm:prSet/>
      <dgm:spPr/>
      <dgm:t>
        <a:bodyPr/>
        <a:lstStyle/>
        <a:p>
          <a:endParaRPr lang="tr-TR"/>
        </a:p>
      </dgm:t>
    </dgm:pt>
    <dgm:pt modelId="{5C38DD15-7603-4ECE-B2C0-80394A748C43}" type="sibTrans" cxnId="{5A3767F0-3D81-43F0-B530-C2B5EE6C8465}">
      <dgm:prSet/>
      <dgm:spPr/>
      <dgm:t>
        <a:bodyPr/>
        <a:lstStyle/>
        <a:p>
          <a:endParaRPr lang="tr-TR"/>
        </a:p>
      </dgm:t>
    </dgm:pt>
    <dgm:pt modelId="{8277BED9-38C7-413B-BE30-74CB17131270}">
      <dgm:prSet custT="1"/>
      <dgm:spPr>
        <a:solidFill>
          <a:srgbClr val="92D050">
            <a:alpha val="90000"/>
          </a:srgbClr>
        </a:solidFill>
      </dgm:spPr>
      <dgm:t>
        <a:bodyPr/>
        <a:lstStyle/>
        <a:p>
          <a:r>
            <a:rPr lang="tr-TR" sz="1400" dirty="0" smtClean="0"/>
            <a:t>Milliyetçilik ve </a:t>
          </a:r>
          <a:r>
            <a:rPr lang="tr-TR" sz="1300" dirty="0" smtClean="0"/>
            <a:t>Cumhuriyetçilik ilkelerinin tabii bir sonucudur. Halkçılık, imtiyazsız ve sınıfsız bir millet hedeflemektedir.</a:t>
          </a:r>
        </a:p>
        <a:p>
          <a:r>
            <a:rPr lang="tr-TR" sz="1300" b="1" dirty="0" smtClean="0"/>
            <a:t>Halkçılık birbirini tamamlayıcı nitelikteki üç unsurdan meydana gelir:</a:t>
          </a:r>
        </a:p>
        <a:p>
          <a:r>
            <a:rPr lang="tr-TR" sz="1300" dirty="0" smtClean="0"/>
            <a:t>   -Kanun önünde herkesin eşitliği</a:t>
          </a:r>
        </a:p>
        <a:p>
          <a:r>
            <a:rPr lang="tr-TR" sz="1300" dirty="0" smtClean="0"/>
            <a:t>   -</a:t>
          </a:r>
          <a:r>
            <a:rPr lang="tr-TR" sz="1300" b="1" dirty="0" smtClean="0">
              <a:solidFill>
                <a:schemeClr val="bg2"/>
              </a:solidFill>
            </a:rPr>
            <a:t>Siyasi demokrasi</a:t>
          </a:r>
        </a:p>
        <a:p>
          <a:r>
            <a:rPr lang="tr-TR" sz="1300" b="1" dirty="0" smtClean="0">
              <a:solidFill>
                <a:schemeClr val="bg2"/>
              </a:solidFill>
            </a:rPr>
            <a:t>   -Sınıf </a:t>
          </a:r>
          <a:r>
            <a:rPr lang="tr-TR" sz="1300" dirty="0" smtClean="0"/>
            <a:t>mücadelesinin reddi ve sosyal dayanışma</a:t>
          </a:r>
        </a:p>
        <a:p>
          <a:endParaRPr lang="tr-TR" sz="1300" dirty="0"/>
        </a:p>
      </dgm:t>
    </dgm:pt>
    <dgm:pt modelId="{244C6D8B-1224-41BB-8D83-53F237BDA5CA}" type="parTrans" cxnId="{588BB5B1-F0B0-4CDB-A50D-8A6DD24D3F10}">
      <dgm:prSet/>
      <dgm:spPr/>
      <dgm:t>
        <a:bodyPr/>
        <a:lstStyle/>
        <a:p>
          <a:endParaRPr lang="tr-TR"/>
        </a:p>
      </dgm:t>
    </dgm:pt>
    <dgm:pt modelId="{BD1A8D75-92D7-46E1-8579-DFFB8EF19A3C}" type="sibTrans" cxnId="{588BB5B1-F0B0-4CDB-A50D-8A6DD24D3F10}">
      <dgm:prSet/>
      <dgm:spPr/>
      <dgm:t>
        <a:bodyPr/>
        <a:lstStyle/>
        <a:p>
          <a:endParaRPr lang="tr-TR"/>
        </a:p>
      </dgm:t>
    </dgm:pt>
    <dgm:pt modelId="{AF365B66-E06F-4454-A0D1-7EB5F6D77CEA}">
      <dgm:prSet custT="1"/>
      <dgm:spPr>
        <a:solidFill>
          <a:srgbClr val="FF99FF">
            <a:alpha val="90000"/>
          </a:srgbClr>
        </a:solidFill>
      </dgm:spPr>
      <dgm:t>
        <a:bodyPr/>
        <a:lstStyle/>
        <a:p>
          <a:r>
            <a:rPr lang="tr-TR" sz="1400" b="1" dirty="0" smtClean="0"/>
            <a:t>Laiklik</a:t>
          </a:r>
          <a:endParaRPr lang="tr-TR" sz="1400" b="1" dirty="0"/>
        </a:p>
      </dgm:t>
    </dgm:pt>
    <dgm:pt modelId="{E392A426-7B20-4189-A2BF-992D436823AE}" type="parTrans" cxnId="{091851E4-C9EA-4679-AA66-1AA8142C652F}">
      <dgm:prSet/>
      <dgm:spPr/>
      <dgm:t>
        <a:bodyPr/>
        <a:lstStyle/>
        <a:p>
          <a:endParaRPr lang="tr-TR"/>
        </a:p>
      </dgm:t>
    </dgm:pt>
    <dgm:pt modelId="{11CC3D95-4942-496C-BE88-5358A3911EFF}" type="sibTrans" cxnId="{091851E4-C9EA-4679-AA66-1AA8142C652F}">
      <dgm:prSet/>
      <dgm:spPr/>
      <dgm:t>
        <a:bodyPr/>
        <a:lstStyle/>
        <a:p>
          <a:endParaRPr lang="tr-TR"/>
        </a:p>
      </dgm:t>
    </dgm:pt>
    <dgm:pt modelId="{1F3CECDA-A478-4A36-97B5-8DD64EA9EAEB}">
      <dgm:prSet custT="1"/>
      <dgm:spPr>
        <a:solidFill>
          <a:srgbClr val="FFCC99">
            <a:alpha val="90000"/>
          </a:srgbClr>
        </a:solidFill>
      </dgm:spPr>
      <dgm:t>
        <a:bodyPr/>
        <a:lstStyle/>
        <a:p>
          <a:r>
            <a:rPr lang="tr-TR" sz="1400" b="1" dirty="0" smtClean="0"/>
            <a:t>İnkılapçılık</a:t>
          </a:r>
          <a:endParaRPr lang="tr-TR" sz="1400" b="1" dirty="0"/>
        </a:p>
      </dgm:t>
    </dgm:pt>
    <dgm:pt modelId="{3185DBFB-117A-4C4A-BEBC-339E473BA012}" type="parTrans" cxnId="{74821DFD-A33E-4792-A38D-E73CC9A37410}">
      <dgm:prSet/>
      <dgm:spPr/>
      <dgm:t>
        <a:bodyPr/>
        <a:lstStyle/>
        <a:p>
          <a:endParaRPr lang="tr-TR"/>
        </a:p>
      </dgm:t>
    </dgm:pt>
    <dgm:pt modelId="{C7E67B00-EC84-4B76-BEB7-95259246A566}" type="sibTrans" cxnId="{74821DFD-A33E-4792-A38D-E73CC9A37410}">
      <dgm:prSet/>
      <dgm:spPr/>
      <dgm:t>
        <a:bodyPr/>
        <a:lstStyle/>
        <a:p>
          <a:endParaRPr lang="tr-TR"/>
        </a:p>
      </dgm:t>
    </dgm:pt>
    <dgm:pt modelId="{342EEE7F-13BA-48B6-B857-F96021EDBED1}">
      <dgm:prSet custT="1"/>
      <dgm:spPr>
        <a:solidFill>
          <a:schemeClr val="accent5">
            <a:lumMod val="60000"/>
            <a:lumOff val="40000"/>
            <a:alpha val="90000"/>
          </a:schemeClr>
        </a:solidFill>
      </dgm:spPr>
      <dgm:t>
        <a:bodyPr/>
        <a:lstStyle/>
        <a:p>
          <a:r>
            <a:rPr lang="tr-TR" sz="1400" b="1" dirty="0" smtClean="0"/>
            <a:t>Devletçilik</a:t>
          </a:r>
          <a:endParaRPr lang="tr-TR" sz="1400" b="1" dirty="0"/>
        </a:p>
      </dgm:t>
    </dgm:pt>
    <dgm:pt modelId="{D7707CB0-0489-4B56-A511-3F877BE5998D}" type="parTrans" cxnId="{89124B35-4AD2-4ACE-98B2-3F0B451A82A0}">
      <dgm:prSet/>
      <dgm:spPr/>
      <dgm:t>
        <a:bodyPr/>
        <a:lstStyle/>
        <a:p>
          <a:endParaRPr lang="tr-TR"/>
        </a:p>
      </dgm:t>
    </dgm:pt>
    <dgm:pt modelId="{0F9E20EC-19E1-4902-9711-05953D82D71F}" type="sibTrans" cxnId="{89124B35-4AD2-4ACE-98B2-3F0B451A82A0}">
      <dgm:prSet/>
      <dgm:spPr/>
      <dgm:t>
        <a:bodyPr/>
        <a:lstStyle/>
        <a:p>
          <a:endParaRPr lang="tr-TR"/>
        </a:p>
      </dgm:t>
    </dgm:pt>
    <dgm:pt modelId="{76C95BBD-475F-4CD9-8288-1397A624793A}">
      <dgm:prSet custT="1"/>
      <dgm:spPr>
        <a:solidFill>
          <a:srgbClr val="FF99FF">
            <a:alpha val="90000"/>
          </a:srgbClr>
        </a:solidFill>
      </dgm:spPr>
      <dgm:t>
        <a:bodyPr/>
        <a:lstStyle/>
        <a:p>
          <a:endParaRPr lang="tr-TR" sz="1100" dirty="0" smtClean="0"/>
        </a:p>
        <a:p>
          <a:r>
            <a:rPr lang="tr-TR" sz="1400" b="1" dirty="0" smtClean="0"/>
            <a:t>ATATÜRKÇÜLÜK VE ATATÜRK İLKELERİ</a:t>
          </a:r>
        </a:p>
        <a:p>
          <a:r>
            <a:rPr lang="tr-TR" sz="1400" dirty="0" smtClean="0"/>
            <a:t>Türk  milletinin bugün ve gelecekte tam bağımsızlığa, huzur ve refaha sahip olması, devletin millet egemenliği esasına dayandırılması, aklın ve ilmim rehberliğinde Türk kültürünün çağdaş uygarlık düzeyi üzerine çıkarılması amacı ile temel esasları yine Atatürk tarafından belirtilen devlet hayatına, fikir hayatına ve ekonomik hayata, toplumun temel kurumlarına ilişkin gerçekçi fikirlere ve ilkelere </a:t>
          </a:r>
          <a:r>
            <a:rPr lang="tr-TR" sz="1400" b="1" dirty="0" smtClean="0"/>
            <a:t>Atatürkçülük denir.</a:t>
          </a:r>
        </a:p>
        <a:p>
          <a:endParaRPr lang="tr-TR" sz="1100" dirty="0" smtClean="0"/>
        </a:p>
      </dgm:t>
    </dgm:pt>
    <dgm:pt modelId="{E5EF89C2-BCDF-436D-81BA-A79FDF6ACE9A}" type="parTrans" cxnId="{1E8ACF5A-50C5-4287-B345-7076DDAF3F74}">
      <dgm:prSet/>
      <dgm:spPr/>
      <dgm:t>
        <a:bodyPr/>
        <a:lstStyle/>
        <a:p>
          <a:endParaRPr lang="tr-TR"/>
        </a:p>
      </dgm:t>
    </dgm:pt>
    <dgm:pt modelId="{B4D004AA-70AC-421B-93B2-BB2046C6D249}" type="sibTrans" cxnId="{1E8ACF5A-50C5-4287-B345-7076DDAF3F74}">
      <dgm:prSet/>
      <dgm:spPr/>
      <dgm:t>
        <a:bodyPr/>
        <a:lstStyle/>
        <a:p>
          <a:endParaRPr lang="tr-TR"/>
        </a:p>
      </dgm:t>
    </dgm:pt>
    <dgm:pt modelId="{E8452174-1BF3-4BD3-ADEA-8B91EFF67C9A}">
      <dgm:prSet custT="1"/>
      <dgm:spPr>
        <a:solidFill>
          <a:srgbClr val="FFFF66">
            <a:alpha val="90000"/>
          </a:srgbClr>
        </a:solidFill>
      </dgm:spPr>
      <dgm:t>
        <a:bodyPr/>
        <a:lstStyle/>
        <a:p>
          <a:r>
            <a:rPr lang="tr-TR" sz="1600" dirty="0" smtClean="0"/>
            <a:t>Halkın kendisini doğrudan doğruya yönetmesi gerektiğine inanan Atatürk, demokrasinin en güzel uygulandığı yönetim şekli olarak cumhuriyeti görmüştür.</a:t>
          </a:r>
        </a:p>
      </dgm:t>
    </dgm:pt>
    <dgm:pt modelId="{7158D3BC-B169-456B-BDD1-B71B23D63293}" type="sibTrans" cxnId="{1AD2C9DF-5328-4176-A9D9-ED59869916A8}">
      <dgm:prSet/>
      <dgm:spPr/>
      <dgm:t>
        <a:bodyPr/>
        <a:lstStyle/>
        <a:p>
          <a:endParaRPr lang="tr-TR" sz="1400"/>
        </a:p>
      </dgm:t>
    </dgm:pt>
    <dgm:pt modelId="{A0628659-1BD5-4464-8008-0671A687833E}" type="parTrans" cxnId="{1AD2C9DF-5328-4176-A9D9-ED59869916A8}">
      <dgm:prSet/>
      <dgm:spPr/>
      <dgm:t>
        <a:bodyPr/>
        <a:lstStyle/>
        <a:p>
          <a:endParaRPr lang="tr-TR" sz="1400"/>
        </a:p>
      </dgm:t>
    </dgm:pt>
    <dgm:pt modelId="{C6308E8D-2D16-4758-9CBA-6D886BC0A2AA}">
      <dgm:prSet custT="1"/>
      <dgm:spPr>
        <a:solidFill>
          <a:srgbClr val="FFFF66">
            <a:alpha val="89804"/>
          </a:srgbClr>
        </a:solidFill>
      </dgm:spPr>
      <dgm:t>
        <a:bodyPr/>
        <a:lstStyle/>
        <a:p>
          <a:r>
            <a:rPr lang="tr-TR" sz="1400" b="1" dirty="0" smtClean="0"/>
            <a:t>Cumhuriyetçilik</a:t>
          </a:r>
          <a:endParaRPr lang="tr-TR" sz="1400" b="1" dirty="0"/>
        </a:p>
      </dgm:t>
    </dgm:pt>
    <dgm:pt modelId="{60971E74-9006-43BC-A826-FF8D518659F9}" type="sibTrans" cxnId="{B0375C82-CCBB-4ACB-AD65-4A52F82BDFD3}">
      <dgm:prSet/>
      <dgm:spPr/>
      <dgm:t>
        <a:bodyPr/>
        <a:lstStyle/>
        <a:p>
          <a:endParaRPr lang="tr-TR" sz="1400"/>
        </a:p>
      </dgm:t>
    </dgm:pt>
    <dgm:pt modelId="{E9F80308-91E4-4D73-8012-3BF0FB466457}" type="parTrans" cxnId="{B0375C82-CCBB-4ACB-AD65-4A52F82BDFD3}">
      <dgm:prSet/>
      <dgm:spPr/>
      <dgm:t>
        <a:bodyPr/>
        <a:lstStyle/>
        <a:p>
          <a:endParaRPr lang="tr-TR" sz="1400"/>
        </a:p>
      </dgm:t>
    </dgm:pt>
    <dgm:pt modelId="{5515CF32-D4C2-4074-98EF-A55377193C14}">
      <dgm:prSet phldrT="[Metin]" custT="1"/>
      <dgm:spPr>
        <a:solidFill>
          <a:srgbClr val="FFFF66">
            <a:alpha val="90000"/>
          </a:srgbClr>
        </a:solidFill>
      </dgm:spPr>
      <dgm:t>
        <a:bodyPr/>
        <a:lstStyle/>
        <a:p>
          <a:r>
            <a:rPr lang="tr-TR" sz="1800" b="1" dirty="0" smtClean="0"/>
            <a:t>Atatürk İlkeleri</a:t>
          </a:r>
          <a:endParaRPr lang="tr-TR" sz="1800" b="1" dirty="0"/>
        </a:p>
      </dgm:t>
    </dgm:pt>
    <dgm:pt modelId="{8A44418C-3E33-4B3B-9FF0-C37BC9E3745E}" type="sibTrans" cxnId="{8419FE6C-A0C0-4073-938F-07A11F77214B}">
      <dgm:prSet/>
      <dgm:spPr/>
      <dgm:t>
        <a:bodyPr/>
        <a:lstStyle/>
        <a:p>
          <a:endParaRPr lang="tr-TR" sz="1400"/>
        </a:p>
      </dgm:t>
    </dgm:pt>
    <dgm:pt modelId="{E726EFAD-5D4D-4007-BD72-1ADA9250448D}" type="parTrans" cxnId="{8419FE6C-A0C0-4073-938F-07A11F77214B}">
      <dgm:prSet/>
      <dgm:spPr/>
      <dgm:t>
        <a:bodyPr/>
        <a:lstStyle/>
        <a:p>
          <a:endParaRPr lang="tr-TR" sz="1400"/>
        </a:p>
      </dgm:t>
    </dgm:pt>
    <dgm:pt modelId="{81479AEF-9C27-4AF7-BE9C-D10324E874A1}">
      <dgm:prSet custT="1"/>
      <dgm:spPr>
        <a:solidFill>
          <a:srgbClr val="FF99FF">
            <a:alpha val="90000"/>
          </a:srgbClr>
        </a:solidFill>
      </dgm:spPr>
      <dgm:t>
        <a:bodyPr/>
        <a:lstStyle/>
        <a:p>
          <a:r>
            <a:rPr lang="tr-TR" sz="1100" dirty="0" smtClean="0"/>
            <a:t>Laiklik, dünya işleri olan devlet düzeninin bu düzeni sağlamak ve korumak için konan hukuk kurallarının dine değil, akıl ve bilime dayandırılması ,kimsenin dini inancına ve vicdan özgürlüğüne karışılmaması demektir.</a:t>
          </a:r>
        </a:p>
        <a:p>
          <a:r>
            <a:rPr lang="tr-TR" sz="1100" dirty="0" smtClean="0"/>
            <a:t>Atatürkçü laiklik anlayışı, laikliğin her alan-da gerçekleşmesini ,devlet yöneticilerinin dini kurallardan değil, toplumun ihtiyaçlarını dikkate alarak akılcılık ve bilimsellikten yararlanarak karar vermelerini istemektedir.</a:t>
          </a:r>
        </a:p>
        <a:p>
          <a:endParaRPr lang="tr-TR" sz="1100" dirty="0"/>
        </a:p>
      </dgm:t>
    </dgm:pt>
    <dgm:pt modelId="{91AD1B4A-D743-412B-9DB8-0A268613B9F3}" type="parTrans" cxnId="{E96212F0-4196-41AC-934F-D1D6CEA61847}">
      <dgm:prSet/>
      <dgm:spPr/>
      <dgm:t>
        <a:bodyPr/>
        <a:lstStyle/>
        <a:p>
          <a:endParaRPr lang="tr-TR"/>
        </a:p>
      </dgm:t>
    </dgm:pt>
    <dgm:pt modelId="{89D80245-2087-450C-8E38-3D25A46EC401}" type="sibTrans" cxnId="{E96212F0-4196-41AC-934F-D1D6CEA61847}">
      <dgm:prSet/>
      <dgm:spPr/>
      <dgm:t>
        <a:bodyPr/>
        <a:lstStyle/>
        <a:p>
          <a:endParaRPr lang="tr-TR"/>
        </a:p>
      </dgm:t>
    </dgm:pt>
    <dgm:pt modelId="{4D92F430-F482-4B27-A737-430C6C8DF314}">
      <dgm:prSet custT="1"/>
      <dgm:spPr>
        <a:solidFill>
          <a:srgbClr val="FFCC99">
            <a:alpha val="90000"/>
          </a:srgbClr>
        </a:solidFill>
      </dgm:spPr>
      <dgm:t>
        <a:bodyPr/>
        <a:lstStyle/>
        <a:p>
          <a:r>
            <a:rPr lang="tr-TR" sz="1400" dirty="0" smtClean="0"/>
            <a:t>Atatürkçü Düşünce Sistemi’nin inkılapçılık anlayışı, çağa göre geri kalmış kurumların ortadan kaldırılması yerine gelişmeyi ve ilerlemeyi  kolaylaştı-</a:t>
          </a:r>
          <a:r>
            <a:rPr lang="tr-TR" sz="1400" dirty="0" err="1" smtClean="0"/>
            <a:t>racak</a:t>
          </a:r>
          <a:r>
            <a:rPr lang="tr-TR" sz="1400" dirty="0" smtClean="0"/>
            <a:t> kurumların getirilmesi esasına dayanır. </a:t>
          </a:r>
          <a:endParaRPr lang="tr-TR" sz="1400" dirty="0"/>
        </a:p>
      </dgm:t>
    </dgm:pt>
    <dgm:pt modelId="{BAA22AC0-9B68-4FC0-A507-D8B05C8E3FA5}" type="parTrans" cxnId="{083B6544-B7D9-4830-AE60-15FE1F5529A5}">
      <dgm:prSet/>
      <dgm:spPr/>
      <dgm:t>
        <a:bodyPr/>
        <a:lstStyle/>
        <a:p>
          <a:endParaRPr lang="tr-TR"/>
        </a:p>
      </dgm:t>
    </dgm:pt>
    <dgm:pt modelId="{FA408736-792F-439F-9F1A-CE60E581DE6A}" type="sibTrans" cxnId="{083B6544-B7D9-4830-AE60-15FE1F5529A5}">
      <dgm:prSet/>
      <dgm:spPr/>
      <dgm:t>
        <a:bodyPr/>
        <a:lstStyle/>
        <a:p>
          <a:endParaRPr lang="tr-TR"/>
        </a:p>
      </dgm:t>
    </dgm:pt>
    <dgm:pt modelId="{6D181174-F297-4AE9-BE91-74665310CDAF}">
      <dgm:prSet custT="1"/>
      <dgm:spPr>
        <a:solidFill>
          <a:schemeClr val="accent5">
            <a:lumMod val="60000"/>
            <a:lumOff val="40000"/>
            <a:alpha val="90000"/>
          </a:schemeClr>
        </a:solidFill>
      </dgm:spPr>
      <dgm:t>
        <a:bodyPr/>
        <a:lstStyle/>
        <a:p>
          <a:r>
            <a:rPr lang="tr-TR" sz="1400" dirty="0" smtClean="0"/>
            <a:t>Atatürk devletçiliği ekonomik hayata ilişkin sosyal ve kültürel konularda da devletin dolaylı bir müdahalesini ister. Atatürk devletçiliği, Türkiye’nin şartlarından ve ihtiyaçların-dan doğmuştur.</a:t>
          </a:r>
          <a:endParaRPr lang="tr-TR" sz="1400" dirty="0"/>
        </a:p>
      </dgm:t>
    </dgm:pt>
    <dgm:pt modelId="{39C0648C-7011-43B2-89AF-5348370978A2}" type="parTrans" cxnId="{2E24C894-A957-417D-81CB-936277D97B38}">
      <dgm:prSet/>
      <dgm:spPr/>
      <dgm:t>
        <a:bodyPr/>
        <a:lstStyle/>
        <a:p>
          <a:endParaRPr lang="tr-TR"/>
        </a:p>
      </dgm:t>
    </dgm:pt>
    <dgm:pt modelId="{D9B0E56E-8558-483B-BD5F-70DF3D3DCEAF}" type="sibTrans" cxnId="{2E24C894-A957-417D-81CB-936277D97B38}">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1C3F098A-5A2D-4799-AA3F-D454D51371E8}" type="pres">
      <dgm:prSet presAssocID="{76C95BBD-475F-4CD9-8288-1397A624793A}" presName="hierRoot1" presStyleCnt="0"/>
      <dgm:spPr/>
    </dgm:pt>
    <dgm:pt modelId="{7142A6A0-8D9D-407A-BFF0-F03C0E4C26C0}" type="pres">
      <dgm:prSet presAssocID="{76C95BBD-475F-4CD9-8288-1397A624793A}" presName="composite" presStyleCnt="0"/>
      <dgm:spPr/>
    </dgm:pt>
    <dgm:pt modelId="{D9050AA0-F6A6-4E75-9B16-1E4B3F9716CE}" type="pres">
      <dgm:prSet presAssocID="{76C95BBD-475F-4CD9-8288-1397A624793A}" presName="background" presStyleLbl="node0" presStyleIdx="0" presStyleCnt="1"/>
      <dgm:spPr/>
    </dgm:pt>
    <dgm:pt modelId="{F20F1599-2DA5-446F-A69B-6E44AAA12125}" type="pres">
      <dgm:prSet presAssocID="{76C95BBD-475F-4CD9-8288-1397A624793A}" presName="text" presStyleLbl="fgAcc0" presStyleIdx="0" presStyleCnt="1" custScaleX="932605" custScaleY="172124" custLinFactY="-49257" custLinFactNeighborX="74973" custLinFactNeighborY="-100000">
        <dgm:presLayoutVars>
          <dgm:chPref val="3"/>
        </dgm:presLayoutVars>
      </dgm:prSet>
      <dgm:spPr/>
      <dgm:t>
        <a:bodyPr/>
        <a:lstStyle/>
        <a:p>
          <a:endParaRPr lang="tr-TR"/>
        </a:p>
      </dgm:t>
    </dgm:pt>
    <dgm:pt modelId="{678536C7-61C1-40E6-9486-9ED4BD8D2841}" type="pres">
      <dgm:prSet presAssocID="{76C95BBD-475F-4CD9-8288-1397A624793A}" presName="hierChild2" presStyleCnt="0"/>
      <dgm:spPr/>
    </dgm:pt>
    <dgm:pt modelId="{FC4C9D16-1AB4-458D-9203-544C994D3AA5}" type="pres">
      <dgm:prSet presAssocID="{E726EFAD-5D4D-4007-BD72-1ADA9250448D}" presName="Name10" presStyleLbl="parChTrans1D2" presStyleIdx="0" presStyleCnt="1"/>
      <dgm:spPr/>
      <dgm:t>
        <a:bodyPr/>
        <a:lstStyle/>
        <a:p>
          <a:endParaRPr lang="tr-TR"/>
        </a:p>
      </dgm:t>
    </dgm:pt>
    <dgm:pt modelId="{0A891EC2-B355-4D49-A3DA-75BA6DA576B9}" type="pres">
      <dgm:prSet presAssocID="{5515CF32-D4C2-4074-98EF-A55377193C14}" presName="hierRoot2" presStyleCnt="0"/>
      <dgm:spPr/>
    </dgm:pt>
    <dgm:pt modelId="{4B0A894A-CC46-4289-BC52-55276E91E9D6}" type="pres">
      <dgm:prSet presAssocID="{5515CF32-D4C2-4074-98EF-A55377193C14}" presName="composite2" presStyleCnt="0"/>
      <dgm:spPr/>
    </dgm:pt>
    <dgm:pt modelId="{B8AEE1E7-FA9C-463C-AC6C-78352CD931BA}" type="pres">
      <dgm:prSet presAssocID="{5515CF32-D4C2-4074-98EF-A55377193C14}" presName="background2" presStyleLbl="node2" presStyleIdx="0" presStyleCnt="1"/>
      <dgm:spPr/>
    </dgm:pt>
    <dgm:pt modelId="{D3768CD2-57F9-4F09-8B8B-8DA442DFB484}" type="pres">
      <dgm:prSet presAssocID="{5515CF32-D4C2-4074-98EF-A55377193C14}" presName="text2" presStyleLbl="fgAcc2" presStyleIdx="0" presStyleCnt="1" custScaleX="332162" custLinFactNeighborX="74236" custLinFactNeighborY="-3768">
        <dgm:presLayoutVars>
          <dgm:chPref val="3"/>
        </dgm:presLayoutVars>
      </dgm:prSet>
      <dgm:spPr/>
      <dgm:t>
        <a:bodyPr/>
        <a:lstStyle/>
        <a:p>
          <a:endParaRPr lang="tr-TR"/>
        </a:p>
      </dgm:t>
    </dgm:pt>
    <dgm:pt modelId="{C0A596C9-3938-4BAD-AAB6-7F09EFBFFE2A}" type="pres">
      <dgm:prSet presAssocID="{5515CF32-D4C2-4074-98EF-A55377193C14}" presName="hierChild3" presStyleCnt="0"/>
      <dgm:spPr/>
    </dgm:pt>
    <dgm:pt modelId="{887F2370-0B58-4CCD-A7CF-DD5D513F9C95}" type="pres">
      <dgm:prSet presAssocID="{E9F80308-91E4-4D73-8012-3BF0FB466457}" presName="Name17" presStyleLbl="parChTrans1D3" presStyleIdx="0" presStyleCnt="6"/>
      <dgm:spPr/>
      <dgm:t>
        <a:bodyPr/>
        <a:lstStyle/>
        <a:p>
          <a:endParaRPr lang="tr-TR"/>
        </a:p>
      </dgm:t>
    </dgm:pt>
    <dgm:pt modelId="{90C6A94F-2567-4385-8BC1-5314246FCE62}" type="pres">
      <dgm:prSet presAssocID="{C6308E8D-2D16-4758-9CBA-6D886BC0A2AA}" presName="hierRoot3" presStyleCnt="0"/>
      <dgm:spPr/>
    </dgm:pt>
    <dgm:pt modelId="{A6FFAD65-3BF8-4B3D-AD16-2FB1580A1CFD}" type="pres">
      <dgm:prSet presAssocID="{C6308E8D-2D16-4758-9CBA-6D886BC0A2AA}" presName="composite3" presStyleCnt="0"/>
      <dgm:spPr/>
    </dgm:pt>
    <dgm:pt modelId="{7370304F-87C1-4F58-8720-94C46604AEB7}" type="pres">
      <dgm:prSet presAssocID="{C6308E8D-2D16-4758-9CBA-6D886BC0A2AA}" presName="background3" presStyleLbl="node3" presStyleIdx="0" presStyleCnt="6"/>
      <dgm:spPr/>
    </dgm:pt>
    <dgm:pt modelId="{39460FE9-B848-4336-AE12-1E0283A45FF0}" type="pres">
      <dgm:prSet presAssocID="{C6308E8D-2D16-4758-9CBA-6D886BC0A2AA}" presName="text3" presStyleLbl="fgAcc3" presStyleIdx="0" presStyleCnt="6" custScaleX="150985">
        <dgm:presLayoutVars>
          <dgm:chPref val="3"/>
        </dgm:presLayoutVars>
      </dgm:prSet>
      <dgm:spPr/>
      <dgm:t>
        <a:bodyPr/>
        <a:lstStyle/>
        <a:p>
          <a:endParaRPr lang="tr-TR"/>
        </a:p>
      </dgm:t>
    </dgm:pt>
    <dgm:pt modelId="{A4E10B3C-1E88-4F0F-A159-AD47BCBD9D1F}" type="pres">
      <dgm:prSet presAssocID="{C6308E8D-2D16-4758-9CBA-6D886BC0A2AA}" presName="hierChild4" presStyleCnt="0"/>
      <dgm:spPr/>
    </dgm:pt>
    <dgm:pt modelId="{9B1AA680-F046-4C85-B314-16CBC77A97A8}" type="pres">
      <dgm:prSet presAssocID="{A0628659-1BD5-4464-8008-0671A687833E}" presName="Name23" presStyleLbl="parChTrans1D4" presStyleIdx="0" presStyleCnt="6"/>
      <dgm:spPr/>
      <dgm:t>
        <a:bodyPr/>
        <a:lstStyle/>
        <a:p>
          <a:endParaRPr lang="tr-TR"/>
        </a:p>
      </dgm:t>
    </dgm:pt>
    <dgm:pt modelId="{CCD2CDB0-EBCA-45BF-AB50-C96687045AF9}" type="pres">
      <dgm:prSet presAssocID="{E8452174-1BF3-4BD3-ADEA-8B91EFF67C9A}" presName="hierRoot4" presStyleCnt="0"/>
      <dgm:spPr/>
    </dgm:pt>
    <dgm:pt modelId="{14F5A74E-8F4E-41C6-A4E8-329536D6111D}" type="pres">
      <dgm:prSet presAssocID="{E8452174-1BF3-4BD3-ADEA-8B91EFF67C9A}" presName="composite4" presStyleCnt="0"/>
      <dgm:spPr/>
    </dgm:pt>
    <dgm:pt modelId="{02344D21-0283-4F9C-9D21-758E8E78E0E8}" type="pres">
      <dgm:prSet presAssocID="{E8452174-1BF3-4BD3-ADEA-8B91EFF67C9A}" presName="background4" presStyleLbl="node4" presStyleIdx="0" presStyleCnt="6"/>
      <dgm:spPr/>
    </dgm:pt>
    <dgm:pt modelId="{A554DC67-C899-42D9-81CD-F37ED992CD29}" type="pres">
      <dgm:prSet presAssocID="{E8452174-1BF3-4BD3-ADEA-8B91EFF67C9A}" presName="text4" presStyleLbl="fgAcc4" presStyleIdx="0" presStyleCnt="6" custScaleX="146049" custScaleY="665369">
        <dgm:presLayoutVars>
          <dgm:chPref val="3"/>
        </dgm:presLayoutVars>
      </dgm:prSet>
      <dgm:spPr/>
      <dgm:t>
        <a:bodyPr/>
        <a:lstStyle/>
        <a:p>
          <a:endParaRPr lang="tr-TR"/>
        </a:p>
      </dgm:t>
    </dgm:pt>
    <dgm:pt modelId="{75E54EA2-94C0-4A6D-BDE2-02AD2707F65E}" type="pres">
      <dgm:prSet presAssocID="{E8452174-1BF3-4BD3-ADEA-8B91EFF67C9A}" presName="hierChild5" presStyleCnt="0"/>
      <dgm:spPr/>
    </dgm:pt>
    <dgm:pt modelId="{480E58F3-939D-40E2-A6B8-0B133A2BCDFD}" type="pres">
      <dgm:prSet presAssocID="{5A50373C-CC5F-4DF6-8158-474308FB0EE7}" presName="Name17" presStyleLbl="parChTrans1D3" presStyleIdx="1" presStyleCnt="6"/>
      <dgm:spPr/>
      <dgm:t>
        <a:bodyPr/>
        <a:lstStyle/>
        <a:p>
          <a:endParaRPr lang="tr-TR"/>
        </a:p>
      </dgm:t>
    </dgm:pt>
    <dgm:pt modelId="{93C4296B-4012-4B2E-80AA-E3293A37012B}" type="pres">
      <dgm:prSet presAssocID="{D941AA4F-C67D-49DB-84BC-DC2D4829D878}" presName="hierRoot3" presStyleCnt="0"/>
      <dgm:spPr/>
    </dgm:pt>
    <dgm:pt modelId="{01559879-1C6E-48C5-9A2B-EA1A1629B83E}" type="pres">
      <dgm:prSet presAssocID="{D941AA4F-C67D-49DB-84BC-DC2D4829D878}" presName="composite3" presStyleCnt="0"/>
      <dgm:spPr/>
    </dgm:pt>
    <dgm:pt modelId="{A3AFA693-28EB-4133-99FB-20F4C8B2517C}" type="pres">
      <dgm:prSet presAssocID="{D941AA4F-C67D-49DB-84BC-DC2D4829D878}" presName="background3" presStyleLbl="node3" presStyleIdx="1" presStyleCnt="6"/>
      <dgm:spPr/>
    </dgm:pt>
    <dgm:pt modelId="{8E5CFBF9-809A-4878-AF7F-E2A046C0A22E}" type="pres">
      <dgm:prSet presAssocID="{D941AA4F-C67D-49DB-84BC-DC2D4829D878}" presName="text3" presStyleLbl="fgAcc3" presStyleIdx="1" presStyleCnt="6" custScaleX="150215">
        <dgm:presLayoutVars>
          <dgm:chPref val="3"/>
        </dgm:presLayoutVars>
      </dgm:prSet>
      <dgm:spPr/>
      <dgm:t>
        <a:bodyPr/>
        <a:lstStyle/>
        <a:p>
          <a:endParaRPr lang="tr-TR"/>
        </a:p>
      </dgm:t>
    </dgm:pt>
    <dgm:pt modelId="{3F7674F3-4034-4B8C-98B8-7AE63943EE01}" type="pres">
      <dgm:prSet presAssocID="{D941AA4F-C67D-49DB-84BC-DC2D4829D878}" presName="hierChild4" presStyleCnt="0"/>
      <dgm:spPr/>
    </dgm:pt>
    <dgm:pt modelId="{2EBC8E82-2CE0-4B00-BE37-082BE8B0C98A}" type="pres">
      <dgm:prSet presAssocID="{C8D88A2C-B7A0-4359-8B4C-3F687C5B46D5}" presName="Name23" presStyleLbl="parChTrans1D4" presStyleIdx="1" presStyleCnt="6"/>
      <dgm:spPr/>
      <dgm:t>
        <a:bodyPr/>
        <a:lstStyle/>
        <a:p>
          <a:endParaRPr lang="tr-TR"/>
        </a:p>
      </dgm:t>
    </dgm:pt>
    <dgm:pt modelId="{44686CF1-5F30-48C8-AC83-2454BF1923A4}" type="pres">
      <dgm:prSet presAssocID="{6CA3636D-DD26-4AF6-886E-25BC0FFA84D7}" presName="hierRoot4" presStyleCnt="0"/>
      <dgm:spPr/>
    </dgm:pt>
    <dgm:pt modelId="{EBB68C89-7F6A-45A7-B350-00165F80815E}" type="pres">
      <dgm:prSet presAssocID="{6CA3636D-DD26-4AF6-886E-25BC0FFA84D7}" presName="composite4" presStyleCnt="0"/>
      <dgm:spPr/>
    </dgm:pt>
    <dgm:pt modelId="{0BB03CC2-1973-4AA0-9EFA-70EB5233F2B7}" type="pres">
      <dgm:prSet presAssocID="{6CA3636D-DD26-4AF6-886E-25BC0FFA84D7}" presName="background4" presStyleLbl="node4" presStyleIdx="1" presStyleCnt="6"/>
      <dgm:spPr/>
    </dgm:pt>
    <dgm:pt modelId="{24E35C6A-9858-488D-B9C0-CE96607F46A7}" type="pres">
      <dgm:prSet presAssocID="{6CA3636D-DD26-4AF6-886E-25BC0FFA84D7}" presName="text4" presStyleLbl="fgAcc4" presStyleIdx="1" presStyleCnt="6" custScaleX="152546" custScaleY="664610">
        <dgm:presLayoutVars>
          <dgm:chPref val="3"/>
        </dgm:presLayoutVars>
      </dgm:prSet>
      <dgm:spPr/>
      <dgm:t>
        <a:bodyPr/>
        <a:lstStyle/>
        <a:p>
          <a:endParaRPr lang="tr-TR"/>
        </a:p>
      </dgm:t>
    </dgm:pt>
    <dgm:pt modelId="{A156241F-C595-4081-90D5-6599E0DFDB8F}" type="pres">
      <dgm:prSet presAssocID="{6CA3636D-DD26-4AF6-886E-25BC0FFA84D7}" presName="hierChild5" presStyleCnt="0"/>
      <dgm:spPr/>
    </dgm:pt>
    <dgm:pt modelId="{AF6F20E6-65DD-4E18-BE68-D1D30C3AF335}" type="pres">
      <dgm:prSet presAssocID="{743E5D35-68D9-4A79-A72B-84917179C638}" presName="Name17" presStyleLbl="parChTrans1D3" presStyleIdx="2" presStyleCnt="6"/>
      <dgm:spPr/>
      <dgm:t>
        <a:bodyPr/>
        <a:lstStyle/>
        <a:p>
          <a:endParaRPr lang="tr-TR"/>
        </a:p>
      </dgm:t>
    </dgm:pt>
    <dgm:pt modelId="{D17E6CF2-F6F4-47A9-B576-B151AC7A5F75}" type="pres">
      <dgm:prSet presAssocID="{86991D2E-E572-442D-9A6F-216827DC74F3}" presName="hierRoot3" presStyleCnt="0"/>
      <dgm:spPr/>
    </dgm:pt>
    <dgm:pt modelId="{7BF669AA-6397-4A20-A7F7-A9F2822FDD1B}" type="pres">
      <dgm:prSet presAssocID="{86991D2E-E572-442D-9A6F-216827DC74F3}" presName="composite3" presStyleCnt="0"/>
      <dgm:spPr/>
    </dgm:pt>
    <dgm:pt modelId="{59AF56D3-6A00-4CC9-A169-02B11F6C8D8C}" type="pres">
      <dgm:prSet presAssocID="{86991D2E-E572-442D-9A6F-216827DC74F3}" presName="background3" presStyleLbl="node3" presStyleIdx="2" presStyleCnt="6"/>
      <dgm:spPr/>
    </dgm:pt>
    <dgm:pt modelId="{17B52970-41F5-476D-A688-AA833EA20E53}" type="pres">
      <dgm:prSet presAssocID="{86991D2E-E572-442D-9A6F-216827DC74F3}" presName="text3" presStyleLbl="fgAcc3" presStyleIdx="2" presStyleCnt="6" custScaleX="129318">
        <dgm:presLayoutVars>
          <dgm:chPref val="3"/>
        </dgm:presLayoutVars>
      </dgm:prSet>
      <dgm:spPr/>
      <dgm:t>
        <a:bodyPr/>
        <a:lstStyle/>
        <a:p>
          <a:endParaRPr lang="tr-TR"/>
        </a:p>
      </dgm:t>
    </dgm:pt>
    <dgm:pt modelId="{2791C8F5-7D40-4923-99D7-8A7434787825}" type="pres">
      <dgm:prSet presAssocID="{86991D2E-E572-442D-9A6F-216827DC74F3}" presName="hierChild4" presStyleCnt="0"/>
      <dgm:spPr/>
    </dgm:pt>
    <dgm:pt modelId="{76510E51-ACA7-44D5-9952-D87F219C4E8C}" type="pres">
      <dgm:prSet presAssocID="{244C6D8B-1224-41BB-8D83-53F237BDA5CA}" presName="Name23" presStyleLbl="parChTrans1D4" presStyleIdx="2" presStyleCnt="6"/>
      <dgm:spPr/>
      <dgm:t>
        <a:bodyPr/>
        <a:lstStyle/>
        <a:p>
          <a:endParaRPr lang="tr-TR"/>
        </a:p>
      </dgm:t>
    </dgm:pt>
    <dgm:pt modelId="{9D920934-AADA-45AE-B423-D075CBB64E6B}" type="pres">
      <dgm:prSet presAssocID="{8277BED9-38C7-413B-BE30-74CB17131270}" presName="hierRoot4" presStyleCnt="0"/>
      <dgm:spPr/>
    </dgm:pt>
    <dgm:pt modelId="{6383CDB6-5ACF-46B2-99A4-1C449C065D98}" type="pres">
      <dgm:prSet presAssocID="{8277BED9-38C7-413B-BE30-74CB17131270}" presName="composite4" presStyleCnt="0"/>
      <dgm:spPr/>
    </dgm:pt>
    <dgm:pt modelId="{2AADF4A5-233C-4FFA-B858-C785CBF922E2}" type="pres">
      <dgm:prSet presAssocID="{8277BED9-38C7-413B-BE30-74CB17131270}" presName="background4" presStyleLbl="node4" presStyleIdx="2" presStyleCnt="6"/>
      <dgm:spPr/>
    </dgm:pt>
    <dgm:pt modelId="{B4D1C7CC-3CDA-430F-8239-0495A0A7618B}" type="pres">
      <dgm:prSet presAssocID="{8277BED9-38C7-413B-BE30-74CB17131270}" presName="text4" presStyleLbl="fgAcc4" presStyleIdx="2" presStyleCnt="6" custScaleX="163163" custScaleY="672828">
        <dgm:presLayoutVars>
          <dgm:chPref val="3"/>
        </dgm:presLayoutVars>
      </dgm:prSet>
      <dgm:spPr/>
      <dgm:t>
        <a:bodyPr/>
        <a:lstStyle/>
        <a:p>
          <a:endParaRPr lang="tr-TR"/>
        </a:p>
      </dgm:t>
    </dgm:pt>
    <dgm:pt modelId="{EB22C541-985C-41F7-B7FA-86E9232DB0F7}" type="pres">
      <dgm:prSet presAssocID="{8277BED9-38C7-413B-BE30-74CB17131270}" presName="hierChild5" presStyleCnt="0"/>
      <dgm:spPr/>
    </dgm:pt>
    <dgm:pt modelId="{66693B17-AF6A-4F03-9E98-71EC1C2754AD}" type="pres">
      <dgm:prSet presAssocID="{E392A426-7B20-4189-A2BF-992D436823AE}" presName="Name17" presStyleLbl="parChTrans1D3" presStyleIdx="3" presStyleCnt="6"/>
      <dgm:spPr/>
      <dgm:t>
        <a:bodyPr/>
        <a:lstStyle/>
        <a:p>
          <a:endParaRPr lang="tr-TR"/>
        </a:p>
      </dgm:t>
    </dgm:pt>
    <dgm:pt modelId="{F659428B-1F7E-486D-92FA-269C53D1673C}" type="pres">
      <dgm:prSet presAssocID="{AF365B66-E06F-4454-A0D1-7EB5F6D77CEA}" presName="hierRoot3" presStyleCnt="0"/>
      <dgm:spPr/>
    </dgm:pt>
    <dgm:pt modelId="{B68EF1FE-6E87-4D95-9908-DF5EF8B770A2}" type="pres">
      <dgm:prSet presAssocID="{AF365B66-E06F-4454-A0D1-7EB5F6D77CEA}" presName="composite3" presStyleCnt="0"/>
      <dgm:spPr/>
    </dgm:pt>
    <dgm:pt modelId="{EEFE5E5D-ACD4-41E0-9FCE-CEDF415468F7}" type="pres">
      <dgm:prSet presAssocID="{AF365B66-E06F-4454-A0D1-7EB5F6D77CEA}" presName="background3" presStyleLbl="node3" presStyleIdx="3" presStyleCnt="6"/>
      <dgm:spPr/>
    </dgm:pt>
    <dgm:pt modelId="{895FCD6F-6632-4830-A015-1E7AACED98B5}" type="pres">
      <dgm:prSet presAssocID="{AF365B66-E06F-4454-A0D1-7EB5F6D77CEA}" presName="text3" presStyleLbl="fgAcc3" presStyleIdx="3" presStyleCnt="6" custScaleX="122222">
        <dgm:presLayoutVars>
          <dgm:chPref val="3"/>
        </dgm:presLayoutVars>
      </dgm:prSet>
      <dgm:spPr/>
      <dgm:t>
        <a:bodyPr/>
        <a:lstStyle/>
        <a:p>
          <a:endParaRPr lang="tr-TR"/>
        </a:p>
      </dgm:t>
    </dgm:pt>
    <dgm:pt modelId="{7BCA711E-1921-469A-A833-6FA15F87E4D6}" type="pres">
      <dgm:prSet presAssocID="{AF365B66-E06F-4454-A0D1-7EB5F6D77CEA}" presName="hierChild4" presStyleCnt="0"/>
      <dgm:spPr/>
    </dgm:pt>
    <dgm:pt modelId="{CDB369C5-B073-4C95-8883-44EABA0AC49A}" type="pres">
      <dgm:prSet presAssocID="{91AD1B4A-D743-412B-9DB8-0A268613B9F3}" presName="Name23" presStyleLbl="parChTrans1D4" presStyleIdx="3" presStyleCnt="6"/>
      <dgm:spPr/>
      <dgm:t>
        <a:bodyPr/>
        <a:lstStyle/>
        <a:p>
          <a:endParaRPr lang="tr-TR"/>
        </a:p>
      </dgm:t>
    </dgm:pt>
    <dgm:pt modelId="{465C2965-AC99-4C05-A8A4-7566790D6B4E}" type="pres">
      <dgm:prSet presAssocID="{81479AEF-9C27-4AF7-BE9C-D10324E874A1}" presName="hierRoot4" presStyleCnt="0"/>
      <dgm:spPr/>
    </dgm:pt>
    <dgm:pt modelId="{6F0AE4BD-DF47-491C-BBA0-2E599513AEC3}" type="pres">
      <dgm:prSet presAssocID="{81479AEF-9C27-4AF7-BE9C-D10324E874A1}" presName="composite4" presStyleCnt="0"/>
      <dgm:spPr/>
    </dgm:pt>
    <dgm:pt modelId="{4F12E910-44C3-4ACB-B87E-51C421BFBA50}" type="pres">
      <dgm:prSet presAssocID="{81479AEF-9C27-4AF7-BE9C-D10324E874A1}" presName="background4" presStyleLbl="node4" presStyleIdx="3" presStyleCnt="6"/>
      <dgm:spPr/>
    </dgm:pt>
    <dgm:pt modelId="{E24EF310-CD37-4EB8-8906-F67776305708}" type="pres">
      <dgm:prSet presAssocID="{81479AEF-9C27-4AF7-BE9C-D10324E874A1}" presName="text4" presStyleLbl="fgAcc4" presStyleIdx="3" presStyleCnt="6" custScaleX="149322" custScaleY="677697">
        <dgm:presLayoutVars>
          <dgm:chPref val="3"/>
        </dgm:presLayoutVars>
      </dgm:prSet>
      <dgm:spPr/>
      <dgm:t>
        <a:bodyPr/>
        <a:lstStyle/>
        <a:p>
          <a:endParaRPr lang="tr-TR"/>
        </a:p>
      </dgm:t>
    </dgm:pt>
    <dgm:pt modelId="{62D0BE62-5594-4D04-9E84-8F278847AA3D}" type="pres">
      <dgm:prSet presAssocID="{81479AEF-9C27-4AF7-BE9C-D10324E874A1}" presName="hierChild5" presStyleCnt="0"/>
      <dgm:spPr/>
    </dgm:pt>
    <dgm:pt modelId="{1ED93CA1-BDB5-4F1C-B581-F12C0BCF26DC}" type="pres">
      <dgm:prSet presAssocID="{3185DBFB-117A-4C4A-BEBC-339E473BA012}" presName="Name17" presStyleLbl="parChTrans1D3" presStyleIdx="4" presStyleCnt="6"/>
      <dgm:spPr/>
      <dgm:t>
        <a:bodyPr/>
        <a:lstStyle/>
        <a:p>
          <a:endParaRPr lang="tr-TR"/>
        </a:p>
      </dgm:t>
    </dgm:pt>
    <dgm:pt modelId="{FFE285ED-E62F-4B74-BB64-7198641D468E}" type="pres">
      <dgm:prSet presAssocID="{1F3CECDA-A478-4A36-97B5-8DD64EA9EAEB}" presName="hierRoot3" presStyleCnt="0"/>
      <dgm:spPr/>
    </dgm:pt>
    <dgm:pt modelId="{BF06EFFE-1163-41D3-9BD9-E50DCB81BA92}" type="pres">
      <dgm:prSet presAssocID="{1F3CECDA-A478-4A36-97B5-8DD64EA9EAEB}" presName="composite3" presStyleCnt="0"/>
      <dgm:spPr/>
    </dgm:pt>
    <dgm:pt modelId="{E87FD62E-5D7D-498E-97A7-DEEC1AF6E298}" type="pres">
      <dgm:prSet presAssocID="{1F3CECDA-A478-4A36-97B5-8DD64EA9EAEB}" presName="background3" presStyleLbl="node3" presStyleIdx="4" presStyleCnt="6"/>
      <dgm:spPr/>
    </dgm:pt>
    <dgm:pt modelId="{FB1225F7-E9B8-478B-BE49-3073102B8D96}" type="pres">
      <dgm:prSet presAssocID="{1F3CECDA-A478-4A36-97B5-8DD64EA9EAEB}" presName="text3" presStyleLbl="fgAcc3" presStyleIdx="4" presStyleCnt="6" custScaleX="115068">
        <dgm:presLayoutVars>
          <dgm:chPref val="3"/>
        </dgm:presLayoutVars>
      </dgm:prSet>
      <dgm:spPr/>
      <dgm:t>
        <a:bodyPr/>
        <a:lstStyle/>
        <a:p>
          <a:endParaRPr lang="tr-TR"/>
        </a:p>
      </dgm:t>
    </dgm:pt>
    <dgm:pt modelId="{880E5100-380B-43DC-8896-A833224316EC}" type="pres">
      <dgm:prSet presAssocID="{1F3CECDA-A478-4A36-97B5-8DD64EA9EAEB}" presName="hierChild4" presStyleCnt="0"/>
      <dgm:spPr/>
    </dgm:pt>
    <dgm:pt modelId="{2FCF8918-D72C-4957-8358-8BAF589BA9BF}" type="pres">
      <dgm:prSet presAssocID="{BAA22AC0-9B68-4FC0-A507-D8B05C8E3FA5}" presName="Name23" presStyleLbl="parChTrans1D4" presStyleIdx="4" presStyleCnt="6"/>
      <dgm:spPr/>
      <dgm:t>
        <a:bodyPr/>
        <a:lstStyle/>
        <a:p>
          <a:endParaRPr lang="tr-TR"/>
        </a:p>
      </dgm:t>
    </dgm:pt>
    <dgm:pt modelId="{423E6043-D0F0-47A2-9090-579045110586}" type="pres">
      <dgm:prSet presAssocID="{4D92F430-F482-4B27-A737-430C6C8DF314}" presName="hierRoot4" presStyleCnt="0"/>
      <dgm:spPr/>
    </dgm:pt>
    <dgm:pt modelId="{7CC70C8E-479D-4096-A8DB-1415A410F752}" type="pres">
      <dgm:prSet presAssocID="{4D92F430-F482-4B27-A737-430C6C8DF314}" presName="composite4" presStyleCnt="0"/>
      <dgm:spPr/>
    </dgm:pt>
    <dgm:pt modelId="{B3817F52-BDA4-412C-9A02-C0703F6A4221}" type="pres">
      <dgm:prSet presAssocID="{4D92F430-F482-4B27-A737-430C6C8DF314}" presName="background4" presStyleLbl="node4" presStyleIdx="4" presStyleCnt="6"/>
      <dgm:spPr/>
    </dgm:pt>
    <dgm:pt modelId="{B6B2B29C-2445-4175-9B9B-9093F8655A24}" type="pres">
      <dgm:prSet presAssocID="{4D92F430-F482-4B27-A737-430C6C8DF314}" presName="text4" presStyleLbl="fgAcc4" presStyleIdx="4" presStyleCnt="6" custScaleX="109577" custScaleY="661640">
        <dgm:presLayoutVars>
          <dgm:chPref val="3"/>
        </dgm:presLayoutVars>
      </dgm:prSet>
      <dgm:spPr/>
      <dgm:t>
        <a:bodyPr/>
        <a:lstStyle/>
        <a:p>
          <a:endParaRPr lang="tr-TR"/>
        </a:p>
      </dgm:t>
    </dgm:pt>
    <dgm:pt modelId="{6917A69D-B332-4834-A315-54356C804479}" type="pres">
      <dgm:prSet presAssocID="{4D92F430-F482-4B27-A737-430C6C8DF314}" presName="hierChild5" presStyleCnt="0"/>
      <dgm:spPr/>
    </dgm:pt>
    <dgm:pt modelId="{C90B3495-A124-4BA3-A8AC-AB35667EBB75}" type="pres">
      <dgm:prSet presAssocID="{D7707CB0-0489-4B56-A511-3F877BE5998D}" presName="Name17" presStyleLbl="parChTrans1D3" presStyleIdx="5" presStyleCnt="6"/>
      <dgm:spPr/>
      <dgm:t>
        <a:bodyPr/>
        <a:lstStyle/>
        <a:p>
          <a:endParaRPr lang="tr-TR"/>
        </a:p>
      </dgm:t>
    </dgm:pt>
    <dgm:pt modelId="{CB8DDD18-B210-4651-B65F-3F4160186537}" type="pres">
      <dgm:prSet presAssocID="{342EEE7F-13BA-48B6-B857-F96021EDBED1}" presName="hierRoot3" presStyleCnt="0"/>
      <dgm:spPr/>
    </dgm:pt>
    <dgm:pt modelId="{1FD84AC7-FF46-4CDA-B6C6-D4BE214AD959}" type="pres">
      <dgm:prSet presAssocID="{342EEE7F-13BA-48B6-B857-F96021EDBED1}" presName="composite3" presStyleCnt="0"/>
      <dgm:spPr/>
    </dgm:pt>
    <dgm:pt modelId="{090E28BB-CFB0-4F65-917F-79A6D4BDC5DD}" type="pres">
      <dgm:prSet presAssocID="{342EEE7F-13BA-48B6-B857-F96021EDBED1}" presName="background3" presStyleLbl="node3" presStyleIdx="5" presStyleCnt="6"/>
      <dgm:spPr/>
    </dgm:pt>
    <dgm:pt modelId="{445DA81E-EF80-40B8-8825-4152149688AF}" type="pres">
      <dgm:prSet presAssocID="{342EEE7F-13BA-48B6-B857-F96021EDBED1}" presName="text3" presStyleLbl="fgAcc3" presStyleIdx="5" presStyleCnt="6" custScaleX="115618">
        <dgm:presLayoutVars>
          <dgm:chPref val="3"/>
        </dgm:presLayoutVars>
      </dgm:prSet>
      <dgm:spPr/>
      <dgm:t>
        <a:bodyPr/>
        <a:lstStyle/>
        <a:p>
          <a:endParaRPr lang="tr-TR"/>
        </a:p>
      </dgm:t>
    </dgm:pt>
    <dgm:pt modelId="{316742CC-F4C1-45A3-81EB-44A838058095}" type="pres">
      <dgm:prSet presAssocID="{342EEE7F-13BA-48B6-B857-F96021EDBED1}" presName="hierChild4" presStyleCnt="0"/>
      <dgm:spPr/>
    </dgm:pt>
    <dgm:pt modelId="{0D512CB2-6CD5-46A1-B176-DF899F07E90B}" type="pres">
      <dgm:prSet presAssocID="{39C0648C-7011-43B2-89AF-5348370978A2}" presName="Name23" presStyleLbl="parChTrans1D4" presStyleIdx="5" presStyleCnt="6"/>
      <dgm:spPr/>
      <dgm:t>
        <a:bodyPr/>
        <a:lstStyle/>
        <a:p>
          <a:endParaRPr lang="tr-TR"/>
        </a:p>
      </dgm:t>
    </dgm:pt>
    <dgm:pt modelId="{C7CBFDD6-4350-4FD7-ABFF-A4827CD6C037}" type="pres">
      <dgm:prSet presAssocID="{6D181174-F297-4AE9-BE91-74665310CDAF}" presName="hierRoot4" presStyleCnt="0"/>
      <dgm:spPr/>
    </dgm:pt>
    <dgm:pt modelId="{12FB7A76-271D-4082-8743-39C10EF14F2F}" type="pres">
      <dgm:prSet presAssocID="{6D181174-F297-4AE9-BE91-74665310CDAF}" presName="composite4" presStyleCnt="0"/>
      <dgm:spPr/>
    </dgm:pt>
    <dgm:pt modelId="{0AED7357-F00D-49CC-8970-26062EB3FB1E}" type="pres">
      <dgm:prSet presAssocID="{6D181174-F297-4AE9-BE91-74665310CDAF}" presName="background4" presStyleLbl="node4" presStyleIdx="5" presStyleCnt="6"/>
      <dgm:spPr/>
    </dgm:pt>
    <dgm:pt modelId="{00909C17-2CB7-46B3-8BC9-60072654A248}" type="pres">
      <dgm:prSet presAssocID="{6D181174-F297-4AE9-BE91-74665310CDAF}" presName="text4" presStyleLbl="fgAcc4" presStyleIdx="5" presStyleCnt="6" custScaleX="117422" custScaleY="688190">
        <dgm:presLayoutVars>
          <dgm:chPref val="3"/>
        </dgm:presLayoutVars>
      </dgm:prSet>
      <dgm:spPr/>
      <dgm:t>
        <a:bodyPr/>
        <a:lstStyle/>
        <a:p>
          <a:endParaRPr lang="tr-TR"/>
        </a:p>
      </dgm:t>
    </dgm:pt>
    <dgm:pt modelId="{21F36B9E-F018-4230-A53D-EF0FD78065A1}" type="pres">
      <dgm:prSet presAssocID="{6D181174-F297-4AE9-BE91-74665310CDAF}" presName="hierChild5" presStyleCnt="0"/>
      <dgm:spPr/>
    </dgm:pt>
  </dgm:ptLst>
  <dgm:cxnLst>
    <dgm:cxn modelId="{00534917-4F62-4428-9EE3-6161CCBF2748}" type="presOf" srcId="{D7707CB0-0489-4B56-A511-3F877BE5998D}" destId="{C90B3495-A124-4BA3-A8AC-AB35667EBB75}" srcOrd="0" destOrd="0" presId="urn:microsoft.com/office/officeart/2005/8/layout/hierarchy1"/>
    <dgm:cxn modelId="{66A43E88-B320-454F-BB25-A0020CE2E186}" type="presOf" srcId="{4D92F430-F482-4B27-A737-430C6C8DF314}" destId="{B6B2B29C-2445-4175-9B9B-9093F8655A24}" srcOrd="0" destOrd="0" presId="urn:microsoft.com/office/officeart/2005/8/layout/hierarchy1"/>
    <dgm:cxn modelId="{6309C234-3DDC-47E6-9598-301D16B01772}" type="presOf" srcId="{C8D88A2C-B7A0-4359-8B4C-3F687C5B46D5}" destId="{2EBC8E82-2CE0-4B00-BE37-082BE8B0C98A}" srcOrd="0" destOrd="0" presId="urn:microsoft.com/office/officeart/2005/8/layout/hierarchy1"/>
    <dgm:cxn modelId="{007220C4-4D1A-4A59-8F0B-A8D24CC2D84D}" type="presOf" srcId="{D941AA4F-C67D-49DB-84BC-DC2D4829D878}" destId="{8E5CFBF9-809A-4878-AF7F-E2A046C0A22E}" srcOrd="0" destOrd="0" presId="urn:microsoft.com/office/officeart/2005/8/layout/hierarchy1"/>
    <dgm:cxn modelId="{1E8ACF5A-50C5-4287-B345-7076DDAF3F74}" srcId="{AEF296F4-D418-44C2-889A-527520DDC60E}" destId="{76C95BBD-475F-4CD9-8288-1397A624793A}" srcOrd="0" destOrd="0" parTransId="{E5EF89C2-BCDF-436D-81BA-A79FDF6ACE9A}" sibTransId="{B4D004AA-70AC-421B-93B2-BB2046C6D249}"/>
    <dgm:cxn modelId="{787026C4-CFA1-40CD-AA70-60F7BE7D356D}" type="presOf" srcId="{91AD1B4A-D743-412B-9DB8-0A268613B9F3}" destId="{CDB369C5-B073-4C95-8883-44EABA0AC49A}" srcOrd="0" destOrd="0" presId="urn:microsoft.com/office/officeart/2005/8/layout/hierarchy1"/>
    <dgm:cxn modelId="{5A3767F0-3D81-43F0-B530-C2B5EE6C8465}" srcId="{D941AA4F-C67D-49DB-84BC-DC2D4829D878}" destId="{6CA3636D-DD26-4AF6-886E-25BC0FFA84D7}" srcOrd="0" destOrd="0" parTransId="{C8D88A2C-B7A0-4359-8B4C-3F687C5B46D5}" sibTransId="{5C38DD15-7603-4ECE-B2C0-80394A748C43}"/>
    <dgm:cxn modelId="{E3282B96-4A00-421C-A2FE-AB213839099A}" type="presOf" srcId="{E9F80308-91E4-4D73-8012-3BF0FB466457}" destId="{887F2370-0B58-4CCD-A7CF-DD5D513F9C95}" srcOrd="0" destOrd="0" presId="urn:microsoft.com/office/officeart/2005/8/layout/hierarchy1"/>
    <dgm:cxn modelId="{4DBC1F96-2AFF-42F3-9C21-3B04C4E8DC00}" type="presOf" srcId="{81479AEF-9C27-4AF7-BE9C-D10324E874A1}" destId="{E24EF310-CD37-4EB8-8906-F67776305708}" srcOrd="0" destOrd="0" presId="urn:microsoft.com/office/officeart/2005/8/layout/hierarchy1"/>
    <dgm:cxn modelId="{9EC2D311-B8DF-47E9-A2D6-FE5158F172C0}" type="presOf" srcId="{6D181174-F297-4AE9-BE91-74665310CDAF}" destId="{00909C17-2CB7-46B3-8BC9-60072654A248}" srcOrd="0" destOrd="0" presId="urn:microsoft.com/office/officeart/2005/8/layout/hierarchy1"/>
    <dgm:cxn modelId="{1AD2C9DF-5328-4176-A9D9-ED59869916A8}" srcId="{C6308E8D-2D16-4758-9CBA-6D886BC0A2AA}" destId="{E8452174-1BF3-4BD3-ADEA-8B91EFF67C9A}" srcOrd="0" destOrd="0" parTransId="{A0628659-1BD5-4464-8008-0671A687833E}" sibTransId="{7158D3BC-B169-456B-BDD1-B71B23D63293}"/>
    <dgm:cxn modelId="{8419FE6C-A0C0-4073-938F-07A11F77214B}" srcId="{76C95BBD-475F-4CD9-8288-1397A624793A}" destId="{5515CF32-D4C2-4074-98EF-A55377193C14}" srcOrd="0" destOrd="0" parTransId="{E726EFAD-5D4D-4007-BD72-1ADA9250448D}" sibTransId="{8A44418C-3E33-4B3B-9FF0-C37BC9E3745E}"/>
    <dgm:cxn modelId="{588BB5B1-F0B0-4CDB-A50D-8A6DD24D3F10}" srcId="{86991D2E-E572-442D-9A6F-216827DC74F3}" destId="{8277BED9-38C7-413B-BE30-74CB17131270}" srcOrd="0" destOrd="0" parTransId="{244C6D8B-1224-41BB-8D83-53F237BDA5CA}" sibTransId="{BD1A8D75-92D7-46E1-8579-DFFB8EF19A3C}"/>
    <dgm:cxn modelId="{89124B35-4AD2-4ACE-98B2-3F0B451A82A0}" srcId="{5515CF32-D4C2-4074-98EF-A55377193C14}" destId="{342EEE7F-13BA-48B6-B857-F96021EDBED1}" srcOrd="5" destOrd="0" parTransId="{D7707CB0-0489-4B56-A511-3F877BE5998D}" sibTransId="{0F9E20EC-19E1-4902-9711-05953D82D71F}"/>
    <dgm:cxn modelId="{63C0AF36-EA61-4DF8-8562-125EBE6B16C7}" type="presOf" srcId="{E392A426-7B20-4189-A2BF-992D436823AE}" destId="{66693B17-AF6A-4F03-9E98-71EC1C2754AD}" srcOrd="0" destOrd="0" presId="urn:microsoft.com/office/officeart/2005/8/layout/hierarchy1"/>
    <dgm:cxn modelId="{3C538FC4-4A77-4F4B-8965-2CA6E9E78AB5}" srcId="{5515CF32-D4C2-4074-98EF-A55377193C14}" destId="{86991D2E-E572-442D-9A6F-216827DC74F3}" srcOrd="2" destOrd="0" parTransId="{743E5D35-68D9-4A79-A72B-84917179C638}" sibTransId="{FF5556A8-21C1-4360-AC84-E26A2F6F3633}"/>
    <dgm:cxn modelId="{7397E76D-970D-4B59-90A2-38F4E5CAE5D7}" type="presOf" srcId="{5A50373C-CC5F-4DF6-8158-474308FB0EE7}" destId="{480E58F3-939D-40E2-A6B8-0B133A2BCDFD}" srcOrd="0" destOrd="0" presId="urn:microsoft.com/office/officeart/2005/8/layout/hierarchy1"/>
    <dgm:cxn modelId="{1366260D-2EB1-406E-B532-152CC81085DE}" type="presOf" srcId="{AF365B66-E06F-4454-A0D1-7EB5F6D77CEA}" destId="{895FCD6F-6632-4830-A015-1E7AACED98B5}" srcOrd="0" destOrd="0" presId="urn:microsoft.com/office/officeart/2005/8/layout/hierarchy1"/>
    <dgm:cxn modelId="{2007EF52-083D-4506-B32F-15A24D6B3226}" type="presOf" srcId="{76C95BBD-475F-4CD9-8288-1397A624793A}" destId="{F20F1599-2DA5-446F-A69B-6E44AAA12125}" srcOrd="0" destOrd="0" presId="urn:microsoft.com/office/officeart/2005/8/layout/hierarchy1"/>
    <dgm:cxn modelId="{B0375C82-CCBB-4ACB-AD65-4A52F82BDFD3}" srcId="{5515CF32-D4C2-4074-98EF-A55377193C14}" destId="{C6308E8D-2D16-4758-9CBA-6D886BC0A2AA}" srcOrd="0" destOrd="0" parTransId="{E9F80308-91E4-4D73-8012-3BF0FB466457}" sibTransId="{60971E74-9006-43BC-A826-FF8D518659F9}"/>
    <dgm:cxn modelId="{17EB169D-D3DB-4333-ADDF-A630168BB11E}" type="presOf" srcId="{39C0648C-7011-43B2-89AF-5348370978A2}" destId="{0D512CB2-6CD5-46A1-B176-DF899F07E90B}" srcOrd="0" destOrd="0" presId="urn:microsoft.com/office/officeart/2005/8/layout/hierarchy1"/>
    <dgm:cxn modelId="{E96212F0-4196-41AC-934F-D1D6CEA61847}" srcId="{AF365B66-E06F-4454-A0D1-7EB5F6D77CEA}" destId="{81479AEF-9C27-4AF7-BE9C-D10324E874A1}" srcOrd="0" destOrd="0" parTransId="{91AD1B4A-D743-412B-9DB8-0A268613B9F3}" sibTransId="{89D80245-2087-450C-8E38-3D25A46EC401}"/>
    <dgm:cxn modelId="{4D76E557-E5B7-4F9B-8BEE-078F6FDDC164}" type="presOf" srcId="{342EEE7F-13BA-48B6-B857-F96021EDBED1}" destId="{445DA81E-EF80-40B8-8825-4152149688AF}" srcOrd="0" destOrd="0" presId="urn:microsoft.com/office/officeart/2005/8/layout/hierarchy1"/>
    <dgm:cxn modelId="{4DB6D876-7325-40F8-8DF2-935E610E8BDF}" type="presOf" srcId="{E726EFAD-5D4D-4007-BD72-1ADA9250448D}" destId="{FC4C9D16-1AB4-458D-9203-544C994D3AA5}" srcOrd="0" destOrd="0" presId="urn:microsoft.com/office/officeart/2005/8/layout/hierarchy1"/>
    <dgm:cxn modelId="{3134D2F8-C3D5-4A62-9C11-AB76EBD15FA1}" type="presOf" srcId="{8277BED9-38C7-413B-BE30-74CB17131270}" destId="{B4D1C7CC-3CDA-430F-8239-0495A0A7618B}" srcOrd="0" destOrd="0" presId="urn:microsoft.com/office/officeart/2005/8/layout/hierarchy1"/>
    <dgm:cxn modelId="{2E24C894-A957-417D-81CB-936277D97B38}" srcId="{342EEE7F-13BA-48B6-B857-F96021EDBED1}" destId="{6D181174-F297-4AE9-BE91-74665310CDAF}" srcOrd="0" destOrd="0" parTransId="{39C0648C-7011-43B2-89AF-5348370978A2}" sibTransId="{D9B0E56E-8558-483B-BD5F-70DF3D3DCEAF}"/>
    <dgm:cxn modelId="{083B6544-B7D9-4830-AE60-15FE1F5529A5}" srcId="{1F3CECDA-A478-4A36-97B5-8DD64EA9EAEB}" destId="{4D92F430-F482-4B27-A737-430C6C8DF314}" srcOrd="0" destOrd="0" parTransId="{BAA22AC0-9B68-4FC0-A507-D8B05C8E3FA5}" sibTransId="{FA408736-792F-439F-9F1A-CE60E581DE6A}"/>
    <dgm:cxn modelId="{824D135B-8EA7-4333-B991-9CF553F8B289}" type="presOf" srcId="{6CA3636D-DD26-4AF6-886E-25BC0FFA84D7}" destId="{24E35C6A-9858-488D-B9C0-CE96607F46A7}" srcOrd="0" destOrd="0" presId="urn:microsoft.com/office/officeart/2005/8/layout/hierarchy1"/>
    <dgm:cxn modelId="{A91942D0-3E2A-4820-8A9A-1DEAD9971C09}" type="presOf" srcId="{244C6D8B-1224-41BB-8D83-53F237BDA5CA}" destId="{76510E51-ACA7-44D5-9952-D87F219C4E8C}" srcOrd="0" destOrd="0" presId="urn:microsoft.com/office/officeart/2005/8/layout/hierarchy1"/>
    <dgm:cxn modelId="{091851E4-C9EA-4679-AA66-1AA8142C652F}" srcId="{5515CF32-D4C2-4074-98EF-A55377193C14}" destId="{AF365B66-E06F-4454-A0D1-7EB5F6D77CEA}" srcOrd="3" destOrd="0" parTransId="{E392A426-7B20-4189-A2BF-992D436823AE}" sibTransId="{11CC3D95-4942-496C-BE88-5358A3911EFF}"/>
    <dgm:cxn modelId="{298A2189-B40F-4235-B953-EB365E760B36}" type="presOf" srcId="{A0628659-1BD5-4464-8008-0671A687833E}" destId="{9B1AA680-F046-4C85-B314-16CBC77A97A8}" srcOrd="0" destOrd="0" presId="urn:microsoft.com/office/officeart/2005/8/layout/hierarchy1"/>
    <dgm:cxn modelId="{AFAC809E-08F7-46E2-8F52-09E0AD55E95F}" srcId="{5515CF32-D4C2-4074-98EF-A55377193C14}" destId="{D941AA4F-C67D-49DB-84BC-DC2D4829D878}" srcOrd="1" destOrd="0" parTransId="{5A50373C-CC5F-4DF6-8158-474308FB0EE7}" sibTransId="{5B870B54-42F0-486D-8BC8-BF4A0F175850}"/>
    <dgm:cxn modelId="{E1EDE837-102F-475B-B4A8-A599996B992C}" type="presOf" srcId="{E8452174-1BF3-4BD3-ADEA-8B91EFF67C9A}" destId="{A554DC67-C899-42D9-81CD-F37ED992CD29}" srcOrd="0" destOrd="0" presId="urn:microsoft.com/office/officeart/2005/8/layout/hierarchy1"/>
    <dgm:cxn modelId="{CD76C931-1C0C-4886-822E-3B623C12DF9C}" type="presOf" srcId="{C6308E8D-2D16-4758-9CBA-6D886BC0A2AA}" destId="{39460FE9-B848-4336-AE12-1E0283A45FF0}" srcOrd="0" destOrd="0" presId="urn:microsoft.com/office/officeart/2005/8/layout/hierarchy1"/>
    <dgm:cxn modelId="{B3833525-352A-49A1-90CB-7356AB48BDBC}" type="presOf" srcId="{BAA22AC0-9B68-4FC0-A507-D8B05C8E3FA5}" destId="{2FCF8918-D72C-4957-8358-8BAF589BA9BF}" srcOrd="0" destOrd="0" presId="urn:microsoft.com/office/officeart/2005/8/layout/hierarchy1"/>
    <dgm:cxn modelId="{3F793865-A775-4004-B13A-F06F7FD4789A}" type="presOf" srcId="{3185DBFB-117A-4C4A-BEBC-339E473BA012}" destId="{1ED93CA1-BDB5-4F1C-B581-F12C0BCF26DC}" srcOrd="0" destOrd="0" presId="urn:microsoft.com/office/officeart/2005/8/layout/hierarchy1"/>
    <dgm:cxn modelId="{BCA5171D-3E00-4E8B-9EAA-C05E76A6C815}" type="presOf" srcId="{5515CF32-D4C2-4074-98EF-A55377193C14}" destId="{D3768CD2-57F9-4F09-8B8B-8DA442DFB484}" srcOrd="0" destOrd="0" presId="urn:microsoft.com/office/officeart/2005/8/layout/hierarchy1"/>
    <dgm:cxn modelId="{240174AA-8486-4C87-AEA0-334CE2D06078}" type="presOf" srcId="{743E5D35-68D9-4A79-A72B-84917179C638}" destId="{AF6F20E6-65DD-4E18-BE68-D1D30C3AF335}" srcOrd="0" destOrd="0" presId="urn:microsoft.com/office/officeart/2005/8/layout/hierarchy1"/>
    <dgm:cxn modelId="{23319EFF-CF45-4871-936F-C8E182660A57}" type="presOf" srcId="{86991D2E-E572-442D-9A6F-216827DC74F3}" destId="{17B52970-41F5-476D-A688-AA833EA20E53}" srcOrd="0" destOrd="0" presId="urn:microsoft.com/office/officeart/2005/8/layout/hierarchy1"/>
    <dgm:cxn modelId="{74821DFD-A33E-4792-A38D-E73CC9A37410}" srcId="{5515CF32-D4C2-4074-98EF-A55377193C14}" destId="{1F3CECDA-A478-4A36-97B5-8DD64EA9EAEB}" srcOrd="4" destOrd="0" parTransId="{3185DBFB-117A-4C4A-BEBC-339E473BA012}" sibTransId="{C7E67B00-EC84-4B76-BEB7-95259246A566}"/>
    <dgm:cxn modelId="{2535220E-BBA7-447B-B571-9620E3544120}" type="presOf" srcId="{AEF296F4-D418-44C2-889A-527520DDC60E}" destId="{050E7A1D-861A-490F-8AF7-3B1C556BFE41}" srcOrd="0" destOrd="0" presId="urn:microsoft.com/office/officeart/2005/8/layout/hierarchy1"/>
    <dgm:cxn modelId="{A054D0F8-5C4F-4402-8B56-046C943D28A6}" type="presOf" srcId="{1F3CECDA-A478-4A36-97B5-8DD64EA9EAEB}" destId="{FB1225F7-E9B8-478B-BE49-3073102B8D96}" srcOrd="0" destOrd="0" presId="urn:microsoft.com/office/officeart/2005/8/layout/hierarchy1"/>
    <dgm:cxn modelId="{E5D6CD00-C459-4AF7-92A6-647D8FF21129}" type="presParOf" srcId="{050E7A1D-861A-490F-8AF7-3B1C556BFE41}" destId="{1C3F098A-5A2D-4799-AA3F-D454D51371E8}" srcOrd="0" destOrd="0" presId="urn:microsoft.com/office/officeart/2005/8/layout/hierarchy1"/>
    <dgm:cxn modelId="{42ED4AA4-94FF-4FCD-92DF-D23E52147951}" type="presParOf" srcId="{1C3F098A-5A2D-4799-AA3F-D454D51371E8}" destId="{7142A6A0-8D9D-407A-BFF0-F03C0E4C26C0}" srcOrd="0" destOrd="0" presId="urn:microsoft.com/office/officeart/2005/8/layout/hierarchy1"/>
    <dgm:cxn modelId="{098BFFD8-3C13-49B9-BFEB-8DDAD751CF44}" type="presParOf" srcId="{7142A6A0-8D9D-407A-BFF0-F03C0E4C26C0}" destId="{D9050AA0-F6A6-4E75-9B16-1E4B3F9716CE}" srcOrd="0" destOrd="0" presId="urn:microsoft.com/office/officeart/2005/8/layout/hierarchy1"/>
    <dgm:cxn modelId="{0C53A221-319C-4976-B96F-643C943E28B1}" type="presParOf" srcId="{7142A6A0-8D9D-407A-BFF0-F03C0E4C26C0}" destId="{F20F1599-2DA5-446F-A69B-6E44AAA12125}" srcOrd="1" destOrd="0" presId="urn:microsoft.com/office/officeart/2005/8/layout/hierarchy1"/>
    <dgm:cxn modelId="{E149B00B-A305-4C4E-924D-EE5348B24003}" type="presParOf" srcId="{1C3F098A-5A2D-4799-AA3F-D454D51371E8}" destId="{678536C7-61C1-40E6-9486-9ED4BD8D2841}" srcOrd="1" destOrd="0" presId="urn:microsoft.com/office/officeart/2005/8/layout/hierarchy1"/>
    <dgm:cxn modelId="{BB4C4DAC-11A1-4F45-83B8-F1938FE00B55}" type="presParOf" srcId="{678536C7-61C1-40E6-9486-9ED4BD8D2841}" destId="{FC4C9D16-1AB4-458D-9203-544C994D3AA5}" srcOrd="0" destOrd="0" presId="urn:microsoft.com/office/officeart/2005/8/layout/hierarchy1"/>
    <dgm:cxn modelId="{9704DB3A-7B41-4C15-AB0F-A19DCC26182C}" type="presParOf" srcId="{678536C7-61C1-40E6-9486-9ED4BD8D2841}" destId="{0A891EC2-B355-4D49-A3DA-75BA6DA576B9}" srcOrd="1" destOrd="0" presId="urn:microsoft.com/office/officeart/2005/8/layout/hierarchy1"/>
    <dgm:cxn modelId="{BDB50E41-FBD6-439E-9535-84EB365AC2E4}" type="presParOf" srcId="{0A891EC2-B355-4D49-A3DA-75BA6DA576B9}" destId="{4B0A894A-CC46-4289-BC52-55276E91E9D6}" srcOrd="0" destOrd="0" presId="urn:microsoft.com/office/officeart/2005/8/layout/hierarchy1"/>
    <dgm:cxn modelId="{672DCF81-88BD-4692-93AD-3385B210CAD3}" type="presParOf" srcId="{4B0A894A-CC46-4289-BC52-55276E91E9D6}" destId="{B8AEE1E7-FA9C-463C-AC6C-78352CD931BA}" srcOrd="0" destOrd="0" presId="urn:microsoft.com/office/officeart/2005/8/layout/hierarchy1"/>
    <dgm:cxn modelId="{D3544FFA-AAC8-4BEE-BF10-856A32A940EC}" type="presParOf" srcId="{4B0A894A-CC46-4289-BC52-55276E91E9D6}" destId="{D3768CD2-57F9-4F09-8B8B-8DA442DFB484}" srcOrd="1" destOrd="0" presId="urn:microsoft.com/office/officeart/2005/8/layout/hierarchy1"/>
    <dgm:cxn modelId="{D8DCAD76-619D-4506-B66A-286C9E88534B}" type="presParOf" srcId="{0A891EC2-B355-4D49-A3DA-75BA6DA576B9}" destId="{C0A596C9-3938-4BAD-AAB6-7F09EFBFFE2A}" srcOrd="1" destOrd="0" presId="urn:microsoft.com/office/officeart/2005/8/layout/hierarchy1"/>
    <dgm:cxn modelId="{4F430338-7CB5-4D2B-A947-9270A44C1A5C}" type="presParOf" srcId="{C0A596C9-3938-4BAD-AAB6-7F09EFBFFE2A}" destId="{887F2370-0B58-4CCD-A7CF-DD5D513F9C95}" srcOrd="0" destOrd="0" presId="urn:microsoft.com/office/officeart/2005/8/layout/hierarchy1"/>
    <dgm:cxn modelId="{F8A554FB-D250-4631-9FE5-7B916C2B8971}" type="presParOf" srcId="{C0A596C9-3938-4BAD-AAB6-7F09EFBFFE2A}" destId="{90C6A94F-2567-4385-8BC1-5314246FCE62}" srcOrd="1" destOrd="0" presId="urn:microsoft.com/office/officeart/2005/8/layout/hierarchy1"/>
    <dgm:cxn modelId="{AB337711-AEAF-4AC3-BBE3-A3461EB8AB12}" type="presParOf" srcId="{90C6A94F-2567-4385-8BC1-5314246FCE62}" destId="{A6FFAD65-3BF8-4B3D-AD16-2FB1580A1CFD}" srcOrd="0" destOrd="0" presId="urn:microsoft.com/office/officeart/2005/8/layout/hierarchy1"/>
    <dgm:cxn modelId="{E7E3C50E-8638-462B-BB87-7AA2681BF558}" type="presParOf" srcId="{A6FFAD65-3BF8-4B3D-AD16-2FB1580A1CFD}" destId="{7370304F-87C1-4F58-8720-94C46604AEB7}" srcOrd="0" destOrd="0" presId="urn:microsoft.com/office/officeart/2005/8/layout/hierarchy1"/>
    <dgm:cxn modelId="{DD551CA5-7A96-4AF4-8AAE-CE8CDA0E3A25}" type="presParOf" srcId="{A6FFAD65-3BF8-4B3D-AD16-2FB1580A1CFD}" destId="{39460FE9-B848-4336-AE12-1E0283A45FF0}" srcOrd="1" destOrd="0" presId="urn:microsoft.com/office/officeart/2005/8/layout/hierarchy1"/>
    <dgm:cxn modelId="{478D3CDF-542B-42D9-B70A-615E533A56DD}" type="presParOf" srcId="{90C6A94F-2567-4385-8BC1-5314246FCE62}" destId="{A4E10B3C-1E88-4F0F-A159-AD47BCBD9D1F}" srcOrd="1" destOrd="0" presId="urn:microsoft.com/office/officeart/2005/8/layout/hierarchy1"/>
    <dgm:cxn modelId="{3B834828-611D-4B18-9A06-CF47FC43D966}" type="presParOf" srcId="{A4E10B3C-1E88-4F0F-A159-AD47BCBD9D1F}" destId="{9B1AA680-F046-4C85-B314-16CBC77A97A8}" srcOrd="0" destOrd="0" presId="urn:microsoft.com/office/officeart/2005/8/layout/hierarchy1"/>
    <dgm:cxn modelId="{F0A89673-EB21-463B-818F-3F2B710B1487}" type="presParOf" srcId="{A4E10B3C-1E88-4F0F-A159-AD47BCBD9D1F}" destId="{CCD2CDB0-EBCA-45BF-AB50-C96687045AF9}" srcOrd="1" destOrd="0" presId="urn:microsoft.com/office/officeart/2005/8/layout/hierarchy1"/>
    <dgm:cxn modelId="{97C62C14-0F36-49D9-9D46-C39F5FE36F5F}" type="presParOf" srcId="{CCD2CDB0-EBCA-45BF-AB50-C96687045AF9}" destId="{14F5A74E-8F4E-41C6-A4E8-329536D6111D}" srcOrd="0" destOrd="0" presId="urn:microsoft.com/office/officeart/2005/8/layout/hierarchy1"/>
    <dgm:cxn modelId="{AFD8F954-7F22-469C-9E3C-644A37D188D8}" type="presParOf" srcId="{14F5A74E-8F4E-41C6-A4E8-329536D6111D}" destId="{02344D21-0283-4F9C-9D21-758E8E78E0E8}" srcOrd="0" destOrd="0" presId="urn:microsoft.com/office/officeart/2005/8/layout/hierarchy1"/>
    <dgm:cxn modelId="{411860CE-EC97-41FE-BCBC-1172A7EB5A79}" type="presParOf" srcId="{14F5A74E-8F4E-41C6-A4E8-329536D6111D}" destId="{A554DC67-C899-42D9-81CD-F37ED992CD29}" srcOrd="1" destOrd="0" presId="urn:microsoft.com/office/officeart/2005/8/layout/hierarchy1"/>
    <dgm:cxn modelId="{BF7D51C6-7B54-4D93-9CE0-C94699BA932A}" type="presParOf" srcId="{CCD2CDB0-EBCA-45BF-AB50-C96687045AF9}" destId="{75E54EA2-94C0-4A6D-BDE2-02AD2707F65E}" srcOrd="1" destOrd="0" presId="urn:microsoft.com/office/officeart/2005/8/layout/hierarchy1"/>
    <dgm:cxn modelId="{46FA5C7E-2847-4840-A9CE-F664A49BA5AC}" type="presParOf" srcId="{C0A596C9-3938-4BAD-AAB6-7F09EFBFFE2A}" destId="{480E58F3-939D-40E2-A6B8-0B133A2BCDFD}" srcOrd="2" destOrd="0" presId="urn:microsoft.com/office/officeart/2005/8/layout/hierarchy1"/>
    <dgm:cxn modelId="{D5DD7F6D-37E1-44BC-931B-1F27986A7A54}" type="presParOf" srcId="{C0A596C9-3938-4BAD-AAB6-7F09EFBFFE2A}" destId="{93C4296B-4012-4B2E-80AA-E3293A37012B}" srcOrd="3" destOrd="0" presId="urn:microsoft.com/office/officeart/2005/8/layout/hierarchy1"/>
    <dgm:cxn modelId="{E7A67E4C-EE25-4191-AD6C-7278D645B221}" type="presParOf" srcId="{93C4296B-4012-4B2E-80AA-E3293A37012B}" destId="{01559879-1C6E-48C5-9A2B-EA1A1629B83E}" srcOrd="0" destOrd="0" presId="urn:microsoft.com/office/officeart/2005/8/layout/hierarchy1"/>
    <dgm:cxn modelId="{2474EBD3-BEDE-4049-A91C-5223BB5B8A99}" type="presParOf" srcId="{01559879-1C6E-48C5-9A2B-EA1A1629B83E}" destId="{A3AFA693-28EB-4133-99FB-20F4C8B2517C}" srcOrd="0" destOrd="0" presId="urn:microsoft.com/office/officeart/2005/8/layout/hierarchy1"/>
    <dgm:cxn modelId="{3B1259CC-EED5-42E6-B612-3BB4464F9733}" type="presParOf" srcId="{01559879-1C6E-48C5-9A2B-EA1A1629B83E}" destId="{8E5CFBF9-809A-4878-AF7F-E2A046C0A22E}" srcOrd="1" destOrd="0" presId="urn:microsoft.com/office/officeart/2005/8/layout/hierarchy1"/>
    <dgm:cxn modelId="{5D8ABE24-7FAA-47A0-A424-127036E2542A}" type="presParOf" srcId="{93C4296B-4012-4B2E-80AA-E3293A37012B}" destId="{3F7674F3-4034-4B8C-98B8-7AE63943EE01}" srcOrd="1" destOrd="0" presId="urn:microsoft.com/office/officeart/2005/8/layout/hierarchy1"/>
    <dgm:cxn modelId="{FDD75507-611B-4213-87D2-33F3879DA31A}" type="presParOf" srcId="{3F7674F3-4034-4B8C-98B8-7AE63943EE01}" destId="{2EBC8E82-2CE0-4B00-BE37-082BE8B0C98A}" srcOrd="0" destOrd="0" presId="urn:microsoft.com/office/officeart/2005/8/layout/hierarchy1"/>
    <dgm:cxn modelId="{B6AA9326-FF95-456A-A339-969D9C131C66}" type="presParOf" srcId="{3F7674F3-4034-4B8C-98B8-7AE63943EE01}" destId="{44686CF1-5F30-48C8-AC83-2454BF1923A4}" srcOrd="1" destOrd="0" presId="urn:microsoft.com/office/officeart/2005/8/layout/hierarchy1"/>
    <dgm:cxn modelId="{55DDD233-4CAC-4B99-9055-9C0188DED63C}" type="presParOf" srcId="{44686CF1-5F30-48C8-AC83-2454BF1923A4}" destId="{EBB68C89-7F6A-45A7-B350-00165F80815E}" srcOrd="0" destOrd="0" presId="urn:microsoft.com/office/officeart/2005/8/layout/hierarchy1"/>
    <dgm:cxn modelId="{CDA58977-7DED-44A9-B009-D9219BA8115B}" type="presParOf" srcId="{EBB68C89-7F6A-45A7-B350-00165F80815E}" destId="{0BB03CC2-1973-4AA0-9EFA-70EB5233F2B7}" srcOrd="0" destOrd="0" presId="urn:microsoft.com/office/officeart/2005/8/layout/hierarchy1"/>
    <dgm:cxn modelId="{D1137251-ED94-4BE9-9ADB-B10444B81001}" type="presParOf" srcId="{EBB68C89-7F6A-45A7-B350-00165F80815E}" destId="{24E35C6A-9858-488D-B9C0-CE96607F46A7}" srcOrd="1" destOrd="0" presId="urn:microsoft.com/office/officeart/2005/8/layout/hierarchy1"/>
    <dgm:cxn modelId="{AC204A7D-F51B-44FC-92B7-6E3BE85F4DE4}" type="presParOf" srcId="{44686CF1-5F30-48C8-AC83-2454BF1923A4}" destId="{A156241F-C595-4081-90D5-6599E0DFDB8F}" srcOrd="1" destOrd="0" presId="urn:microsoft.com/office/officeart/2005/8/layout/hierarchy1"/>
    <dgm:cxn modelId="{82985283-070B-4D6F-AA4B-8CD092AC5377}" type="presParOf" srcId="{C0A596C9-3938-4BAD-AAB6-7F09EFBFFE2A}" destId="{AF6F20E6-65DD-4E18-BE68-D1D30C3AF335}" srcOrd="4" destOrd="0" presId="urn:microsoft.com/office/officeart/2005/8/layout/hierarchy1"/>
    <dgm:cxn modelId="{EBF975C8-3F54-464D-9D19-CE00981FCEB7}" type="presParOf" srcId="{C0A596C9-3938-4BAD-AAB6-7F09EFBFFE2A}" destId="{D17E6CF2-F6F4-47A9-B576-B151AC7A5F75}" srcOrd="5" destOrd="0" presId="urn:microsoft.com/office/officeart/2005/8/layout/hierarchy1"/>
    <dgm:cxn modelId="{E11A4CC1-5AE8-492B-A6EC-C0162A50EDEA}" type="presParOf" srcId="{D17E6CF2-F6F4-47A9-B576-B151AC7A5F75}" destId="{7BF669AA-6397-4A20-A7F7-A9F2822FDD1B}" srcOrd="0" destOrd="0" presId="urn:microsoft.com/office/officeart/2005/8/layout/hierarchy1"/>
    <dgm:cxn modelId="{CD08B96B-6153-4F20-8D7D-AED6B2D6F0FF}" type="presParOf" srcId="{7BF669AA-6397-4A20-A7F7-A9F2822FDD1B}" destId="{59AF56D3-6A00-4CC9-A169-02B11F6C8D8C}" srcOrd="0" destOrd="0" presId="urn:microsoft.com/office/officeart/2005/8/layout/hierarchy1"/>
    <dgm:cxn modelId="{13B191E0-FA76-4DEB-BD28-1A12B45833E8}" type="presParOf" srcId="{7BF669AA-6397-4A20-A7F7-A9F2822FDD1B}" destId="{17B52970-41F5-476D-A688-AA833EA20E53}" srcOrd="1" destOrd="0" presId="urn:microsoft.com/office/officeart/2005/8/layout/hierarchy1"/>
    <dgm:cxn modelId="{FC5DA1DF-4CE2-4A19-8B75-C5031BD5546E}" type="presParOf" srcId="{D17E6CF2-F6F4-47A9-B576-B151AC7A5F75}" destId="{2791C8F5-7D40-4923-99D7-8A7434787825}" srcOrd="1" destOrd="0" presId="urn:microsoft.com/office/officeart/2005/8/layout/hierarchy1"/>
    <dgm:cxn modelId="{1C312CC3-D5F9-4AC5-9DB5-E2CB1DB15048}" type="presParOf" srcId="{2791C8F5-7D40-4923-99D7-8A7434787825}" destId="{76510E51-ACA7-44D5-9952-D87F219C4E8C}" srcOrd="0" destOrd="0" presId="urn:microsoft.com/office/officeart/2005/8/layout/hierarchy1"/>
    <dgm:cxn modelId="{E38C8447-3DF4-41E2-92AD-1DBCE485A3A7}" type="presParOf" srcId="{2791C8F5-7D40-4923-99D7-8A7434787825}" destId="{9D920934-AADA-45AE-B423-D075CBB64E6B}" srcOrd="1" destOrd="0" presId="urn:microsoft.com/office/officeart/2005/8/layout/hierarchy1"/>
    <dgm:cxn modelId="{30AA2072-5A70-46D1-8A71-D202B3A68F99}" type="presParOf" srcId="{9D920934-AADA-45AE-B423-D075CBB64E6B}" destId="{6383CDB6-5ACF-46B2-99A4-1C449C065D98}" srcOrd="0" destOrd="0" presId="urn:microsoft.com/office/officeart/2005/8/layout/hierarchy1"/>
    <dgm:cxn modelId="{3A5D80CF-34FA-402E-9EF7-56C7E60E0C37}" type="presParOf" srcId="{6383CDB6-5ACF-46B2-99A4-1C449C065D98}" destId="{2AADF4A5-233C-4FFA-B858-C785CBF922E2}" srcOrd="0" destOrd="0" presId="urn:microsoft.com/office/officeart/2005/8/layout/hierarchy1"/>
    <dgm:cxn modelId="{C6F2CD84-AECD-4F01-9E74-D3AD975CAFDE}" type="presParOf" srcId="{6383CDB6-5ACF-46B2-99A4-1C449C065D98}" destId="{B4D1C7CC-3CDA-430F-8239-0495A0A7618B}" srcOrd="1" destOrd="0" presId="urn:microsoft.com/office/officeart/2005/8/layout/hierarchy1"/>
    <dgm:cxn modelId="{EC9FFFAF-03F3-4363-BAD0-592ED7556C11}" type="presParOf" srcId="{9D920934-AADA-45AE-B423-D075CBB64E6B}" destId="{EB22C541-985C-41F7-B7FA-86E9232DB0F7}" srcOrd="1" destOrd="0" presId="urn:microsoft.com/office/officeart/2005/8/layout/hierarchy1"/>
    <dgm:cxn modelId="{2FE688E8-20FC-4691-B71A-590B13863D9E}" type="presParOf" srcId="{C0A596C9-3938-4BAD-AAB6-7F09EFBFFE2A}" destId="{66693B17-AF6A-4F03-9E98-71EC1C2754AD}" srcOrd="6" destOrd="0" presId="urn:microsoft.com/office/officeart/2005/8/layout/hierarchy1"/>
    <dgm:cxn modelId="{27800CFA-6A8B-4824-BDF2-2AB486DF0CFB}" type="presParOf" srcId="{C0A596C9-3938-4BAD-AAB6-7F09EFBFFE2A}" destId="{F659428B-1F7E-486D-92FA-269C53D1673C}" srcOrd="7" destOrd="0" presId="urn:microsoft.com/office/officeart/2005/8/layout/hierarchy1"/>
    <dgm:cxn modelId="{CB8379D1-5D0D-4061-98B0-E29B54D0FC50}" type="presParOf" srcId="{F659428B-1F7E-486D-92FA-269C53D1673C}" destId="{B68EF1FE-6E87-4D95-9908-DF5EF8B770A2}" srcOrd="0" destOrd="0" presId="urn:microsoft.com/office/officeart/2005/8/layout/hierarchy1"/>
    <dgm:cxn modelId="{CAB01EC1-C4F9-438C-8B5D-24959637D6CB}" type="presParOf" srcId="{B68EF1FE-6E87-4D95-9908-DF5EF8B770A2}" destId="{EEFE5E5D-ACD4-41E0-9FCE-CEDF415468F7}" srcOrd="0" destOrd="0" presId="urn:microsoft.com/office/officeart/2005/8/layout/hierarchy1"/>
    <dgm:cxn modelId="{78DF6939-21D7-4240-92A4-4F3ABF089782}" type="presParOf" srcId="{B68EF1FE-6E87-4D95-9908-DF5EF8B770A2}" destId="{895FCD6F-6632-4830-A015-1E7AACED98B5}" srcOrd="1" destOrd="0" presId="urn:microsoft.com/office/officeart/2005/8/layout/hierarchy1"/>
    <dgm:cxn modelId="{657FD481-6CCE-4411-A9BA-50243387488B}" type="presParOf" srcId="{F659428B-1F7E-486D-92FA-269C53D1673C}" destId="{7BCA711E-1921-469A-A833-6FA15F87E4D6}" srcOrd="1" destOrd="0" presId="urn:microsoft.com/office/officeart/2005/8/layout/hierarchy1"/>
    <dgm:cxn modelId="{DD4B150D-8811-44F8-A3FA-587C56601D7D}" type="presParOf" srcId="{7BCA711E-1921-469A-A833-6FA15F87E4D6}" destId="{CDB369C5-B073-4C95-8883-44EABA0AC49A}" srcOrd="0" destOrd="0" presId="urn:microsoft.com/office/officeart/2005/8/layout/hierarchy1"/>
    <dgm:cxn modelId="{7D52F116-7FD4-45C8-894D-AC5E0F6BD45E}" type="presParOf" srcId="{7BCA711E-1921-469A-A833-6FA15F87E4D6}" destId="{465C2965-AC99-4C05-A8A4-7566790D6B4E}" srcOrd="1" destOrd="0" presId="urn:microsoft.com/office/officeart/2005/8/layout/hierarchy1"/>
    <dgm:cxn modelId="{DDE73504-D700-43A6-89B0-A6EEC5DCB107}" type="presParOf" srcId="{465C2965-AC99-4C05-A8A4-7566790D6B4E}" destId="{6F0AE4BD-DF47-491C-BBA0-2E599513AEC3}" srcOrd="0" destOrd="0" presId="urn:microsoft.com/office/officeart/2005/8/layout/hierarchy1"/>
    <dgm:cxn modelId="{E262E1EB-8F17-487D-9EED-CEA3CE811774}" type="presParOf" srcId="{6F0AE4BD-DF47-491C-BBA0-2E599513AEC3}" destId="{4F12E910-44C3-4ACB-B87E-51C421BFBA50}" srcOrd="0" destOrd="0" presId="urn:microsoft.com/office/officeart/2005/8/layout/hierarchy1"/>
    <dgm:cxn modelId="{EA995C8E-9D1F-430E-9CE0-04B063BCE6BA}" type="presParOf" srcId="{6F0AE4BD-DF47-491C-BBA0-2E599513AEC3}" destId="{E24EF310-CD37-4EB8-8906-F67776305708}" srcOrd="1" destOrd="0" presId="urn:microsoft.com/office/officeart/2005/8/layout/hierarchy1"/>
    <dgm:cxn modelId="{53D53E36-CB0F-4192-8576-11153DFDEDD9}" type="presParOf" srcId="{465C2965-AC99-4C05-A8A4-7566790D6B4E}" destId="{62D0BE62-5594-4D04-9E84-8F278847AA3D}" srcOrd="1" destOrd="0" presId="urn:microsoft.com/office/officeart/2005/8/layout/hierarchy1"/>
    <dgm:cxn modelId="{9803FC05-1D0E-4913-976E-0A3C7DB9528B}" type="presParOf" srcId="{C0A596C9-3938-4BAD-AAB6-7F09EFBFFE2A}" destId="{1ED93CA1-BDB5-4F1C-B581-F12C0BCF26DC}" srcOrd="8" destOrd="0" presId="urn:microsoft.com/office/officeart/2005/8/layout/hierarchy1"/>
    <dgm:cxn modelId="{43AD8438-8208-4DE6-8258-56B8DCDE2834}" type="presParOf" srcId="{C0A596C9-3938-4BAD-AAB6-7F09EFBFFE2A}" destId="{FFE285ED-E62F-4B74-BB64-7198641D468E}" srcOrd="9" destOrd="0" presId="urn:microsoft.com/office/officeart/2005/8/layout/hierarchy1"/>
    <dgm:cxn modelId="{3D9A423B-4D84-4EC9-8194-FF696DED321F}" type="presParOf" srcId="{FFE285ED-E62F-4B74-BB64-7198641D468E}" destId="{BF06EFFE-1163-41D3-9BD9-E50DCB81BA92}" srcOrd="0" destOrd="0" presId="urn:microsoft.com/office/officeart/2005/8/layout/hierarchy1"/>
    <dgm:cxn modelId="{ACFF7FA7-965C-4D16-9B20-89DB961D3439}" type="presParOf" srcId="{BF06EFFE-1163-41D3-9BD9-E50DCB81BA92}" destId="{E87FD62E-5D7D-498E-97A7-DEEC1AF6E298}" srcOrd="0" destOrd="0" presId="urn:microsoft.com/office/officeart/2005/8/layout/hierarchy1"/>
    <dgm:cxn modelId="{F8335971-CEB9-41B5-9829-FDF2A92DBA37}" type="presParOf" srcId="{BF06EFFE-1163-41D3-9BD9-E50DCB81BA92}" destId="{FB1225F7-E9B8-478B-BE49-3073102B8D96}" srcOrd="1" destOrd="0" presId="urn:microsoft.com/office/officeart/2005/8/layout/hierarchy1"/>
    <dgm:cxn modelId="{9DAE2C57-5CCA-4037-B9D9-3E5E22B4812D}" type="presParOf" srcId="{FFE285ED-E62F-4B74-BB64-7198641D468E}" destId="{880E5100-380B-43DC-8896-A833224316EC}" srcOrd="1" destOrd="0" presId="urn:microsoft.com/office/officeart/2005/8/layout/hierarchy1"/>
    <dgm:cxn modelId="{530AFF99-51E1-4C91-B939-8CBB11B1354E}" type="presParOf" srcId="{880E5100-380B-43DC-8896-A833224316EC}" destId="{2FCF8918-D72C-4957-8358-8BAF589BA9BF}" srcOrd="0" destOrd="0" presId="urn:microsoft.com/office/officeart/2005/8/layout/hierarchy1"/>
    <dgm:cxn modelId="{A19D9B4F-39FB-4DA4-B6B5-CB0E76C4D8D7}" type="presParOf" srcId="{880E5100-380B-43DC-8896-A833224316EC}" destId="{423E6043-D0F0-47A2-9090-579045110586}" srcOrd="1" destOrd="0" presId="urn:microsoft.com/office/officeart/2005/8/layout/hierarchy1"/>
    <dgm:cxn modelId="{7D0E1A25-CF5D-4564-BA29-BE60C85DBB81}" type="presParOf" srcId="{423E6043-D0F0-47A2-9090-579045110586}" destId="{7CC70C8E-479D-4096-A8DB-1415A410F752}" srcOrd="0" destOrd="0" presId="urn:microsoft.com/office/officeart/2005/8/layout/hierarchy1"/>
    <dgm:cxn modelId="{D3D0AA0D-F727-4EFD-874C-60AE20F4D195}" type="presParOf" srcId="{7CC70C8E-479D-4096-A8DB-1415A410F752}" destId="{B3817F52-BDA4-412C-9A02-C0703F6A4221}" srcOrd="0" destOrd="0" presId="urn:microsoft.com/office/officeart/2005/8/layout/hierarchy1"/>
    <dgm:cxn modelId="{EE99051D-9A42-4D18-9CE8-5B9DBD2B6703}" type="presParOf" srcId="{7CC70C8E-479D-4096-A8DB-1415A410F752}" destId="{B6B2B29C-2445-4175-9B9B-9093F8655A24}" srcOrd="1" destOrd="0" presId="urn:microsoft.com/office/officeart/2005/8/layout/hierarchy1"/>
    <dgm:cxn modelId="{E93436B1-57E8-4D89-935B-691E50BF3162}" type="presParOf" srcId="{423E6043-D0F0-47A2-9090-579045110586}" destId="{6917A69D-B332-4834-A315-54356C804479}" srcOrd="1" destOrd="0" presId="urn:microsoft.com/office/officeart/2005/8/layout/hierarchy1"/>
    <dgm:cxn modelId="{5E0C201F-3858-428E-ACD7-98C5DA833BF0}" type="presParOf" srcId="{C0A596C9-3938-4BAD-AAB6-7F09EFBFFE2A}" destId="{C90B3495-A124-4BA3-A8AC-AB35667EBB75}" srcOrd="10" destOrd="0" presId="urn:microsoft.com/office/officeart/2005/8/layout/hierarchy1"/>
    <dgm:cxn modelId="{69405946-A551-47EE-9665-EBE71122E5E2}" type="presParOf" srcId="{C0A596C9-3938-4BAD-AAB6-7F09EFBFFE2A}" destId="{CB8DDD18-B210-4651-B65F-3F4160186537}" srcOrd="11" destOrd="0" presId="urn:microsoft.com/office/officeart/2005/8/layout/hierarchy1"/>
    <dgm:cxn modelId="{9ED3763E-0BA6-422F-8B28-6E786B24FE67}" type="presParOf" srcId="{CB8DDD18-B210-4651-B65F-3F4160186537}" destId="{1FD84AC7-FF46-4CDA-B6C6-D4BE214AD959}" srcOrd="0" destOrd="0" presId="urn:microsoft.com/office/officeart/2005/8/layout/hierarchy1"/>
    <dgm:cxn modelId="{9A041EDB-C9E5-4C7E-A4AD-DEED5AFF575B}" type="presParOf" srcId="{1FD84AC7-FF46-4CDA-B6C6-D4BE214AD959}" destId="{090E28BB-CFB0-4F65-917F-79A6D4BDC5DD}" srcOrd="0" destOrd="0" presId="urn:microsoft.com/office/officeart/2005/8/layout/hierarchy1"/>
    <dgm:cxn modelId="{925D2BDE-00AB-4192-BB91-E747D6117BD1}" type="presParOf" srcId="{1FD84AC7-FF46-4CDA-B6C6-D4BE214AD959}" destId="{445DA81E-EF80-40B8-8825-4152149688AF}" srcOrd="1" destOrd="0" presId="urn:microsoft.com/office/officeart/2005/8/layout/hierarchy1"/>
    <dgm:cxn modelId="{67A7BC4B-2E2A-4868-B276-A03CFFC6EFF4}" type="presParOf" srcId="{CB8DDD18-B210-4651-B65F-3F4160186537}" destId="{316742CC-F4C1-45A3-81EB-44A838058095}" srcOrd="1" destOrd="0" presId="urn:microsoft.com/office/officeart/2005/8/layout/hierarchy1"/>
    <dgm:cxn modelId="{B0EF5151-783F-4E57-8DE1-FEA49B3F1AF5}" type="presParOf" srcId="{316742CC-F4C1-45A3-81EB-44A838058095}" destId="{0D512CB2-6CD5-46A1-B176-DF899F07E90B}" srcOrd="0" destOrd="0" presId="urn:microsoft.com/office/officeart/2005/8/layout/hierarchy1"/>
    <dgm:cxn modelId="{2102A843-24CE-47DA-B550-63D588E0DF89}" type="presParOf" srcId="{316742CC-F4C1-45A3-81EB-44A838058095}" destId="{C7CBFDD6-4350-4FD7-ABFF-A4827CD6C037}" srcOrd="1" destOrd="0" presId="urn:microsoft.com/office/officeart/2005/8/layout/hierarchy1"/>
    <dgm:cxn modelId="{96FE665E-658E-4381-AA65-46404314C44A}" type="presParOf" srcId="{C7CBFDD6-4350-4FD7-ABFF-A4827CD6C037}" destId="{12FB7A76-271D-4082-8743-39C10EF14F2F}" srcOrd="0" destOrd="0" presId="urn:microsoft.com/office/officeart/2005/8/layout/hierarchy1"/>
    <dgm:cxn modelId="{FDFDF599-973A-4064-8B17-C19CA10CFC1B}" type="presParOf" srcId="{12FB7A76-271D-4082-8743-39C10EF14F2F}" destId="{0AED7357-F00D-49CC-8970-26062EB3FB1E}" srcOrd="0" destOrd="0" presId="urn:microsoft.com/office/officeart/2005/8/layout/hierarchy1"/>
    <dgm:cxn modelId="{D04CB980-4BE5-4313-A161-29C89136B19B}" type="presParOf" srcId="{12FB7A76-271D-4082-8743-39C10EF14F2F}" destId="{00909C17-2CB7-46B3-8BC9-60072654A248}" srcOrd="1" destOrd="0" presId="urn:microsoft.com/office/officeart/2005/8/layout/hierarchy1"/>
    <dgm:cxn modelId="{752240AC-138C-4FB2-9472-C1F44D9234A7}" type="presParOf" srcId="{C7CBFDD6-4350-4FD7-ABFF-A4827CD6C037}" destId="{21F36B9E-F018-4230-A53D-EF0FD78065A1}"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46502A-EEB3-420D-A2C9-083F8C50097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88CA8AC-DFCA-472B-8125-1C600C88A6BC}">
      <dgm:prSet phldrT="[Metin]" custT="1"/>
      <dgm:spPr>
        <a:solidFill>
          <a:srgbClr val="FF99FF">
            <a:alpha val="90000"/>
          </a:srgbClr>
        </a:solidFill>
      </dgm:spPr>
      <dgm:t>
        <a:bodyPr/>
        <a:lstStyle/>
        <a:p>
          <a:r>
            <a:rPr lang="tr-TR" sz="2400" b="1" dirty="0" smtClean="0"/>
            <a:t>Balkan Savaşları (1912-1913)</a:t>
          </a:r>
          <a:endParaRPr lang="tr-TR" sz="2400" b="1" dirty="0"/>
        </a:p>
      </dgm:t>
    </dgm:pt>
    <dgm:pt modelId="{1E891914-26F6-44EE-925B-41260D77901D}" type="parTrans" cxnId="{706FE237-BA05-4448-93C2-CD6EE10521DE}">
      <dgm:prSet/>
      <dgm:spPr/>
      <dgm:t>
        <a:bodyPr/>
        <a:lstStyle/>
        <a:p>
          <a:endParaRPr lang="tr-TR" sz="1800"/>
        </a:p>
      </dgm:t>
    </dgm:pt>
    <dgm:pt modelId="{54291630-9B94-471E-B84D-3B2FE67F4A9D}" type="sibTrans" cxnId="{706FE237-BA05-4448-93C2-CD6EE10521DE}">
      <dgm:prSet/>
      <dgm:spPr/>
      <dgm:t>
        <a:bodyPr/>
        <a:lstStyle/>
        <a:p>
          <a:endParaRPr lang="tr-TR" sz="1800"/>
        </a:p>
      </dgm:t>
    </dgm:pt>
    <dgm:pt modelId="{9FEBFE09-627F-4FBA-A581-D976136A5A29}">
      <dgm:prSet phldrT="[Metin]" custT="1"/>
      <dgm:spPr>
        <a:solidFill>
          <a:srgbClr val="CCFF66">
            <a:alpha val="90000"/>
          </a:srgbClr>
        </a:solidFill>
      </dgm:spPr>
      <dgm:t>
        <a:bodyPr/>
        <a:lstStyle/>
        <a:p>
          <a:r>
            <a:rPr lang="tr-TR" sz="2000" b="1" dirty="0" smtClean="0"/>
            <a:t>Birinci Balkan Savaşı </a:t>
          </a:r>
          <a:endParaRPr lang="tr-TR" sz="2000" b="1" dirty="0"/>
        </a:p>
      </dgm:t>
    </dgm:pt>
    <dgm:pt modelId="{D828AEE0-F54A-4142-ABB2-7C0FAA4EA27B}" type="parTrans" cxnId="{674D222D-4BB8-4DAB-AFA2-FF521376D30C}">
      <dgm:prSet/>
      <dgm:spPr/>
      <dgm:t>
        <a:bodyPr/>
        <a:lstStyle/>
        <a:p>
          <a:endParaRPr lang="tr-TR" sz="1800"/>
        </a:p>
      </dgm:t>
    </dgm:pt>
    <dgm:pt modelId="{567766F1-5F50-43C2-99D8-43CE313E5E15}" type="sibTrans" cxnId="{674D222D-4BB8-4DAB-AFA2-FF521376D30C}">
      <dgm:prSet/>
      <dgm:spPr/>
      <dgm:t>
        <a:bodyPr/>
        <a:lstStyle/>
        <a:p>
          <a:endParaRPr lang="tr-TR" sz="1800"/>
        </a:p>
      </dgm:t>
    </dgm:pt>
    <dgm:pt modelId="{4827C473-7E9D-46EF-A9B0-91CE2ED339C8}">
      <dgm:prSet phldrT="[Metin]" custT="1"/>
      <dgm:spPr>
        <a:solidFill>
          <a:srgbClr val="CCFF66">
            <a:alpha val="90000"/>
          </a:srgbClr>
        </a:solidFill>
      </dgm:spPr>
      <dgm:t>
        <a:bodyPr/>
        <a:lstStyle/>
        <a:p>
          <a:pPr>
            <a:lnSpc>
              <a:spcPct val="150000"/>
            </a:lnSpc>
            <a:spcAft>
              <a:spcPts val="0"/>
            </a:spcAft>
          </a:pPr>
          <a:r>
            <a:rPr lang="tr-TR" sz="1800" dirty="0" smtClean="0"/>
            <a:t>Osmanlı’ya karşı; Yunanistan, Bulgaristan, Sırbistan, Karadağ,</a:t>
          </a:r>
          <a:endParaRPr lang="tr-TR" sz="1800" dirty="0"/>
        </a:p>
      </dgm:t>
    </dgm:pt>
    <dgm:pt modelId="{8E5C9383-EA3A-4519-B4CC-2CD1DDCB51CD}" type="parTrans" cxnId="{CBFC424B-6680-4AFC-93F2-218A3F205CDB}">
      <dgm:prSet/>
      <dgm:spPr/>
      <dgm:t>
        <a:bodyPr/>
        <a:lstStyle/>
        <a:p>
          <a:endParaRPr lang="tr-TR" sz="1800"/>
        </a:p>
      </dgm:t>
    </dgm:pt>
    <dgm:pt modelId="{D2CD5C00-289B-41C4-80F0-170319FC8C1E}" type="sibTrans" cxnId="{CBFC424B-6680-4AFC-93F2-218A3F205CDB}">
      <dgm:prSet/>
      <dgm:spPr/>
      <dgm:t>
        <a:bodyPr/>
        <a:lstStyle/>
        <a:p>
          <a:endParaRPr lang="tr-TR" sz="1800"/>
        </a:p>
      </dgm:t>
    </dgm:pt>
    <dgm:pt modelId="{F5FEAE9A-8EBF-4D1C-B016-602A26A8E975}">
      <dgm:prSet phldrT="[Metin]" custT="1"/>
      <dgm:spPr>
        <a:solidFill>
          <a:srgbClr val="CCFF66">
            <a:alpha val="90000"/>
          </a:srgbClr>
        </a:solidFill>
      </dgm:spPr>
      <dgm:t>
        <a:bodyPr/>
        <a:lstStyle/>
        <a:p>
          <a:pPr>
            <a:lnSpc>
              <a:spcPct val="150000"/>
            </a:lnSpc>
            <a:spcAft>
              <a:spcPts val="0"/>
            </a:spcAft>
          </a:pPr>
          <a:r>
            <a:rPr lang="tr-TR" sz="1800" dirty="0" smtClean="0"/>
            <a:t>Londra Antlaşması (1913)</a:t>
          </a:r>
        </a:p>
        <a:p>
          <a:pPr>
            <a:lnSpc>
              <a:spcPct val="150000"/>
            </a:lnSpc>
            <a:spcAft>
              <a:spcPts val="0"/>
            </a:spcAft>
          </a:pPr>
          <a:r>
            <a:rPr lang="tr-TR" sz="1800" dirty="0" smtClean="0"/>
            <a:t>Sınır: Midye-Enez</a:t>
          </a:r>
          <a:endParaRPr lang="tr-TR" sz="1800" dirty="0"/>
        </a:p>
      </dgm:t>
    </dgm:pt>
    <dgm:pt modelId="{138384E8-A991-4975-96E5-316236A46467}" type="parTrans" cxnId="{2A759781-A374-42F8-8BC6-B72C3FE311E5}">
      <dgm:prSet/>
      <dgm:spPr/>
      <dgm:t>
        <a:bodyPr/>
        <a:lstStyle/>
        <a:p>
          <a:endParaRPr lang="tr-TR" sz="1800"/>
        </a:p>
      </dgm:t>
    </dgm:pt>
    <dgm:pt modelId="{5E61A78E-62F9-4CA9-8F46-C174BEA6DD1F}" type="sibTrans" cxnId="{2A759781-A374-42F8-8BC6-B72C3FE311E5}">
      <dgm:prSet/>
      <dgm:spPr/>
      <dgm:t>
        <a:bodyPr/>
        <a:lstStyle/>
        <a:p>
          <a:endParaRPr lang="tr-TR" sz="1800"/>
        </a:p>
      </dgm:t>
    </dgm:pt>
    <dgm:pt modelId="{244B2FA1-A7CF-48EC-A65A-AAD124CE9B62}">
      <dgm:prSet phldrT="[Metin]" custT="1"/>
      <dgm:spPr>
        <a:solidFill>
          <a:schemeClr val="accent6">
            <a:lumMod val="60000"/>
            <a:lumOff val="40000"/>
            <a:alpha val="90000"/>
          </a:schemeClr>
        </a:solidFill>
      </dgm:spPr>
      <dgm:t>
        <a:bodyPr/>
        <a:lstStyle/>
        <a:p>
          <a:r>
            <a:rPr lang="tr-TR" sz="2000" b="1" dirty="0" smtClean="0"/>
            <a:t>İkinci Balkan Savaşı</a:t>
          </a:r>
          <a:endParaRPr lang="tr-TR" sz="2000" b="1" dirty="0"/>
        </a:p>
      </dgm:t>
    </dgm:pt>
    <dgm:pt modelId="{9B1592D7-EA57-402A-9788-B97CCE35D3C8}" type="parTrans" cxnId="{BFFA40E0-F494-4BEE-BBB5-FE91F71AB5F5}">
      <dgm:prSet/>
      <dgm:spPr/>
      <dgm:t>
        <a:bodyPr/>
        <a:lstStyle/>
        <a:p>
          <a:endParaRPr lang="tr-TR" sz="1800"/>
        </a:p>
      </dgm:t>
    </dgm:pt>
    <dgm:pt modelId="{982115FE-2813-4302-8FC8-3EE02F87B595}" type="sibTrans" cxnId="{BFFA40E0-F494-4BEE-BBB5-FE91F71AB5F5}">
      <dgm:prSet/>
      <dgm:spPr/>
      <dgm:t>
        <a:bodyPr/>
        <a:lstStyle/>
        <a:p>
          <a:endParaRPr lang="tr-TR" sz="1800"/>
        </a:p>
      </dgm:t>
    </dgm:pt>
    <dgm:pt modelId="{A795D181-711F-452E-B691-2D375C6DAB96}">
      <dgm:prSet phldrT="[Metin]" custT="1"/>
      <dgm:spPr>
        <a:solidFill>
          <a:schemeClr val="accent6">
            <a:lumMod val="60000"/>
            <a:lumOff val="40000"/>
            <a:alpha val="90000"/>
          </a:schemeClr>
        </a:solidFill>
      </dgm:spPr>
      <dgm:t>
        <a:bodyPr/>
        <a:lstStyle/>
        <a:p>
          <a:pPr>
            <a:lnSpc>
              <a:spcPct val="150000"/>
            </a:lnSpc>
            <a:spcAft>
              <a:spcPts val="0"/>
            </a:spcAft>
          </a:pPr>
          <a:r>
            <a:rPr lang="tr-TR" sz="1800" dirty="0" smtClean="0"/>
            <a:t>Bulgaristan’a kaşı; Yunanistan, Sırbistan, Karadağ ve </a:t>
          </a:r>
          <a:r>
            <a:rPr lang="tr-TR" sz="1800" b="1" dirty="0" smtClean="0">
              <a:solidFill>
                <a:schemeClr val="bg2"/>
              </a:solidFill>
            </a:rPr>
            <a:t>Romanya.</a:t>
          </a:r>
        </a:p>
        <a:p>
          <a:pPr>
            <a:lnSpc>
              <a:spcPct val="150000"/>
            </a:lnSpc>
            <a:spcAft>
              <a:spcPts val="0"/>
            </a:spcAft>
          </a:pPr>
          <a:r>
            <a:rPr lang="tr-TR" sz="1800" b="1" dirty="0" smtClean="0">
              <a:solidFill>
                <a:schemeClr val="bg2"/>
              </a:solidFill>
            </a:rPr>
            <a:t>Aralarında Bükreş Antlaşması. </a:t>
          </a:r>
        </a:p>
        <a:p>
          <a:pPr>
            <a:lnSpc>
              <a:spcPct val="150000"/>
            </a:lnSpc>
            <a:spcAft>
              <a:spcPts val="0"/>
            </a:spcAft>
          </a:pPr>
          <a:endParaRPr lang="tr-TR" sz="1800" b="1" dirty="0">
            <a:solidFill>
              <a:schemeClr val="bg2"/>
            </a:solidFill>
          </a:endParaRPr>
        </a:p>
      </dgm:t>
    </dgm:pt>
    <dgm:pt modelId="{9639F42F-AB9B-4A59-A653-91D350886725}" type="parTrans" cxnId="{F4526D9E-48A9-480E-A117-B4DF02C1277E}">
      <dgm:prSet/>
      <dgm:spPr/>
      <dgm:t>
        <a:bodyPr/>
        <a:lstStyle/>
        <a:p>
          <a:endParaRPr lang="tr-TR" sz="1800"/>
        </a:p>
      </dgm:t>
    </dgm:pt>
    <dgm:pt modelId="{3217061A-5014-466F-827F-9439D8AF3B37}" type="sibTrans" cxnId="{F4526D9E-48A9-480E-A117-B4DF02C1277E}">
      <dgm:prSet/>
      <dgm:spPr/>
      <dgm:t>
        <a:bodyPr/>
        <a:lstStyle/>
        <a:p>
          <a:endParaRPr lang="tr-TR" sz="1800"/>
        </a:p>
      </dgm:t>
    </dgm:pt>
    <dgm:pt modelId="{620A9E3E-2E0D-493E-97B0-4D0F7C0B85F0}">
      <dgm:prSet custT="1"/>
      <dgm:spPr>
        <a:solidFill>
          <a:schemeClr val="accent6">
            <a:lumMod val="60000"/>
            <a:lumOff val="40000"/>
            <a:alpha val="90000"/>
          </a:schemeClr>
        </a:solidFill>
      </dgm:spPr>
      <dgm:t>
        <a:bodyPr/>
        <a:lstStyle/>
        <a:p>
          <a:pPr>
            <a:lnSpc>
              <a:spcPct val="150000"/>
            </a:lnSpc>
            <a:spcAft>
              <a:spcPts val="0"/>
            </a:spcAft>
          </a:pPr>
          <a:r>
            <a:rPr lang="tr-TR" sz="1800" dirty="0" smtClean="0"/>
            <a:t>Bulgaristan’la İstanbul, Yunanistan’la Atina Antlaşması</a:t>
          </a:r>
        </a:p>
        <a:p>
          <a:pPr>
            <a:lnSpc>
              <a:spcPct val="150000"/>
            </a:lnSpc>
            <a:spcAft>
              <a:spcPts val="0"/>
            </a:spcAft>
          </a:pPr>
          <a:r>
            <a:rPr lang="tr-TR" sz="1800" dirty="0" smtClean="0"/>
            <a:t>Sınır: Meriç Nehri</a:t>
          </a:r>
          <a:endParaRPr lang="tr-TR" sz="1800" dirty="0"/>
        </a:p>
      </dgm:t>
    </dgm:pt>
    <dgm:pt modelId="{F1E5C12C-28C9-4043-9251-47745A272F64}" type="parTrans" cxnId="{449897E8-E7DD-4466-A184-3BAE8687BF05}">
      <dgm:prSet/>
      <dgm:spPr/>
      <dgm:t>
        <a:bodyPr/>
        <a:lstStyle/>
        <a:p>
          <a:endParaRPr lang="tr-TR" sz="1800"/>
        </a:p>
      </dgm:t>
    </dgm:pt>
    <dgm:pt modelId="{4F32CF8B-35E4-4245-A4E4-63CEF791499E}" type="sibTrans" cxnId="{449897E8-E7DD-4466-A184-3BAE8687BF05}">
      <dgm:prSet/>
      <dgm:spPr/>
      <dgm:t>
        <a:bodyPr/>
        <a:lstStyle/>
        <a:p>
          <a:endParaRPr lang="tr-TR" sz="1800"/>
        </a:p>
      </dgm:t>
    </dgm:pt>
    <dgm:pt modelId="{A2FFF963-A82D-4BB1-9838-37E2508E4887}" type="pres">
      <dgm:prSet presAssocID="{3846502A-EEB3-420D-A2C9-083F8C500979}" presName="hierChild1" presStyleCnt="0">
        <dgm:presLayoutVars>
          <dgm:chPref val="1"/>
          <dgm:dir/>
          <dgm:animOne val="branch"/>
          <dgm:animLvl val="lvl"/>
          <dgm:resizeHandles/>
        </dgm:presLayoutVars>
      </dgm:prSet>
      <dgm:spPr/>
      <dgm:t>
        <a:bodyPr/>
        <a:lstStyle/>
        <a:p>
          <a:endParaRPr lang="tr-TR"/>
        </a:p>
      </dgm:t>
    </dgm:pt>
    <dgm:pt modelId="{BABBF08C-43EB-45A9-87CA-C724738DED24}" type="pres">
      <dgm:prSet presAssocID="{A88CA8AC-DFCA-472B-8125-1C600C88A6BC}" presName="hierRoot1" presStyleCnt="0"/>
      <dgm:spPr/>
    </dgm:pt>
    <dgm:pt modelId="{6AE1FC47-7A68-405C-84A6-566FF6B40F5F}" type="pres">
      <dgm:prSet presAssocID="{A88CA8AC-DFCA-472B-8125-1C600C88A6BC}" presName="composite" presStyleCnt="0"/>
      <dgm:spPr/>
    </dgm:pt>
    <dgm:pt modelId="{818AEDBE-02E6-4231-A670-D25984A91FCF}" type="pres">
      <dgm:prSet presAssocID="{A88CA8AC-DFCA-472B-8125-1C600C88A6BC}" presName="background" presStyleLbl="node0" presStyleIdx="0" presStyleCnt="1"/>
      <dgm:spPr/>
    </dgm:pt>
    <dgm:pt modelId="{30731338-F010-406C-96BF-F18CE928BA68}" type="pres">
      <dgm:prSet presAssocID="{A88CA8AC-DFCA-472B-8125-1C600C88A6BC}" presName="text" presStyleLbl="fgAcc0" presStyleIdx="0" presStyleCnt="1" custScaleX="227646" custScaleY="51886">
        <dgm:presLayoutVars>
          <dgm:chPref val="3"/>
        </dgm:presLayoutVars>
      </dgm:prSet>
      <dgm:spPr/>
      <dgm:t>
        <a:bodyPr/>
        <a:lstStyle/>
        <a:p>
          <a:endParaRPr lang="tr-TR"/>
        </a:p>
      </dgm:t>
    </dgm:pt>
    <dgm:pt modelId="{5B326320-3DB1-4879-AE85-F92FF5C3D9A9}" type="pres">
      <dgm:prSet presAssocID="{A88CA8AC-DFCA-472B-8125-1C600C88A6BC}" presName="hierChild2" presStyleCnt="0"/>
      <dgm:spPr/>
    </dgm:pt>
    <dgm:pt modelId="{B3897093-DF8C-4664-BD59-153B7BDE2455}" type="pres">
      <dgm:prSet presAssocID="{D828AEE0-F54A-4142-ABB2-7C0FAA4EA27B}" presName="Name10" presStyleLbl="parChTrans1D2" presStyleIdx="0" presStyleCnt="2"/>
      <dgm:spPr/>
      <dgm:t>
        <a:bodyPr/>
        <a:lstStyle/>
        <a:p>
          <a:endParaRPr lang="tr-TR"/>
        </a:p>
      </dgm:t>
    </dgm:pt>
    <dgm:pt modelId="{89A5914E-8D92-466A-BEAD-20DE6B4396CD}" type="pres">
      <dgm:prSet presAssocID="{9FEBFE09-627F-4FBA-A581-D976136A5A29}" presName="hierRoot2" presStyleCnt="0"/>
      <dgm:spPr/>
    </dgm:pt>
    <dgm:pt modelId="{5DAE9E98-CA27-4687-A508-7629EE46D453}" type="pres">
      <dgm:prSet presAssocID="{9FEBFE09-627F-4FBA-A581-D976136A5A29}" presName="composite2" presStyleCnt="0"/>
      <dgm:spPr/>
    </dgm:pt>
    <dgm:pt modelId="{3E11DE27-FFB5-4AD6-80C0-F231A3159F73}" type="pres">
      <dgm:prSet presAssocID="{9FEBFE09-627F-4FBA-A581-D976136A5A29}" presName="background2" presStyleLbl="node2" presStyleIdx="0" presStyleCnt="2"/>
      <dgm:spPr/>
    </dgm:pt>
    <dgm:pt modelId="{4FD4F101-D51B-4BEB-8FF9-3125E08A1CFA}" type="pres">
      <dgm:prSet presAssocID="{9FEBFE09-627F-4FBA-A581-D976136A5A29}" presName="text2" presStyleLbl="fgAcc2" presStyleIdx="0" presStyleCnt="2" custScaleX="166695" custScaleY="67649" custLinFactNeighborX="-920" custLinFactNeighborY="-5402">
        <dgm:presLayoutVars>
          <dgm:chPref val="3"/>
        </dgm:presLayoutVars>
      </dgm:prSet>
      <dgm:spPr/>
      <dgm:t>
        <a:bodyPr/>
        <a:lstStyle/>
        <a:p>
          <a:endParaRPr lang="tr-TR"/>
        </a:p>
      </dgm:t>
    </dgm:pt>
    <dgm:pt modelId="{81F1D776-2E86-454A-9E2E-700B557CD647}" type="pres">
      <dgm:prSet presAssocID="{9FEBFE09-627F-4FBA-A581-D976136A5A29}" presName="hierChild3" presStyleCnt="0"/>
      <dgm:spPr/>
    </dgm:pt>
    <dgm:pt modelId="{258AC384-863A-4B20-91CD-080C25F96B4F}" type="pres">
      <dgm:prSet presAssocID="{8E5C9383-EA3A-4519-B4CC-2CD1DDCB51CD}" presName="Name17" presStyleLbl="parChTrans1D3" presStyleIdx="0" presStyleCnt="4"/>
      <dgm:spPr/>
      <dgm:t>
        <a:bodyPr/>
        <a:lstStyle/>
        <a:p>
          <a:endParaRPr lang="tr-TR"/>
        </a:p>
      </dgm:t>
    </dgm:pt>
    <dgm:pt modelId="{26486273-FB52-4A6B-AABD-1674FEE05329}" type="pres">
      <dgm:prSet presAssocID="{4827C473-7E9D-46EF-A9B0-91CE2ED339C8}" presName="hierRoot3" presStyleCnt="0"/>
      <dgm:spPr/>
    </dgm:pt>
    <dgm:pt modelId="{B8FDEFAC-9F01-4356-8CFB-98D1155BBCD9}" type="pres">
      <dgm:prSet presAssocID="{4827C473-7E9D-46EF-A9B0-91CE2ED339C8}" presName="composite3" presStyleCnt="0"/>
      <dgm:spPr/>
    </dgm:pt>
    <dgm:pt modelId="{2E1848D2-5CD8-419D-98DE-24F907EFA0FD}" type="pres">
      <dgm:prSet presAssocID="{4827C473-7E9D-46EF-A9B0-91CE2ED339C8}" presName="background3" presStyleLbl="node3" presStyleIdx="0" presStyleCnt="4"/>
      <dgm:spPr/>
    </dgm:pt>
    <dgm:pt modelId="{52904183-9369-41E7-89F2-5CB1EE1B50FA}" type="pres">
      <dgm:prSet presAssocID="{4827C473-7E9D-46EF-A9B0-91CE2ED339C8}" presName="text3" presStyleLbl="fgAcc3" presStyleIdx="0" presStyleCnt="4" custScaleY="180181">
        <dgm:presLayoutVars>
          <dgm:chPref val="3"/>
        </dgm:presLayoutVars>
      </dgm:prSet>
      <dgm:spPr/>
      <dgm:t>
        <a:bodyPr/>
        <a:lstStyle/>
        <a:p>
          <a:endParaRPr lang="tr-TR"/>
        </a:p>
      </dgm:t>
    </dgm:pt>
    <dgm:pt modelId="{BCA83583-B9B6-4535-BA0C-F64443A436CA}" type="pres">
      <dgm:prSet presAssocID="{4827C473-7E9D-46EF-A9B0-91CE2ED339C8}" presName="hierChild4" presStyleCnt="0"/>
      <dgm:spPr/>
    </dgm:pt>
    <dgm:pt modelId="{B8E5D7C7-D570-49B5-A032-A0D3D134C7BB}" type="pres">
      <dgm:prSet presAssocID="{138384E8-A991-4975-96E5-316236A46467}" presName="Name17" presStyleLbl="parChTrans1D3" presStyleIdx="1" presStyleCnt="4"/>
      <dgm:spPr/>
      <dgm:t>
        <a:bodyPr/>
        <a:lstStyle/>
        <a:p>
          <a:endParaRPr lang="tr-TR"/>
        </a:p>
      </dgm:t>
    </dgm:pt>
    <dgm:pt modelId="{1832206D-A983-42B1-BA51-64E556F425A4}" type="pres">
      <dgm:prSet presAssocID="{F5FEAE9A-8EBF-4D1C-B016-602A26A8E975}" presName="hierRoot3" presStyleCnt="0"/>
      <dgm:spPr/>
    </dgm:pt>
    <dgm:pt modelId="{7F5F1A88-7759-4400-8E37-93DF6C400D2A}" type="pres">
      <dgm:prSet presAssocID="{F5FEAE9A-8EBF-4D1C-B016-602A26A8E975}" presName="composite3" presStyleCnt="0"/>
      <dgm:spPr/>
    </dgm:pt>
    <dgm:pt modelId="{4E0056AE-25C5-4DF2-A7AE-50AE9BE44939}" type="pres">
      <dgm:prSet presAssocID="{F5FEAE9A-8EBF-4D1C-B016-602A26A8E975}" presName="background3" presStyleLbl="node3" presStyleIdx="1" presStyleCnt="4"/>
      <dgm:spPr/>
    </dgm:pt>
    <dgm:pt modelId="{A875AC50-7C82-4A23-8C2A-D5617D344E2D}" type="pres">
      <dgm:prSet presAssocID="{F5FEAE9A-8EBF-4D1C-B016-602A26A8E975}" presName="text3" presStyleLbl="fgAcc3" presStyleIdx="1" presStyleCnt="4" custScaleY="180344">
        <dgm:presLayoutVars>
          <dgm:chPref val="3"/>
        </dgm:presLayoutVars>
      </dgm:prSet>
      <dgm:spPr/>
      <dgm:t>
        <a:bodyPr/>
        <a:lstStyle/>
        <a:p>
          <a:endParaRPr lang="tr-TR"/>
        </a:p>
      </dgm:t>
    </dgm:pt>
    <dgm:pt modelId="{B0428C7F-5923-44E2-AE15-8E6FD8C573A4}" type="pres">
      <dgm:prSet presAssocID="{F5FEAE9A-8EBF-4D1C-B016-602A26A8E975}" presName="hierChild4" presStyleCnt="0"/>
      <dgm:spPr/>
    </dgm:pt>
    <dgm:pt modelId="{4398B15F-2593-4E14-8F94-F91DC7DE4825}" type="pres">
      <dgm:prSet presAssocID="{9B1592D7-EA57-402A-9788-B97CCE35D3C8}" presName="Name10" presStyleLbl="parChTrans1D2" presStyleIdx="1" presStyleCnt="2"/>
      <dgm:spPr/>
      <dgm:t>
        <a:bodyPr/>
        <a:lstStyle/>
        <a:p>
          <a:endParaRPr lang="tr-TR"/>
        </a:p>
      </dgm:t>
    </dgm:pt>
    <dgm:pt modelId="{9BC5B104-5AE5-42D3-9571-443944A6B483}" type="pres">
      <dgm:prSet presAssocID="{244B2FA1-A7CF-48EC-A65A-AAD124CE9B62}" presName="hierRoot2" presStyleCnt="0"/>
      <dgm:spPr/>
    </dgm:pt>
    <dgm:pt modelId="{078F4BBB-B9C1-43E4-83B0-9D8135BEED0F}" type="pres">
      <dgm:prSet presAssocID="{244B2FA1-A7CF-48EC-A65A-AAD124CE9B62}" presName="composite2" presStyleCnt="0"/>
      <dgm:spPr/>
    </dgm:pt>
    <dgm:pt modelId="{04B4C91E-7953-480A-AFF9-B5213E8F8831}" type="pres">
      <dgm:prSet presAssocID="{244B2FA1-A7CF-48EC-A65A-AAD124CE9B62}" presName="background2" presStyleLbl="node2" presStyleIdx="1" presStyleCnt="2"/>
      <dgm:spPr/>
    </dgm:pt>
    <dgm:pt modelId="{66F09B59-9D74-4283-8947-F522A6E2A5DE}" type="pres">
      <dgm:prSet presAssocID="{244B2FA1-A7CF-48EC-A65A-AAD124CE9B62}" presName="text2" presStyleLbl="fgAcc2" presStyleIdx="1" presStyleCnt="2" custScaleX="150177" custScaleY="67486">
        <dgm:presLayoutVars>
          <dgm:chPref val="3"/>
        </dgm:presLayoutVars>
      </dgm:prSet>
      <dgm:spPr/>
      <dgm:t>
        <a:bodyPr/>
        <a:lstStyle/>
        <a:p>
          <a:endParaRPr lang="tr-TR"/>
        </a:p>
      </dgm:t>
    </dgm:pt>
    <dgm:pt modelId="{5F1FBCF4-7EFB-4AF3-9A62-CA47073CCC3C}" type="pres">
      <dgm:prSet presAssocID="{244B2FA1-A7CF-48EC-A65A-AAD124CE9B62}" presName="hierChild3" presStyleCnt="0"/>
      <dgm:spPr/>
    </dgm:pt>
    <dgm:pt modelId="{05987F16-90C7-45D1-825C-EA263D1A93C7}" type="pres">
      <dgm:prSet presAssocID="{9639F42F-AB9B-4A59-A653-91D350886725}" presName="Name17" presStyleLbl="parChTrans1D3" presStyleIdx="2" presStyleCnt="4"/>
      <dgm:spPr/>
      <dgm:t>
        <a:bodyPr/>
        <a:lstStyle/>
        <a:p>
          <a:endParaRPr lang="tr-TR"/>
        </a:p>
      </dgm:t>
    </dgm:pt>
    <dgm:pt modelId="{CC110E2C-CA7E-4BEF-8E8C-0EA3F1013480}" type="pres">
      <dgm:prSet presAssocID="{A795D181-711F-452E-B691-2D375C6DAB96}" presName="hierRoot3" presStyleCnt="0"/>
      <dgm:spPr/>
    </dgm:pt>
    <dgm:pt modelId="{B3592FF7-2E80-4BCC-9FD8-9F3C15736B5D}" type="pres">
      <dgm:prSet presAssocID="{A795D181-711F-452E-B691-2D375C6DAB96}" presName="composite3" presStyleCnt="0"/>
      <dgm:spPr/>
    </dgm:pt>
    <dgm:pt modelId="{97F4B950-3D52-458E-B6C4-7C23ED08BD79}" type="pres">
      <dgm:prSet presAssocID="{A795D181-711F-452E-B691-2D375C6DAB96}" presName="background3" presStyleLbl="node3" presStyleIdx="2" presStyleCnt="4"/>
      <dgm:spPr/>
    </dgm:pt>
    <dgm:pt modelId="{A93D8416-E8F6-4C4E-A0BD-EEC9E5A261AD}" type="pres">
      <dgm:prSet presAssocID="{A795D181-711F-452E-B691-2D375C6DAB96}" presName="text3" presStyleLbl="fgAcc3" presStyleIdx="2" presStyleCnt="4" custScaleY="242183">
        <dgm:presLayoutVars>
          <dgm:chPref val="3"/>
        </dgm:presLayoutVars>
      </dgm:prSet>
      <dgm:spPr/>
      <dgm:t>
        <a:bodyPr/>
        <a:lstStyle/>
        <a:p>
          <a:endParaRPr lang="tr-TR"/>
        </a:p>
      </dgm:t>
    </dgm:pt>
    <dgm:pt modelId="{3A8A91D4-1D47-4C0A-83D8-5D297F64D982}" type="pres">
      <dgm:prSet presAssocID="{A795D181-711F-452E-B691-2D375C6DAB96}" presName="hierChild4" presStyleCnt="0"/>
      <dgm:spPr/>
    </dgm:pt>
    <dgm:pt modelId="{DA4E9613-BD89-4A3E-ADF8-2FFF5A8A9EC8}" type="pres">
      <dgm:prSet presAssocID="{F1E5C12C-28C9-4043-9251-47745A272F64}" presName="Name17" presStyleLbl="parChTrans1D3" presStyleIdx="3" presStyleCnt="4"/>
      <dgm:spPr/>
      <dgm:t>
        <a:bodyPr/>
        <a:lstStyle/>
        <a:p>
          <a:endParaRPr lang="tr-TR"/>
        </a:p>
      </dgm:t>
    </dgm:pt>
    <dgm:pt modelId="{607ACF30-9D22-4E20-A5C6-57AD147C74D4}" type="pres">
      <dgm:prSet presAssocID="{620A9E3E-2E0D-493E-97B0-4D0F7C0B85F0}" presName="hierRoot3" presStyleCnt="0"/>
      <dgm:spPr/>
    </dgm:pt>
    <dgm:pt modelId="{EE9CA091-D302-4C08-964C-5898EF42253F}" type="pres">
      <dgm:prSet presAssocID="{620A9E3E-2E0D-493E-97B0-4D0F7C0B85F0}" presName="composite3" presStyleCnt="0"/>
      <dgm:spPr/>
    </dgm:pt>
    <dgm:pt modelId="{3FE989EC-2E6B-496B-9F32-D6BF37F046CE}" type="pres">
      <dgm:prSet presAssocID="{620A9E3E-2E0D-493E-97B0-4D0F7C0B85F0}" presName="background3" presStyleLbl="node3" presStyleIdx="3" presStyleCnt="4"/>
      <dgm:spPr/>
    </dgm:pt>
    <dgm:pt modelId="{21B1C991-F68C-4F7B-BAF0-12A2E1E14496}" type="pres">
      <dgm:prSet presAssocID="{620A9E3E-2E0D-493E-97B0-4D0F7C0B85F0}" presName="text3" presStyleLbl="fgAcc3" presStyleIdx="3" presStyleCnt="4" custScaleY="238864">
        <dgm:presLayoutVars>
          <dgm:chPref val="3"/>
        </dgm:presLayoutVars>
      </dgm:prSet>
      <dgm:spPr/>
      <dgm:t>
        <a:bodyPr/>
        <a:lstStyle/>
        <a:p>
          <a:endParaRPr lang="tr-TR"/>
        </a:p>
      </dgm:t>
    </dgm:pt>
    <dgm:pt modelId="{FD28E1F9-BE87-4371-A8C1-7E9E8D4C3DF6}" type="pres">
      <dgm:prSet presAssocID="{620A9E3E-2E0D-493E-97B0-4D0F7C0B85F0}" presName="hierChild4" presStyleCnt="0"/>
      <dgm:spPr/>
    </dgm:pt>
  </dgm:ptLst>
  <dgm:cxnLst>
    <dgm:cxn modelId="{F4526D9E-48A9-480E-A117-B4DF02C1277E}" srcId="{244B2FA1-A7CF-48EC-A65A-AAD124CE9B62}" destId="{A795D181-711F-452E-B691-2D375C6DAB96}" srcOrd="0" destOrd="0" parTransId="{9639F42F-AB9B-4A59-A653-91D350886725}" sibTransId="{3217061A-5014-466F-827F-9439D8AF3B37}"/>
    <dgm:cxn modelId="{137924B9-EEA5-41DC-AB3C-4769C501E454}" type="presOf" srcId="{9639F42F-AB9B-4A59-A653-91D350886725}" destId="{05987F16-90C7-45D1-825C-EA263D1A93C7}" srcOrd="0" destOrd="0" presId="urn:microsoft.com/office/officeart/2005/8/layout/hierarchy1"/>
    <dgm:cxn modelId="{0B68ACFF-947A-42B8-8980-D2A134DF57B4}" type="presOf" srcId="{4827C473-7E9D-46EF-A9B0-91CE2ED339C8}" destId="{52904183-9369-41E7-89F2-5CB1EE1B50FA}" srcOrd="0" destOrd="0" presId="urn:microsoft.com/office/officeart/2005/8/layout/hierarchy1"/>
    <dgm:cxn modelId="{9F5D7C13-5E32-4964-8A02-394D69211A76}" type="presOf" srcId="{A795D181-711F-452E-B691-2D375C6DAB96}" destId="{A93D8416-E8F6-4C4E-A0BD-EEC9E5A261AD}" srcOrd="0" destOrd="0" presId="urn:microsoft.com/office/officeart/2005/8/layout/hierarchy1"/>
    <dgm:cxn modelId="{B736DE02-4AE0-4350-B2C1-819765E2CBC0}" type="presOf" srcId="{A88CA8AC-DFCA-472B-8125-1C600C88A6BC}" destId="{30731338-F010-406C-96BF-F18CE928BA68}" srcOrd="0" destOrd="0" presId="urn:microsoft.com/office/officeart/2005/8/layout/hierarchy1"/>
    <dgm:cxn modelId="{40B29E36-483B-48C7-A8AF-F77C83E8582A}" type="presOf" srcId="{244B2FA1-A7CF-48EC-A65A-AAD124CE9B62}" destId="{66F09B59-9D74-4283-8947-F522A6E2A5DE}" srcOrd="0" destOrd="0" presId="urn:microsoft.com/office/officeart/2005/8/layout/hierarchy1"/>
    <dgm:cxn modelId="{D454A4A2-83D4-4857-AC2E-F265C40E7C0A}" type="presOf" srcId="{F1E5C12C-28C9-4043-9251-47745A272F64}" destId="{DA4E9613-BD89-4A3E-ADF8-2FFF5A8A9EC8}" srcOrd="0" destOrd="0" presId="urn:microsoft.com/office/officeart/2005/8/layout/hierarchy1"/>
    <dgm:cxn modelId="{3376D273-1039-4FA3-AC71-CD2234774781}" type="presOf" srcId="{9FEBFE09-627F-4FBA-A581-D976136A5A29}" destId="{4FD4F101-D51B-4BEB-8FF9-3125E08A1CFA}" srcOrd="0" destOrd="0" presId="urn:microsoft.com/office/officeart/2005/8/layout/hierarchy1"/>
    <dgm:cxn modelId="{CBFC424B-6680-4AFC-93F2-218A3F205CDB}" srcId="{9FEBFE09-627F-4FBA-A581-D976136A5A29}" destId="{4827C473-7E9D-46EF-A9B0-91CE2ED339C8}" srcOrd="0" destOrd="0" parTransId="{8E5C9383-EA3A-4519-B4CC-2CD1DDCB51CD}" sibTransId="{D2CD5C00-289B-41C4-80F0-170319FC8C1E}"/>
    <dgm:cxn modelId="{BFFA40E0-F494-4BEE-BBB5-FE91F71AB5F5}" srcId="{A88CA8AC-DFCA-472B-8125-1C600C88A6BC}" destId="{244B2FA1-A7CF-48EC-A65A-AAD124CE9B62}" srcOrd="1" destOrd="0" parTransId="{9B1592D7-EA57-402A-9788-B97CCE35D3C8}" sibTransId="{982115FE-2813-4302-8FC8-3EE02F87B595}"/>
    <dgm:cxn modelId="{2A759781-A374-42F8-8BC6-B72C3FE311E5}" srcId="{9FEBFE09-627F-4FBA-A581-D976136A5A29}" destId="{F5FEAE9A-8EBF-4D1C-B016-602A26A8E975}" srcOrd="1" destOrd="0" parTransId="{138384E8-A991-4975-96E5-316236A46467}" sibTransId="{5E61A78E-62F9-4CA9-8F46-C174BEA6DD1F}"/>
    <dgm:cxn modelId="{CF03A9D4-B95B-4088-8FCB-B2E24C97086A}" type="presOf" srcId="{F5FEAE9A-8EBF-4D1C-B016-602A26A8E975}" destId="{A875AC50-7C82-4A23-8C2A-D5617D344E2D}" srcOrd="0" destOrd="0" presId="urn:microsoft.com/office/officeart/2005/8/layout/hierarchy1"/>
    <dgm:cxn modelId="{674D222D-4BB8-4DAB-AFA2-FF521376D30C}" srcId="{A88CA8AC-DFCA-472B-8125-1C600C88A6BC}" destId="{9FEBFE09-627F-4FBA-A581-D976136A5A29}" srcOrd="0" destOrd="0" parTransId="{D828AEE0-F54A-4142-ABB2-7C0FAA4EA27B}" sibTransId="{567766F1-5F50-43C2-99D8-43CE313E5E15}"/>
    <dgm:cxn modelId="{50DD0B5D-16BF-4A01-BAE8-D9B92E56A680}" type="presOf" srcId="{D828AEE0-F54A-4142-ABB2-7C0FAA4EA27B}" destId="{B3897093-DF8C-4664-BD59-153B7BDE2455}" srcOrd="0" destOrd="0" presId="urn:microsoft.com/office/officeart/2005/8/layout/hierarchy1"/>
    <dgm:cxn modelId="{449897E8-E7DD-4466-A184-3BAE8687BF05}" srcId="{244B2FA1-A7CF-48EC-A65A-AAD124CE9B62}" destId="{620A9E3E-2E0D-493E-97B0-4D0F7C0B85F0}" srcOrd="1" destOrd="0" parTransId="{F1E5C12C-28C9-4043-9251-47745A272F64}" sibTransId="{4F32CF8B-35E4-4245-A4E4-63CEF791499E}"/>
    <dgm:cxn modelId="{4C795240-B4A9-4439-B72B-BD719B621EAD}" type="presOf" srcId="{620A9E3E-2E0D-493E-97B0-4D0F7C0B85F0}" destId="{21B1C991-F68C-4F7B-BAF0-12A2E1E14496}" srcOrd="0" destOrd="0" presId="urn:microsoft.com/office/officeart/2005/8/layout/hierarchy1"/>
    <dgm:cxn modelId="{36FDD165-56DA-4999-875B-37BF8CE99DB7}" type="presOf" srcId="{9B1592D7-EA57-402A-9788-B97CCE35D3C8}" destId="{4398B15F-2593-4E14-8F94-F91DC7DE4825}" srcOrd="0" destOrd="0" presId="urn:microsoft.com/office/officeart/2005/8/layout/hierarchy1"/>
    <dgm:cxn modelId="{C658DE87-383D-48F4-A67A-080F973D1697}" type="presOf" srcId="{8E5C9383-EA3A-4519-B4CC-2CD1DDCB51CD}" destId="{258AC384-863A-4B20-91CD-080C25F96B4F}" srcOrd="0" destOrd="0" presId="urn:microsoft.com/office/officeart/2005/8/layout/hierarchy1"/>
    <dgm:cxn modelId="{706FE237-BA05-4448-93C2-CD6EE10521DE}" srcId="{3846502A-EEB3-420D-A2C9-083F8C500979}" destId="{A88CA8AC-DFCA-472B-8125-1C600C88A6BC}" srcOrd="0" destOrd="0" parTransId="{1E891914-26F6-44EE-925B-41260D77901D}" sibTransId="{54291630-9B94-471E-B84D-3B2FE67F4A9D}"/>
    <dgm:cxn modelId="{4188ED69-968D-4208-9262-F5A4F1F06CAD}" type="presOf" srcId="{138384E8-A991-4975-96E5-316236A46467}" destId="{B8E5D7C7-D570-49B5-A032-A0D3D134C7BB}" srcOrd="0" destOrd="0" presId="urn:microsoft.com/office/officeart/2005/8/layout/hierarchy1"/>
    <dgm:cxn modelId="{876F24DF-C1A9-460B-92BC-AD1EE3664A10}" type="presOf" srcId="{3846502A-EEB3-420D-A2C9-083F8C500979}" destId="{A2FFF963-A82D-4BB1-9838-37E2508E4887}" srcOrd="0" destOrd="0" presId="urn:microsoft.com/office/officeart/2005/8/layout/hierarchy1"/>
    <dgm:cxn modelId="{9A584F36-2CC2-4DC7-B30E-5087A541D59D}" type="presParOf" srcId="{A2FFF963-A82D-4BB1-9838-37E2508E4887}" destId="{BABBF08C-43EB-45A9-87CA-C724738DED24}" srcOrd="0" destOrd="0" presId="urn:microsoft.com/office/officeart/2005/8/layout/hierarchy1"/>
    <dgm:cxn modelId="{B665F268-03E3-426C-A68E-21C7543DF753}" type="presParOf" srcId="{BABBF08C-43EB-45A9-87CA-C724738DED24}" destId="{6AE1FC47-7A68-405C-84A6-566FF6B40F5F}" srcOrd="0" destOrd="0" presId="urn:microsoft.com/office/officeart/2005/8/layout/hierarchy1"/>
    <dgm:cxn modelId="{B75051A4-EBFB-4240-A809-B9A39B4E0F40}" type="presParOf" srcId="{6AE1FC47-7A68-405C-84A6-566FF6B40F5F}" destId="{818AEDBE-02E6-4231-A670-D25984A91FCF}" srcOrd="0" destOrd="0" presId="urn:microsoft.com/office/officeart/2005/8/layout/hierarchy1"/>
    <dgm:cxn modelId="{AF7A88B4-F197-460C-A264-8BB54AC48C75}" type="presParOf" srcId="{6AE1FC47-7A68-405C-84A6-566FF6B40F5F}" destId="{30731338-F010-406C-96BF-F18CE928BA68}" srcOrd="1" destOrd="0" presId="urn:microsoft.com/office/officeart/2005/8/layout/hierarchy1"/>
    <dgm:cxn modelId="{BE72A19A-B056-473B-BDE1-D1CD16F46276}" type="presParOf" srcId="{BABBF08C-43EB-45A9-87CA-C724738DED24}" destId="{5B326320-3DB1-4879-AE85-F92FF5C3D9A9}" srcOrd="1" destOrd="0" presId="urn:microsoft.com/office/officeart/2005/8/layout/hierarchy1"/>
    <dgm:cxn modelId="{C2CF84A8-289A-415A-860B-D01D116417D5}" type="presParOf" srcId="{5B326320-3DB1-4879-AE85-F92FF5C3D9A9}" destId="{B3897093-DF8C-4664-BD59-153B7BDE2455}" srcOrd="0" destOrd="0" presId="urn:microsoft.com/office/officeart/2005/8/layout/hierarchy1"/>
    <dgm:cxn modelId="{4447520A-DDBB-4DDE-8997-C2FC5B3DFDDE}" type="presParOf" srcId="{5B326320-3DB1-4879-AE85-F92FF5C3D9A9}" destId="{89A5914E-8D92-466A-BEAD-20DE6B4396CD}" srcOrd="1" destOrd="0" presId="urn:microsoft.com/office/officeart/2005/8/layout/hierarchy1"/>
    <dgm:cxn modelId="{7F6A5D2E-025A-4FD6-8E47-7FAD93957425}" type="presParOf" srcId="{89A5914E-8D92-466A-BEAD-20DE6B4396CD}" destId="{5DAE9E98-CA27-4687-A508-7629EE46D453}" srcOrd="0" destOrd="0" presId="urn:microsoft.com/office/officeart/2005/8/layout/hierarchy1"/>
    <dgm:cxn modelId="{C2D937A3-94EE-4DE6-BB16-A572891B9FA0}" type="presParOf" srcId="{5DAE9E98-CA27-4687-A508-7629EE46D453}" destId="{3E11DE27-FFB5-4AD6-80C0-F231A3159F73}" srcOrd="0" destOrd="0" presId="urn:microsoft.com/office/officeart/2005/8/layout/hierarchy1"/>
    <dgm:cxn modelId="{BD420DA6-1C52-48D7-A5C8-2BC2F3242D7A}" type="presParOf" srcId="{5DAE9E98-CA27-4687-A508-7629EE46D453}" destId="{4FD4F101-D51B-4BEB-8FF9-3125E08A1CFA}" srcOrd="1" destOrd="0" presId="urn:microsoft.com/office/officeart/2005/8/layout/hierarchy1"/>
    <dgm:cxn modelId="{E59DD75B-4CF6-4D06-A584-D8561FABC36C}" type="presParOf" srcId="{89A5914E-8D92-466A-BEAD-20DE6B4396CD}" destId="{81F1D776-2E86-454A-9E2E-700B557CD647}" srcOrd="1" destOrd="0" presId="urn:microsoft.com/office/officeart/2005/8/layout/hierarchy1"/>
    <dgm:cxn modelId="{57E16057-947F-41FA-8F61-454714BAD2EC}" type="presParOf" srcId="{81F1D776-2E86-454A-9E2E-700B557CD647}" destId="{258AC384-863A-4B20-91CD-080C25F96B4F}" srcOrd="0" destOrd="0" presId="urn:microsoft.com/office/officeart/2005/8/layout/hierarchy1"/>
    <dgm:cxn modelId="{A9749DE9-5873-4E60-B68E-59CAD1D5674A}" type="presParOf" srcId="{81F1D776-2E86-454A-9E2E-700B557CD647}" destId="{26486273-FB52-4A6B-AABD-1674FEE05329}" srcOrd="1" destOrd="0" presId="urn:microsoft.com/office/officeart/2005/8/layout/hierarchy1"/>
    <dgm:cxn modelId="{DACF5684-0EF8-4AC1-BF7E-CDD65A6252C9}" type="presParOf" srcId="{26486273-FB52-4A6B-AABD-1674FEE05329}" destId="{B8FDEFAC-9F01-4356-8CFB-98D1155BBCD9}" srcOrd="0" destOrd="0" presId="urn:microsoft.com/office/officeart/2005/8/layout/hierarchy1"/>
    <dgm:cxn modelId="{04145FE0-5C1E-4C4C-95D5-090E14F5A849}" type="presParOf" srcId="{B8FDEFAC-9F01-4356-8CFB-98D1155BBCD9}" destId="{2E1848D2-5CD8-419D-98DE-24F907EFA0FD}" srcOrd="0" destOrd="0" presId="urn:microsoft.com/office/officeart/2005/8/layout/hierarchy1"/>
    <dgm:cxn modelId="{1D7C28BB-3442-4B4F-A5DB-5A0F74E5CA40}" type="presParOf" srcId="{B8FDEFAC-9F01-4356-8CFB-98D1155BBCD9}" destId="{52904183-9369-41E7-89F2-5CB1EE1B50FA}" srcOrd="1" destOrd="0" presId="urn:microsoft.com/office/officeart/2005/8/layout/hierarchy1"/>
    <dgm:cxn modelId="{74F55AE0-DBC0-4CEE-9325-B9E02E721907}" type="presParOf" srcId="{26486273-FB52-4A6B-AABD-1674FEE05329}" destId="{BCA83583-B9B6-4535-BA0C-F64443A436CA}" srcOrd="1" destOrd="0" presId="urn:microsoft.com/office/officeart/2005/8/layout/hierarchy1"/>
    <dgm:cxn modelId="{6523FAB7-A385-4F62-9E3B-2956E86458B8}" type="presParOf" srcId="{81F1D776-2E86-454A-9E2E-700B557CD647}" destId="{B8E5D7C7-D570-49B5-A032-A0D3D134C7BB}" srcOrd="2" destOrd="0" presId="urn:microsoft.com/office/officeart/2005/8/layout/hierarchy1"/>
    <dgm:cxn modelId="{871FC483-1EF2-40A1-A9C5-4500701AF5F7}" type="presParOf" srcId="{81F1D776-2E86-454A-9E2E-700B557CD647}" destId="{1832206D-A983-42B1-BA51-64E556F425A4}" srcOrd="3" destOrd="0" presId="urn:microsoft.com/office/officeart/2005/8/layout/hierarchy1"/>
    <dgm:cxn modelId="{63E5FBD6-3384-4CCC-AB9A-CB0654E789EB}" type="presParOf" srcId="{1832206D-A983-42B1-BA51-64E556F425A4}" destId="{7F5F1A88-7759-4400-8E37-93DF6C400D2A}" srcOrd="0" destOrd="0" presId="urn:microsoft.com/office/officeart/2005/8/layout/hierarchy1"/>
    <dgm:cxn modelId="{2F5D619A-B3CC-4113-B59E-65D794F10FCB}" type="presParOf" srcId="{7F5F1A88-7759-4400-8E37-93DF6C400D2A}" destId="{4E0056AE-25C5-4DF2-A7AE-50AE9BE44939}" srcOrd="0" destOrd="0" presId="urn:microsoft.com/office/officeart/2005/8/layout/hierarchy1"/>
    <dgm:cxn modelId="{EBF5A3F2-A650-4C49-AA4C-2E0908C4637A}" type="presParOf" srcId="{7F5F1A88-7759-4400-8E37-93DF6C400D2A}" destId="{A875AC50-7C82-4A23-8C2A-D5617D344E2D}" srcOrd="1" destOrd="0" presId="urn:microsoft.com/office/officeart/2005/8/layout/hierarchy1"/>
    <dgm:cxn modelId="{DD53D2FC-644F-4711-BB93-926823B51FAB}" type="presParOf" srcId="{1832206D-A983-42B1-BA51-64E556F425A4}" destId="{B0428C7F-5923-44E2-AE15-8E6FD8C573A4}" srcOrd="1" destOrd="0" presId="urn:microsoft.com/office/officeart/2005/8/layout/hierarchy1"/>
    <dgm:cxn modelId="{B69EEE8E-8442-4B1F-9CAE-738957F6E26A}" type="presParOf" srcId="{5B326320-3DB1-4879-AE85-F92FF5C3D9A9}" destId="{4398B15F-2593-4E14-8F94-F91DC7DE4825}" srcOrd="2" destOrd="0" presId="urn:microsoft.com/office/officeart/2005/8/layout/hierarchy1"/>
    <dgm:cxn modelId="{B8F04BD1-D044-4971-9DBC-FC6A3417BC43}" type="presParOf" srcId="{5B326320-3DB1-4879-AE85-F92FF5C3D9A9}" destId="{9BC5B104-5AE5-42D3-9571-443944A6B483}" srcOrd="3" destOrd="0" presId="urn:microsoft.com/office/officeart/2005/8/layout/hierarchy1"/>
    <dgm:cxn modelId="{4E9CAABA-C12B-4EA9-A0F1-F156F59DF0EE}" type="presParOf" srcId="{9BC5B104-5AE5-42D3-9571-443944A6B483}" destId="{078F4BBB-B9C1-43E4-83B0-9D8135BEED0F}" srcOrd="0" destOrd="0" presId="urn:microsoft.com/office/officeart/2005/8/layout/hierarchy1"/>
    <dgm:cxn modelId="{0E7D852F-464E-48E4-9B5F-2D4E6E905F4B}" type="presParOf" srcId="{078F4BBB-B9C1-43E4-83B0-9D8135BEED0F}" destId="{04B4C91E-7953-480A-AFF9-B5213E8F8831}" srcOrd="0" destOrd="0" presId="urn:microsoft.com/office/officeart/2005/8/layout/hierarchy1"/>
    <dgm:cxn modelId="{2B4331A6-7094-4800-A1FF-E10543147E95}" type="presParOf" srcId="{078F4BBB-B9C1-43E4-83B0-9D8135BEED0F}" destId="{66F09B59-9D74-4283-8947-F522A6E2A5DE}" srcOrd="1" destOrd="0" presId="urn:microsoft.com/office/officeart/2005/8/layout/hierarchy1"/>
    <dgm:cxn modelId="{A2D53B78-26EC-485B-A107-CF33C9EB4BEE}" type="presParOf" srcId="{9BC5B104-5AE5-42D3-9571-443944A6B483}" destId="{5F1FBCF4-7EFB-4AF3-9A62-CA47073CCC3C}" srcOrd="1" destOrd="0" presId="urn:microsoft.com/office/officeart/2005/8/layout/hierarchy1"/>
    <dgm:cxn modelId="{614F8F72-46B3-4C89-9D88-134965519087}" type="presParOf" srcId="{5F1FBCF4-7EFB-4AF3-9A62-CA47073CCC3C}" destId="{05987F16-90C7-45D1-825C-EA263D1A93C7}" srcOrd="0" destOrd="0" presId="urn:microsoft.com/office/officeart/2005/8/layout/hierarchy1"/>
    <dgm:cxn modelId="{30506C6B-5F17-4DE2-8A74-A14885DBF8E5}" type="presParOf" srcId="{5F1FBCF4-7EFB-4AF3-9A62-CA47073CCC3C}" destId="{CC110E2C-CA7E-4BEF-8E8C-0EA3F1013480}" srcOrd="1" destOrd="0" presId="urn:microsoft.com/office/officeart/2005/8/layout/hierarchy1"/>
    <dgm:cxn modelId="{F435A5F6-B24A-4D66-BF42-B0C8A2EFCCBA}" type="presParOf" srcId="{CC110E2C-CA7E-4BEF-8E8C-0EA3F1013480}" destId="{B3592FF7-2E80-4BCC-9FD8-9F3C15736B5D}" srcOrd="0" destOrd="0" presId="urn:microsoft.com/office/officeart/2005/8/layout/hierarchy1"/>
    <dgm:cxn modelId="{6CD70903-E0AA-4259-B144-1E45178B9C54}" type="presParOf" srcId="{B3592FF7-2E80-4BCC-9FD8-9F3C15736B5D}" destId="{97F4B950-3D52-458E-B6C4-7C23ED08BD79}" srcOrd="0" destOrd="0" presId="urn:microsoft.com/office/officeart/2005/8/layout/hierarchy1"/>
    <dgm:cxn modelId="{A6C24619-574C-4D66-B939-75E7970F47B4}" type="presParOf" srcId="{B3592FF7-2E80-4BCC-9FD8-9F3C15736B5D}" destId="{A93D8416-E8F6-4C4E-A0BD-EEC9E5A261AD}" srcOrd="1" destOrd="0" presId="urn:microsoft.com/office/officeart/2005/8/layout/hierarchy1"/>
    <dgm:cxn modelId="{EA2C6DD0-C7C8-4EF9-839D-EB60FE8FC413}" type="presParOf" srcId="{CC110E2C-CA7E-4BEF-8E8C-0EA3F1013480}" destId="{3A8A91D4-1D47-4C0A-83D8-5D297F64D982}" srcOrd="1" destOrd="0" presId="urn:microsoft.com/office/officeart/2005/8/layout/hierarchy1"/>
    <dgm:cxn modelId="{6254C0DA-64D5-4F76-A6C1-319F9545AF20}" type="presParOf" srcId="{5F1FBCF4-7EFB-4AF3-9A62-CA47073CCC3C}" destId="{DA4E9613-BD89-4A3E-ADF8-2FFF5A8A9EC8}" srcOrd="2" destOrd="0" presId="urn:microsoft.com/office/officeart/2005/8/layout/hierarchy1"/>
    <dgm:cxn modelId="{54896FBC-D3D7-473B-9800-B331003AC56E}" type="presParOf" srcId="{5F1FBCF4-7EFB-4AF3-9A62-CA47073CCC3C}" destId="{607ACF30-9D22-4E20-A5C6-57AD147C74D4}" srcOrd="3" destOrd="0" presId="urn:microsoft.com/office/officeart/2005/8/layout/hierarchy1"/>
    <dgm:cxn modelId="{2E1E152A-A374-43A5-AAFF-F0A8B3E43FA1}" type="presParOf" srcId="{607ACF30-9D22-4E20-A5C6-57AD147C74D4}" destId="{EE9CA091-D302-4C08-964C-5898EF42253F}" srcOrd="0" destOrd="0" presId="urn:microsoft.com/office/officeart/2005/8/layout/hierarchy1"/>
    <dgm:cxn modelId="{7192D3B6-83FE-4771-ABA7-818CCDFD3761}" type="presParOf" srcId="{EE9CA091-D302-4C08-964C-5898EF42253F}" destId="{3FE989EC-2E6B-496B-9F32-D6BF37F046CE}" srcOrd="0" destOrd="0" presId="urn:microsoft.com/office/officeart/2005/8/layout/hierarchy1"/>
    <dgm:cxn modelId="{8BB902A9-2B6D-42E2-84E4-5D0A6C715A3E}" type="presParOf" srcId="{EE9CA091-D302-4C08-964C-5898EF42253F}" destId="{21B1C991-F68C-4F7B-BAF0-12A2E1E14496}" srcOrd="1" destOrd="0" presId="urn:microsoft.com/office/officeart/2005/8/layout/hierarchy1"/>
    <dgm:cxn modelId="{1D332CE7-B66D-4235-808F-BD60F79CDDB6}" type="presParOf" srcId="{607ACF30-9D22-4E20-A5C6-57AD147C74D4}" destId="{FD28E1F9-BE87-4371-A8C1-7E9E8D4C3D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1800" b="1" dirty="0" smtClean="0"/>
            <a:t>1923-1932 Yılları</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A2B8789C-BD2F-4FB5-BA57-4A0991DC0916}">
      <dgm:prSet custT="1"/>
      <dgm:spPr>
        <a:solidFill>
          <a:srgbClr val="FFCC99">
            <a:alpha val="90000"/>
          </a:srgbClr>
        </a:solidFill>
      </dgm:spPr>
      <dgm:t>
        <a:bodyPr/>
        <a:lstStyle/>
        <a:p>
          <a:r>
            <a:rPr lang="tr-TR" sz="1600" b="1" dirty="0" smtClean="0"/>
            <a:t>Türkiye İngiltere İlişkileri</a:t>
          </a:r>
          <a:endParaRPr lang="tr-TR" sz="1600" b="1" dirty="0"/>
        </a:p>
      </dgm:t>
    </dgm:pt>
    <dgm:pt modelId="{F8955BCB-3E60-45F8-A011-82583F974BB1}" type="parTrans" cxnId="{A116258E-8B1F-42F7-B4FA-6BACEC02E113}">
      <dgm:prSet/>
      <dgm:spPr/>
      <dgm:t>
        <a:bodyPr/>
        <a:lstStyle/>
        <a:p>
          <a:endParaRPr lang="tr-TR" sz="1400"/>
        </a:p>
      </dgm:t>
    </dgm:pt>
    <dgm:pt modelId="{5A33D1A7-228C-48E8-B371-7DEF30B38C42}" type="sibTrans" cxnId="{A116258E-8B1F-42F7-B4FA-6BACEC02E113}">
      <dgm:prSet/>
      <dgm:spPr/>
      <dgm:t>
        <a:bodyPr/>
        <a:lstStyle/>
        <a:p>
          <a:endParaRPr lang="tr-TR" sz="1400"/>
        </a:p>
      </dgm:t>
    </dgm:pt>
    <dgm:pt modelId="{C6308E8D-2D16-4758-9CBA-6D886BC0A2AA}">
      <dgm:prSet custT="1"/>
      <dgm:spPr>
        <a:solidFill>
          <a:srgbClr val="FFFF66">
            <a:alpha val="89804"/>
          </a:srgbClr>
        </a:solidFill>
      </dgm:spPr>
      <dgm:t>
        <a:bodyPr/>
        <a:lstStyle/>
        <a:p>
          <a:r>
            <a:rPr lang="tr-TR" sz="1600" b="1" dirty="0" smtClean="0"/>
            <a:t>Türkiye Yunanistan İlişkileri</a:t>
          </a:r>
          <a:endParaRPr lang="tr-TR" sz="1600" b="1" dirty="0"/>
        </a:p>
      </dgm:t>
    </dgm:pt>
    <dgm:pt modelId="{E9F80308-91E4-4D73-8012-3BF0FB466457}" type="parTrans" cxnId="{B0375C82-CCBB-4ACB-AD65-4A52F82BDFD3}">
      <dgm:prSet/>
      <dgm:spPr/>
      <dgm:t>
        <a:bodyPr/>
        <a:lstStyle/>
        <a:p>
          <a:endParaRPr lang="tr-TR" sz="1400"/>
        </a:p>
      </dgm:t>
    </dgm:pt>
    <dgm:pt modelId="{60971E74-9006-43BC-A826-FF8D518659F9}" type="sibTrans" cxnId="{B0375C82-CCBB-4ACB-AD65-4A52F82BDFD3}">
      <dgm:prSet/>
      <dgm:spPr/>
      <dgm:t>
        <a:bodyPr/>
        <a:lstStyle/>
        <a:p>
          <a:endParaRPr lang="tr-TR" sz="1400"/>
        </a:p>
      </dgm:t>
    </dgm:pt>
    <dgm:pt modelId="{E8452174-1BF3-4BD3-ADEA-8B91EFF67C9A}">
      <dgm:prSet custT="1"/>
      <dgm:spPr>
        <a:solidFill>
          <a:srgbClr val="FFFF66">
            <a:alpha val="90000"/>
          </a:srgbClr>
        </a:solidFill>
      </dgm:spPr>
      <dgm:t>
        <a:bodyPr/>
        <a:lstStyle/>
        <a:p>
          <a:endParaRPr lang="tr-TR" sz="1800" dirty="0" smtClean="0"/>
        </a:p>
        <a:p>
          <a:r>
            <a:rPr lang="tr-TR" sz="1800" dirty="0" smtClean="0"/>
            <a:t>Nüfus Mübadelesi</a:t>
          </a:r>
        </a:p>
        <a:p>
          <a:endParaRPr lang="tr-TR" sz="1800" dirty="0" smtClean="0"/>
        </a:p>
        <a:p>
          <a:r>
            <a:rPr lang="tr-TR" sz="1800" dirty="0" smtClean="0"/>
            <a:t>10 Haziran 1930’da yapılan antlaşma ile sorun çözümlenmiştir . Kıbrıs meselesinin başlangıcı olan 1954 yılına kadar Türk-Yunan ilişkileri iyi gitmiştir. </a:t>
          </a:r>
        </a:p>
        <a:p>
          <a:endParaRPr lang="tr-TR" sz="1800" dirty="0" smtClean="0"/>
        </a:p>
      </dgm:t>
    </dgm:pt>
    <dgm:pt modelId="{A0628659-1BD5-4464-8008-0671A687833E}" type="parTrans" cxnId="{1AD2C9DF-5328-4176-A9D9-ED59869916A8}">
      <dgm:prSet/>
      <dgm:spPr/>
      <dgm:t>
        <a:bodyPr/>
        <a:lstStyle/>
        <a:p>
          <a:endParaRPr lang="tr-TR" sz="1400"/>
        </a:p>
      </dgm:t>
    </dgm:pt>
    <dgm:pt modelId="{7158D3BC-B169-456B-BDD1-B71B23D63293}" type="sibTrans" cxnId="{1AD2C9DF-5328-4176-A9D9-ED59869916A8}">
      <dgm:prSet/>
      <dgm:spPr/>
      <dgm:t>
        <a:bodyPr/>
        <a:lstStyle/>
        <a:p>
          <a:endParaRPr lang="tr-TR" sz="1400"/>
        </a:p>
      </dgm:t>
    </dgm:pt>
    <dgm:pt modelId="{D941AA4F-C67D-49DB-84BC-DC2D4829D878}">
      <dgm:prSet custT="1"/>
      <dgm:spPr>
        <a:solidFill>
          <a:schemeClr val="accent6">
            <a:lumMod val="40000"/>
            <a:lumOff val="60000"/>
            <a:alpha val="90000"/>
          </a:schemeClr>
        </a:solidFill>
      </dgm:spPr>
      <dgm:t>
        <a:bodyPr/>
        <a:lstStyle/>
        <a:p>
          <a:r>
            <a:rPr lang="tr-TR" sz="1600" b="1" dirty="0" smtClean="0"/>
            <a:t>Türkiye SSCB (Sovyetler Birliği) İlişkileri</a:t>
          </a:r>
          <a:endParaRPr lang="tr-TR" sz="1600" b="1" dirty="0"/>
        </a:p>
      </dgm:t>
    </dgm:pt>
    <dgm:pt modelId="{5A50373C-CC5F-4DF6-8158-474308FB0EE7}" type="parTrans" cxnId="{AFAC809E-08F7-46E2-8F52-09E0AD55E95F}">
      <dgm:prSet/>
      <dgm:spPr/>
      <dgm:t>
        <a:bodyPr/>
        <a:lstStyle/>
        <a:p>
          <a:endParaRPr lang="tr-TR"/>
        </a:p>
      </dgm:t>
    </dgm:pt>
    <dgm:pt modelId="{5B870B54-42F0-486D-8BC8-BF4A0F175850}" type="sibTrans" cxnId="{AFAC809E-08F7-46E2-8F52-09E0AD55E95F}">
      <dgm:prSet/>
      <dgm:spPr/>
      <dgm:t>
        <a:bodyPr/>
        <a:lstStyle/>
        <a:p>
          <a:endParaRPr lang="tr-TR"/>
        </a:p>
      </dgm:t>
    </dgm:pt>
    <dgm:pt modelId="{86991D2E-E572-442D-9A6F-216827DC74F3}">
      <dgm:prSet custT="1"/>
      <dgm:spPr>
        <a:solidFill>
          <a:srgbClr val="92D050">
            <a:alpha val="90000"/>
          </a:srgbClr>
        </a:solidFill>
      </dgm:spPr>
      <dgm:t>
        <a:bodyPr/>
        <a:lstStyle/>
        <a:p>
          <a:r>
            <a:rPr lang="tr-TR" sz="1600" b="1" dirty="0" smtClean="0"/>
            <a:t>Türkiye Fransa İlişkileri</a:t>
          </a:r>
          <a:endParaRPr lang="tr-TR" sz="1600" b="1" dirty="0"/>
        </a:p>
      </dgm:t>
    </dgm:pt>
    <dgm:pt modelId="{743E5D35-68D9-4A79-A72B-84917179C638}" type="parTrans" cxnId="{3C538FC4-4A77-4F4B-8965-2CA6E9E78AB5}">
      <dgm:prSet/>
      <dgm:spPr/>
      <dgm:t>
        <a:bodyPr/>
        <a:lstStyle/>
        <a:p>
          <a:endParaRPr lang="tr-TR"/>
        </a:p>
      </dgm:t>
    </dgm:pt>
    <dgm:pt modelId="{FF5556A8-21C1-4360-AC84-E26A2F6F3633}" type="sibTrans" cxnId="{3C538FC4-4A77-4F4B-8965-2CA6E9E78AB5}">
      <dgm:prSet/>
      <dgm:spPr/>
      <dgm:t>
        <a:bodyPr/>
        <a:lstStyle/>
        <a:p>
          <a:endParaRPr lang="tr-TR"/>
        </a:p>
      </dgm:t>
    </dgm:pt>
    <dgm:pt modelId="{7A5C0B63-F754-4DB6-A4D9-2353232E924C}">
      <dgm:prSet custT="1"/>
      <dgm:spPr>
        <a:solidFill>
          <a:srgbClr val="FF99FF">
            <a:alpha val="90000"/>
          </a:srgbClr>
        </a:solidFill>
      </dgm:spPr>
      <dgm:t>
        <a:bodyPr/>
        <a:lstStyle/>
        <a:p>
          <a:r>
            <a:rPr lang="tr-TR" sz="1600" b="1" dirty="0" smtClean="0"/>
            <a:t>ATATÜRK DEVRİ DIŞ POLİTİKASI</a:t>
          </a:r>
          <a:endParaRPr lang="tr-TR" sz="1600" dirty="0"/>
        </a:p>
      </dgm:t>
    </dgm:pt>
    <dgm:pt modelId="{9FE0FD5D-9E97-4F87-8CCA-5924F7C8E5CA}" type="parTrans" cxnId="{9332E970-2BA4-4C15-BD49-284A1126A6D4}">
      <dgm:prSet/>
      <dgm:spPr/>
      <dgm:t>
        <a:bodyPr/>
        <a:lstStyle/>
        <a:p>
          <a:endParaRPr lang="tr-TR"/>
        </a:p>
      </dgm:t>
    </dgm:pt>
    <dgm:pt modelId="{699120CD-C307-4905-8665-A972E79EEB28}" type="sibTrans" cxnId="{9332E970-2BA4-4C15-BD49-284A1126A6D4}">
      <dgm:prSet/>
      <dgm:spPr/>
      <dgm:t>
        <a:bodyPr/>
        <a:lstStyle/>
        <a:p>
          <a:endParaRPr lang="tr-TR"/>
        </a:p>
      </dgm:t>
    </dgm:pt>
    <dgm:pt modelId="{2B6E585E-D752-46F3-BEC1-B34B2B837D55}">
      <dgm:prSet custT="1"/>
      <dgm:spPr>
        <a:solidFill>
          <a:srgbClr val="FFCC99">
            <a:alpha val="90000"/>
          </a:srgbClr>
        </a:solidFill>
      </dgm:spPr>
      <dgm:t>
        <a:bodyPr/>
        <a:lstStyle/>
        <a:p>
          <a:r>
            <a:rPr lang="tr-TR" sz="1800" dirty="0" smtClean="0"/>
            <a:t>Irak Sınır ve Musul Sorunu </a:t>
          </a:r>
        </a:p>
        <a:p>
          <a:r>
            <a:rPr lang="tr-TR" sz="1800" dirty="0" smtClean="0"/>
            <a:t>Şeyh Sait İsyanı (1925)</a:t>
          </a:r>
        </a:p>
        <a:p>
          <a:r>
            <a:rPr lang="tr-TR" sz="1800" dirty="0" smtClean="0"/>
            <a:t>Ankara Antlaşması (1926)</a:t>
          </a:r>
          <a:endParaRPr lang="tr-TR" sz="1800" dirty="0"/>
        </a:p>
      </dgm:t>
    </dgm:pt>
    <dgm:pt modelId="{42E87364-C2AD-40FD-BC05-66B0E2DEE587}" type="parTrans" cxnId="{1F0A81D0-8D23-4586-BBE5-244D3F556ADA}">
      <dgm:prSet/>
      <dgm:spPr/>
      <dgm:t>
        <a:bodyPr/>
        <a:lstStyle/>
        <a:p>
          <a:endParaRPr lang="tr-TR"/>
        </a:p>
      </dgm:t>
    </dgm:pt>
    <dgm:pt modelId="{D98E1424-E8AD-417A-BB26-4F3A4AEF5E6D}" type="sibTrans" cxnId="{1F0A81D0-8D23-4586-BBE5-244D3F556ADA}">
      <dgm:prSet/>
      <dgm:spPr/>
      <dgm:t>
        <a:bodyPr/>
        <a:lstStyle/>
        <a:p>
          <a:endParaRPr lang="tr-TR"/>
        </a:p>
      </dgm:t>
    </dgm:pt>
    <dgm:pt modelId="{6CA3636D-DD26-4AF6-886E-25BC0FFA84D7}">
      <dgm:prSet custT="1"/>
      <dgm:spPr>
        <a:solidFill>
          <a:schemeClr val="accent6">
            <a:lumMod val="40000"/>
            <a:lumOff val="60000"/>
            <a:alpha val="90000"/>
          </a:schemeClr>
        </a:solidFill>
      </dgm:spPr>
      <dgm:t>
        <a:bodyPr/>
        <a:lstStyle/>
        <a:p>
          <a:r>
            <a:rPr lang="tr-TR" sz="1800" dirty="0" smtClean="0"/>
            <a:t>Tarafsızlık ve Saldırmazlık Antlaşması</a:t>
          </a:r>
        </a:p>
        <a:p>
          <a:r>
            <a:rPr lang="tr-TR" sz="1800" dirty="0" smtClean="0"/>
            <a:t> (1925)</a:t>
          </a:r>
          <a:endParaRPr lang="tr-TR" sz="1800" dirty="0"/>
        </a:p>
      </dgm:t>
    </dgm:pt>
    <dgm:pt modelId="{C8D88A2C-B7A0-4359-8B4C-3F687C5B46D5}" type="parTrans" cxnId="{5A3767F0-3D81-43F0-B530-C2B5EE6C8465}">
      <dgm:prSet/>
      <dgm:spPr/>
      <dgm:t>
        <a:bodyPr/>
        <a:lstStyle/>
        <a:p>
          <a:endParaRPr lang="tr-TR"/>
        </a:p>
      </dgm:t>
    </dgm:pt>
    <dgm:pt modelId="{5C38DD15-7603-4ECE-B2C0-80394A748C43}" type="sibTrans" cxnId="{5A3767F0-3D81-43F0-B530-C2B5EE6C8465}">
      <dgm:prSet/>
      <dgm:spPr/>
      <dgm:t>
        <a:bodyPr/>
        <a:lstStyle/>
        <a:p>
          <a:endParaRPr lang="tr-TR"/>
        </a:p>
      </dgm:t>
    </dgm:pt>
    <dgm:pt modelId="{8277BED9-38C7-413B-BE30-74CB17131270}">
      <dgm:prSet custT="1"/>
      <dgm:spPr>
        <a:solidFill>
          <a:srgbClr val="92D050">
            <a:alpha val="90000"/>
          </a:srgbClr>
        </a:solidFill>
      </dgm:spPr>
      <dgm:t>
        <a:bodyPr/>
        <a:lstStyle/>
        <a:p>
          <a:r>
            <a:rPr lang="tr-TR" sz="1800" dirty="0" smtClean="0"/>
            <a:t>1-Yabancı Okullar Sorunu</a:t>
          </a:r>
        </a:p>
        <a:p>
          <a:r>
            <a:rPr lang="tr-TR" sz="1800" dirty="0" smtClean="0"/>
            <a:t>2-Borçlar Sorunu</a:t>
          </a:r>
          <a:endParaRPr lang="tr-TR" sz="1800" dirty="0"/>
        </a:p>
      </dgm:t>
    </dgm:pt>
    <dgm:pt modelId="{244C6D8B-1224-41BB-8D83-53F237BDA5CA}" type="parTrans" cxnId="{588BB5B1-F0B0-4CDB-A50D-8A6DD24D3F10}">
      <dgm:prSet/>
      <dgm:spPr/>
      <dgm:t>
        <a:bodyPr/>
        <a:lstStyle/>
        <a:p>
          <a:endParaRPr lang="tr-TR"/>
        </a:p>
      </dgm:t>
    </dgm:pt>
    <dgm:pt modelId="{BD1A8D75-92D7-46E1-8579-DFFB8EF19A3C}" type="sibTrans" cxnId="{588BB5B1-F0B0-4CDB-A50D-8A6DD24D3F10}">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2A02E61D-347D-4C5A-8349-EE1936F97F74}" type="pres">
      <dgm:prSet presAssocID="{7A5C0B63-F754-4DB6-A4D9-2353232E924C}" presName="hierRoot1" presStyleCnt="0"/>
      <dgm:spPr/>
    </dgm:pt>
    <dgm:pt modelId="{ABFDAA69-D29B-4A36-9D43-72AA9558BF05}" type="pres">
      <dgm:prSet presAssocID="{7A5C0B63-F754-4DB6-A4D9-2353232E924C}" presName="composite" presStyleCnt="0"/>
      <dgm:spPr/>
    </dgm:pt>
    <dgm:pt modelId="{9ECDBA3E-8AF7-441C-94B1-787BE4F7B421}" type="pres">
      <dgm:prSet presAssocID="{7A5C0B63-F754-4DB6-A4D9-2353232E924C}" presName="background" presStyleLbl="node0" presStyleIdx="0" presStyleCnt="1"/>
      <dgm:spPr/>
    </dgm:pt>
    <dgm:pt modelId="{25BFDD81-A98F-4EE5-A42A-F9E03A1FD562}" type="pres">
      <dgm:prSet presAssocID="{7A5C0B63-F754-4DB6-A4D9-2353232E924C}" presName="text" presStyleLbl="fgAcc0" presStyleIdx="0" presStyleCnt="1" custScaleX="254593">
        <dgm:presLayoutVars>
          <dgm:chPref val="3"/>
        </dgm:presLayoutVars>
      </dgm:prSet>
      <dgm:spPr/>
      <dgm:t>
        <a:bodyPr/>
        <a:lstStyle/>
        <a:p>
          <a:endParaRPr lang="tr-TR"/>
        </a:p>
      </dgm:t>
    </dgm:pt>
    <dgm:pt modelId="{4CAFDCAE-F8E2-462C-8E9C-646ACDBB57CA}" type="pres">
      <dgm:prSet presAssocID="{7A5C0B63-F754-4DB6-A4D9-2353232E924C}" presName="hierChild2" presStyleCnt="0"/>
      <dgm:spPr/>
    </dgm:pt>
    <dgm:pt modelId="{EFFED4AB-4B75-450C-B76E-72C5AA795977}" type="pres">
      <dgm:prSet presAssocID="{E726EFAD-5D4D-4007-BD72-1ADA9250448D}" presName="Name10" presStyleLbl="parChTrans1D2" presStyleIdx="0" presStyleCnt="1"/>
      <dgm:spPr/>
      <dgm:t>
        <a:bodyPr/>
        <a:lstStyle/>
        <a:p>
          <a:endParaRPr lang="tr-TR"/>
        </a:p>
      </dgm:t>
    </dgm:pt>
    <dgm:pt modelId="{3C602EE9-1EEA-4D49-B1BF-18A34943F16B}" type="pres">
      <dgm:prSet presAssocID="{5515CF32-D4C2-4074-98EF-A55377193C14}" presName="hierRoot2" presStyleCnt="0"/>
      <dgm:spPr/>
    </dgm:pt>
    <dgm:pt modelId="{375BE403-B179-4B1A-A73D-4DA76FED7A44}" type="pres">
      <dgm:prSet presAssocID="{5515CF32-D4C2-4074-98EF-A55377193C14}" presName="composite2" presStyleCnt="0"/>
      <dgm:spPr/>
    </dgm:pt>
    <dgm:pt modelId="{402F5C05-4353-4B25-9EDE-71CC05262CEE}" type="pres">
      <dgm:prSet presAssocID="{5515CF32-D4C2-4074-98EF-A55377193C14}" presName="background2" presStyleLbl="node2" presStyleIdx="0" presStyleCnt="1"/>
      <dgm:spPr/>
    </dgm:pt>
    <dgm:pt modelId="{C785E42A-94EA-49AE-B1C6-9534F640F8CA}" type="pres">
      <dgm:prSet presAssocID="{5515CF32-D4C2-4074-98EF-A55377193C14}" presName="text2" presStyleLbl="fgAcc2" presStyleIdx="0" presStyleCnt="1" custScaleX="206591">
        <dgm:presLayoutVars>
          <dgm:chPref val="3"/>
        </dgm:presLayoutVars>
      </dgm:prSet>
      <dgm:spPr/>
      <dgm:t>
        <a:bodyPr/>
        <a:lstStyle/>
        <a:p>
          <a:endParaRPr lang="tr-TR"/>
        </a:p>
      </dgm:t>
    </dgm:pt>
    <dgm:pt modelId="{6D410346-EDF2-4D93-9E1E-90E14F9FAC03}" type="pres">
      <dgm:prSet presAssocID="{5515CF32-D4C2-4074-98EF-A55377193C14}" presName="hierChild3" presStyleCnt="0"/>
      <dgm:spPr/>
    </dgm:pt>
    <dgm:pt modelId="{DF96A2F6-F063-4CF8-8633-709462EB972E}" type="pres">
      <dgm:prSet presAssocID="{F8955BCB-3E60-45F8-A011-82583F974BB1}" presName="Name17" presStyleLbl="parChTrans1D3" presStyleIdx="0" presStyleCnt="4"/>
      <dgm:spPr/>
      <dgm:t>
        <a:bodyPr/>
        <a:lstStyle/>
        <a:p>
          <a:endParaRPr lang="tr-TR"/>
        </a:p>
      </dgm:t>
    </dgm:pt>
    <dgm:pt modelId="{0D23F25F-6281-401B-9864-56B93796CC83}" type="pres">
      <dgm:prSet presAssocID="{A2B8789C-BD2F-4FB5-BA57-4A0991DC0916}" presName="hierRoot3" presStyleCnt="0"/>
      <dgm:spPr/>
    </dgm:pt>
    <dgm:pt modelId="{70CB1953-98CF-4E67-A3D0-46AEC028B438}" type="pres">
      <dgm:prSet presAssocID="{A2B8789C-BD2F-4FB5-BA57-4A0991DC0916}" presName="composite3" presStyleCnt="0"/>
      <dgm:spPr/>
    </dgm:pt>
    <dgm:pt modelId="{F59CADE7-1FE6-47F3-A904-97919A161B74}" type="pres">
      <dgm:prSet presAssocID="{A2B8789C-BD2F-4FB5-BA57-4A0991DC0916}" presName="background3" presStyleLbl="node3" presStyleIdx="0" presStyleCnt="4"/>
      <dgm:spPr/>
    </dgm:pt>
    <dgm:pt modelId="{C260BB3B-F173-4E19-892F-2C0F4497DC1A}" type="pres">
      <dgm:prSet presAssocID="{A2B8789C-BD2F-4FB5-BA57-4A0991DC0916}" presName="text3" presStyleLbl="fgAcc3" presStyleIdx="0" presStyleCnt="4" custScaleX="140451">
        <dgm:presLayoutVars>
          <dgm:chPref val="3"/>
        </dgm:presLayoutVars>
      </dgm:prSet>
      <dgm:spPr/>
      <dgm:t>
        <a:bodyPr/>
        <a:lstStyle/>
        <a:p>
          <a:endParaRPr lang="tr-TR"/>
        </a:p>
      </dgm:t>
    </dgm:pt>
    <dgm:pt modelId="{33760FAF-0908-4915-8CF3-E3E5BAA6A04F}" type="pres">
      <dgm:prSet presAssocID="{A2B8789C-BD2F-4FB5-BA57-4A0991DC0916}" presName="hierChild4" presStyleCnt="0"/>
      <dgm:spPr/>
    </dgm:pt>
    <dgm:pt modelId="{B9C1C703-3B3F-40C7-8B9D-8277A516DE77}" type="pres">
      <dgm:prSet presAssocID="{42E87364-C2AD-40FD-BC05-66B0E2DEE587}" presName="Name23" presStyleLbl="parChTrans1D4" presStyleIdx="0" presStyleCnt="4"/>
      <dgm:spPr/>
      <dgm:t>
        <a:bodyPr/>
        <a:lstStyle/>
        <a:p>
          <a:endParaRPr lang="tr-TR"/>
        </a:p>
      </dgm:t>
    </dgm:pt>
    <dgm:pt modelId="{A58CBC2F-22F0-439C-86A9-3E4702164D22}" type="pres">
      <dgm:prSet presAssocID="{2B6E585E-D752-46F3-BEC1-B34B2B837D55}" presName="hierRoot4" presStyleCnt="0"/>
      <dgm:spPr/>
    </dgm:pt>
    <dgm:pt modelId="{FC0E69E3-DE79-4F20-A36D-BCC76869561E}" type="pres">
      <dgm:prSet presAssocID="{2B6E585E-D752-46F3-BEC1-B34B2B837D55}" presName="composite4" presStyleCnt="0"/>
      <dgm:spPr/>
    </dgm:pt>
    <dgm:pt modelId="{F3FDF28D-FFB2-405A-A8ED-F3E6F2E7C49F}" type="pres">
      <dgm:prSet presAssocID="{2B6E585E-D752-46F3-BEC1-B34B2B837D55}" presName="background4" presStyleLbl="node4" presStyleIdx="0" presStyleCnt="4"/>
      <dgm:spPr/>
    </dgm:pt>
    <dgm:pt modelId="{CAE968BB-08D9-44EF-9A69-602B5BF18215}" type="pres">
      <dgm:prSet presAssocID="{2B6E585E-D752-46F3-BEC1-B34B2B837D55}" presName="text4" presStyleLbl="fgAcc4" presStyleIdx="0" presStyleCnt="4" custScaleX="126762" custScaleY="241380">
        <dgm:presLayoutVars>
          <dgm:chPref val="3"/>
        </dgm:presLayoutVars>
      </dgm:prSet>
      <dgm:spPr/>
      <dgm:t>
        <a:bodyPr/>
        <a:lstStyle/>
        <a:p>
          <a:endParaRPr lang="tr-TR"/>
        </a:p>
      </dgm:t>
    </dgm:pt>
    <dgm:pt modelId="{F0502D95-6E12-4876-A252-27EAE9C81E12}" type="pres">
      <dgm:prSet presAssocID="{2B6E585E-D752-46F3-BEC1-B34B2B837D55}" presName="hierChild5" presStyleCnt="0"/>
      <dgm:spPr/>
    </dgm:pt>
    <dgm:pt modelId="{EB67DC0E-7634-4BBB-95D3-7659384F8C47}" type="pres">
      <dgm:prSet presAssocID="{E9F80308-91E4-4D73-8012-3BF0FB466457}" presName="Name17" presStyleLbl="parChTrans1D3" presStyleIdx="1" presStyleCnt="4"/>
      <dgm:spPr/>
      <dgm:t>
        <a:bodyPr/>
        <a:lstStyle/>
        <a:p>
          <a:endParaRPr lang="tr-TR"/>
        </a:p>
      </dgm:t>
    </dgm:pt>
    <dgm:pt modelId="{A2C9706E-A9EF-405C-B695-B1FAF26A1007}" type="pres">
      <dgm:prSet presAssocID="{C6308E8D-2D16-4758-9CBA-6D886BC0A2AA}" presName="hierRoot3" presStyleCnt="0"/>
      <dgm:spPr/>
    </dgm:pt>
    <dgm:pt modelId="{35C76AC9-899D-4855-AD17-EDA0E3B78065}" type="pres">
      <dgm:prSet presAssocID="{C6308E8D-2D16-4758-9CBA-6D886BC0A2AA}" presName="composite3" presStyleCnt="0"/>
      <dgm:spPr/>
    </dgm:pt>
    <dgm:pt modelId="{93FD044E-81EA-41BD-8B4D-DE88011DBD8B}" type="pres">
      <dgm:prSet presAssocID="{C6308E8D-2D16-4758-9CBA-6D886BC0A2AA}" presName="background3" presStyleLbl="node3" presStyleIdx="1" presStyleCnt="4"/>
      <dgm:spPr/>
    </dgm:pt>
    <dgm:pt modelId="{63448EB6-BC35-4E5D-9391-FEA9638BE828}" type="pres">
      <dgm:prSet presAssocID="{C6308E8D-2D16-4758-9CBA-6D886BC0A2AA}" presName="text3" presStyleLbl="fgAcc3" presStyleIdx="1" presStyleCnt="4" custScaleX="143688">
        <dgm:presLayoutVars>
          <dgm:chPref val="3"/>
        </dgm:presLayoutVars>
      </dgm:prSet>
      <dgm:spPr/>
      <dgm:t>
        <a:bodyPr/>
        <a:lstStyle/>
        <a:p>
          <a:endParaRPr lang="tr-TR"/>
        </a:p>
      </dgm:t>
    </dgm:pt>
    <dgm:pt modelId="{28B6FBCB-6937-412E-A06E-689FAB1E92D2}" type="pres">
      <dgm:prSet presAssocID="{C6308E8D-2D16-4758-9CBA-6D886BC0A2AA}" presName="hierChild4" presStyleCnt="0"/>
      <dgm:spPr/>
    </dgm:pt>
    <dgm:pt modelId="{B789EE27-28D1-4777-8E03-E9ED2D2F6DDB}" type="pres">
      <dgm:prSet presAssocID="{A0628659-1BD5-4464-8008-0671A687833E}" presName="Name23" presStyleLbl="parChTrans1D4" presStyleIdx="1" presStyleCnt="4"/>
      <dgm:spPr/>
      <dgm:t>
        <a:bodyPr/>
        <a:lstStyle/>
        <a:p>
          <a:endParaRPr lang="tr-TR"/>
        </a:p>
      </dgm:t>
    </dgm:pt>
    <dgm:pt modelId="{15562B4A-6507-42AF-88A3-7E8EC429BDC2}" type="pres">
      <dgm:prSet presAssocID="{E8452174-1BF3-4BD3-ADEA-8B91EFF67C9A}" presName="hierRoot4" presStyleCnt="0"/>
      <dgm:spPr/>
    </dgm:pt>
    <dgm:pt modelId="{30FD2FD5-F424-406F-960D-E4EBF275A0AE}" type="pres">
      <dgm:prSet presAssocID="{E8452174-1BF3-4BD3-ADEA-8B91EFF67C9A}" presName="composite4" presStyleCnt="0"/>
      <dgm:spPr/>
    </dgm:pt>
    <dgm:pt modelId="{4B54B44D-D7A3-4C0C-8854-A91E940509B0}" type="pres">
      <dgm:prSet presAssocID="{E8452174-1BF3-4BD3-ADEA-8B91EFF67C9A}" presName="background4" presStyleLbl="node4" presStyleIdx="1" presStyleCnt="4"/>
      <dgm:spPr/>
    </dgm:pt>
    <dgm:pt modelId="{68AD1EC8-4128-4B73-9B38-03F06E259A55}" type="pres">
      <dgm:prSet presAssocID="{E8452174-1BF3-4BD3-ADEA-8B91EFF67C9A}" presName="text4" presStyleLbl="fgAcc4" presStyleIdx="1" presStyleCnt="4" custScaleX="154847" custScaleY="357270">
        <dgm:presLayoutVars>
          <dgm:chPref val="3"/>
        </dgm:presLayoutVars>
      </dgm:prSet>
      <dgm:spPr/>
      <dgm:t>
        <a:bodyPr/>
        <a:lstStyle/>
        <a:p>
          <a:endParaRPr lang="tr-TR"/>
        </a:p>
      </dgm:t>
    </dgm:pt>
    <dgm:pt modelId="{7378F730-4B30-4CC3-BDAE-F4C547450CD4}" type="pres">
      <dgm:prSet presAssocID="{E8452174-1BF3-4BD3-ADEA-8B91EFF67C9A}" presName="hierChild5" presStyleCnt="0"/>
      <dgm:spPr/>
    </dgm:pt>
    <dgm:pt modelId="{E266B9BD-700E-4ED6-AC0A-FBAF6B8DF7CF}" type="pres">
      <dgm:prSet presAssocID="{5A50373C-CC5F-4DF6-8158-474308FB0EE7}" presName="Name17" presStyleLbl="parChTrans1D3" presStyleIdx="2" presStyleCnt="4"/>
      <dgm:spPr/>
      <dgm:t>
        <a:bodyPr/>
        <a:lstStyle/>
        <a:p>
          <a:endParaRPr lang="tr-TR"/>
        </a:p>
      </dgm:t>
    </dgm:pt>
    <dgm:pt modelId="{42125F67-25EA-4F32-ABE1-4A5F8F94E03D}" type="pres">
      <dgm:prSet presAssocID="{D941AA4F-C67D-49DB-84BC-DC2D4829D878}" presName="hierRoot3" presStyleCnt="0"/>
      <dgm:spPr/>
    </dgm:pt>
    <dgm:pt modelId="{44257A99-B191-4980-A0B9-E76C3CF4EA6F}" type="pres">
      <dgm:prSet presAssocID="{D941AA4F-C67D-49DB-84BC-DC2D4829D878}" presName="composite3" presStyleCnt="0"/>
      <dgm:spPr/>
    </dgm:pt>
    <dgm:pt modelId="{300C04AA-2C80-4140-B060-33EFD46A7164}" type="pres">
      <dgm:prSet presAssocID="{D941AA4F-C67D-49DB-84BC-DC2D4829D878}" presName="background3" presStyleLbl="node3" presStyleIdx="2" presStyleCnt="4"/>
      <dgm:spPr/>
    </dgm:pt>
    <dgm:pt modelId="{64241AF1-B447-40ED-AFAD-EA35166D73D0}" type="pres">
      <dgm:prSet presAssocID="{D941AA4F-C67D-49DB-84BC-DC2D4829D878}" presName="text3" presStyleLbl="fgAcc3" presStyleIdx="2" presStyleCnt="4" custScaleX="143287">
        <dgm:presLayoutVars>
          <dgm:chPref val="3"/>
        </dgm:presLayoutVars>
      </dgm:prSet>
      <dgm:spPr/>
      <dgm:t>
        <a:bodyPr/>
        <a:lstStyle/>
        <a:p>
          <a:endParaRPr lang="tr-TR"/>
        </a:p>
      </dgm:t>
    </dgm:pt>
    <dgm:pt modelId="{C7187783-45F0-40BD-827F-4BBB5FE6B88C}" type="pres">
      <dgm:prSet presAssocID="{D941AA4F-C67D-49DB-84BC-DC2D4829D878}" presName="hierChild4" presStyleCnt="0"/>
      <dgm:spPr/>
    </dgm:pt>
    <dgm:pt modelId="{E8B9416C-F566-4DB0-9189-EFC85AB4313D}" type="pres">
      <dgm:prSet presAssocID="{C8D88A2C-B7A0-4359-8B4C-3F687C5B46D5}" presName="Name23" presStyleLbl="parChTrans1D4" presStyleIdx="2" presStyleCnt="4"/>
      <dgm:spPr/>
      <dgm:t>
        <a:bodyPr/>
        <a:lstStyle/>
        <a:p>
          <a:endParaRPr lang="tr-TR"/>
        </a:p>
      </dgm:t>
    </dgm:pt>
    <dgm:pt modelId="{D30A0DEC-0B86-4CE9-8957-4F73D3E9F313}" type="pres">
      <dgm:prSet presAssocID="{6CA3636D-DD26-4AF6-886E-25BC0FFA84D7}" presName="hierRoot4" presStyleCnt="0"/>
      <dgm:spPr/>
    </dgm:pt>
    <dgm:pt modelId="{F80E79C0-62A3-4ED4-9270-FEC64FC08589}" type="pres">
      <dgm:prSet presAssocID="{6CA3636D-DD26-4AF6-886E-25BC0FFA84D7}" presName="composite4" presStyleCnt="0"/>
      <dgm:spPr/>
    </dgm:pt>
    <dgm:pt modelId="{DF0AA61F-C41B-417F-B845-F9B700E88FDC}" type="pres">
      <dgm:prSet presAssocID="{6CA3636D-DD26-4AF6-886E-25BC0FFA84D7}" presName="background4" presStyleLbl="node4" presStyleIdx="2" presStyleCnt="4"/>
      <dgm:spPr/>
    </dgm:pt>
    <dgm:pt modelId="{2381D223-C255-4817-B92A-2C0B5885741C}" type="pres">
      <dgm:prSet presAssocID="{6CA3636D-DD26-4AF6-886E-25BC0FFA84D7}" presName="text4" presStyleLbl="fgAcc4" presStyleIdx="2" presStyleCnt="4" custScaleX="137464" custScaleY="156402">
        <dgm:presLayoutVars>
          <dgm:chPref val="3"/>
        </dgm:presLayoutVars>
      </dgm:prSet>
      <dgm:spPr/>
      <dgm:t>
        <a:bodyPr/>
        <a:lstStyle/>
        <a:p>
          <a:endParaRPr lang="tr-TR"/>
        </a:p>
      </dgm:t>
    </dgm:pt>
    <dgm:pt modelId="{B4FD5D1C-8BF5-4064-86E7-2F83D94408A1}" type="pres">
      <dgm:prSet presAssocID="{6CA3636D-DD26-4AF6-886E-25BC0FFA84D7}" presName="hierChild5" presStyleCnt="0"/>
      <dgm:spPr/>
    </dgm:pt>
    <dgm:pt modelId="{F9401806-2260-471E-BB78-D55D72772649}" type="pres">
      <dgm:prSet presAssocID="{743E5D35-68D9-4A79-A72B-84917179C638}" presName="Name17" presStyleLbl="parChTrans1D3" presStyleIdx="3" presStyleCnt="4"/>
      <dgm:spPr/>
      <dgm:t>
        <a:bodyPr/>
        <a:lstStyle/>
        <a:p>
          <a:endParaRPr lang="tr-TR"/>
        </a:p>
      </dgm:t>
    </dgm:pt>
    <dgm:pt modelId="{0BE1BB03-9B1C-46E8-90D5-87BB4D592F54}" type="pres">
      <dgm:prSet presAssocID="{86991D2E-E572-442D-9A6F-216827DC74F3}" presName="hierRoot3" presStyleCnt="0"/>
      <dgm:spPr/>
    </dgm:pt>
    <dgm:pt modelId="{36EED39A-9D03-4D91-A7AE-17D1BD33A757}" type="pres">
      <dgm:prSet presAssocID="{86991D2E-E572-442D-9A6F-216827DC74F3}" presName="composite3" presStyleCnt="0"/>
      <dgm:spPr/>
    </dgm:pt>
    <dgm:pt modelId="{2674C923-CB11-46A6-9FD8-AF8337AC40EB}" type="pres">
      <dgm:prSet presAssocID="{86991D2E-E572-442D-9A6F-216827DC74F3}" presName="background3" presStyleLbl="node3" presStyleIdx="3" presStyleCnt="4"/>
      <dgm:spPr/>
    </dgm:pt>
    <dgm:pt modelId="{85AA6377-265C-4EEA-A44C-87FB5BAFE65D}" type="pres">
      <dgm:prSet presAssocID="{86991D2E-E572-442D-9A6F-216827DC74F3}" presName="text3" presStyleLbl="fgAcc3" presStyleIdx="3" presStyleCnt="4" custScaleX="130107">
        <dgm:presLayoutVars>
          <dgm:chPref val="3"/>
        </dgm:presLayoutVars>
      </dgm:prSet>
      <dgm:spPr/>
      <dgm:t>
        <a:bodyPr/>
        <a:lstStyle/>
        <a:p>
          <a:endParaRPr lang="tr-TR"/>
        </a:p>
      </dgm:t>
    </dgm:pt>
    <dgm:pt modelId="{62B9EB77-7DF7-4E55-BB38-4332E13024FE}" type="pres">
      <dgm:prSet presAssocID="{86991D2E-E572-442D-9A6F-216827DC74F3}" presName="hierChild4" presStyleCnt="0"/>
      <dgm:spPr/>
    </dgm:pt>
    <dgm:pt modelId="{1FE0CEC3-39F4-4E78-91F3-31B0C0143322}" type="pres">
      <dgm:prSet presAssocID="{244C6D8B-1224-41BB-8D83-53F237BDA5CA}" presName="Name23" presStyleLbl="parChTrans1D4" presStyleIdx="3" presStyleCnt="4"/>
      <dgm:spPr/>
      <dgm:t>
        <a:bodyPr/>
        <a:lstStyle/>
        <a:p>
          <a:endParaRPr lang="tr-TR"/>
        </a:p>
      </dgm:t>
    </dgm:pt>
    <dgm:pt modelId="{69F8CF58-F51A-4B79-8E5D-DB00D4130939}" type="pres">
      <dgm:prSet presAssocID="{8277BED9-38C7-413B-BE30-74CB17131270}" presName="hierRoot4" presStyleCnt="0"/>
      <dgm:spPr/>
    </dgm:pt>
    <dgm:pt modelId="{16974FA5-DDDE-4B4D-8470-AE39DFEFC68F}" type="pres">
      <dgm:prSet presAssocID="{8277BED9-38C7-413B-BE30-74CB17131270}" presName="composite4" presStyleCnt="0"/>
      <dgm:spPr/>
    </dgm:pt>
    <dgm:pt modelId="{6E19AC9E-FE6D-46EE-8ED2-FCA1CE563CAC}" type="pres">
      <dgm:prSet presAssocID="{8277BED9-38C7-413B-BE30-74CB17131270}" presName="background4" presStyleLbl="node4" presStyleIdx="3" presStyleCnt="4"/>
      <dgm:spPr/>
    </dgm:pt>
    <dgm:pt modelId="{BDC1B157-82EF-471E-AAEE-6F974DA52DC7}" type="pres">
      <dgm:prSet presAssocID="{8277BED9-38C7-413B-BE30-74CB17131270}" presName="text4" presStyleLbl="fgAcc4" presStyleIdx="3" presStyleCnt="4" custScaleX="141787" custScaleY="160596">
        <dgm:presLayoutVars>
          <dgm:chPref val="3"/>
        </dgm:presLayoutVars>
      </dgm:prSet>
      <dgm:spPr/>
      <dgm:t>
        <a:bodyPr/>
        <a:lstStyle/>
        <a:p>
          <a:endParaRPr lang="tr-TR"/>
        </a:p>
      </dgm:t>
    </dgm:pt>
    <dgm:pt modelId="{8C2062F6-B864-415D-9D1D-AC08A9A41AA6}" type="pres">
      <dgm:prSet presAssocID="{8277BED9-38C7-413B-BE30-74CB17131270}" presName="hierChild5" presStyleCnt="0"/>
      <dgm:spPr/>
    </dgm:pt>
  </dgm:ptLst>
  <dgm:cxnLst>
    <dgm:cxn modelId="{4D4A585B-ED40-48AE-8BB0-9A6AD9EDD169}" type="presOf" srcId="{86991D2E-E572-442D-9A6F-216827DC74F3}" destId="{85AA6377-265C-4EEA-A44C-87FB5BAFE65D}" srcOrd="0" destOrd="0" presId="urn:microsoft.com/office/officeart/2005/8/layout/hierarchy1"/>
    <dgm:cxn modelId="{A5D14FAE-13A3-4F9B-AB75-B10D82B25374}" type="presOf" srcId="{D941AA4F-C67D-49DB-84BC-DC2D4829D878}" destId="{64241AF1-B447-40ED-AFAD-EA35166D73D0}" srcOrd="0" destOrd="0" presId="urn:microsoft.com/office/officeart/2005/8/layout/hierarchy1"/>
    <dgm:cxn modelId="{5BA7F088-100F-414F-89DF-E9D3ADFA5910}" type="presOf" srcId="{C6308E8D-2D16-4758-9CBA-6D886BC0A2AA}" destId="{63448EB6-BC35-4E5D-9391-FEA9638BE828}" srcOrd="0" destOrd="0" presId="urn:microsoft.com/office/officeart/2005/8/layout/hierarchy1"/>
    <dgm:cxn modelId="{991A9CF8-702D-488A-AF60-B790042AC711}" type="presOf" srcId="{244C6D8B-1224-41BB-8D83-53F237BDA5CA}" destId="{1FE0CEC3-39F4-4E78-91F3-31B0C0143322}" srcOrd="0" destOrd="0" presId="urn:microsoft.com/office/officeart/2005/8/layout/hierarchy1"/>
    <dgm:cxn modelId="{9078F9C4-777B-4A47-A252-D75D195F6ECA}" type="presOf" srcId="{A2B8789C-BD2F-4FB5-BA57-4A0991DC0916}" destId="{C260BB3B-F173-4E19-892F-2C0F4497DC1A}" srcOrd="0" destOrd="0" presId="urn:microsoft.com/office/officeart/2005/8/layout/hierarchy1"/>
    <dgm:cxn modelId="{8419FE6C-A0C0-4073-938F-07A11F77214B}" srcId="{7A5C0B63-F754-4DB6-A4D9-2353232E924C}" destId="{5515CF32-D4C2-4074-98EF-A55377193C14}" srcOrd="0" destOrd="0" parTransId="{E726EFAD-5D4D-4007-BD72-1ADA9250448D}" sibTransId="{8A44418C-3E33-4B3B-9FF0-C37BC9E3745E}"/>
    <dgm:cxn modelId="{1F0A81D0-8D23-4586-BBE5-244D3F556ADA}" srcId="{A2B8789C-BD2F-4FB5-BA57-4A0991DC0916}" destId="{2B6E585E-D752-46F3-BEC1-B34B2B837D55}" srcOrd="0" destOrd="0" parTransId="{42E87364-C2AD-40FD-BC05-66B0E2DEE587}" sibTransId="{D98E1424-E8AD-417A-BB26-4F3A4AEF5E6D}"/>
    <dgm:cxn modelId="{D67B3B88-EDD2-49B7-BED4-83646A98362C}" type="presOf" srcId="{AEF296F4-D418-44C2-889A-527520DDC60E}" destId="{050E7A1D-861A-490F-8AF7-3B1C556BFE41}" srcOrd="0" destOrd="0" presId="urn:microsoft.com/office/officeart/2005/8/layout/hierarchy1"/>
    <dgm:cxn modelId="{2B23E042-E9A7-42D6-BBB2-1A5FD1A50612}" type="presOf" srcId="{E8452174-1BF3-4BD3-ADEA-8B91EFF67C9A}" destId="{68AD1EC8-4128-4B73-9B38-03F06E259A55}" srcOrd="0" destOrd="0" presId="urn:microsoft.com/office/officeart/2005/8/layout/hierarchy1"/>
    <dgm:cxn modelId="{8C45AF30-C266-4A03-8DD2-9320D6008C5C}" type="presOf" srcId="{6CA3636D-DD26-4AF6-886E-25BC0FFA84D7}" destId="{2381D223-C255-4817-B92A-2C0B5885741C}" srcOrd="0" destOrd="0" presId="urn:microsoft.com/office/officeart/2005/8/layout/hierarchy1"/>
    <dgm:cxn modelId="{9332E970-2BA4-4C15-BD49-284A1126A6D4}" srcId="{AEF296F4-D418-44C2-889A-527520DDC60E}" destId="{7A5C0B63-F754-4DB6-A4D9-2353232E924C}" srcOrd="0" destOrd="0" parTransId="{9FE0FD5D-9E97-4F87-8CCA-5924F7C8E5CA}" sibTransId="{699120CD-C307-4905-8665-A972E79EEB28}"/>
    <dgm:cxn modelId="{AFAC809E-08F7-46E2-8F52-09E0AD55E95F}" srcId="{5515CF32-D4C2-4074-98EF-A55377193C14}" destId="{D941AA4F-C67D-49DB-84BC-DC2D4829D878}" srcOrd="2" destOrd="0" parTransId="{5A50373C-CC5F-4DF6-8158-474308FB0EE7}" sibTransId="{5B870B54-42F0-486D-8BC8-BF4A0F175850}"/>
    <dgm:cxn modelId="{C5D6A5A4-FECF-4E3A-AF59-B0F886473952}" type="presOf" srcId="{5A50373C-CC5F-4DF6-8158-474308FB0EE7}" destId="{E266B9BD-700E-4ED6-AC0A-FBAF6B8DF7CF}" srcOrd="0" destOrd="0" presId="urn:microsoft.com/office/officeart/2005/8/layout/hierarchy1"/>
    <dgm:cxn modelId="{2BCBBDC3-8887-44CB-8B03-6860FE59765C}" type="presOf" srcId="{A0628659-1BD5-4464-8008-0671A687833E}" destId="{B789EE27-28D1-4777-8E03-E9ED2D2F6DDB}" srcOrd="0" destOrd="0" presId="urn:microsoft.com/office/officeart/2005/8/layout/hierarchy1"/>
    <dgm:cxn modelId="{5A3767F0-3D81-43F0-B530-C2B5EE6C8465}" srcId="{D941AA4F-C67D-49DB-84BC-DC2D4829D878}" destId="{6CA3636D-DD26-4AF6-886E-25BC0FFA84D7}" srcOrd="0" destOrd="0" parTransId="{C8D88A2C-B7A0-4359-8B4C-3F687C5B46D5}" sibTransId="{5C38DD15-7603-4ECE-B2C0-80394A748C43}"/>
    <dgm:cxn modelId="{B0375C82-CCBB-4ACB-AD65-4A52F82BDFD3}" srcId="{5515CF32-D4C2-4074-98EF-A55377193C14}" destId="{C6308E8D-2D16-4758-9CBA-6D886BC0A2AA}" srcOrd="1" destOrd="0" parTransId="{E9F80308-91E4-4D73-8012-3BF0FB466457}" sibTransId="{60971E74-9006-43BC-A826-FF8D518659F9}"/>
    <dgm:cxn modelId="{588BB5B1-F0B0-4CDB-A50D-8A6DD24D3F10}" srcId="{86991D2E-E572-442D-9A6F-216827DC74F3}" destId="{8277BED9-38C7-413B-BE30-74CB17131270}" srcOrd="0" destOrd="0" parTransId="{244C6D8B-1224-41BB-8D83-53F237BDA5CA}" sibTransId="{BD1A8D75-92D7-46E1-8579-DFFB8EF19A3C}"/>
    <dgm:cxn modelId="{45950336-A6E9-4E98-92F6-EF976FFB8370}" type="presOf" srcId="{7A5C0B63-F754-4DB6-A4D9-2353232E924C}" destId="{25BFDD81-A98F-4EE5-A42A-F9E03A1FD562}" srcOrd="0" destOrd="0" presId="urn:microsoft.com/office/officeart/2005/8/layout/hierarchy1"/>
    <dgm:cxn modelId="{E04DB70C-B4D8-4B9E-A028-F0023CBEF89D}" type="presOf" srcId="{2B6E585E-D752-46F3-BEC1-B34B2B837D55}" destId="{CAE968BB-08D9-44EF-9A69-602B5BF18215}" srcOrd="0" destOrd="0" presId="urn:microsoft.com/office/officeart/2005/8/layout/hierarchy1"/>
    <dgm:cxn modelId="{DF55E2BE-3A31-4FAB-A9E0-26A9E8ADE84A}" type="presOf" srcId="{5515CF32-D4C2-4074-98EF-A55377193C14}" destId="{C785E42A-94EA-49AE-B1C6-9534F640F8CA}" srcOrd="0" destOrd="0" presId="urn:microsoft.com/office/officeart/2005/8/layout/hierarchy1"/>
    <dgm:cxn modelId="{48B020CC-799F-4CBA-AA1C-9F7F2676C6B2}" type="presOf" srcId="{743E5D35-68D9-4A79-A72B-84917179C638}" destId="{F9401806-2260-471E-BB78-D55D72772649}" srcOrd="0" destOrd="0" presId="urn:microsoft.com/office/officeart/2005/8/layout/hierarchy1"/>
    <dgm:cxn modelId="{4B0F8EBA-FE6F-4326-9D81-4E3EDCA04360}" type="presOf" srcId="{F8955BCB-3E60-45F8-A011-82583F974BB1}" destId="{DF96A2F6-F063-4CF8-8633-709462EB972E}" srcOrd="0" destOrd="0" presId="urn:microsoft.com/office/officeart/2005/8/layout/hierarchy1"/>
    <dgm:cxn modelId="{84C756CA-C461-40F8-8F06-A29DAD0B2E9D}" type="presOf" srcId="{C8D88A2C-B7A0-4359-8B4C-3F687C5B46D5}" destId="{E8B9416C-F566-4DB0-9189-EFC85AB4313D}" srcOrd="0" destOrd="0" presId="urn:microsoft.com/office/officeart/2005/8/layout/hierarchy1"/>
    <dgm:cxn modelId="{23C4A298-7D89-4B93-96FD-1248F4B117BC}" type="presOf" srcId="{42E87364-C2AD-40FD-BC05-66B0E2DEE587}" destId="{B9C1C703-3B3F-40C7-8B9D-8277A516DE77}" srcOrd="0" destOrd="0" presId="urn:microsoft.com/office/officeart/2005/8/layout/hierarchy1"/>
    <dgm:cxn modelId="{1AD2C9DF-5328-4176-A9D9-ED59869916A8}" srcId="{C6308E8D-2D16-4758-9CBA-6D886BC0A2AA}" destId="{E8452174-1BF3-4BD3-ADEA-8B91EFF67C9A}" srcOrd="0" destOrd="0" parTransId="{A0628659-1BD5-4464-8008-0671A687833E}" sibTransId="{7158D3BC-B169-456B-BDD1-B71B23D63293}"/>
    <dgm:cxn modelId="{A116258E-8B1F-42F7-B4FA-6BACEC02E113}" srcId="{5515CF32-D4C2-4074-98EF-A55377193C14}" destId="{A2B8789C-BD2F-4FB5-BA57-4A0991DC0916}" srcOrd="0" destOrd="0" parTransId="{F8955BCB-3E60-45F8-A011-82583F974BB1}" sibTransId="{5A33D1A7-228C-48E8-B371-7DEF30B38C42}"/>
    <dgm:cxn modelId="{97812F3B-B8BA-433E-9D5E-01A63167A690}" type="presOf" srcId="{E9F80308-91E4-4D73-8012-3BF0FB466457}" destId="{EB67DC0E-7634-4BBB-95D3-7659384F8C47}" srcOrd="0" destOrd="0" presId="urn:microsoft.com/office/officeart/2005/8/layout/hierarchy1"/>
    <dgm:cxn modelId="{69AC45D2-4ACF-495C-AD4B-D3CC8CA4A968}" type="presOf" srcId="{E726EFAD-5D4D-4007-BD72-1ADA9250448D}" destId="{EFFED4AB-4B75-450C-B76E-72C5AA795977}" srcOrd="0" destOrd="0" presId="urn:microsoft.com/office/officeart/2005/8/layout/hierarchy1"/>
    <dgm:cxn modelId="{1EDA1B71-97C3-410B-BF44-B9E196D0CBCA}" type="presOf" srcId="{8277BED9-38C7-413B-BE30-74CB17131270}" destId="{BDC1B157-82EF-471E-AAEE-6F974DA52DC7}" srcOrd="0" destOrd="0" presId="urn:microsoft.com/office/officeart/2005/8/layout/hierarchy1"/>
    <dgm:cxn modelId="{3C538FC4-4A77-4F4B-8965-2CA6E9E78AB5}" srcId="{5515CF32-D4C2-4074-98EF-A55377193C14}" destId="{86991D2E-E572-442D-9A6F-216827DC74F3}" srcOrd="3" destOrd="0" parTransId="{743E5D35-68D9-4A79-A72B-84917179C638}" sibTransId="{FF5556A8-21C1-4360-AC84-E26A2F6F3633}"/>
    <dgm:cxn modelId="{2755B3D7-8EBE-4F30-AC1D-32433C8E3BF2}" type="presParOf" srcId="{050E7A1D-861A-490F-8AF7-3B1C556BFE41}" destId="{2A02E61D-347D-4C5A-8349-EE1936F97F74}" srcOrd="0" destOrd="0" presId="urn:microsoft.com/office/officeart/2005/8/layout/hierarchy1"/>
    <dgm:cxn modelId="{3DC0C0C3-687E-442D-8356-BE01754F0AB5}" type="presParOf" srcId="{2A02E61D-347D-4C5A-8349-EE1936F97F74}" destId="{ABFDAA69-D29B-4A36-9D43-72AA9558BF05}" srcOrd="0" destOrd="0" presId="urn:microsoft.com/office/officeart/2005/8/layout/hierarchy1"/>
    <dgm:cxn modelId="{FFACE97B-2297-4BFB-9E17-58BF580213BA}" type="presParOf" srcId="{ABFDAA69-D29B-4A36-9D43-72AA9558BF05}" destId="{9ECDBA3E-8AF7-441C-94B1-787BE4F7B421}" srcOrd="0" destOrd="0" presId="urn:microsoft.com/office/officeart/2005/8/layout/hierarchy1"/>
    <dgm:cxn modelId="{7BAFFE37-4FE4-4371-8B88-22DC1790E947}" type="presParOf" srcId="{ABFDAA69-D29B-4A36-9D43-72AA9558BF05}" destId="{25BFDD81-A98F-4EE5-A42A-F9E03A1FD562}" srcOrd="1" destOrd="0" presId="urn:microsoft.com/office/officeart/2005/8/layout/hierarchy1"/>
    <dgm:cxn modelId="{9FA22E41-9F9F-4E4B-B50F-E3BBA078280F}" type="presParOf" srcId="{2A02E61D-347D-4C5A-8349-EE1936F97F74}" destId="{4CAFDCAE-F8E2-462C-8E9C-646ACDBB57CA}" srcOrd="1" destOrd="0" presId="urn:microsoft.com/office/officeart/2005/8/layout/hierarchy1"/>
    <dgm:cxn modelId="{4E895873-AC25-42B4-A2F4-AA80D575918E}" type="presParOf" srcId="{4CAFDCAE-F8E2-462C-8E9C-646ACDBB57CA}" destId="{EFFED4AB-4B75-450C-B76E-72C5AA795977}" srcOrd="0" destOrd="0" presId="urn:microsoft.com/office/officeart/2005/8/layout/hierarchy1"/>
    <dgm:cxn modelId="{5D79BCAF-3D40-424F-8B9D-CA739C1E875B}" type="presParOf" srcId="{4CAFDCAE-F8E2-462C-8E9C-646ACDBB57CA}" destId="{3C602EE9-1EEA-4D49-B1BF-18A34943F16B}" srcOrd="1" destOrd="0" presId="urn:microsoft.com/office/officeart/2005/8/layout/hierarchy1"/>
    <dgm:cxn modelId="{C38B711A-648E-4436-A4EF-7A54F3B873FF}" type="presParOf" srcId="{3C602EE9-1EEA-4D49-B1BF-18A34943F16B}" destId="{375BE403-B179-4B1A-A73D-4DA76FED7A44}" srcOrd="0" destOrd="0" presId="urn:microsoft.com/office/officeart/2005/8/layout/hierarchy1"/>
    <dgm:cxn modelId="{52425550-E5C9-4A46-AFFF-83BA7EC8B438}" type="presParOf" srcId="{375BE403-B179-4B1A-A73D-4DA76FED7A44}" destId="{402F5C05-4353-4B25-9EDE-71CC05262CEE}" srcOrd="0" destOrd="0" presId="urn:microsoft.com/office/officeart/2005/8/layout/hierarchy1"/>
    <dgm:cxn modelId="{7038BA8C-04D4-4DE8-8788-82F0B7597DF0}" type="presParOf" srcId="{375BE403-B179-4B1A-A73D-4DA76FED7A44}" destId="{C785E42A-94EA-49AE-B1C6-9534F640F8CA}" srcOrd="1" destOrd="0" presId="urn:microsoft.com/office/officeart/2005/8/layout/hierarchy1"/>
    <dgm:cxn modelId="{E42E2505-590F-4D1E-9038-EBA4895DA34E}" type="presParOf" srcId="{3C602EE9-1EEA-4D49-B1BF-18A34943F16B}" destId="{6D410346-EDF2-4D93-9E1E-90E14F9FAC03}" srcOrd="1" destOrd="0" presId="urn:microsoft.com/office/officeart/2005/8/layout/hierarchy1"/>
    <dgm:cxn modelId="{B5F44CAF-779E-42AE-BAE4-32951B10094E}" type="presParOf" srcId="{6D410346-EDF2-4D93-9E1E-90E14F9FAC03}" destId="{DF96A2F6-F063-4CF8-8633-709462EB972E}" srcOrd="0" destOrd="0" presId="urn:microsoft.com/office/officeart/2005/8/layout/hierarchy1"/>
    <dgm:cxn modelId="{0C1FE3EB-98CF-498B-BB2C-71B29692901A}" type="presParOf" srcId="{6D410346-EDF2-4D93-9E1E-90E14F9FAC03}" destId="{0D23F25F-6281-401B-9864-56B93796CC83}" srcOrd="1" destOrd="0" presId="urn:microsoft.com/office/officeart/2005/8/layout/hierarchy1"/>
    <dgm:cxn modelId="{FC4989F8-31E7-40E2-8C88-5A8C3C946F90}" type="presParOf" srcId="{0D23F25F-6281-401B-9864-56B93796CC83}" destId="{70CB1953-98CF-4E67-A3D0-46AEC028B438}" srcOrd="0" destOrd="0" presId="urn:microsoft.com/office/officeart/2005/8/layout/hierarchy1"/>
    <dgm:cxn modelId="{A9F1AA79-5CB0-4084-8525-0EB20BE918C0}" type="presParOf" srcId="{70CB1953-98CF-4E67-A3D0-46AEC028B438}" destId="{F59CADE7-1FE6-47F3-A904-97919A161B74}" srcOrd="0" destOrd="0" presId="urn:microsoft.com/office/officeart/2005/8/layout/hierarchy1"/>
    <dgm:cxn modelId="{1F2BE3E8-4C6B-4F72-BE14-63A4228411BD}" type="presParOf" srcId="{70CB1953-98CF-4E67-A3D0-46AEC028B438}" destId="{C260BB3B-F173-4E19-892F-2C0F4497DC1A}" srcOrd="1" destOrd="0" presId="urn:microsoft.com/office/officeart/2005/8/layout/hierarchy1"/>
    <dgm:cxn modelId="{853DE98D-3F72-4880-A8F2-B77A2947BB87}" type="presParOf" srcId="{0D23F25F-6281-401B-9864-56B93796CC83}" destId="{33760FAF-0908-4915-8CF3-E3E5BAA6A04F}" srcOrd="1" destOrd="0" presId="urn:microsoft.com/office/officeart/2005/8/layout/hierarchy1"/>
    <dgm:cxn modelId="{1878300F-3D7B-468D-B742-D60036EBD06B}" type="presParOf" srcId="{33760FAF-0908-4915-8CF3-E3E5BAA6A04F}" destId="{B9C1C703-3B3F-40C7-8B9D-8277A516DE77}" srcOrd="0" destOrd="0" presId="urn:microsoft.com/office/officeart/2005/8/layout/hierarchy1"/>
    <dgm:cxn modelId="{7E67408A-6DC9-474E-96AA-E8A5B5C36562}" type="presParOf" srcId="{33760FAF-0908-4915-8CF3-E3E5BAA6A04F}" destId="{A58CBC2F-22F0-439C-86A9-3E4702164D22}" srcOrd="1" destOrd="0" presId="urn:microsoft.com/office/officeart/2005/8/layout/hierarchy1"/>
    <dgm:cxn modelId="{7A04E42D-F6A9-404D-A661-AA1CE1F70AB8}" type="presParOf" srcId="{A58CBC2F-22F0-439C-86A9-3E4702164D22}" destId="{FC0E69E3-DE79-4F20-A36D-BCC76869561E}" srcOrd="0" destOrd="0" presId="urn:microsoft.com/office/officeart/2005/8/layout/hierarchy1"/>
    <dgm:cxn modelId="{91B794CC-4B34-44F9-A626-13452A984D61}" type="presParOf" srcId="{FC0E69E3-DE79-4F20-A36D-BCC76869561E}" destId="{F3FDF28D-FFB2-405A-A8ED-F3E6F2E7C49F}" srcOrd="0" destOrd="0" presId="urn:microsoft.com/office/officeart/2005/8/layout/hierarchy1"/>
    <dgm:cxn modelId="{E843442D-4A53-4426-AAEA-0CA4309AB8E7}" type="presParOf" srcId="{FC0E69E3-DE79-4F20-A36D-BCC76869561E}" destId="{CAE968BB-08D9-44EF-9A69-602B5BF18215}" srcOrd="1" destOrd="0" presId="urn:microsoft.com/office/officeart/2005/8/layout/hierarchy1"/>
    <dgm:cxn modelId="{4B06FFE6-D751-4BCB-85AB-26E2BAF3A3C9}" type="presParOf" srcId="{A58CBC2F-22F0-439C-86A9-3E4702164D22}" destId="{F0502D95-6E12-4876-A252-27EAE9C81E12}" srcOrd="1" destOrd="0" presId="urn:microsoft.com/office/officeart/2005/8/layout/hierarchy1"/>
    <dgm:cxn modelId="{A40CFEBF-A07B-453B-BF0B-A2215BC8263E}" type="presParOf" srcId="{6D410346-EDF2-4D93-9E1E-90E14F9FAC03}" destId="{EB67DC0E-7634-4BBB-95D3-7659384F8C47}" srcOrd="2" destOrd="0" presId="urn:microsoft.com/office/officeart/2005/8/layout/hierarchy1"/>
    <dgm:cxn modelId="{161690F7-5EBF-4D0B-9325-72062EB2564B}" type="presParOf" srcId="{6D410346-EDF2-4D93-9E1E-90E14F9FAC03}" destId="{A2C9706E-A9EF-405C-B695-B1FAF26A1007}" srcOrd="3" destOrd="0" presId="urn:microsoft.com/office/officeart/2005/8/layout/hierarchy1"/>
    <dgm:cxn modelId="{83D9C40C-A463-45AD-A7DE-ADB8E4331AE8}" type="presParOf" srcId="{A2C9706E-A9EF-405C-B695-B1FAF26A1007}" destId="{35C76AC9-899D-4855-AD17-EDA0E3B78065}" srcOrd="0" destOrd="0" presId="urn:microsoft.com/office/officeart/2005/8/layout/hierarchy1"/>
    <dgm:cxn modelId="{5C51F846-337B-4DFA-997A-9C3E788AAF19}" type="presParOf" srcId="{35C76AC9-899D-4855-AD17-EDA0E3B78065}" destId="{93FD044E-81EA-41BD-8B4D-DE88011DBD8B}" srcOrd="0" destOrd="0" presId="urn:microsoft.com/office/officeart/2005/8/layout/hierarchy1"/>
    <dgm:cxn modelId="{7B1E6F69-D45B-44DE-BE63-E793895CA226}" type="presParOf" srcId="{35C76AC9-899D-4855-AD17-EDA0E3B78065}" destId="{63448EB6-BC35-4E5D-9391-FEA9638BE828}" srcOrd="1" destOrd="0" presId="urn:microsoft.com/office/officeart/2005/8/layout/hierarchy1"/>
    <dgm:cxn modelId="{D957A653-8AF0-4B8A-BDBF-FD302CCAEC2E}" type="presParOf" srcId="{A2C9706E-A9EF-405C-B695-B1FAF26A1007}" destId="{28B6FBCB-6937-412E-A06E-689FAB1E92D2}" srcOrd="1" destOrd="0" presId="urn:microsoft.com/office/officeart/2005/8/layout/hierarchy1"/>
    <dgm:cxn modelId="{69521954-192F-4544-A99E-48C8F653EADC}" type="presParOf" srcId="{28B6FBCB-6937-412E-A06E-689FAB1E92D2}" destId="{B789EE27-28D1-4777-8E03-E9ED2D2F6DDB}" srcOrd="0" destOrd="0" presId="urn:microsoft.com/office/officeart/2005/8/layout/hierarchy1"/>
    <dgm:cxn modelId="{9D13CD84-B44B-4CB1-A5F9-EFAA426221AC}" type="presParOf" srcId="{28B6FBCB-6937-412E-A06E-689FAB1E92D2}" destId="{15562B4A-6507-42AF-88A3-7E8EC429BDC2}" srcOrd="1" destOrd="0" presId="urn:microsoft.com/office/officeart/2005/8/layout/hierarchy1"/>
    <dgm:cxn modelId="{75164369-D741-49C3-94B5-22C20E60D8B9}" type="presParOf" srcId="{15562B4A-6507-42AF-88A3-7E8EC429BDC2}" destId="{30FD2FD5-F424-406F-960D-E4EBF275A0AE}" srcOrd="0" destOrd="0" presId="urn:microsoft.com/office/officeart/2005/8/layout/hierarchy1"/>
    <dgm:cxn modelId="{2488BADA-56D5-42FC-8FB1-E1967DC7AC53}" type="presParOf" srcId="{30FD2FD5-F424-406F-960D-E4EBF275A0AE}" destId="{4B54B44D-D7A3-4C0C-8854-A91E940509B0}" srcOrd="0" destOrd="0" presId="urn:microsoft.com/office/officeart/2005/8/layout/hierarchy1"/>
    <dgm:cxn modelId="{FA147FC0-B7E8-4D91-BF0B-81C1B2FB7353}" type="presParOf" srcId="{30FD2FD5-F424-406F-960D-E4EBF275A0AE}" destId="{68AD1EC8-4128-4B73-9B38-03F06E259A55}" srcOrd="1" destOrd="0" presId="urn:microsoft.com/office/officeart/2005/8/layout/hierarchy1"/>
    <dgm:cxn modelId="{021855A9-8B6E-42B3-9832-01CEC73B3BE7}" type="presParOf" srcId="{15562B4A-6507-42AF-88A3-7E8EC429BDC2}" destId="{7378F730-4B30-4CC3-BDAE-F4C547450CD4}" srcOrd="1" destOrd="0" presId="urn:microsoft.com/office/officeart/2005/8/layout/hierarchy1"/>
    <dgm:cxn modelId="{32B9F209-7A0C-40F9-B554-671BE59C5B3F}" type="presParOf" srcId="{6D410346-EDF2-4D93-9E1E-90E14F9FAC03}" destId="{E266B9BD-700E-4ED6-AC0A-FBAF6B8DF7CF}" srcOrd="4" destOrd="0" presId="urn:microsoft.com/office/officeart/2005/8/layout/hierarchy1"/>
    <dgm:cxn modelId="{4E6098C9-755B-4F33-93D8-8C7683CF9E56}" type="presParOf" srcId="{6D410346-EDF2-4D93-9E1E-90E14F9FAC03}" destId="{42125F67-25EA-4F32-ABE1-4A5F8F94E03D}" srcOrd="5" destOrd="0" presId="urn:microsoft.com/office/officeart/2005/8/layout/hierarchy1"/>
    <dgm:cxn modelId="{DA744628-60B5-4A94-A63C-1D7CFDF70C88}" type="presParOf" srcId="{42125F67-25EA-4F32-ABE1-4A5F8F94E03D}" destId="{44257A99-B191-4980-A0B9-E76C3CF4EA6F}" srcOrd="0" destOrd="0" presId="urn:microsoft.com/office/officeart/2005/8/layout/hierarchy1"/>
    <dgm:cxn modelId="{A69F494B-50B1-4574-B950-C7BA4383E203}" type="presParOf" srcId="{44257A99-B191-4980-A0B9-E76C3CF4EA6F}" destId="{300C04AA-2C80-4140-B060-33EFD46A7164}" srcOrd="0" destOrd="0" presId="urn:microsoft.com/office/officeart/2005/8/layout/hierarchy1"/>
    <dgm:cxn modelId="{1F1328B5-85EE-4FB0-ABFC-36D1EBAFB400}" type="presParOf" srcId="{44257A99-B191-4980-A0B9-E76C3CF4EA6F}" destId="{64241AF1-B447-40ED-AFAD-EA35166D73D0}" srcOrd="1" destOrd="0" presId="urn:microsoft.com/office/officeart/2005/8/layout/hierarchy1"/>
    <dgm:cxn modelId="{7B9EA3B7-BCF3-4F17-ADCD-5F962A689E3F}" type="presParOf" srcId="{42125F67-25EA-4F32-ABE1-4A5F8F94E03D}" destId="{C7187783-45F0-40BD-827F-4BBB5FE6B88C}" srcOrd="1" destOrd="0" presId="urn:microsoft.com/office/officeart/2005/8/layout/hierarchy1"/>
    <dgm:cxn modelId="{EB18D68C-8223-4394-B9F0-3A87BA1F8F22}" type="presParOf" srcId="{C7187783-45F0-40BD-827F-4BBB5FE6B88C}" destId="{E8B9416C-F566-4DB0-9189-EFC85AB4313D}" srcOrd="0" destOrd="0" presId="urn:microsoft.com/office/officeart/2005/8/layout/hierarchy1"/>
    <dgm:cxn modelId="{2EFDD23D-7E5E-42A0-ADB8-CD71A129EA44}" type="presParOf" srcId="{C7187783-45F0-40BD-827F-4BBB5FE6B88C}" destId="{D30A0DEC-0B86-4CE9-8957-4F73D3E9F313}" srcOrd="1" destOrd="0" presId="urn:microsoft.com/office/officeart/2005/8/layout/hierarchy1"/>
    <dgm:cxn modelId="{805A490A-BB2A-46BF-8871-01DEFE270B84}" type="presParOf" srcId="{D30A0DEC-0B86-4CE9-8957-4F73D3E9F313}" destId="{F80E79C0-62A3-4ED4-9270-FEC64FC08589}" srcOrd="0" destOrd="0" presId="urn:microsoft.com/office/officeart/2005/8/layout/hierarchy1"/>
    <dgm:cxn modelId="{A9A9693D-FB1E-41EF-89C4-3A5877BA8333}" type="presParOf" srcId="{F80E79C0-62A3-4ED4-9270-FEC64FC08589}" destId="{DF0AA61F-C41B-417F-B845-F9B700E88FDC}" srcOrd="0" destOrd="0" presId="urn:microsoft.com/office/officeart/2005/8/layout/hierarchy1"/>
    <dgm:cxn modelId="{ADF98C30-2CD2-49E9-BC62-A59CB65349FC}" type="presParOf" srcId="{F80E79C0-62A3-4ED4-9270-FEC64FC08589}" destId="{2381D223-C255-4817-B92A-2C0B5885741C}" srcOrd="1" destOrd="0" presId="urn:microsoft.com/office/officeart/2005/8/layout/hierarchy1"/>
    <dgm:cxn modelId="{5FFCC1DA-3430-4346-9BBC-59570625FB14}" type="presParOf" srcId="{D30A0DEC-0B86-4CE9-8957-4F73D3E9F313}" destId="{B4FD5D1C-8BF5-4064-86E7-2F83D94408A1}" srcOrd="1" destOrd="0" presId="urn:microsoft.com/office/officeart/2005/8/layout/hierarchy1"/>
    <dgm:cxn modelId="{3DD924CE-C1F5-430E-A394-9494CAB33C23}" type="presParOf" srcId="{6D410346-EDF2-4D93-9E1E-90E14F9FAC03}" destId="{F9401806-2260-471E-BB78-D55D72772649}" srcOrd="6" destOrd="0" presId="urn:microsoft.com/office/officeart/2005/8/layout/hierarchy1"/>
    <dgm:cxn modelId="{CF2B509A-F63F-45C1-9858-71A6AEC600BA}" type="presParOf" srcId="{6D410346-EDF2-4D93-9E1E-90E14F9FAC03}" destId="{0BE1BB03-9B1C-46E8-90D5-87BB4D592F54}" srcOrd="7" destOrd="0" presId="urn:microsoft.com/office/officeart/2005/8/layout/hierarchy1"/>
    <dgm:cxn modelId="{1A93638F-F4A3-4BD2-A636-640258995BFB}" type="presParOf" srcId="{0BE1BB03-9B1C-46E8-90D5-87BB4D592F54}" destId="{36EED39A-9D03-4D91-A7AE-17D1BD33A757}" srcOrd="0" destOrd="0" presId="urn:microsoft.com/office/officeart/2005/8/layout/hierarchy1"/>
    <dgm:cxn modelId="{AAE77231-6BEF-4651-95C3-56485D3055CB}" type="presParOf" srcId="{36EED39A-9D03-4D91-A7AE-17D1BD33A757}" destId="{2674C923-CB11-46A6-9FD8-AF8337AC40EB}" srcOrd="0" destOrd="0" presId="urn:microsoft.com/office/officeart/2005/8/layout/hierarchy1"/>
    <dgm:cxn modelId="{0FEA99BC-C153-4264-BA34-050D4A00869B}" type="presParOf" srcId="{36EED39A-9D03-4D91-A7AE-17D1BD33A757}" destId="{85AA6377-265C-4EEA-A44C-87FB5BAFE65D}" srcOrd="1" destOrd="0" presId="urn:microsoft.com/office/officeart/2005/8/layout/hierarchy1"/>
    <dgm:cxn modelId="{4E1786A7-DAD7-4873-9791-BE1A72FA7CD6}" type="presParOf" srcId="{0BE1BB03-9B1C-46E8-90D5-87BB4D592F54}" destId="{62B9EB77-7DF7-4E55-BB38-4332E13024FE}" srcOrd="1" destOrd="0" presId="urn:microsoft.com/office/officeart/2005/8/layout/hierarchy1"/>
    <dgm:cxn modelId="{E45086A6-11A2-449F-B722-C56549D94E37}" type="presParOf" srcId="{62B9EB77-7DF7-4E55-BB38-4332E13024FE}" destId="{1FE0CEC3-39F4-4E78-91F3-31B0C0143322}" srcOrd="0" destOrd="0" presId="urn:microsoft.com/office/officeart/2005/8/layout/hierarchy1"/>
    <dgm:cxn modelId="{3D14E4FC-DE21-4D74-AFAC-1CFBC5EEACFF}" type="presParOf" srcId="{62B9EB77-7DF7-4E55-BB38-4332E13024FE}" destId="{69F8CF58-F51A-4B79-8E5D-DB00D4130939}" srcOrd="1" destOrd="0" presId="urn:microsoft.com/office/officeart/2005/8/layout/hierarchy1"/>
    <dgm:cxn modelId="{49E6876F-8A2E-40A9-B670-FDBCDFA797ED}" type="presParOf" srcId="{69F8CF58-F51A-4B79-8E5D-DB00D4130939}" destId="{16974FA5-DDDE-4B4D-8470-AE39DFEFC68F}" srcOrd="0" destOrd="0" presId="urn:microsoft.com/office/officeart/2005/8/layout/hierarchy1"/>
    <dgm:cxn modelId="{D4BA347F-C983-4E44-B6C6-8587C7CD2CB7}" type="presParOf" srcId="{16974FA5-DDDE-4B4D-8470-AE39DFEFC68F}" destId="{6E19AC9E-FE6D-46EE-8ED2-FCA1CE563CAC}" srcOrd="0" destOrd="0" presId="urn:microsoft.com/office/officeart/2005/8/layout/hierarchy1"/>
    <dgm:cxn modelId="{C9D5039A-3FEC-4D9C-8492-812FBC2057EF}" type="presParOf" srcId="{16974FA5-DDDE-4B4D-8470-AE39DFEFC68F}" destId="{BDC1B157-82EF-471E-AAEE-6F974DA52DC7}" srcOrd="1" destOrd="0" presId="urn:microsoft.com/office/officeart/2005/8/layout/hierarchy1"/>
    <dgm:cxn modelId="{2F1607F5-079C-497B-9FD7-DFB17887BA7F}" type="presParOf" srcId="{69F8CF58-F51A-4B79-8E5D-DB00D4130939}" destId="{8C2062F6-B864-415D-9D1D-AC08A9A41AA6}"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2000" b="1" dirty="0" smtClean="0"/>
            <a:t>1932-1939 Yılları</a:t>
          </a:r>
          <a:endParaRPr lang="tr-TR" sz="20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A2B8789C-BD2F-4FB5-BA57-4A0991DC0916}">
      <dgm:prSet custT="1"/>
      <dgm:spPr>
        <a:solidFill>
          <a:schemeClr val="accent5">
            <a:lumMod val="60000"/>
            <a:lumOff val="40000"/>
            <a:alpha val="90000"/>
          </a:schemeClr>
        </a:solidFill>
      </dgm:spPr>
      <dgm:t>
        <a:bodyPr/>
        <a:lstStyle/>
        <a:p>
          <a:r>
            <a:rPr lang="tr-TR" sz="1800" b="1" dirty="0" smtClean="0"/>
            <a:t>Türkiye’nin Milletler Cemiyetine Üye Olması </a:t>
          </a:r>
        </a:p>
        <a:p>
          <a:r>
            <a:rPr lang="tr-TR" sz="1800" b="1" dirty="0" smtClean="0"/>
            <a:t>(1932)</a:t>
          </a:r>
          <a:endParaRPr lang="tr-TR" sz="1800" b="1" dirty="0"/>
        </a:p>
      </dgm:t>
    </dgm:pt>
    <dgm:pt modelId="{F8955BCB-3E60-45F8-A011-82583F974BB1}" type="parTrans" cxnId="{A116258E-8B1F-42F7-B4FA-6BACEC02E113}">
      <dgm:prSet/>
      <dgm:spPr/>
      <dgm:t>
        <a:bodyPr/>
        <a:lstStyle/>
        <a:p>
          <a:endParaRPr lang="tr-TR" sz="1400"/>
        </a:p>
      </dgm:t>
    </dgm:pt>
    <dgm:pt modelId="{5A33D1A7-228C-48E8-B371-7DEF30B38C42}" type="sibTrans" cxnId="{A116258E-8B1F-42F7-B4FA-6BACEC02E113}">
      <dgm:prSet/>
      <dgm:spPr/>
      <dgm:t>
        <a:bodyPr/>
        <a:lstStyle/>
        <a:p>
          <a:endParaRPr lang="tr-TR" sz="1400"/>
        </a:p>
      </dgm:t>
    </dgm:pt>
    <dgm:pt modelId="{C6308E8D-2D16-4758-9CBA-6D886BC0A2AA}">
      <dgm:prSet custT="1"/>
      <dgm:spPr>
        <a:solidFill>
          <a:srgbClr val="FFFF66">
            <a:alpha val="89804"/>
          </a:srgbClr>
        </a:solidFill>
      </dgm:spPr>
      <dgm:t>
        <a:bodyPr/>
        <a:lstStyle/>
        <a:p>
          <a:r>
            <a:rPr lang="tr-TR" sz="1800" b="1" dirty="0" smtClean="0"/>
            <a:t>Balkan Antantı</a:t>
          </a:r>
        </a:p>
        <a:p>
          <a:r>
            <a:rPr lang="tr-TR" sz="1800" b="1" dirty="0" smtClean="0"/>
            <a:t>(1934)</a:t>
          </a:r>
          <a:endParaRPr lang="tr-TR" sz="1800" b="1" dirty="0"/>
        </a:p>
      </dgm:t>
    </dgm:pt>
    <dgm:pt modelId="{E9F80308-91E4-4D73-8012-3BF0FB466457}" type="parTrans" cxnId="{B0375C82-CCBB-4ACB-AD65-4A52F82BDFD3}">
      <dgm:prSet/>
      <dgm:spPr/>
      <dgm:t>
        <a:bodyPr/>
        <a:lstStyle/>
        <a:p>
          <a:endParaRPr lang="tr-TR" sz="1400"/>
        </a:p>
      </dgm:t>
    </dgm:pt>
    <dgm:pt modelId="{60971E74-9006-43BC-A826-FF8D518659F9}" type="sibTrans" cxnId="{B0375C82-CCBB-4ACB-AD65-4A52F82BDFD3}">
      <dgm:prSet/>
      <dgm:spPr/>
      <dgm:t>
        <a:bodyPr/>
        <a:lstStyle/>
        <a:p>
          <a:endParaRPr lang="tr-TR" sz="1400"/>
        </a:p>
      </dgm:t>
    </dgm:pt>
    <dgm:pt modelId="{D941AA4F-C67D-49DB-84BC-DC2D4829D878}">
      <dgm:prSet custT="1"/>
      <dgm:spPr>
        <a:solidFill>
          <a:schemeClr val="accent6">
            <a:lumMod val="40000"/>
            <a:lumOff val="60000"/>
            <a:alpha val="90000"/>
          </a:schemeClr>
        </a:solidFill>
      </dgm:spPr>
      <dgm:t>
        <a:bodyPr/>
        <a:lstStyle/>
        <a:p>
          <a:r>
            <a:rPr lang="tr-TR" sz="1800" b="1" dirty="0" smtClean="0"/>
            <a:t>Boğazlar Sorunu ve Montrö Boğazlar Sözleşmesi</a:t>
          </a:r>
        </a:p>
        <a:p>
          <a:r>
            <a:rPr lang="tr-TR" sz="1800" b="1" dirty="0" smtClean="0"/>
            <a:t>(1936)</a:t>
          </a:r>
          <a:endParaRPr lang="tr-TR" sz="1800" b="1" dirty="0"/>
        </a:p>
      </dgm:t>
    </dgm:pt>
    <dgm:pt modelId="{5A50373C-CC5F-4DF6-8158-474308FB0EE7}" type="parTrans" cxnId="{AFAC809E-08F7-46E2-8F52-09E0AD55E95F}">
      <dgm:prSet/>
      <dgm:spPr/>
      <dgm:t>
        <a:bodyPr/>
        <a:lstStyle/>
        <a:p>
          <a:endParaRPr lang="tr-TR"/>
        </a:p>
      </dgm:t>
    </dgm:pt>
    <dgm:pt modelId="{5B870B54-42F0-486D-8BC8-BF4A0F175850}" type="sibTrans" cxnId="{AFAC809E-08F7-46E2-8F52-09E0AD55E95F}">
      <dgm:prSet/>
      <dgm:spPr/>
      <dgm:t>
        <a:bodyPr/>
        <a:lstStyle/>
        <a:p>
          <a:endParaRPr lang="tr-TR"/>
        </a:p>
      </dgm:t>
    </dgm:pt>
    <dgm:pt modelId="{86991D2E-E572-442D-9A6F-216827DC74F3}">
      <dgm:prSet custT="1"/>
      <dgm:spPr>
        <a:solidFill>
          <a:srgbClr val="FF99FF">
            <a:alpha val="90000"/>
          </a:srgbClr>
        </a:solidFill>
      </dgm:spPr>
      <dgm:t>
        <a:bodyPr/>
        <a:lstStyle/>
        <a:p>
          <a:pPr>
            <a:lnSpc>
              <a:spcPct val="150000"/>
            </a:lnSpc>
            <a:spcAft>
              <a:spcPts val="0"/>
            </a:spcAft>
          </a:pPr>
          <a:r>
            <a:rPr lang="tr-TR" sz="1800" b="1" dirty="0" smtClean="0"/>
            <a:t>Sadabat Paktı </a:t>
          </a:r>
        </a:p>
        <a:p>
          <a:pPr>
            <a:lnSpc>
              <a:spcPct val="150000"/>
            </a:lnSpc>
            <a:spcAft>
              <a:spcPts val="0"/>
            </a:spcAft>
          </a:pPr>
          <a:r>
            <a:rPr lang="tr-TR" sz="1800" b="1" dirty="0" smtClean="0"/>
            <a:t> (1937)</a:t>
          </a:r>
          <a:endParaRPr lang="tr-TR" sz="1800" b="1" dirty="0"/>
        </a:p>
      </dgm:t>
    </dgm:pt>
    <dgm:pt modelId="{743E5D35-68D9-4A79-A72B-84917179C638}" type="parTrans" cxnId="{3C538FC4-4A77-4F4B-8965-2CA6E9E78AB5}">
      <dgm:prSet/>
      <dgm:spPr/>
      <dgm:t>
        <a:bodyPr/>
        <a:lstStyle/>
        <a:p>
          <a:endParaRPr lang="tr-TR"/>
        </a:p>
      </dgm:t>
    </dgm:pt>
    <dgm:pt modelId="{FF5556A8-21C1-4360-AC84-E26A2F6F3633}" type="sibTrans" cxnId="{3C538FC4-4A77-4F4B-8965-2CA6E9E78AB5}">
      <dgm:prSet/>
      <dgm:spPr/>
      <dgm:t>
        <a:bodyPr/>
        <a:lstStyle/>
        <a:p>
          <a:endParaRPr lang="tr-TR"/>
        </a:p>
      </dgm:t>
    </dgm:pt>
    <dgm:pt modelId="{7A5C0B63-F754-4DB6-A4D9-2353232E924C}">
      <dgm:prSet custT="1"/>
      <dgm:spPr>
        <a:solidFill>
          <a:srgbClr val="FF99FF">
            <a:alpha val="90000"/>
          </a:srgbClr>
        </a:solidFill>
      </dgm:spPr>
      <dgm:t>
        <a:bodyPr/>
        <a:lstStyle/>
        <a:p>
          <a:r>
            <a:rPr lang="tr-TR" sz="2400" b="1" dirty="0" smtClean="0"/>
            <a:t>ATATÜRK DEVRİ DIŞ POLİTİKASI</a:t>
          </a:r>
          <a:endParaRPr lang="tr-TR" sz="2400" dirty="0"/>
        </a:p>
      </dgm:t>
    </dgm:pt>
    <dgm:pt modelId="{9FE0FD5D-9E97-4F87-8CCA-5924F7C8E5CA}" type="parTrans" cxnId="{9332E970-2BA4-4C15-BD49-284A1126A6D4}">
      <dgm:prSet/>
      <dgm:spPr/>
      <dgm:t>
        <a:bodyPr/>
        <a:lstStyle/>
        <a:p>
          <a:endParaRPr lang="tr-TR"/>
        </a:p>
      </dgm:t>
    </dgm:pt>
    <dgm:pt modelId="{699120CD-C307-4905-8665-A972E79EEB28}" type="sibTrans" cxnId="{9332E970-2BA4-4C15-BD49-284A1126A6D4}">
      <dgm:prSet/>
      <dgm:spPr/>
      <dgm:t>
        <a:bodyPr/>
        <a:lstStyle/>
        <a:p>
          <a:endParaRPr lang="tr-TR"/>
        </a:p>
      </dgm:t>
    </dgm:pt>
    <dgm:pt modelId="{3811DF52-99B4-49FD-A4EA-1745914EF0FF}">
      <dgm:prSet custT="1"/>
      <dgm:spPr>
        <a:solidFill>
          <a:srgbClr val="92D050">
            <a:alpha val="90000"/>
          </a:srgbClr>
        </a:solidFill>
      </dgm:spPr>
      <dgm:t>
        <a:bodyPr/>
        <a:lstStyle/>
        <a:p>
          <a:r>
            <a:rPr lang="tr-TR" sz="1800" b="1" dirty="0" smtClean="0"/>
            <a:t>Hatay’ın Anavatana Katılması</a:t>
          </a:r>
        </a:p>
        <a:p>
          <a:r>
            <a:rPr lang="tr-TR" sz="1800" b="1" dirty="0" smtClean="0"/>
            <a:t>(1939)</a:t>
          </a:r>
          <a:endParaRPr lang="tr-TR" sz="1800" b="1" dirty="0"/>
        </a:p>
      </dgm:t>
    </dgm:pt>
    <dgm:pt modelId="{C9CF9A0F-A074-4AEE-91E5-319A4B164AEA}" type="parTrans" cxnId="{82713C13-30E7-44DD-9648-988B72AF9B22}">
      <dgm:prSet/>
      <dgm:spPr/>
      <dgm:t>
        <a:bodyPr/>
        <a:lstStyle/>
        <a:p>
          <a:endParaRPr lang="tr-TR"/>
        </a:p>
      </dgm:t>
    </dgm:pt>
    <dgm:pt modelId="{668EB963-7A42-4FA7-A5CD-4E2A9E7AC111}" type="sibTrans" cxnId="{82713C13-30E7-44DD-9648-988B72AF9B22}">
      <dgm:prSet/>
      <dgm:spPr/>
      <dgm:t>
        <a:bodyPr/>
        <a:lstStyle/>
        <a:p>
          <a:endParaRPr lang="tr-TR"/>
        </a:p>
      </dgm:t>
    </dgm:pt>
    <dgm:pt modelId="{E8BF8514-B550-40D0-88C2-FFE158681A2C}">
      <dgm:prSet custT="1"/>
      <dgm:spPr>
        <a:solidFill>
          <a:srgbClr val="FFFF66">
            <a:alpha val="90000"/>
          </a:srgbClr>
        </a:solidFill>
      </dgm:spPr>
      <dgm:t>
        <a:bodyPr/>
        <a:lstStyle/>
        <a:p>
          <a:r>
            <a:rPr lang="tr-TR" sz="1400" b="1" dirty="0" smtClean="0"/>
            <a:t>9 Şubat 1934 Türkiye,</a:t>
          </a:r>
        </a:p>
        <a:p>
          <a:r>
            <a:rPr lang="tr-TR" sz="1400" b="1" dirty="0" smtClean="0"/>
            <a:t>Yunanistan,</a:t>
          </a:r>
        </a:p>
        <a:p>
          <a:r>
            <a:rPr lang="tr-TR" sz="1400" b="1" dirty="0" smtClean="0"/>
            <a:t>Yugoslavya </a:t>
          </a:r>
        </a:p>
        <a:p>
          <a:r>
            <a:rPr lang="tr-TR" sz="1400" b="1" dirty="0" smtClean="0"/>
            <a:t>Romanya</a:t>
          </a:r>
          <a:endParaRPr lang="tr-TR" sz="1400" b="1" dirty="0"/>
        </a:p>
      </dgm:t>
    </dgm:pt>
    <dgm:pt modelId="{9F3FE987-02BB-41AD-A209-83BA3BA169C8}" type="parTrans" cxnId="{A7291BAD-AFB0-423C-824D-181323C9C1E4}">
      <dgm:prSet/>
      <dgm:spPr/>
      <dgm:t>
        <a:bodyPr/>
        <a:lstStyle/>
        <a:p>
          <a:endParaRPr lang="tr-TR"/>
        </a:p>
      </dgm:t>
    </dgm:pt>
    <dgm:pt modelId="{4E83A57C-62A3-413F-9613-DA702A71D7B0}" type="sibTrans" cxnId="{A7291BAD-AFB0-423C-824D-181323C9C1E4}">
      <dgm:prSet/>
      <dgm:spPr/>
      <dgm:t>
        <a:bodyPr/>
        <a:lstStyle/>
        <a:p>
          <a:endParaRPr lang="tr-TR"/>
        </a:p>
      </dgm:t>
    </dgm:pt>
    <dgm:pt modelId="{8ED902FD-4EB9-4BF2-A10E-7D801797F669}">
      <dgm:prSet/>
      <dgm:spPr>
        <a:solidFill>
          <a:srgbClr val="FF99FF">
            <a:alpha val="90000"/>
          </a:srgbClr>
        </a:solidFill>
      </dgm:spPr>
      <dgm:t>
        <a:bodyPr/>
        <a:lstStyle/>
        <a:p>
          <a:r>
            <a:rPr lang="tr-TR" b="1" dirty="0" smtClean="0"/>
            <a:t>8 Temmuz 1937</a:t>
          </a:r>
        </a:p>
        <a:p>
          <a:r>
            <a:rPr lang="tr-TR" b="1" dirty="0" smtClean="0"/>
            <a:t>Türkiye, İran, Irak ve Afganistan </a:t>
          </a:r>
          <a:endParaRPr lang="tr-TR" b="1" dirty="0"/>
        </a:p>
      </dgm:t>
    </dgm:pt>
    <dgm:pt modelId="{13C1A5CB-E83B-4E35-9ED2-D8AC26AB51AB}" type="parTrans" cxnId="{EC02D0FC-9256-4F73-ACAC-1EDB0336562D}">
      <dgm:prSet/>
      <dgm:spPr/>
      <dgm:t>
        <a:bodyPr/>
        <a:lstStyle/>
        <a:p>
          <a:endParaRPr lang="tr-TR"/>
        </a:p>
      </dgm:t>
    </dgm:pt>
    <dgm:pt modelId="{3C2C68BB-3E80-40C0-9B0B-852B06ACEADF}" type="sibTrans" cxnId="{EC02D0FC-9256-4F73-ACAC-1EDB0336562D}">
      <dgm:prSet/>
      <dgm:spPr/>
      <dgm:t>
        <a:bodyPr/>
        <a:lstStyle/>
        <a:p>
          <a:endParaRPr lang="tr-TR"/>
        </a:p>
      </dgm:t>
    </dgm:pt>
    <dgm:pt modelId="{C7B755F8-2A94-445A-AAA3-89EC75B7F0A2}">
      <dgm:prSet custT="1"/>
      <dgm:spPr>
        <a:solidFill>
          <a:srgbClr val="92D050">
            <a:alpha val="90000"/>
          </a:srgbClr>
        </a:solidFill>
      </dgm:spPr>
      <dgm:t>
        <a:bodyPr/>
        <a:lstStyle/>
        <a:p>
          <a:r>
            <a:rPr lang="tr-TR" sz="1800" b="1" dirty="0" smtClean="0"/>
            <a:t>Fransa ile </a:t>
          </a:r>
          <a:endParaRPr lang="tr-TR" sz="1800" b="1" dirty="0"/>
        </a:p>
      </dgm:t>
    </dgm:pt>
    <dgm:pt modelId="{EF04764A-BFE8-4007-B0E9-168210F58AA3}" type="parTrans" cxnId="{C6AA88CF-AE97-47FE-B039-008B06AA38D3}">
      <dgm:prSet/>
      <dgm:spPr/>
      <dgm:t>
        <a:bodyPr/>
        <a:lstStyle/>
        <a:p>
          <a:endParaRPr lang="tr-TR"/>
        </a:p>
      </dgm:t>
    </dgm:pt>
    <dgm:pt modelId="{3B9C70C9-D43E-42AE-9BBA-B88D7B845876}" type="sibTrans" cxnId="{C6AA88CF-AE97-47FE-B039-008B06AA38D3}">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2A02E61D-347D-4C5A-8349-EE1936F97F74}" type="pres">
      <dgm:prSet presAssocID="{7A5C0B63-F754-4DB6-A4D9-2353232E924C}" presName="hierRoot1" presStyleCnt="0"/>
      <dgm:spPr/>
    </dgm:pt>
    <dgm:pt modelId="{ABFDAA69-D29B-4A36-9D43-72AA9558BF05}" type="pres">
      <dgm:prSet presAssocID="{7A5C0B63-F754-4DB6-A4D9-2353232E924C}" presName="composite" presStyleCnt="0"/>
      <dgm:spPr/>
    </dgm:pt>
    <dgm:pt modelId="{9ECDBA3E-8AF7-441C-94B1-787BE4F7B421}" type="pres">
      <dgm:prSet presAssocID="{7A5C0B63-F754-4DB6-A4D9-2353232E924C}" presName="background" presStyleLbl="node0" presStyleIdx="0" presStyleCnt="1"/>
      <dgm:spPr/>
    </dgm:pt>
    <dgm:pt modelId="{25BFDD81-A98F-4EE5-A42A-F9E03A1FD562}" type="pres">
      <dgm:prSet presAssocID="{7A5C0B63-F754-4DB6-A4D9-2353232E924C}" presName="text" presStyleLbl="fgAcc0" presStyleIdx="0" presStyleCnt="1" custScaleX="282035">
        <dgm:presLayoutVars>
          <dgm:chPref val="3"/>
        </dgm:presLayoutVars>
      </dgm:prSet>
      <dgm:spPr/>
      <dgm:t>
        <a:bodyPr/>
        <a:lstStyle/>
        <a:p>
          <a:endParaRPr lang="tr-TR"/>
        </a:p>
      </dgm:t>
    </dgm:pt>
    <dgm:pt modelId="{4CAFDCAE-F8E2-462C-8E9C-646ACDBB57CA}" type="pres">
      <dgm:prSet presAssocID="{7A5C0B63-F754-4DB6-A4D9-2353232E924C}" presName="hierChild2" presStyleCnt="0"/>
      <dgm:spPr/>
    </dgm:pt>
    <dgm:pt modelId="{EFFED4AB-4B75-450C-B76E-72C5AA795977}" type="pres">
      <dgm:prSet presAssocID="{E726EFAD-5D4D-4007-BD72-1ADA9250448D}" presName="Name10" presStyleLbl="parChTrans1D2" presStyleIdx="0" presStyleCnt="1"/>
      <dgm:spPr/>
      <dgm:t>
        <a:bodyPr/>
        <a:lstStyle/>
        <a:p>
          <a:endParaRPr lang="tr-TR"/>
        </a:p>
      </dgm:t>
    </dgm:pt>
    <dgm:pt modelId="{3C602EE9-1EEA-4D49-B1BF-18A34943F16B}" type="pres">
      <dgm:prSet presAssocID="{5515CF32-D4C2-4074-98EF-A55377193C14}" presName="hierRoot2" presStyleCnt="0"/>
      <dgm:spPr/>
    </dgm:pt>
    <dgm:pt modelId="{375BE403-B179-4B1A-A73D-4DA76FED7A44}" type="pres">
      <dgm:prSet presAssocID="{5515CF32-D4C2-4074-98EF-A55377193C14}" presName="composite2" presStyleCnt="0"/>
      <dgm:spPr/>
    </dgm:pt>
    <dgm:pt modelId="{402F5C05-4353-4B25-9EDE-71CC05262CEE}" type="pres">
      <dgm:prSet presAssocID="{5515CF32-D4C2-4074-98EF-A55377193C14}" presName="background2" presStyleLbl="node2" presStyleIdx="0" presStyleCnt="1"/>
      <dgm:spPr/>
    </dgm:pt>
    <dgm:pt modelId="{C785E42A-94EA-49AE-B1C6-9534F640F8CA}" type="pres">
      <dgm:prSet presAssocID="{5515CF32-D4C2-4074-98EF-A55377193C14}" presName="text2" presStyleLbl="fgAcc2" presStyleIdx="0" presStyleCnt="1" custScaleX="169592">
        <dgm:presLayoutVars>
          <dgm:chPref val="3"/>
        </dgm:presLayoutVars>
      </dgm:prSet>
      <dgm:spPr/>
      <dgm:t>
        <a:bodyPr/>
        <a:lstStyle/>
        <a:p>
          <a:endParaRPr lang="tr-TR"/>
        </a:p>
      </dgm:t>
    </dgm:pt>
    <dgm:pt modelId="{6D410346-EDF2-4D93-9E1E-90E14F9FAC03}" type="pres">
      <dgm:prSet presAssocID="{5515CF32-D4C2-4074-98EF-A55377193C14}" presName="hierChild3" presStyleCnt="0"/>
      <dgm:spPr/>
    </dgm:pt>
    <dgm:pt modelId="{DF96A2F6-F063-4CF8-8633-709462EB972E}" type="pres">
      <dgm:prSet presAssocID="{F8955BCB-3E60-45F8-A011-82583F974BB1}" presName="Name17" presStyleLbl="parChTrans1D3" presStyleIdx="0" presStyleCnt="5"/>
      <dgm:spPr/>
      <dgm:t>
        <a:bodyPr/>
        <a:lstStyle/>
        <a:p>
          <a:endParaRPr lang="tr-TR"/>
        </a:p>
      </dgm:t>
    </dgm:pt>
    <dgm:pt modelId="{0D23F25F-6281-401B-9864-56B93796CC83}" type="pres">
      <dgm:prSet presAssocID="{A2B8789C-BD2F-4FB5-BA57-4A0991DC0916}" presName="hierRoot3" presStyleCnt="0"/>
      <dgm:spPr/>
    </dgm:pt>
    <dgm:pt modelId="{70CB1953-98CF-4E67-A3D0-46AEC028B438}" type="pres">
      <dgm:prSet presAssocID="{A2B8789C-BD2F-4FB5-BA57-4A0991DC0916}" presName="composite3" presStyleCnt="0"/>
      <dgm:spPr/>
    </dgm:pt>
    <dgm:pt modelId="{F59CADE7-1FE6-47F3-A904-97919A161B74}" type="pres">
      <dgm:prSet presAssocID="{A2B8789C-BD2F-4FB5-BA57-4A0991DC0916}" presName="background3" presStyleLbl="node3" presStyleIdx="0" presStyleCnt="5"/>
      <dgm:spPr/>
    </dgm:pt>
    <dgm:pt modelId="{C260BB3B-F173-4E19-892F-2C0F4497DC1A}" type="pres">
      <dgm:prSet presAssocID="{A2B8789C-BD2F-4FB5-BA57-4A0991DC0916}" presName="text3" presStyleLbl="fgAcc3" presStyleIdx="0" presStyleCnt="5" custScaleY="163792">
        <dgm:presLayoutVars>
          <dgm:chPref val="3"/>
        </dgm:presLayoutVars>
      </dgm:prSet>
      <dgm:spPr/>
      <dgm:t>
        <a:bodyPr/>
        <a:lstStyle/>
        <a:p>
          <a:endParaRPr lang="tr-TR"/>
        </a:p>
      </dgm:t>
    </dgm:pt>
    <dgm:pt modelId="{33760FAF-0908-4915-8CF3-E3E5BAA6A04F}" type="pres">
      <dgm:prSet presAssocID="{A2B8789C-BD2F-4FB5-BA57-4A0991DC0916}" presName="hierChild4" presStyleCnt="0"/>
      <dgm:spPr/>
    </dgm:pt>
    <dgm:pt modelId="{EB67DC0E-7634-4BBB-95D3-7659384F8C47}" type="pres">
      <dgm:prSet presAssocID="{E9F80308-91E4-4D73-8012-3BF0FB466457}" presName="Name17" presStyleLbl="parChTrans1D3" presStyleIdx="1" presStyleCnt="5"/>
      <dgm:spPr/>
      <dgm:t>
        <a:bodyPr/>
        <a:lstStyle/>
        <a:p>
          <a:endParaRPr lang="tr-TR"/>
        </a:p>
      </dgm:t>
    </dgm:pt>
    <dgm:pt modelId="{A2C9706E-A9EF-405C-B695-B1FAF26A1007}" type="pres">
      <dgm:prSet presAssocID="{C6308E8D-2D16-4758-9CBA-6D886BC0A2AA}" presName="hierRoot3" presStyleCnt="0"/>
      <dgm:spPr/>
    </dgm:pt>
    <dgm:pt modelId="{35C76AC9-899D-4855-AD17-EDA0E3B78065}" type="pres">
      <dgm:prSet presAssocID="{C6308E8D-2D16-4758-9CBA-6D886BC0A2AA}" presName="composite3" presStyleCnt="0"/>
      <dgm:spPr/>
    </dgm:pt>
    <dgm:pt modelId="{93FD044E-81EA-41BD-8B4D-DE88011DBD8B}" type="pres">
      <dgm:prSet presAssocID="{C6308E8D-2D16-4758-9CBA-6D886BC0A2AA}" presName="background3" presStyleLbl="node3" presStyleIdx="1" presStyleCnt="5"/>
      <dgm:spPr/>
    </dgm:pt>
    <dgm:pt modelId="{63448EB6-BC35-4E5D-9391-FEA9638BE828}" type="pres">
      <dgm:prSet presAssocID="{C6308E8D-2D16-4758-9CBA-6D886BC0A2AA}" presName="text3" presStyleLbl="fgAcc3" presStyleIdx="1" presStyleCnt="5" custScaleY="163792">
        <dgm:presLayoutVars>
          <dgm:chPref val="3"/>
        </dgm:presLayoutVars>
      </dgm:prSet>
      <dgm:spPr/>
      <dgm:t>
        <a:bodyPr/>
        <a:lstStyle/>
        <a:p>
          <a:endParaRPr lang="tr-TR"/>
        </a:p>
      </dgm:t>
    </dgm:pt>
    <dgm:pt modelId="{28B6FBCB-6937-412E-A06E-689FAB1E92D2}" type="pres">
      <dgm:prSet presAssocID="{C6308E8D-2D16-4758-9CBA-6D886BC0A2AA}" presName="hierChild4" presStyleCnt="0"/>
      <dgm:spPr/>
    </dgm:pt>
    <dgm:pt modelId="{52F09D2E-8304-4A6E-853D-591AB048E580}" type="pres">
      <dgm:prSet presAssocID="{9F3FE987-02BB-41AD-A209-83BA3BA169C8}" presName="Name23" presStyleLbl="parChTrans1D4" presStyleIdx="0" presStyleCnt="3"/>
      <dgm:spPr/>
      <dgm:t>
        <a:bodyPr/>
        <a:lstStyle/>
        <a:p>
          <a:endParaRPr lang="tr-TR"/>
        </a:p>
      </dgm:t>
    </dgm:pt>
    <dgm:pt modelId="{16844FBF-D7E4-421D-9783-4B92579EB568}" type="pres">
      <dgm:prSet presAssocID="{E8BF8514-B550-40D0-88C2-FFE158681A2C}" presName="hierRoot4" presStyleCnt="0"/>
      <dgm:spPr/>
    </dgm:pt>
    <dgm:pt modelId="{B0B59723-D591-4CA0-B5E7-D429A420F6A4}" type="pres">
      <dgm:prSet presAssocID="{E8BF8514-B550-40D0-88C2-FFE158681A2C}" presName="composite4" presStyleCnt="0"/>
      <dgm:spPr/>
    </dgm:pt>
    <dgm:pt modelId="{69FBAB98-60FF-4BFA-86C0-04E9B8A1243C}" type="pres">
      <dgm:prSet presAssocID="{E8BF8514-B550-40D0-88C2-FFE158681A2C}" presName="background4" presStyleLbl="node4" presStyleIdx="0" presStyleCnt="3"/>
      <dgm:spPr/>
    </dgm:pt>
    <dgm:pt modelId="{DE6A4202-52A3-4457-BECA-3318537A7620}" type="pres">
      <dgm:prSet presAssocID="{E8BF8514-B550-40D0-88C2-FFE158681A2C}" presName="text4" presStyleLbl="fgAcc4" presStyleIdx="0" presStyleCnt="3" custScaleY="137426">
        <dgm:presLayoutVars>
          <dgm:chPref val="3"/>
        </dgm:presLayoutVars>
      </dgm:prSet>
      <dgm:spPr/>
      <dgm:t>
        <a:bodyPr/>
        <a:lstStyle/>
        <a:p>
          <a:endParaRPr lang="tr-TR"/>
        </a:p>
      </dgm:t>
    </dgm:pt>
    <dgm:pt modelId="{019746CA-B1EC-4162-A8C1-12D56A1A6410}" type="pres">
      <dgm:prSet presAssocID="{E8BF8514-B550-40D0-88C2-FFE158681A2C}" presName="hierChild5" presStyleCnt="0"/>
      <dgm:spPr/>
    </dgm:pt>
    <dgm:pt modelId="{E266B9BD-700E-4ED6-AC0A-FBAF6B8DF7CF}" type="pres">
      <dgm:prSet presAssocID="{5A50373C-CC5F-4DF6-8158-474308FB0EE7}" presName="Name17" presStyleLbl="parChTrans1D3" presStyleIdx="2" presStyleCnt="5"/>
      <dgm:spPr/>
      <dgm:t>
        <a:bodyPr/>
        <a:lstStyle/>
        <a:p>
          <a:endParaRPr lang="tr-TR"/>
        </a:p>
      </dgm:t>
    </dgm:pt>
    <dgm:pt modelId="{42125F67-25EA-4F32-ABE1-4A5F8F94E03D}" type="pres">
      <dgm:prSet presAssocID="{D941AA4F-C67D-49DB-84BC-DC2D4829D878}" presName="hierRoot3" presStyleCnt="0"/>
      <dgm:spPr/>
    </dgm:pt>
    <dgm:pt modelId="{44257A99-B191-4980-A0B9-E76C3CF4EA6F}" type="pres">
      <dgm:prSet presAssocID="{D941AA4F-C67D-49DB-84BC-DC2D4829D878}" presName="composite3" presStyleCnt="0"/>
      <dgm:spPr/>
    </dgm:pt>
    <dgm:pt modelId="{300C04AA-2C80-4140-B060-33EFD46A7164}" type="pres">
      <dgm:prSet presAssocID="{D941AA4F-C67D-49DB-84BC-DC2D4829D878}" presName="background3" presStyleLbl="node3" presStyleIdx="2" presStyleCnt="5"/>
      <dgm:spPr/>
    </dgm:pt>
    <dgm:pt modelId="{64241AF1-B447-40ED-AFAD-EA35166D73D0}" type="pres">
      <dgm:prSet presAssocID="{D941AA4F-C67D-49DB-84BC-DC2D4829D878}" presName="text3" presStyleLbl="fgAcc3" presStyleIdx="2" presStyleCnt="5" custScaleY="163792">
        <dgm:presLayoutVars>
          <dgm:chPref val="3"/>
        </dgm:presLayoutVars>
      </dgm:prSet>
      <dgm:spPr/>
      <dgm:t>
        <a:bodyPr/>
        <a:lstStyle/>
        <a:p>
          <a:endParaRPr lang="tr-TR"/>
        </a:p>
      </dgm:t>
    </dgm:pt>
    <dgm:pt modelId="{C7187783-45F0-40BD-827F-4BBB5FE6B88C}" type="pres">
      <dgm:prSet presAssocID="{D941AA4F-C67D-49DB-84BC-DC2D4829D878}" presName="hierChild4" presStyleCnt="0"/>
      <dgm:spPr/>
    </dgm:pt>
    <dgm:pt modelId="{F9401806-2260-471E-BB78-D55D72772649}" type="pres">
      <dgm:prSet presAssocID="{743E5D35-68D9-4A79-A72B-84917179C638}" presName="Name17" presStyleLbl="parChTrans1D3" presStyleIdx="3" presStyleCnt="5"/>
      <dgm:spPr/>
      <dgm:t>
        <a:bodyPr/>
        <a:lstStyle/>
        <a:p>
          <a:endParaRPr lang="tr-TR"/>
        </a:p>
      </dgm:t>
    </dgm:pt>
    <dgm:pt modelId="{0BE1BB03-9B1C-46E8-90D5-87BB4D592F54}" type="pres">
      <dgm:prSet presAssocID="{86991D2E-E572-442D-9A6F-216827DC74F3}" presName="hierRoot3" presStyleCnt="0"/>
      <dgm:spPr/>
    </dgm:pt>
    <dgm:pt modelId="{36EED39A-9D03-4D91-A7AE-17D1BD33A757}" type="pres">
      <dgm:prSet presAssocID="{86991D2E-E572-442D-9A6F-216827DC74F3}" presName="composite3" presStyleCnt="0"/>
      <dgm:spPr/>
    </dgm:pt>
    <dgm:pt modelId="{2674C923-CB11-46A6-9FD8-AF8337AC40EB}" type="pres">
      <dgm:prSet presAssocID="{86991D2E-E572-442D-9A6F-216827DC74F3}" presName="background3" presStyleLbl="node3" presStyleIdx="3" presStyleCnt="5"/>
      <dgm:spPr/>
    </dgm:pt>
    <dgm:pt modelId="{85AA6377-265C-4EEA-A44C-87FB5BAFE65D}" type="pres">
      <dgm:prSet presAssocID="{86991D2E-E572-442D-9A6F-216827DC74F3}" presName="text3" presStyleLbl="fgAcc3" presStyleIdx="3" presStyleCnt="5" custScaleY="163792">
        <dgm:presLayoutVars>
          <dgm:chPref val="3"/>
        </dgm:presLayoutVars>
      </dgm:prSet>
      <dgm:spPr/>
      <dgm:t>
        <a:bodyPr/>
        <a:lstStyle/>
        <a:p>
          <a:endParaRPr lang="tr-TR"/>
        </a:p>
      </dgm:t>
    </dgm:pt>
    <dgm:pt modelId="{62B9EB77-7DF7-4E55-BB38-4332E13024FE}" type="pres">
      <dgm:prSet presAssocID="{86991D2E-E572-442D-9A6F-216827DC74F3}" presName="hierChild4" presStyleCnt="0"/>
      <dgm:spPr/>
    </dgm:pt>
    <dgm:pt modelId="{E31B2E3A-30EF-4722-ADC8-7CE73E002AF9}" type="pres">
      <dgm:prSet presAssocID="{13C1A5CB-E83B-4E35-9ED2-D8AC26AB51AB}" presName="Name23" presStyleLbl="parChTrans1D4" presStyleIdx="1" presStyleCnt="3"/>
      <dgm:spPr/>
      <dgm:t>
        <a:bodyPr/>
        <a:lstStyle/>
        <a:p>
          <a:endParaRPr lang="tr-TR"/>
        </a:p>
      </dgm:t>
    </dgm:pt>
    <dgm:pt modelId="{5B436AC4-EF7E-426D-B9E5-EB058B1D40C9}" type="pres">
      <dgm:prSet presAssocID="{8ED902FD-4EB9-4BF2-A10E-7D801797F669}" presName="hierRoot4" presStyleCnt="0"/>
      <dgm:spPr/>
    </dgm:pt>
    <dgm:pt modelId="{145AD89F-BB4D-49CF-9110-67DF05851769}" type="pres">
      <dgm:prSet presAssocID="{8ED902FD-4EB9-4BF2-A10E-7D801797F669}" presName="composite4" presStyleCnt="0"/>
      <dgm:spPr/>
    </dgm:pt>
    <dgm:pt modelId="{CFFF18DC-AAE5-4E95-B3B8-4654F2FA308D}" type="pres">
      <dgm:prSet presAssocID="{8ED902FD-4EB9-4BF2-A10E-7D801797F669}" presName="background4" presStyleLbl="node4" presStyleIdx="1" presStyleCnt="3"/>
      <dgm:spPr/>
    </dgm:pt>
    <dgm:pt modelId="{790A606B-252C-4313-A3D0-1D9475436F1B}" type="pres">
      <dgm:prSet presAssocID="{8ED902FD-4EB9-4BF2-A10E-7D801797F669}" presName="text4" presStyleLbl="fgAcc4" presStyleIdx="1" presStyleCnt="3" custScaleY="130176">
        <dgm:presLayoutVars>
          <dgm:chPref val="3"/>
        </dgm:presLayoutVars>
      </dgm:prSet>
      <dgm:spPr/>
      <dgm:t>
        <a:bodyPr/>
        <a:lstStyle/>
        <a:p>
          <a:endParaRPr lang="tr-TR"/>
        </a:p>
      </dgm:t>
    </dgm:pt>
    <dgm:pt modelId="{84297020-D86D-4108-B922-0E52E0313530}" type="pres">
      <dgm:prSet presAssocID="{8ED902FD-4EB9-4BF2-A10E-7D801797F669}" presName="hierChild5" presStyleCnt="0"/>
      <dgm:spPr/>
    </dgm:pt>
    <dgm:pt modelId="{513A39F3-AEF8-4A79-9E6B-9D4383DF9774}" type="pres">
      <dgm:prSet presAssocID="{C9CF9A0F-A074-4AEE-91E5-319A4B164AEA}" presName="Name17" presStyleLbl="parChTrans1D3" presStyleIdx="4" presStyleCnt="5"/>
      <dgm:spPr/>
      <dgm:t>
        <a:bodyPr/>
        <a:lstStyle/>
        <a:p>
          <a:endParaRPr lang="tr-TR"/>
        </a:p>
      </dgm:t>
    </dgm:pt>
    <dgm:pt modelId="{C63E6B50-4F08-408F-A62D-66D5DDC5FDEC}" type="pres">
      <dgm:prSet presAssocID="{3811DF52-99B4-49FD-A4EA-1745914EF0FF}" presName="hierRoot3" presStyleCnt="0"/>
      <dgm:spPr/>
    </dgm:pt>
    <dgm:pt modelId="{FFF2805F-9637-4161-B89B-DAEB83050485}" type="pres">
      <dgm:prSet presAssocID="{3811DF52-99B4-49FD-A4EA-1745914EF0FF}" presName="composite3" presStyleCnt="0"/>
      <dgm:spPr/>
    </dgm:pt>
    <dgm:pt modelId="{A7567318-828B-45AD-A83D-1E8B5DD3D2CF}" type="pres">
      <dgm:prSet presAssocID="{3811DF52-99B4-49FD-A4EA-1745914EF0FF}" presName="background3" presStyleLbl="node3" presStyleIdx="4" presStyleCnt="5"/>
      <dgm:spPr/>
    </dgm:pt>
    <dgm:pt modelId="{38ADDBFC-FBFD-4824-BA46-47628B5AAB12}" type="pres">
      <dgm:prSet presAssocID="{3811DF52-99B4-49FD-A4EA-1745914EF0FF}" presName="text3" presStyleLbl="fgAcc3" presStyleIdx="4" presStyleCnt="5" custScaleY="163792">
        <dgm:presLayoutVars>
          <dgm:chPref val="3"/>
        </dgm:presLayoutVars>
      </dgm:prSet>
      <dgm:spPr/>
      <dgm:t>
        <a:bodyPr/>
        <a:lstStyle/>
        <a:p>
          <a:endParaRPr lang="tr-TR"/>
        </a:p>
      </dgm:t>
    </dgm:pt>
    <dgm:pt modelId="{57E1514B-CB3B-4997-80FB-7803AC185D1A}" type="pres">
      <dgm:prSet presAssocID="{3811DF52-99B4-49FD-A4EA-1745914EF0FF}" presName="hierChild4" presStyleCnt="0"/>
      <dgm:spPr/>
    </dgm:pt>
    <dgm:pt modelId="{CFCD73B1-617A-4BC4-995D-3373E52C3084}" type="pres">
      <dgm:prSet presAssocID="{EF04764A-BFE8-4007-B0E9-168210F58AA3}" presName="Name23" presStyleLbl="parChTrans1D4" presStyleIdx="2" presStyleCnt="3"/>
      <dgm:spPr/>
      <dgm:t>
        <a:bodyPr/>
        <a:lstStyle/>
        <a:p>
          <a:endParaRPr lang="tr-TR"/>
        </a:p>
      </dgm:t>
    </dgm:pt>
    <dgm:pt modelId="{2940BB0A-5ACE-4FE7-A8E3-9185668A8A8D}" type="pres">
      <dgm:prSet presAssocID="{C7B755F8-2A94-445A-AAA3-89EC75B7F0A2}" presName="hierRoot4" presStyleCnt="0"/>
      <dgm:spPr/>
    </dgm:pt>
    <dgm:pt modelId="{DFC42A8F-AF19-4DD8-B37E-863F449E1EB9}" type="pres">
      <dgm:prSet presAssocID="{C7B755F8-2A94-445A-AAA3-89EC75B7F0A2}" presName="composite4" presStyleCnt="0"/>
      <dgm:spPr/>
    </dgm:pt>
    <dgm:pt modelId="{BBB4079C-77AD-4DF4-BD07-934033A87813}" type="pres">
      <dgm:prSet presAssocID="{C7B755F8-2A94-445A-AAA3-89EC75B7F0A2}" presName="background4" presStyleLbl="node4" presStyleIdx="2" presStyleCnt="3"/>
      <dgm:spPr/>
    </dgm:pt>
    <dgm:pt modelId="{3E9D981A-F3C7-4416-AD50-17B996711D4D}" type="pres">
      <dgm:prSet presAssocID="{C7B755F8-2A94-445A-AAA3-89EC75B7F0A2}" presName="text4" presStyleLbl="fgAcc4" presStyleIdx="2" presStyleCnt="3" custScaleY="130176">
        <dgm:presLayoutVars>
          <dgm:chPref val="3"/>
        </dgm:presLayoutVars>
      </dgm:prSet>
      <dgm:spPr/>
      <dgm:t>
        <a:bodyPr/>
        <a:lstStyle/>
        <a:p>
          <a:endParaRPr lang="tr-TR"/>
        </a:p>
      </dgm:t>
    </dgm:pt>
    <dgm:pt modelId="{8887C91A-1E1A-4F27-B5BB-A2BE14D4AAB8}" type="pres">
      <dgm:prSet presAssocID="{C7B755F8-2A94-445A-AAA3-89EC75B7F0A2}" presName="hierChild5" presStyleCnt="0"/>
      <dgm:spPr/>
    </dgm:pt>
  </dgm:ptLst>
  <dgm:cxnLst>
    <dgm:cxn modelId="{EC02D0FC-9256-4F73-ACAC-1EDB0336562D}" srcId="{86991D2E-E572-442D-9A6F-216827DC74F3}" destId="{8ED902FD-4EB9-4BF2-A10E-7D801797F669}" srcOrd="0" destOrd="0" parTransId="{13C1A5CB-E83B-4E35-9ED2-D8AC26AB51AB}" sibTransId="{3C2C68BB-3E80-40C0-9B0B-852B06ACEADF}"/>
    <dgm:cxn modelId="{82713C13-30E7-44DD-9648-988B72AF9B22}" srcId="{5515CF32-D4C2-4074-98EF-A55377193C14}" destId="{3811DF52-99B4-49FD-A4EA-1745914EF0FF}" srcOrd="4" destOrd="0" parTransId="{C9CF9A0F-A074-4AEE-91E5-319A4B164AEA}" sibTransId="{668EB963-7A42-4FA7-A5CD-4E2A9E7AC111}"/>
    <dgm:cxn modelId="{808DD87E-53DF-4372-87E3-486C3BEBC953}" type="presOf" srcId="{D941AA4F-C67D-49DB-84BC-DC2D4829D878}" destId="{64241AF1-B447-40ED-AFAD-EA35166D73D0}" srcOrd="0" destOrd="0" presId="urn:microsoft.com/office/officeart/2005/8/layout/hierarchy1"/>
    <dgm:cxn modelId="{8419FE6C-A0C0-4073-938F-07A11F77214B}" srcId="{7A5C0B63-F754-4DB6-A4D9-2353232E924C}" destId="{5515CF32-D4C2-4074-98EF-A55377193C14}" srcOrd="0" destOrd="0" parTransId="{E726EFAD-5D4D-4007-BD72-1ADA9250448D}" sibTransId="{8A44418C-3E33-4B3B-9FF0-C37BC9E3745E}"/>
    <dgm:cxn modelId="{0C01B9EA-8F63-4B25-A613-3CD5413D79B9}" type="presOf" srcId="{86991D2E-E572-442D-9A6F-216827DC74F3}" destId="{85AA6377-265C-4EEA-A44C-87FB5BAFE65D}" srcOrd="0" destOrd="0" presId="urn:microsoft.com/office/officeart/2005/8/layout/hierarchy1"/>
    <dgm:cxn modelId="{43B15D10-1F0D-451F-B437-73874FE3FACD}" type="presOf" srcId="{C9CF9A0F-A074-4AEE-91E5-319A4B164AEA}" destId="{513A39F3-AEF8-4A79-9E6B-9D4383DF9774}" srcOrd="0" destOrd="0" presId="urn:microsoft.com/office/officeart/2005/8/layout/hierarchy1"/>
    <dgm:cxn modelId="{9332E970-2BA4-4C15-BD49-284A1126A6D4}" srcId="{AEF296F4-D418-44C2-889A-527520DDC60E}" destId="{7A5C0B63-F754-4DB6-A4D9-2353232E924C}" srcOrd="0" destOrd="0" parTransId="{9FE0FD5D-9E97-4F87-8CCA-5924F7C8E5CA}" sibTransId="{699120CD-C307-4905-8665-A972E79EEB28}"/>
    <dgm:cxn modelId="{AFAC809E-08F7-46E2-8F52-09E0AD55E95F}" srcId="{5515CF32-D4C2-4074-98EF-A55377193C14}" destId="{D941AA4F-C67D-49DB-84BC-DC2D4829D878}" srcOrd="2" destOrd="0" parTransId="{5A50373C-CC5F-4DF6-8158-474308FB0EE7}" sibTransId="{5B870B54-42F0-486D-8BC8-BF4A0F175850}"/>
    <dgm:cxn modelId="{D895050B-E618-4C66-8DFA-553F3C0CDEF9}" type="presOf" srcId="{5A50373C-CC5F-4DF6-8158-474308FB0EE7}" destId="{E266B9BD-700E-4ED6-AC0A-FBAF6B8DF7CF}" srcOrd="0" destOrd="0" presId="urn:microsoft.com/office/officeart/2005/8/layout/hierarchy1"/>
    <dgm:cxn modelId="{C6AA88CF-AE97-47FE-B039-008B06AA38D3}" srcId="{3811DF52-99B4-49FD-A4EA-1745914EF0FF}" destId="{C7B755F8-2A94-445A-AAA3-89EC75B7F0A2}" srcOrd="0" destOrd="0" parTransId="{EF04764A-BFE8-4007-B0E9-168210F58AA3}" sibTransId="{3B9C70C9-D43E-42AE-9BBA-B88D7B845876}"/>
    <dgm:cxn modelId="{8517717A-FECB-4BFF-A4DB-DA3FD1396A5D}" type="presOf" srcId="{3811DF52-99B4-49FD-A4EA-1745914EF0FF}" destId="{38ADDBFC-FBFD-4824-BA46-47628B5AAB12}" srcOrd="0" destOrd="0" presId="urn:microsoft.com/office/officeart/2005/8/layout/hierarchy1"/>
    <dgm:cxn modelId="{7BA27D6C-17D1-40AA-831A-ACAC86454928}" type="presOf" srcId="{13C1A5CB-E83B-4E35-9ED2-D8AC26AB51AB}" destId="{E31B2E3A-30EF-4722-ADC8-7CE73E002AF9}" srcOrd="0" destOrd="0" presId="urn:microsoft.com/office/officeart/2005/8/layout/hierarchy1"/>
    <dgm:cxn modelId="{F8BDC1C3-3D09-4839-B752-D4D0F12CFDD8}" type="presOf" srcId="{AEF296F4-D418-44C2-889A-527520DDC60E}" destId="{050E7A1D-861A-490F-8AF7-3B1C556BFE41}" srcOrd="0" destOrd="0" presId="urn:microsoft.com/office/officeart/2005/8/layout/hierarchy1"/>
    <dgm:cxn modelId="{B0375C82-CCBB-4ACB-AD65-4A52F82BDFD3}" srcId="{5515CF32-D4C2-4074-98EF-A55377193C14}" destId="{C6308E8D-2D16-4758-9CBA-6D886BC0A2AA}" srcOrd="1" destOrd="0" parTransId="{E9F80308-91E4-4D73-8012-3BF0FB466457}" sibTransId="{60971E74-9006-43BC-A826-FF8D518659F9}"/>
    <dgm:cxn modelId="{7EE08969-1BCC-413D-900D-53E8A0DB69CB}" type="presOf" srcId="{A2B8789C-BD2F-4FB5-BA57-4A0991DC0916}" destId="{C260BB3B-F173-4E19-892F-2C0F4497DC1A}" srcOrd="0" destOrd="0" presId="urn:microsoft.com/office/officeart/2005/8/layout/hierarchy1"/>
    <dgm:cxn modelId="{D084D364-621A-4D25-BEA4-A47FA5F83713}" type="presOf" srcId="{EF04764A-BFE8-4007-B0E9-168210F58AA3}" destId="{CFCD73B1-617A-4BC4-995D-3373E52C3084}" srcOrd="0" destOrd="0" presId="urn:microsoft.com/office/officeart/2005/8/layout/hierarchy1"/>
    <dgm:cxn modelId="{0FC62B14-4CDF-422C-AE04-AA230F141772}" type="presOf" srcId="{7A5C0B63-F754-4DB6-A4D9-2353232E924C}" destId="{25BFDD81-A98F-4EE5-A42A-F9E03A1FD562}" srcOrd="0" destOrd="0" presId="urn:microsoft.com/office/officeart/2005/8/layout/hierarchy1"/>
    <dgm:cxn modelId="{9CEBC4ED-E845-40E4-A13D-506DD3B1D7D6}" type="presOf" srcId="{E9F80308-91E4-4D73-8012-3BF0FB466457}" destId="{EB67DC0E-7634-4BBB-95D3-7659384F8C47}" srcOrd="0" destOrd="0" presId="urn:microsoft.com/office/officeart/2005/8/layout/hierarchy1"/>
    <dgm:cxn modelId="{8141BC0A-58E2-4A6E-87E5-61004484E9DA}" type="presOf" srcId="{8ED902FD-4EB9-4BF2-A10E-7D801797F669}" destId="{790A606B-252C-4313-A3D0-1D9475436F1B}" srcOrd="0" destOrd="0" presId="urn:microsoft.com/office/officeart/2005/8/layout/hierarchy1"/>
    <dgm:cxn modelId="{0FA4FA39-D478-41C7-8561-C0115B0F5496}" type="presOf" srcId="{F8955BCB-3E60-45F8-A011-82583F974BB1}" destId="{DF96A2F6-F063-4CF8-8633-709462EB972E}" srcOrd="0" destOrd="0" presId="urn:microsoft.com/office/officeart/2005/8/layout/hierarchy1"/>
    <dgm:cxn modelId="{A116258E-8B1F-42F7-B4FA-6BACEC02E113}" srcId="{5515CF32-D4C2-4074-98EF-A55377193C14}" destId="{A2B8789C-BD2F-4FB5-BA57-4A0991DC0916}" srcOrd="0" destOrd="0" parTransId="{F8955BCB-3E60-45F8-A011-82583F974BB1}" sibTransId="{5A33D1A7-228C-48E8-B371-7DEF30B38C42}"/>
    <dgm:cxn modelId="{AC73E660-827D-4447-9D2E-BCFD0889CAC2}" type="presOf" srcId="{E8BF8514-B550-40D0-88C2-FFE158681A2C}" destId="{DE6A4202-52A3-4457-BECA-3318537A7620}" srcOrd="0" destOrd="0" presId="urn:microsoft.com/office/officeart/2005/8/layout/hierarchy1"/>
    <dgm:cxn modelId="{A7291BAD-AFB0-423C-824D-181323C9C1E4}" srcId="{C6308E8D-2D16-4758-9CBA-6D886BC0A2AA}" destId="{E8BF8514-B550-40D0-88C2-FFE158681A2C}" srcOrd="0" destOrd="0" parTransId="{9F3FE987-02BB-41AD-A209-83BA3BA169C8}" sibTransId="{4E83A57C-62A3-413F-9613-DA702A71D7B0}"/>
    <dgm:cxn modelId="{E1D58328-7EC0-406E-9D16-C88B699FC0E9}" type="presOf" srcId="{743E5D35-68D9-4A79-A72B-84917179C638}" destId="{F9401806-2260-471E-BB78-D55D72772649}" srcOrd="0" destOrd="0" presId="urn:microsoft.com/office/officeart/2005/8/layout/hierarchy1"/>
    <dgm:cxn modelId="{E0FF53EF-6900-4C24-A33C-208932B78D85}" type="presOf" srcId="{9F3FE987-02BB-41AD-A209-83BA3BA169C8}" destId="{52F09D2E-8304-4A6E-853D-591AB048E580}" srcOrd="0" destOrd="0" presId="urn:microsoft.com/office/officeart/2005/8/layout/hierarchy1"/>
    <dgm:cxn modelId="{D3E0C8B8-60C1-46C2-B02D-9E6B9D20DEBB}" type="presOf" srcId="{E726EFAD-5D4D-4007-BD72-1ADA9250448D}" destId="{EFFED4AB-4B75-450C-B76E-72C5AA795977}" srcOrd="0" destOrd="0" presId="urn:microsoft.com/office/officeart/2005/8/layout/hierarchy1"/>
    <dgm:cxn modelId="{2DE76F38-291F-4B4C-B37B-6DD836A22F11}" type="presOf" srcId="{5515CF32-D4C2-4074-98EF-A55377193C14}" destId="{C785E42A-94EA-49AE-B1C6-9534F640F8CA}" srcOrd="0" destOrd="0" presId="urn:microsoft.com/office/officeart/2005/8/layout/hierarchy1"/>
    <dgm:cxn modelId="{85B00838-7E24-4FFD-943F-C0963DFD3034}" type="presOf" srcId="{C6308E8D-2D16-4758-9CBA-6D886BC0A2AA}" destId="{63448EB6-BC35-4E5D-9391-FEA9638BE828}" srcOrd="0" destOrd="0" presId="urn:microsoft.com/office/officeart/2005/8/layout/hierarchy1"/>
    <dgm:cxn modelId="{3C538FC4-4A77-4F4B-8965-2CA6E9E78AB5}" srcId="{5515CF32-D4C2-4074-98EF-A55377193C14}" destId="{86991D2E-E572-442D-9A6F-216827DC74F3}" srcOrd="3" destOrd="0" parTransId="{743E5D35-68D9-4A79-A72B-84917179C638}" sibTransId="{FF5556A8-21C1-4360-AC84-E26A2F6F3633}"/>
    <dgm:cxn modelId="{E4157148-9621-49B5-9A50-37EE7B6179C9}" type="presOf" srcId="{C7B755F8-2A94-445A-AAA3-89EC75B7F0A2}" destId="{3E9D981A-F3C7-4416-AD50-17B996711D4D}" srcOrd="0" destOrd="0" presId="urn:microsoft.com/office/officeart/2005/8/layout/hierarchy1"/>
    <dgm:cxn modelId="{F2C771B5-EA55-452B-909E-9FB5E9AF6556}" type="presParOf" srcId="{050E7A1D-861A-490F-8AF7-3B1C556BFE41}" destId="{2A02E61D-347D-4C5A-8349-EE1936F97F74}" srcOrd="0" destOrd="0" presId="urn:microsoft.com/office/officeart/2005/8/layout/hierarchy1"/>
    <dgm:cxn modelId="{59B7C868-157C-4B5C-B1ED-07FD5F764465}" type="presParOf" srcId="{2A02E61D-347D-4C5A-8349-EE1936F97F74}" destId="{ABFDAA69-D29B-4A36-9D43-72AA9558BF05}" srcOrd="0" destOrd="0" presId="urn:microsoft.com/office/officeart/2005/8/layout/hierarchy1"/>
    <dgm:cxn modelId="{14FA884B-0406-4B07-908B-989A120EBDC9}" type="presParOf" srcId="{ABFDAA69-D29B-4A36-9D43-72AA9558BF05}" destId="{9ECDBA3E-8AF7-441C-94B1-787BE4F7B421}" srcOrd="0" destOrd="0" presId="urn:microsoft.com/office/officeart/2005/8/layout/hierarchy1"/>
    <dgm:cxn modelId="{0655C38D-B2FB-4AA4-B45A-0C3D5C08C392}" type="presParOf" srcId="{ABFDAA69-D29B-4A36-9D43-72AA9558BF05}" destId="{25BFDD81-A98F-4EE5-A42A-F9E03A1FD562}" srcOrd="1" destOrd="0" presId="urn:microsoft.com/office/officeart/2005/8/layout/hierarchy1"/>
    <dgm:cxn modelId="{708A27C7-6312-4657-90FE-69C24FF4B959}" type="presParOf" srcId="{2A02E61D-347D-4C5A-8349-EE1936F97F74}" destId="{4CAFDCAE-F8E2-462C-8E9C-646ACDBB57CA}" srcOrd="1" destOrd="0" presId="urn:microsoft.com/office/officeart/2005/8/layout/hierarchy1"/>
    <dgm:cxn modelId="{3E5577CC-D50B-412A-A7DA-F430EB236777}" type="presParOf" srcId="{4CAFDCAE-F8E2-462C-8E9C-646ACDBB57CA}" destId="{EFFED4AB-4B75-450C-B76E-72C5AA795977}" srcOrd="0" destOrd="0" presId="urn:microsoft.com/office/officeart/2005/8/layout/hierarchy1"/>
    <dgm:cxn modelId="{B3B43C2E-750E-4522-ACB7-3197FEC5A3E1}" type="presParOf" srcId="{4CAFDCAE-F8E2-462C-8E9C-646ACDBB57CA}" destId="{3C602EE9-1EEA-4D49-B1BF-18A34943F16B}" srcOrd="1" destOrd="0" presId="urn:microsoft.com/office/officeart/2005/8/layout/hierarchy1"/>
    <dgm:cxn modelId="{180ED82D-6C6B-4749-9CCD-0F66EDF8A1F7}" type="presParOf" srcId="{3C602EE9-1EEA-4D49-B1BF-18A34943F16B}" destId="{375BE403-B179-4B1A-A73D-4DA76FED7A44}" srcOrd="0" destOrd="0" presId="urn:microsoft.com/office/officeart/2005/8/layout/hierarchy1"/>
    <dgm:cxn modelId="{83288A9C-4141-4BA3-93DF-1FCF4352CC01}" type="presParOf" srcId="{375BE403-B179-4B1A-A73D-4DA76FED7A44}" destId="{402F5C05-4353-4B25-9EDE-71CC05262CEE}" srcOrd="0" destOrd="0" presId="urn:microsoft.com/office/officeart/2005/8/layout/hierarchy1"/>
    <dgm:cxn modelId="{87B6A0B0-C209-4051-B799-5D61658A8272}" type="presParOf" srcId="{375BE403-B179-4B1A-A73D-4DA76FED7A44}" destId="{C785E42A-94EA-49AE-B1C6-9534F640F8CA}" srcOrd="1" destOrd="0" presId="urn:microsoft.com/office/officeart/2005/8/layout/hierarchy1"/>
    <dgm:cxn modelId="{6864D59E-A397-4875-9F87-C2EAED6CC32C}" type="presParOf" srcId="{3C602EE9-1EEA-4D49-B1BF-18A34943F16B}" destId="{6D410346-EDF2-4D93-9E1E-90E14F9FAC03}" srcOrd="1" destOrd="0" presId="urn:microsoft.com/office/officeart/2005/8/layout/hierarchy1"/>
    <dgm:cxn modelId="{5942FDCC-8173-4519-80C9-43AE33A707FA}" type="presParOf" srcId="{6D410346-EDF2-4D93-9E1E-90E14F9FAC03}" destId="{DF96A2F6-F063-4CF8-8633-709462EB972E}" srcOrd="0" destOrd="0" presId="urn:microsoft.com/office/officeart/2005/8/layout/hierarchy1"/>
    <dgm:cxn modelId="{66BDF821-C5E9-40CD-BC25-1593DAD57B07}" type="presParOf" srcId="{6D410346-EDF2-4D93-9E1E-90E14F9FAC03}" destId="{0D23F25F-6281-401B-9864-56B93796CC83}" srcOrd="1" destOrd="0" presId="urn:microsoft.com/office/officeart/2005/8/layout/hierarchy1"/>
    <dgm:cxn modelId="{E7F5CD06-E70F-4EF2-93D0-65D47C5CCF4C}" type="presParOf" srcId="{0D23F25F-6281-401B-9864-56B93796CC83}" destId="{70CB1953-98CF-4E67-A3D0-46AEC028B438}" srcOrd="0" destOrd="0" presId="urn:microsoft.com/office/officeart/2005/8/layout/hierarchy1"/>
    <dgm:cxn modelId="{0005CEEE-DBF1-4E5B-B592-85E4820C3642}" type="presParOf" srcId="{70CB1953-98CF-4E67-A3D0-46AEC028B438}" destId="{F59CADE7-1FE6-47F3-A904-97919A161B74}" srcOrd="0" destOrd="0" presId="urn:microsoft.com/office/officeart/2005/8/layout/hierarchy1"/>
    <dgm:cxn modelId="{14DAE5B3-8D87-4A15-A78F-9D3689E7BDB3}" type="presParOf" srcId="{70CB1953-98CF-4E67-A3D0-46AEC028B438}" destId="{C260BB3B-F173-4E19-892F-2C0F4497DC1A}" srcOrd="1" destOrd="0" presId="urn:microsoft.com/office/officeart/2005/8/layout/hierarchy1"/>
    <dgm:cxn modelId="{8936C64E-3630-4CF6-8471-23BE9AEEE029}" type="presParOf" srcId="{0D23F25F-6281-401B-9864-56B93796CC83}" destId="{33760FAF-0908-4915-8CF3-E3E5BAA6A04F}" srcOrd="1" destOrd="0" presId="urn:microsoft.com/office/officeart/2005/8/layout/hierarchy1"/>
    <dgm:cxn modelId="{F960F8C6-4948-475A-B465-E163155A2A18}" type="presParOf" srcId="{6D410346-EDF2-4D93-9E1E-90E14F9FAC03}" destId="{EB67DC0E-7634-4BBB-95D3-7659384F8C47}" srcOrd="2" destOrd="0" presId="urn:microsoft.com/office/officeart/2005/8/layout/hierarchy1"/>
    <dgm:cxn modelId="{1C8E5161-5E1E-4CC1-B6C5-9F74D7E5B6AB}" type="presParOf" srcId="{6D410346-EDF2-4D93-9E1E-90E14F9FAC03}" destId="{A2C9706E-A9EF-405C-B695-B1FAF26A1007}" srcOrd="3" destOrd="0" presId="urn:microsoft.com/office/officeart/2005/8/layout/hierarchy1"/>
    <dgm:cxn modelId="{D4AEB01A-1432-4EC0-AB5D-F34060455401}" type="presParOf" srcId="{A2C9706E-A9EF-405C-B695-B1FAF26A1007}" destId="{35C76AC9-899D-4855-AD17-EDA0E3B78065}" srcOrd="0" destOrd="0" presId="urn:microsoft.com/office/officeart/2005/8/layout/hierarchy1"/>
    <dgm:cxn modelId="{4B9BE7AF-3DAC-496C-97DE-0295E9B35D56}" type="presParOf" srcId="{35C76AC9-899D-4855-AD17-EDA0E3B78065}" destId="{93FD044E-81EA-41BD-8B4D-DE88011DBD8B}" srcOrd="0" destOrd="0" presId="urn:microsoft.com/office/officeart/2005/8/layout/hierarchy1"/>
    <dgm:cxn modelId="{C496C9FE-BD61-4BD8-9D26-2ACDF9D44111}" type="presParOf" srcId="{35C76AC9-899D-4855-AD17-EDA0E3B78065}" destId="{63448EB6-BC35-4E5D-9391-FEA9638BE828}" srcOrd="1" destOrd="0" presId="urn:microsoft.com/office/officeart/2005/8/layout/hierarchy1"/>
    <dgm:cxn modelId="{0BD1EAFC-32E3-4D9A-979E-0B07DB847D8F}" type="presParOf" srcId="{A2C9706E-A9EF-405C-B695-B1FAF26A1007}" destId="{28B6FBCB-6937-412E-A06E-689FAB1E92D2}" srcOrd="1" destOrd="0" presId="urn:microsoft.com/office/officeart/2005/8/layout/hierarchy1"/>
    <dgm:cxn modelId="{68E98C99-E967-405D-9F16-C6B44402ED5E}" type="presParOf" srcId="{28B6FBCB-6937-412E-A06E-689FAB1E92D2}" destId="{52F09D2E-8304-4A6E-853D-591AB048E580}" srcOrd="0" destOrd="0" presId="urn:microsoft.com/office/officeart/2005/8/layout/hierarchy1"/>
    <dgm:cxn modelId="{110DB9E0-4612-4C60-B3FC-D4B0948667CF}" type="presParOf" srcId="{28B6FBCB-6937-412E-A06E-689FAB1E92D2}" destId="{16844FBF-D7E4-421D-9783-4B92579EB568}" srcOrd="1" destOrd="0" presId="urn:microsoft.com/office/officeart/2005/8/layout/hierarchy1"/>
    <dgm:cxn modelId="{3A4BFE5D-683D-4D18-B289-D4FD7DFFDEFE}" type="presParOf" srcId="{16844FBF-D7E4-421D-9783-4B92579EB568}" destId="{B0B59723-D591-4CA0-B5E7-D429A420F6A4}" srcOrd="0" destOrd="0" presId="urn:microsoft.com/office/officeart/2005/8/layout/hierarchy1"/>
    <dgm:cxn modelId="{61CB0CB0-B86B-49FF-A2AC-87684BC09661}" type="presParOf" srcId="{B0B59723-D591-4CA0-B5E7-D429A420F6A4}" destId="{69FBAB98-60FF-4BFA-86C0-04E9B8A1243C}" srcOrd="0" destOrd="0" presId="urn:microsoft.com/office/officeart/2005/8/layout/hierarchy1"/>
    <dgm:cxn modelId="{A619526B-035A-4AAD-8FE0-EEF88495762B}" type="presParOf" srcId="{B0B59723-D591-4CA0-B5E7-D429A420F6A4}" destId="{DE6A4202-52A3-4457-BECA-3318537A7620}" srcOrd="1" destOrd="0" presId="urn:microsoft.com/office/officeart/2005/8/layout/hierarchy1"/>
    <dgm:cxn modelId="{93A8E5FD-7BD1-420D-8261-2B820AE1E625}" type="presParOf" srcId="{16844FBF-D7E4-421D-9783-4B92579EB568}" destId="{019746CA-B1EC-4162-A8C1-12D56A1A6410}" srcOrd="1" destOrd="0" presId="urn:microsoft.com/office/officeart/2005/8/layout/hierarchy1"/>
    <dgm:cxn modelId="{81AC2768-0D35-42B7-A69B-A273C83AF59B}" type="presParOf" srcId="{6D410346-EDF2-4D93-9E1E-90E14F9FAC03}" destId="{E266B9BD-700E-4ED6-AC0A-FBAF6B8DF7CF}" srcOrd="4" destOrd="0" presId="urn:microsoft.com/office/officeart/2005/8/layout/hierarchy1"/>
    <dgm:cxn modelId="{604B7C37-C379-43C7-9165-AB9357B7D5FD}" type="presParOf" srcId="{6D410346-EDF2-4D93-9E1E-90E14F9FAC03}" destId="{42125F67-25EA-4F32-ABE1-4A5F8F94E03D}" srcOrd="5" destOrd="0" presId="urn:microsoft.com/office/officeart/2005/8/layout/hierarchy1"/>
    <dgm:cxn modelId="{ADD91A25-6C9B-4981-8273-350C40D140B8}" type="presParOf" srcId="{42125F67-25EA-4F32-ABE1-4A5F8F94E03D}" destId="{44257A99-B191-4980-A0B9-E76C3CF4EA6F}" srcOrd="0" destOrd="0" presId="urn:microsoft.com/office/officeart/2005/8/layout/hierarchy1"/>
    <dgm:cxn modelId="{BE19AC35-7461-4207-8BA3-E0F96716870F}" type="presParOf" srcId="{44257A99-B191-4980-A0B9-E76C3CF4EA6F}" destId="{300C04AA-2C80-4140-B060-33EFD46A7164}" srcOrd="0" destOrd="0" presId="urn:microsoft.com/office/officeart/2005/8/layout/hierarchy1"/>
    <dgm:cxn modelId="{4A41CB75-028C-456E-874F-1EF01AAC4E64}" type="presParOf" srcId="{44257A99-B191-4980-A0B9-E76C3CF4EA6F}" destId="{64241AF1-B447-40ED-AFAD-EA35166D73D0}" srcOrd="1" destOrd="0" presId="urn:microsoft.com/office/officeart/2005/8/layout/hierarchy1"/>
    <dgm:cxn modelId="{8295D615-C698-4314-885E-9EEB0F1FEC26}" type="presParOf" srcId="{42125F67-25EA-4F32-ABE1-4A5F8F94E03D}" destId="{C7187783-45F0-40BD-827F-4BBB5FE6B88C}" srcOrd="1" destOrd="0" presId="urn:microsoft.com/office/officeart/2005/8/layout/hierarchy1"/>
    <dgm:cxn modelId="{D71D2588-FBCC-48D7-AB5D-9740345B4BD3}" type="presParOf" srcId="{6D410346-EDF2-4D93-9E1E-90E14F9FAC03}" destId="{F9401806-2260-471E-BB78-D55D72772649}" srcOrd="6" destOrd="0" presId="urn:microsoft.com/office/officeart/2005/8/layout/hierarchy1"/>
    <dgm:cxn modelId="{E6FD1123-7A61-4BA8-AA08-E2BA4631028B}" type="presParOf" srcId="{6D410346-EDF2-4D93-9E1E-90E14F9FAC03}" destId="{0BE1BB03-9B1C-46E8-90D5-87BB4D592F54}" srcOrd="7" destOrd="0" presId="urn:microsoft.com/office/officeart/2005/8/layout/hierarchy1"/>
    <dgm:cxn modelId="{FBCC0B21-2184-45E4-A231-1DB5F4A68A91}" type="presParOf" srcId="{0BE1BB03-9B1C-46E8-90D5-87BB4D592F54}" destId="{36EED39A-9D03-4D91-A7AE-17D1BD33A757}" srcOrd="0" destOrd="0" presId="urn:microsoft.com/office/officeart/2005/8/layout/hierarchy1"/>
    <dgm:cxn modelId="{0D42501C-6052-4D57-B748-9A0B74C6C0E8}" type="presParOf" srcId="{36EED39A-9D03-4D91-A7AE-17D1BD33A757}" destId="{2674C923-CB11-46A6-9FD8-AF8337AC40EB}" srcOrd="0" destOrd="0" presId="urn:microsoft.com/office/officeart/2005/8/layout/hierarchy1"/>
    <dgm:cxn modelId="{340600D0-03B4-4E99-A3BF-DB46AAB56CA9}" type="presParOf" srcId="{36EED39A-9D03-4D91-A7AE-17D1BD33A757}" destId="{85AA6377-265C-4EEA-A44C-87FB5BAFE65D}" srcOrd="1" destOrd="0" presId="urn:microsoft.com/office/officeart/2005/8/layout/hierarchy1"/>
    <dgm:cxn modelId="{14E7E6E4-B803-47DC-84FC-F19EDD01FB68}" type="presParOf" srcId="{0BE1BB03-9B1C-46E8-90D5-87BB4D592F54}" destId="{62B9EB77-7DF7-4E55-BB38-4332E13024FE}" srcOrd="1" destOrd="0" presId="urn:microsoft.com/office/officeart/2005/8/layout/hierarchy1"/>
    <dgm:cxn modelId="{5DD0D06F-DA2B-4FBC-A1C5-3C5974761DEE}" type="presParOf" srcId="{62B9EB77-7DF7-4E55-BB38-4332E13024FE}" destId="{E31B2E3A-30EF-4722-ADC8-7CE73E002AF9}" srcOrd="0" destOrd="0" presId="urn:microsoft.com/office/officeart/2005/8/layout/hierarchy1"/>
    <dgm:cxn modelId="{6EFD37D4-08A2-4FE3-8340-1BE5F29AAD0D}" type="presParOf" srcId="{62B9EB77-7DF7-4E55-BB38-4332E13024FE}" destId="{5B436AC4-EF7E-426D-B9E5-EB058B1D40C9}" srcOrd="1" destOrd="0" presId="urn:microsoft.com/office/officeart/2005/8/layout/hierarchy1"/>
    <dgm:cxn modelId="{7D896518-E0FA-4A07-BC9F-B12484A52428}" type="presParOf" srcId="{5B436AC4-EF7E-426D-B9E5-EB058B1D40C9}" destId="{145AD89F-BB4D-49CF-9110-67DF05851769}" srcOrd="0" destOrd="0" presId="urn:microsoft.com/office/officeart/2005/8/layout/hierarchy1"/>
    <dgm:cxn modelId="{658B1DFC-FD2F-4C76-8DEB-944F3C79310D}" type="presParOf" srcId="{145AD89F-BB4D-49CF-9110-67DF05851769}" destId="{CFFF18DC-AAE5-4E95-B3B8-4654F2FA308D}" srcOrd="0" destOrd="0" presId="urn:microsoft.com/office/officeart/2005/8/layout/hierarchy1"/>
    <dgm:cxn modelId="{F2F93378-A278-4298-88EE-BD029EEC7415}" type="presParOf" srcId="{145AD89F-BB4D-49CF-9110-67DF05851769}" destId="{790A606B-252C-4313-A3D0-1D9475436F1B}" srcOrd="1" destOrd="0" presId="urn:microsoft.com/office/officeart/2005/8/layout/hierarchy1"/>
    <dgm:cxn modelId="{71B08C22-21E0-47A6-B7CD-D25B1FF0A5A1}" type="presParOf" srcId="{5B436AC4-EF7E-426D-B9E5-EB058B1D40C9}" destId="{84297020-D86D-4108-B922-0E52E0313530}" srcOrd="1" destOrd="0" presId="urn:microsoft.com/office/officeart/2005/8/layout/hierarchy1"/>
    <dgm:cxn modelId="{BD058662-837E-4A69-BE93-1D57FE9AE92A}" type="presParOf" srcId="{6D410346-EDF2-4D93-9E1E-90E14F9FAC03}" destId="{513A39F3-AEF8-4A79-9E6B-9D4383DF9774}" srcOrd="8" destOrd="0" presId="urn:microsoft.com/office/officeart/2005/8/layout/hierarchy1"/>
    <dgm:cxn modelId="{467B9432-3B8E-4A47-BFE1-32BE49273D8E}" type="presParOf" srcId="{6D410346-EDF2-4D93-9E1E-90E14F9FAC03}" destId="{C63E6B50-4F08-408F-A62D-66D5DDC5FDEC}" srcOrd="9" destOrd="0" presId="urn:microsoft.com/office/officeart/2005/8/layout/hierarchy1"/>
    <dgm:cxn modelId="{775FBC5A-814F-4A70-AAF3-A6A2FE51BD32}" type="presParOf" srcId="{C63E6B50-4F08-408F-A62D-66D5DDC5FDEC}" destId="{FFF2805F-9637-4161-B89B-DAEB83050485}" srcOrd="0" destOrd="0" presId="urn:microsoft.com/office/officeart/2005/8/layout/hierarchy1"/>
    <dgm:cxn modelId="{18E5C312-B892-48C6-9123-26B8605F0EE8}" type="presParOf" srcId="{FFF2805F-9637-4161-B89B-DAEB83050485}" destId="{A7567318-828B-45AD-A83D-1E8B5DD3D2CF}" srcOrd="0" destOrd="0" presId="urn:microsoft.com/office/officeart/2005/8/layout/hierarchy1"/>
    <dgm:cxn modelId="{FF895109-DB8D-414A-B265-68C1FD23D11C}" type="presParOf" srcId="{FFF2805F-9637-4161-B89B-DAEB83050485}" destId="{38ADDBFC-FBFD-4824-BA46-47628B5AAB12}" srcOrd="1" destOrd="0" presId="urn:microsoft.com/office/officeart/2005/8/layout/hierarchy1"/>
    <dgm:cxn modelId="{D5BDE713-52AB-4EB1-AB58-A51C1DB94B0D}" type="presParOf" srcId="{C63E6B50-4F08-408F-A62D-66D5DDC5FDEC}" destId="{57E1514B-CB3B-4997-80FB-7803AC185D1A}" srcOrd="1" destOrd="0" presId="urn:microsoft.com/office/officeart/2005/8/layout/hierarchy1"/>
    <dgm:cxn modelId="{9F5EFDD8-2DBC-4631-A167-5BEAE3CED7AD}" type="presParOf" srcId="{57E1514B-CB3B-4997-80FB-7803AC185D1A}" destId="{CFCD73B1-617A-4BC4-995D-3373E52C3084}" srcOrd="0" destOrd="0" presId="urn:microsoft.com/office/officeart/2005/8/layout/hierarchy1"/>
    <dgm:cxn modelId="{49C78B84-1702-49CD-9256-337420FC457C}" type="presParOf" srcId="{57E1514B-CB3B-4997-80FB-7803AC185D1A}" destId="{2940BB0A-5ACE-4FE7-A8E3-9185668A8A8D}" srcOrd="1" destOrd="0" presId="urn:microsoft.com/office/officeart/2005/8/layout/hierarchy1"/>
    <dgm:cxn modelId="{13EDFBA6-3ECD-43AC-BA6C-ED86E4DAD6BE}" type="presParOf" srcId="{2940BB0A-5ACE-4FE7-A8E3-9185668A8A8D}" destId="{DFC42A8F-AF19-4DD8-B37E-863F449E1EB9}" srcOrd="0" destOrd="0" presId="urn:microsoft.com/office/officeart/2005/8/layout/hierarchy1"/>
    <dgm:cxn modelId="{EF31C3EE-FFCD-4058-9E66-4055A7B7E3DC}" type="presParOf" srcId="{DFC42A8F-AF19-4DD8-B37E-863F449E1EB9}" destId="{BBB4079C-77AD-4DF4-BD07-934033A87813}" srcOrd="0" destOrd="0" presId="urn:microsoft.com/office/officeart/2005/8/layout/hierarchy1"/>
    <dgm:cxn modelId="{758B000A-2108-4344-95CF-1C328EE08E64}" type="presParOf" srcId="{DFC42A8F-AF19-4DD8-B37E-863F449E1EB9}" destId="{3E9D981A-F3C7-4416-AD50-17B996711D4D}" srcOrd="1" destOrd="0" presId="urn:microsoft.com/office/officeart/2005/8/layout/hierarchy1"/>
    <dgm:cxn modelId="{DE2BB1F3-AB86-4503-BBBB-C54C2217FFE8}" type="presParOf" srcId="{2940BB0A-5ACE-4FE7-A8E3-9185668A8A8D}" destId="{8887C91A-1E1A-4F27-B5BB-A2BE14D4AAB8}"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941AA4F-C67D-49DB-84BC-DC2D4829D878}">
      <dgm:prSet custT="1"/>
      <dgm:spPr>
        <a:solidFill>
          <a:schemeClr val="accent6">
            <a:lumMod val="40000"/>
            <a:lumOff val="60000"/>
            <a:alpha val="90000"/>
          </a:schemeClr>
        </a:solidFill>
      </dgm:spPr>
      <dgm:t>
        <a:bodyPr/>
        <a:lstStyle/>
        <a:p>
          <a:r>
            <a:rPr lang="tr-TR" sz="1400" b="1" dirty="0" smtClean="0"/>
            <a:t>Atatürk, Cumhuriyet Bayramı törenlerine olduğu gibi TBMM’nin 1 Kasım 1938’deki yasama yılı açılışına</a:t>
          </a:r>
        </a:p>
        <a:p>
          <a:r>
            <a:rPr lang="tr-TR" sz="1400" b="1" dirty="0" smtClean="0"/>
            <a:t>da katılamadı. Bu nedenle onun Meclisi açış nutku Başbakan Celal Bayar tarafından </a:t>
          </a:r>
          <a:r>
            <a:rPr lang="tr-TR" sz="1400" b="1" dirty="0" err="1" smtClean="0"/>
            <a:t>okundu.Atatürk</a:t>
          </a:r>
          <a:r>
            <a:rPr lang="tr-TR" sz="1400" b="1" dirty="0" smtClean="0"/>
            <a:t>, 6 Kasım günü yatağından son kez kalkabildi. Ancak ayakta fazla duramadı ve ertesi gün derin bir</a:t>
          </a:r>
        </a:p>
        <a:p>
          <a:r>
            <a:rPr lang="tr-TR" sz="1400" b="1" dirty="0" smtClean="0"/>
            <a:t>komaya girdi. 10 Kasım 1938 günü saat 09.05’te de Dolmabahçe Sarayı’nda hayata veda etti.</a:t>
          </a:r>
          <a:endParaRPr lang="tr-TR" sz="1400" b="1" dirty="0"/>
        </a:p>
      </dgm:t>
    </dgm:pt>
    <dgm:pt modelId="{5A50373C-CC5F-4DF6-8158-474308FB0EE7}" type="parTrans" cxnId="{AFAC809E-08F7-46E2-8F52-09E0AD55E95F}">
      <dgm:prSet/>
      <dgm:spPr/>
      <dgm:t>
        <a:bodyPr/>
        <a:lstStyle/>
        <a:p>
          <a:endParaRPr lang="tr-TR"/>
        </a:p>
      </dgm:t>
    </dgm:pt>
    <dgm:pt modelId="{5B870B54-42F0-486D-8BC8-BF4A0F175850}" type="sibTrans" cxnId="{AFAC809E-08F7-46E2-8F52-09E0AD55E95F}">
      <dgm:prSet/>
      <dgm:spPr/>
      <dgm:t>
        <a:bodyPr/>
        <a:lstStyle/>
        <a:p>
          <a:endParaRPr lang="tr-TR"/>
        </a:p>
      </dgm:t>
    </dgm:pt>
    <dgm:pt modelId="{7A5C0B63-F754-4DB6-A4D9-2353232E924C}">
      <dgm:prSet custT="1"/>
      <dgm:spPr>
        <a:solidFill>
          <a:srgbClr val="FF99FF">
            <a:alpha val="90000"/>
          </a:srgbClr>
        </a:solidFill>
      </dgm:spPr>
      <dgm:t>
        <a:bodyPr/>
        <a:lstStyle/>
        <a:p>
          <a:r>
            <a:rPr lang="tr-TR" sz="1600" b="1" dirty="0" smtClean="0"/>
            <a:t>ATATÜRK’ÜN SON GÜNLERİ VE ÖLÜMÜ</a:t>
          </a:r>
          <a:endParaRPr lang="tr-TR" sz="1600" dirty="0"/>
        </a:p>
      </dgm:t>
    </dgm:pt>
    <dgm:pt modelId="{9FE0FD5D-9E97-4F87-8CCA-5924F7C8E5CA}" type="parTrans" cxnId="{9332E970-2BA4-4C15-BD49-284A1126A6D4}">
      <dgm:prSet/>
      <dgm:spPr/>
      <dgm:t>
        <a:bodyPr/>
        <a:lstStyle/>
        <a:p>
          <a:endParaRPr lang="tr-TR"/>
        </a:p>
      </dgm:t>
    </dgm:pt>
    <dgm:pt modelId="{699120CD-C307-4905-8665-A972E79EEB28}" type="sibTrans" cxnId="{9332E970-2BA4-4C15-BD49-284A1126A6D4}">
      <dgm:prSet/>
      <dgm:spPr/>
      <dgm:t>
        <a:bodyPr/>
        <a:lstStyle/>
        <a:p>
          <a:endParaRPr lang="tr-TR"/>
        </a:p>
      </dgm:t>
    </dgm:pt>
    <dgm:pt modelId="{DC2619C1-9431-48F5-9BE4-E73D9DEFA428}">
      <dgm:prSet custT="1"/>
      <dgm:spPr>
        <a:solidFill>
          <a:srgbClr val="FFCC99">
            <a:alpha val="90000"/>
          </a:srgbClr>
        </a:solidFill>
      </dgm:spPr>
      <dgm:t>
        <a:bodyPr/>
        <a:lstStyle/>
        <a:p>
          <a:r>
            <a:rPr lang="tr-TR" sz="1400" dirty="0" smtClean="0"/>
            <a:t>11 Kasım 1938’de cumhurbaşkanı seçilen İsmet İnönü, Türk milletinin Atatürk’e olan bağlılığını ve minnet</a:t>
          </a:r>
        </a:p>
        <a:p>
          <a:r>
            <a:rPr lang="tr-TR" sz="1400" dirty="0" smtClean="0"/>
            <a:t>duygusunu ifade eden bir bildiri yayımlandı. 21 Kasım tarihli bu bildiride şu sözler yer alıyordu:</a:t>
          </a:r>
        </a:p>
        <a:p>
          <a:r>
            <a:rPr lang="tr-TR" sz="1400" dirty="0" smtClean="0"/>
            <a:t>“Devletimizin kurucusu ve milletimizin fedakâr sadık hadimi, insanlık idealinin âşık ve seçkin siması,</a:t>
          </a:r>
        </a:p>
        <a:p>
          <a:r>
            <a:rPr lang="tr-TR" sz="1400" dirty="0" smtClean="0"/>
            <a:t>Eşsiz Kahraman Atatürk!</a:t>
          </a:r>
        </a:p>
        <a:p>
          <a:r>
            <a:rPr lang="tr-TR" sz="1400" dirty="0" smtClean="0"/>
            <a:t>Vatan sana minnettardır.</a:t>
          </a:r>
          <a:endParaRPr lang="tr-TR" sz="1400" dirty="0"/>
        </a:p>
      </dgm:t>
    </dgm:pt>
    <dgm:pt modelId="{AE4277DF-56FD-4CFD-8785-DC150CB02157}" type="parTrans" cxnId="{C482C332-6B8F-442D-9B2A-1F8C1547C941}">
      <dgm:prSet/>
      <dgm:spPr/>
      <dgm:t>
        <a:bodyPr/>
        <a:lstStyle/>
        <a:p>
          <a:endParaRPr lang="tr-TR"/>
        </a:p>
      </dgm:t>
    </dgm:pt>
    <dgm:pt modelId="{3B2764E3-5717-4602-AB05-CB2AEA27C700}" type="sibTrans" cxnId="{C482C332-6B8F-442D-9B2A-1F8C1547C941}">
      <dgm:prSet/>
      <dgm:spPr/>
      <dgm:t>
        <a:bodyPr/>
        <a:lstStyle/>
        <a:p>
          <a:endParaRPr lang="tr-TR"/>
        </a:p>
      </dgm:t>
    </dgm:pt>
    <dgm:pt modelId="{2DF7380A-DE2E-46DC-9D6C-07701B2A6515}">
      <dgm:prSet custT="1"/>
      <dgm:spPr>
        <a:solidFill>
          <a:srgbClr val="92D050">
            <a:alpha val="90000"/>
          </a:srgbClr>
        </a:solidFill>
      </dgm:spPr>
      <dgm:t>
        <a:bodyPr/>
        <a:lstStyle/>
        <a:p>
          <a:r>
            <a:rPr lang="tr-TR" sz="1600" dirty="0" smtClean="0"/>
            <a:t>Macar, </a:t>
          </a:r>
          <a:r>
            <a:rPr lang="tr-TR" sz="1600" dirty="0" err="1" smtClean="0"/>
            <a:t>Pester</a:t>
          </a:r>
          <a:r>
            <a:rPr lang="tr-TR" sz="1600" dirty="0" smtClean="0"/>
            <a:t> </a:t>
          </a:r>
          <a:r>
            <a:rPr lang="tr-TR" sz="1600" dirty="0" err="1" smtClean="0"/>
            <a:t>llyod</a:t>
          </a:r>
          <a:r>
            <a:rPr lang="tr-TR" sz="1600" dirty="0" smtClean="0"/>
            <a:t> gazetesi ise “Dünya, bu harp ve barış kahramanı büyük adamın ölümü ile yoksul</a:t>
          </a:r>
        </a:p>
        <a:p>
          <a:r>
            <a:rPr lang="tr-TR" sz="1600" dirty="0" smtClean="0"/>
            <a:t>düşmüştür. Gücü, zorlukları yenme kararı ve yiğitliği ile aman bilmeyen galiplerin uygulamaya kalkıştıkları</a:t>
          </a:r>
        </a:p>
        <a:p>
          <a:r>
            <a:rPr lang="tr-TR" sz="1600" dirty="0" smtClean="0"/>
            <a:t>pranga siyasetini ilk kıran Atatürk’tür.”</a:t>
          </a:r>
          <a:endParaRPr lang="tr-TR" sz="1600" dirty="0"/>
        </a:p>
      </dgm:t>
    </dgm:pt>
    <dgm:pt modelId="{D686A9FC-82E4-4E46-A747-83976F9D258A}" type="parTrans" cxnId="{7227BA16-8E62-4FC9-B1D9-B6077F906032}">
      <dgm:prSet/>
      <dgm:spPr/>
      <dgm:t>
        <a:bodyPr/>
        <a:lstStyle/>
        <a:p>
          <a:endParaRPr lang="tr-TR"/>
        </a:p>
      </dgm:t>
    </dgm:pt>
    <dgm:pt modelId="{4D04CAA7-3DE1-44B4-8E2D-91EECED60FCF}" type="sibTrans" cxnId="{7227BA16-8E62-4FC9-B1D9-B6077F906032}">
      <dgm:prSet/>
      <dgm:spPr/>
      <dgm:t>
        <a:bodyPr/>
        <a:lstStyle/>
        <a:p>
          <a:endParaRPr lang="tr-TR"/>
        </a:p>
      </dgm:t>
    </dgm:pt>
    <dgm:pt modelId="{FB8F9FE0-3A5B-4C25-AE1B-A0319C7A5559}">
      <dgm:prSet custT="1"/>
      <dgm:spPr>
        <a:solidFill>
          <a:srgbClr val="FF99FF">
            <a:alpha val="90000"/>
          </a:srgbClr>
        </a:solidFill>
      </dgm:spPr>
      <dgm:t>
        <a:bodyPr/>
        <a:lstStyle/>
        <a:p>
          <a:r>
            <a:rPr lang="tr-TR" sz="1400" dirty="0" smtClean="0"/>
            <a:t>Pakistan Devleti’nin kurucusu Muhammed Ali </a:t>
          </a:r>
          <a:r>
            <a:rPr lang="tr-TR" sz="1400" dirty="0" err="1" smtClean="0"/>
            <a:t>Cinnah</a:t>
          </a:r>
          <a:r>
            <a:rPr lang="tr-TR" sz="1400" dirty="0" smtClean="0"/>
            <a:t>, Atatürk için şunları söylemiştir: “Çağdaş İslam</a:t>
          </a:r>
        </a:p>
        <a:p>
          <a:r>
            <a:rPr lang="tr-TR" sz="1400" dirty="0" smtClean="0"/>
            <a:t>dünyasındaki en büyük Müslüman’dı ve kuşkusuz tüm İslam dünyası onun ölümüne derin yas tutacaktır. Mustafa</a:t>
          </a:r>
        </a:p>
        <a:p>
          <a:r>
            <a:rPr lang="tr-TR" sz="1400" dirty="0" smtClean="0"/>
            <a:t>Kemal’in kişiliği, halk kitlelerinin ayaklanması ve halk mücadelelerinin ölçüsü olmuştur. Bu mücadeleler</a:t>
          </a:r>
        </a:p>
        <a:p>
          <a:r>
            <a:rPr lang="tr-TR" sz="1400" dirty="0" smtClean="0"/>
            <a:t>onun ölümünden sonra genişlemiştir. Doğu ve Batı blokları arasındaki üçüncü dünyaya da yayılmış ve onu</a:t>
          </a:r>
        </a:p>
        <a:p>
          <a:r>
            <a:rPr lang="tr-TR" sz="1400" dirty="0" smtClean="0"/>
            <a:t>sömürge baskısından kurtarmıştır.”</a:t>
          </a:r>
          <a:endParaRPr lang="tr-TR" sz="1400" dirty="0"/>
        </a:p>
      </dgm:t>
    </dgm:pt>
    <dgm:pt modelId="{4A724FDF-D384-4791-863D-41750A25B5C8}" type="parTrans" cxnId="{CB5BF9CB-2ACE-480C-82FC-F1D438B937D5}">
      <dgm:prSet/>
      <dgm:spPr/>
      <dgm:t>
        <a:bodyPr/>
        <a:lstStyle/>
        <a:p>
          <a:endParaRPr lang="tr-TR"/>
        </a:p>
      </dgm:t>
    </dgm:pt>
    <dgm:pt modelId="{73A06944-8A43-4844-8F37-9D867DF08EDD}" type="sibTrans" cxnId="{CB5BF9CB-2ACE-480C-82FC-F1D438B937D5}">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2A02E61D-347D-4C5A-8349-EE1936F97F74}" type="pres">
      <dgm:prSet presAssocID="{7A5C0B63-F754-4DB6-A4D9-2353232E924C}" presName="hierRoot1" presStyleCnt="0"/>
      <dgm:spPr/>
    </dgm:pt>
    <dgm:pt modelId="{ABFDAA69-D29B-4A36-9D43-72AA9558BF05}" type="pres">
      <dgm:prSet presAssocID="{7A5C0B63-F754-4DB6-A4D9-2353232E924C}" presName="composite" presStyleCnt="0"/>
      <dgm:spPr/>
    </dgm:pt>
    <dgm:pt modelId="{9ECDBA3E-8AF7-441C-94B1-787BE4F7B421}" type="pres">
      <dgm:prSet presAssocID="{7A5C0B63-F754-4DB6-A4D9-2353232E924C}" presName="background" presStyleLbl="node0" presStyleIdx="0" presStyleCnt="1"/>
      <dgm:spPr/>
    </dgm:pt>
    <dgm:pt modelId="{25BFDD81-A98F-4EE5-A42A-F9E03A1FD562}" type="pres">
      <dgm:prSet presAssocID="{7A5C0B63-F754-4DB6-A4D9-2353232E924C}" presName="text" presStyleLbl="fgAcc0" presStyleIdx="0" presStyleCnt="1" custScaleX="252929" custScaleY="75512">
        <dgm:presLayoutVars>
          <dgm:chPref val="3"/>
        </dgm:presLayoutVars>
      </dgm:prSet>
      <dgm:spPr/>
      <dgm:t>
        <a:bodyPr/>
        <a:lstStyle/>
        <a:p>
          <a:endParaRPr lang="tr-TR"/>
        </a:p>
      </dgm:t>
    </dgm:pt>
    <dgm:pt modelId="{4CAFDCAE-F8E2-462C-8E9C-646ACDBB57CA}" type="pres">
      <dgm:prSet presAssocID="{7A5C0B63-F754-4DB6-A4D9-2353232E924C}" presName="hierChild2" presStyleCnt="0"/>
      <dgm:spPr/>
    </dgm:pt>
    <dgm:pt modelId="{DE513040-9AA5-4B1D-B9D5-0B88F64BB40D}" type="pres">
      <dgm:prSet presAssocID="{5A50373C-CC5F-4DF6-8158-474308FB0EE7}" presName="Name10" presStyleLbl="parChTrans1D2" presStyleIdx="0" presStyleCnt="4"/>
      <dgm:spPr/>
      <dgm:t>
        <a:bodyPr/>
        <a:lstStyle/>
        <a:p>
          <a:endParaRPr lang="tr-TR"/>
        </a:p>
      </dgm:t>
    </dgm:pt>
    <dgm:pt modelId="{1EDAE709-5A77-4E96-B2F7-82602F04EB6D}" type="pres">
      <dgm:prSet presAssocID="{D941AA4F-C67D-49DB-84BC-DC2D4829D878}" presName="hierRoot2" presStyleCnt="0"/>
      <dgm:spPr/>
    </dgm:pt>
    <dgm:pt modelId="{730D2757-328F-400A-9E65-7B7BB30AFA25}" type="pres">
      <dgm:prSet presAssocID="{D941AA4F-C67D-49DB-84BC-DC2D4829D878}" presName="composite2" presStyleCnt="0"/>
      <dgm:spPr/>
    </dgm:pt>
    <dgm:pt modelId="{0B817B80-C8FC-4682-A6B1-E4ADC8FE090C}" type="pres">
      <dgm:prSet presAssocID="{D941AA4F-C67D-49DB-84BC-DC2D4829D878}" presName="background2" presStyleLbl="node2" presStyleIdx="0" presStyleCnt="4"/>
      <dgm:spPr/>
    </dgm:pt>
    <dgm:pt modelId="{2E9963CB-F44B-4871-92ED-C7BEFD843189}" type="pres">
      <dgm:prSet presAssocID="{D941AA4F-C67D-49DB-84BC-DC2D4829D878}" presName="text2" presStyleLbl="fgAcc2" presStyleIdx="0" presStyleCnt="4" custScaleX="114887" custScaleY="427993">
        <dgm:presLayoutVars>
          <dgm:chPref val="3"/>
        </dgm:presLayoutVars>
      </dgm:prSet>
      <dgm:spPr/>
      <dgm:t>
        <a:bodyPr/>
        <a:lstStyle/>
        <a:p>
          <a:endParaRPr lang="tr-TR"/>
        </a:p>
      </dgm:t>
    </dgm:pt>
    <dgm:pt modelId="{8C829D53-0710-4AE7-8A86-CCFF2F81D98D}" type="pres">
      <dgm:prSet presAssocID="{D941AA4F-C67D-49DB-84BC-DC2D4829D878}" presName="hierChild3" presStyleCnt="0"/>
      <dgm:spPr/>
    </dgm:pt>
    <dgm:pt modelId="{CA7B52C7-0A7A-4430-9551-B32D22A2CBA0}" type="pres">
      <dgm:prSet presAssocID="{AE4277DF-56FD-4CFD-8785-DC150CB02157}" presName="Name10" presStyleLbl="parChTrans1D2" presStyleIdx="1" presStyleCnt="4"/>
      <dgm:spPr/>
      <dgm:t>
        <a:bodyPr/>
        <a:lstStyle/>
        <a:p>
          <a:endParaRPr lang="tr-TR"/>
        </a:p>
      </dgm:t>
    </dgm:pt>
    <dgm:pt modelId="{437B5A21-30D6-4948-A40B-142A79567AD0}" type="pres">
      <dgm:prSet presAssocID="{DC2619C1-9431-48F5-9BE4-E73D9DEFA428}" presName="hierRoot2" presStyleCnt="0"/>
      <dgm:spPr/>
    </dgm:pt>
    <dgm:pt modelId="{4D6E1651-ED9A-4084-94B7-8969288C7D74}" type="pres">
      <dgm:prSet presAssocID="{DC2619C1-9431-48F5-9BE4-E73D9DEFA428}" presName="composite2" presStyleCnt="0"/>
      <dgm:spPr/>
    </dgm:pt>
    <dgm:pt modelId="{4B35A6E1-6408-48ED-8824-998482AD3CEA}" type="pres">
      <dgm:prSet presAssocID="{DC2619C1-9431-48F5-9BE4-E73D9DEFA428}" presName="background2" presStyleLbl="node2" presStyleIdx="1" presStyleCnt="4"/>
      <dgm:spPr/>
    </dgm:pt>
    <dgm:pt modelId="{57F66103-D224-49E0-9E4D-9A2E122AB9C7}" type="pres">
      <dgm:prSet presAssocID="{DC2619C1-9431-48F5-9BE4-E73D9DEFA428}" presName="text2" presStyleLbl="fgAcc2" presStyleIdx="1" presStyleCnt="4" custScaleY="427993">
        <dgm:presLayoutVars>
          <dgm:chPref val="3"/>
        </dgm:presLayoutVars>
      </dgm:prSet>
      <dgm:spPr/>
      <dgm:t>
        <a:bodyPr/>
        <a:lstStyle/>
        <a:p>
          <a:endParaRPr lang="tr-TR"/>
        </a:p>
      </dgm:t>
    </dgm:pt>
    <dgm:pt modelId="{1C89C887-1859-42D3-9C48-9D1930B3307D}" type="pres">
      <dgm:prSet presAssocID="{DC2619C1-9431-48F5-9BE4-E73D9DEFA428}" presName="hierChild3" presStyleCnt="0"/>
      <dgm:spPr/>
    </dgm:pt>
    <dgm:pt modelId="{AD884C4E-118D-4426-9218-E102E6795507}" type="pres">
      <dgm:prSet presAssocID="{D686A9FC-82E4-4E46-A747-83976F9D258A}" presName="Name10" presStyleLbl="parChTrans1D2" presStyleIdx="2" presStyleCnt="4"/>
      <dgm:spPr/>
      <dgm:t>
        <a:bodyPr/>
        <a:lstStyle/>
        <a:p>
          <a:endParaRPr lang="tr-TR"/>
        </a:p>
      </dgm:t>
    </dgm:pt>
    <dgm:pt modelId="{98C50735-7485-4855-9BBE-CD05B4867D06}" type="pres">
      <dgm:prSet presAssocID="{2DF7380A-DE2E-46DC-9D6C-07701B2A6515}" presName="hierRoot2" presStyleCnt="0"/>
      <dgm:spPr/>
    </dgm:pt>
    <dgm:pt modelId="{2EC62521-7025-4CB6-A9D0-2B46F6007607}" type="pres">
      <dgm:prSet presAssocID="{2DF7380A-DE2E-46DC-9D6C-07701B2A6515}" presName="composite2" presStyleCnt="0"/>
      <dgm:spPr/>
    </dgm:pt>
    <dgm:pt modelId="{2C207BEE-950C-48BA-9DC1-CE0DBEA06822}" type="pres">
      <dgm:prSet presAssocID="{2DF7380A-DE2E-46DC-9D6C-07701B2A6515}" presName="background2" presStyleLbl="node2" presStyleIdx="2" presStyleCnt="4"/>
      <dgm:spPr/>
    </dgm:pt>
    <dgm:pt modelId="{2A17E93B-DDD2-41F3-AD82-4E7D5E3C73FD}" type="pres">
      <dgm:prSet presAssocID="{2DF7380A-DE2E-46DC-9D6C-07701B2A6515}" presName="text2" presStyleLbl="fgAcc2" presStyleIdx="2" presStyleCnt="4" custScaleY="427993">
        <dgm:presLayoutVars>
          <dgm:chPref val="3"/>
        </dgm:presLayoutVars>
      </dgm:prSet>
      <dgm:spPr/>
      <dgm:t>
        <a:bodyPr/>
        <a:lstStyle/>
        <a:p>
          <a:endParaRPr lang="tr-TR"/>
        </a:p>
      </dgm:t>
    </dgm:pt>
    <dgm:pt modelId="{D9A1FA0B-373A-4FE5-AE01-14A0F17C7282}" type="pres">
      <dgm:prSet presAssocID="{2DF7380A-DE2E-46DC-9D6C-07701B2A6515}" presName="hierChild3" presStyleCnt="0"/>
      <dgm:spPr/>
    </dgm:pt>
    <dgm:pt modelId="{E5962D51-759A-45B6-95D4-099191D08D8E}" type="pres">
      <dgm:prSet presAssocID="{4A724FDF-D384-4791-863D-41750A25B5C8}" presName="Name10" presStyleLbl="parChTrans1D2" presStyleIdx="3" presStyleCnt="4"/>
      <dgm:spPr/>
      <dgm:t>
        <a:bodyPr/>
        <a:lstStyle/>
        <a:p>
          <a:endParaRPr lang="tr-TR"/>
        </a:p>
      </dgm:t>
    </dgm:pt>
    <dgm:pt modelId="{FCC74EEE-5BE6-4035-BA71-31B62568FA06}" type="pres">
      <dgm:prSet presAssocID="{FB8F9FE0-3A5B-4C25-AE1B-A0319C7A5559}" presName="hierRoot2" presStyleCnt="0"/>
      <dgm:spPr/>
    </dgm:pt>
    <dgm:pt modelId="{B7CCD087-1676-4CD4-A83D-BCE847BD9648}" type="pres">
      <dgm:prSet presAssocID="{FB8F9FE0-3A5B-4C25-AE1B-A0319C7A5559}" presName="composite2" presStyleCnt="0"/>
      <dgm:spPr/>
    </dgm:pt>
    <dgm:pt modelId="{349CE67C-7F55-496C-B9BA-416AED52C686}" type="pres">
      <dgm:prSet presAssocID="{FB8F9FE0-3A5B-4C25-AE1B-A0319C7A5559}" presName="background2" presStyleLbl="node2" presStyleIdx="3" presStyleCnt="4"/>
      <dgm:spPr/>
    </dgm:pt>
    <dgm:pt modelId="{CEA0D0AA-5CF0-4AA2-A074-37EB184654E4}" type="pres">
      <dgm:prSet presAssocID="{FB8F9FE0-3A5B-4C25-AE1B-A0319C7A5559}" presName="text2" presStyleLbl="fgAcc2" presStyleIdx="3" presStyleCnt="4" custScaleY="427993">
        <dgm:presLayoutVars>
          <dgm:chPref val="3"/>
        </dgm:presLayoutVars>
      </dgm:prSet>
      <dgm:spPr/>
      <dgm:t>
        <a:bodyPr/>
        <a:lstStyle/>
        <a:p>
          <a:endParaRPr lang="tr-TR"/>
        </a:p>
      </dgm:t>
    </dgm:pt>
    <dgm:pt modelId="{FC6E5CF1-3829-4698-ABA8-49D5D422DD4D}" type="pres">
      <dgm:prSet presAssocID="{FB8F9FE0-3A5B-4C25-AE1B-A0319C7A5559}" presName="hierChild3" presStyleCnt="0"/>
      <dgm:spPr/>
    </dgm:pt>
  </dgm:ptLst>
  <dgm:cxnLst>
    <dgm:cxn modelId="{1CA348D0-0CE2-4CEF-9B0C-37FE63FE9D89}" type="presOf" srcId="{4A724FDF-D384-4791-863D-41750A25B5C8}" destId="{E5962D51-759A-45B6-95D4-099191D08D8E}" srcOrd="0" destOrd="0" presId="urn:microsoft.com/office/officeart/2005/8/layout/hierarchy1"/>
    <dgm:cxn modelId="{7186B5C1-5D7A-4933-AF2F-05E1DCC9DBED}" type="presOf" srcId="{DC2619C1-9431-48F5-9BE4-E73D9DEFA428}" destId="{57F66103-D224-49E0-9E4D-9A2E122AB9C7}" srcOrd="0" destOrd="0" presId="urn:microsoft.com/office/officeart/2005/8/layout/hierarchy1"/>
    <dgm:cxn modelId="{EE033531-ABF9-4E24-A697-BBD136BEDA3C}" type="presOf" srcId="{AEF296F4-D418-44C2-889A-527520DDC60E}" destId="{050E7A1D-861A-490F-8AF7-3B1C556BFE41}" srcOrd="0" destOrd="0" presId="urn:microsoft.com/office/officeart/2005/8/layout/hierarchy1"/>
    <dgm:cxn modelId="{CB5BF9CB-2ACE-480C-82FC-F1D438B937D5}" srcId="{7A5C0B63-F754-4DB6-A4D9-2353232E924C}" destId="{FB8F9FE0-3A5B-4C25-AE1B-A0319C7A5559}" srcOrd="3" destOrd="0" parTransId="{4A724FDF-D384-4791-863D-41750A25B5C8}" sibTransId="{73A06944-8A43-4844-8F37-9D867DF08EDD}"/>
    <dgm:cxn modelId="{12ECAE15-8921-4ED5-9870-C229697E5183}" type="presOf" srcId="{FB8F9FE0-3A5B-4C25-AE1B-A0319C7A5559}" destId="{CEA0D0AA-5CF0-4AA2-A074-37EB184654E4}" srcOrd="0" destOrd="0" presId="urn:microsoft.com/office/officeart/2005/8/layout/hierarchy1"/>
    <dgm:cxn modelId="{C482C332-6B8F-442D-9B2A-1F8C1547C941}" srcId="{7A5C0B63-F754-4DB6-A4D9-2353232E924C}" destId="{DC2619C1-9431-48F5-9BE4-E73D9DEFA428}" srcOrd="1" destOrd="0" parTransId="{AE4277DF-56FD-4CFD-8785-DC150CB02157}" sibTransId="{3B2764E3-5717-4602-AB05-CB2AEA27C700}"/>
    <dgm:cxn modelId="{D5E7F5ED-D76E-44D4-B91A-C6AC355BB804}" type="presOf" srcId="{D941AA4F-C67D-49DB-84BC-DC2D4829D878}" destId="{2E9963CB-F44B-4871-92ED-C7BEFD843189}" srcOrd="0" destOrd="0" presId="urn:microsoft.com/office/officeart/2005/8/layout/hierarchy1"/>
    <dgm:cxn modelId="{24E60254-B7A5-48DF-8932-28F7DD2B17B3}" type="presOf" srcId="{D686A9FC-82E4-4E46-A747-83976F9D258A}" destId="{AD884C4E-118D-4426-9218-E102E6795507}" srcOrd="0" destOrd="0" presId="urn:microsoft.com/office/officeart/2005/8/layout/hierarchy1"/>
    <dgm:cxn modelId="{C912EFCB-1D4B-4990-8DA1-B4CAB2D42AB1}" type="presOf" srcId="{AE4277DF-56FD-4CFD-8785-DC150CB02157}" destId="{CA7B52C7-0A7A-4430-9551-B32D22A2CBA0}" srcOrd="0" destOrd="0" presId="urn:microsoft.com/office/officeart/2005/8/layout/hierarchy1"/>
    <dgm:cxn modelId="{8CCF962B-8110-453D-91EC-F9A42195DE68}" type="presOf" srcId="{5A50373C-CC5F-4DF6-8158-474308FB0EE7}" destId="{DE513040-9AA5-4B1D-B9D5-0B88F64BB40D}" srcOrd="0" destOrd="0" presId="urn:microsoft.com/office/officeart/2005/8/layout/hierarchy1"/>
    <dgm:cxn modelId="{EBED4DD4-7823-46A3-B570-E38218850433}" type="presOf" srcId="{2DF7380A-DE2E-46DC-9D6C-07701B2A6515}" destId="{2A17E93B-DDD2-41F3-AD82-4E7D5E3C73FD}" srcOrd="0" destOrd="0" presId="urn:microsoft.com/office/officeart/2005/8/layout/hierarchy1"/>
    <dgm:cxn modelId="{7227BA16-8E62-4FC9-B1D9-B6077F906032}" srcId="{7A5C0B63-F754-4DB6-A4D9-2353232E924C}" destId="{2DF7380A-DE2E-46DC-9D6C-07701B2A6515}" srcOrd="2" destOrd="0" parTransId="{D686A9FC-82E4-4E46-A747-83976F9D258A}" sibTransId="{4D04CAA7-3DE1-44B4-8E2D-91EECED60FCF}"/>
    <dgm:cxn modelId="{FD2EC391-CF88-42A5-A016-BA34B364746C}" type="presOf" srcId="{7A5C0B63-F754-4DB6-A4D9-2353232E924C}" destId="{25BFDD81-A98F-4EE5-A42A-F9E03A1FD562}" srcOrd="0" destOrd="0" presId="urn:microsoft.com/office/officeart/2005/8/layout/hierarchy1"/>
    <dgm:cxn modelId="{9332E970-2BA4-4C15-BD49-284A1126A6D4}" srcId="{AEF296F4-D418-44C2-889A-527520DDC60E}" destId="{7A5C0B63-F754-4DB6-A4D9-2353232E924C}" srcOrd="0" destOrd="0" parTransId="{9FE0FD5D-9E97-4F87-8CCA-5924F7C8E5CA}" sibTransId="{699120CD-C307-4905-8665-A972E79EEB28}"/>
    <dgm:cxn modelId="{AFAC809E-08F7-46E2-8F52-09E0AD55E95F}" srcId="{7A5C0B63-F754-4DB6-A4D9-2353232E924C}" destId="{D941AA4F-C67D-49DB-84BC-DC2D4829D878}" srcOrd="0" destOrd="0" parTransId="{5A50373C-CC5F-4DF6-8158-474308FB0EE7}" sibTransId="{5B870B54-42F0-486D-8BC8-BF4A0F175850}"/>
    <dgm:cxn modelId="{231AB293-3353-4D69-87CC-0FC7E284ABED}" type="presParOf" srcId="{050E7A1D-861A-490F-8AF7-3B1C556BFE41}" destId="{2A02E61D-347D-4C5A-8349-EE1936F97F74}" srcOrd="0" destOrd="0" presId="urn:microsoft.com/office/officeart/2005/8/layout/hierarchy1"/>
    <dgm:cxn modelId="{63ABAAAB-76EE-43F3-8828-B1B6533197DD}" type="presParOf" srcId="{2A02E61D-347D-4C5A-8349-EE1936F97F74}" destId="{ABFDAA69-D29B-4A36-9D43-72AA9558BF05}" srcOrd="0" destOrd="0" presId="urn:microsoft.com/office/officeart/2005/8/layout/hierarchy1"/>
    <dgm:cxn modelId="{81373CCE-EF9C-4A00-A919-26F7611F9440}" type="presParOf" srcId="{ABFDAA69-D29B-4A36-9D43-72AA9558BF05}" destId="{9ECDBA3E-8AF7-441C-94B1-787BE4F7B421}" srcOrd="0" destOrd="0" presId="urn:microsoft.com/office/officeart/2005/8/layout/hierarchy1"/>
    <dgm:cxn modelId="{E5096B42-2F5B-4F1A-8304-2F078D30781B}" type="presParOf" srcId="{ABFDAA69-D29B-4A36-9D43-72AA9558BF05}" destId="{25BFDD81-A98F-4EE5-A42A-F9E03A1FD562}" srcOrd="1" destOrd="0" presId="urn:microsoft.com/office/officeart/2005/8/layout/hierarchy1"/>
    <dgm:cxn modelId="{88FA3E59-2597-495B-B020-75DC0BDE4292}" type="presParOf" srcId="{2A02E61D-347D-4C5A-8349-EE1936F97F74}" destId="{4CAFDCAE-F8E2-462C-8E9C-646ACDBB57CA}" srcOrd="1" destOrd="0" presId="urn:microsoft.com/office/officeart/2005/8/layout/hierarchy1"/>
    <dgm:cxn modelId="{AA2E869E-C55C-44C4-ADF9-BC06EB9CB2EC}" type="presParOf" srcId="{4CAFDCAE-F8E2-462C-8E9C-646ACDBB57CA}" destId="{DE513040-9AA5-4B1D-B9D5-0B88F64BB40D}" srcOrd="0" destOrd="0" presId="urn:microsoft.com/office/officeart/2005/8/layout/hierarchy1"/>
    <dgm:cxn modelId="{57C28E01-CB72-4FBF-A39C-5D52EBF260AC}" type="presParOf" srcId="{4CAFDCAE-F8E2-462C-8E9C-646ACDBB57CA}" destId="{1EDAE709-5A77-4E96-B2F7-82602F04EB6D}" srcOrd="1" destOrd="0" presId="urn:microsoft.com/office/officeart/2005/8/layout/hierarchy1"/>
    <dgm:cxn modelId="{62C2A79C-EF9A-426A-ABD7-42C752D4A68F}" type="presParOf" srcId="{1EDAE709-5A77-4E96-B2F7-82602F04EB6D}" destId="{730D2757-328F-400A-9E65-7B7BB30AFA25}" srcOrd="0" destOrd="0" presId="urn:microsoft.com/office/officeart/2005/8/layout/hierarchy1"/>
    <dgm:cxn modelId="{57CCB121-312B-4768-82C1-8DCE480BFD11}" type="presParOf" srcId="{730D2757-328F-400A-9E65-7B7BB30AFA25}" destId="{0B817B80-C8FC-4682-A6B1-E4ADC8FE090C}" srcOrd="0" destOrd="0" presId="urn:microsoft.com/office/officeart/2005/8/layout/hierarchy1"/>
    <dgm:cxn modelId="{8B585827-1CA9-4FE3-A32E-03058ABE7332}" type="presParOf" srcId="{730D2757-328F-400A-9E65-7B7BB30AFA25}" destId="{2E9963CB-F44B-4871-92ED-C7BEFD843189}" srcOrd="1" destOrd="0" presId="urn:microsoft.com/office/officeart/2005/8/layout/hierarchy1"/>
    <dgm:cxn modelId="{6325BF7A-C7A2-4A9D-952A-29FF3CA76E8C}" type="presParOf" srcId="{1EDAE709-5A77-4E96-B2F7-82602F04EB6D}" destId="{8C829D53-0710-4AE7-8A86-CCFF2F81D98D}" srcOrd="1" destOrd="0" presId="urn:microsoft.com/office/officeart/2005/8/layout/hierarchy1"/>
    <dgm:cxn modelId="{5836D2B7-34BE-405D-8A44-73A2079C6D2D}" type="presParOf" srcId="{4CAFDCAE-F8E2-462C-8E9C-646ACDBB57CA}" destId="{CA7B52C7-0A7A-4430-9551-B32D22A2CBA0}" srcOrd="2" destOrd="0" presId="urn:microsoft.com/office/officeart/2005/8/layout/hierarchy1"/>
    <dgm:cxn modelId="{0C76601B-CFA5-41FE-B771-2C1C87F58BA9}" type="presParOf" srcId="{4CAFDCAE-F8E2-462C-8E9C-646ACDBB57CA}" destId="{437B5A21-30D6-4948-A40B-142A79567AD0}" srcOrd="3" destOrd="0" presId="urn:microsoft.com/office/officeart/2005/8/layout/hierarchy1"/>
    <dgm:cxn modelId="{3B07E28E-BE0B-40D2-B016-B079ABEC435A}" type="presParOf" srcId="{437B5A21-30D6-4948-A40B-142A79567AD0}" destId="{4D6E1651-ED9A-4084-94B7-8969288C7D74}" srcOrd="0" destOrd="0" presId="urn:microsoft.com/office/officeart/2005/8/layout/hierarchy1"/>
    <dgm:cxn modelId="{6A7F92EF-7340-4BB2-A970-856717ED0A33}" type="presParOf" srcId="{4D6E1651-ED9A-4084-94B7-8969288C7D74}" destId="{4B35A6E1-6408-48ED-8824-998482AD3CEA}" srcOrd="0" destOrd="0" presId="urn:microsoft.com/office/officeart/2005/8/layout/hierarchy1"/>
    <dgm:cxn modelId="{239DCAE5-8193-4492-BC2A-3DDFAC641279}" type="presParOf" srcId="{4D6E1651-ED9A-4084-94B7-8969288C7D74}" destId="{57F66103-D224-49E0-9E4D-9A2E122AB9C7}" srcOrd="1" destOrd="0" presId="urn:microsoft.com/office/officeart/2005/8/layout/hierarchy1"/>
    <dgm:cxn modelId="{518FA7DA-9B7A-4D94-9440-F0C92DE821EC}" type="presParOf" srcId="{437B5A21-30D6-4948-A40B-142A79567AD0}" destId="{1C89C887-1859-42D3-9C48-9D1930B3307D}" srcOrd="1" destOrd="0" presId="urn:microsoft.com/office/officeart/2005/8/layout/hierarchy1"/>
    <dgm:cxn modelId="{D7D37E97-53B2-4FF8-856F-159D1FD85A30}" type="presParOf" srcId="{4CAFDCAE-F8E2-462C-8E9C-646ACDBB57CA}" destId="{AD884C4E-118D-4426-9218-E102E6795507}" srcOrd="4" destOrd="0" presId="urn:microsoft.com/office/officeart/2005/8/layout/hierarchy1"/>
    <dgm:cxn modelId="{FDBEF9A1-3EFA-4459-9560-35B12F2987D6}" type="presParOf" srcId="{4CAFDCAE-F8E2-462C-8E9C-646ACDBB57CA}" destId="{98C50735-7485-4855-9BBE-CD05B4867D06}" srcOrd="5" destOrd="0" presId="urn:microsoft.com/office/officeart/2005/8/layout/hierarchy1"/>
    <dgm:cxn modelId="{4F204F90-44E8-4A04-830E-FB4E7D5AFE2C}" type="presParOf" srcId="{98C50735-7485-4855-9BBE-CD05B4867D06}" destId="{2EC62521-7025-4CB6-A9D0-2B46F6007607}" srcOrd="0" destOrd="0" presId="urn:microsoft.com/office/officeart/2005/8/layout/hierarchy1"/>
    <dgm:cxn modelId="{49C5C606-3563-4943-A1BB-D4C3925543EF}" type="presParOf" srcId="{2EC62521-7025-4CB6-A9D0-2B46F6007607}" destId="{2C207BEE-950C-48BA-9DC1-CE0DBEA06822}" srcOrd="0" destOrd="0" presId="urn:microsoft.com/office/officeart/2005/8/layout/hierarchy1"/>
    <dgm:cxn modelId="{86462CF1-8A59-4893-99E2-F63F9DFCCA08}" type="presParOf" srcId="{2EC62521-7025-4CB6-A9D0-2B46F6007607}" destId="{2A17E93B-DDD2-41F3-AD82-4E7D5E3C73FD}" srcOrd="1" destOrd="0" presId="urn:microsoft.com/office/officeart/2005/8/layout/hierarchy1"/>
    <dgm:cxn modelId="{13CF4DF6-5237-4D89-876A-C7036F838FD2}" type="presParOf" srcId="{98C50735-7485-4855-9BBE-CD05B4867D06}" destId="{D9A1FA0B-373A-4FE5-AE01-14A0F17C7282}" srcOrd="1" destOrd="0" presId="urn:microsoft.com/office/officeart/2005/8/layout/hierarchy1"/>
    <dgm:cxn modelId="{E04FE5F3-6B18-4FD3-852D-106EE1DA3A27}" type="presParOf" srcId="{4CAFDCAE-F8E2-462C-8E9C-646ACDBB57CA}" destId="{E5962D51-759A-45B6-95D4-099191D08D8E}" srcOrd="6" destOrd="0" presId="urn:microsoft.com/office/officeart/2005/8/layout/hierarchy1"/>
    <dgm:cxn modelId="{24D69FB3-A22E-4719-B439-6AB0DB109F23}" type="presParOf" srcId="{4CAFDCAE-F8E2-462C-8E9C-646ACDBB57CA}" destId="{FCC74EEE-5BE6-4035-BA71-31B62568FA06}" srcOrd="7" destOrd="0" presId="urn:microsoft.com/office/officeart/2005/8/layout/hierarchy1"/>
    <dgm:cxn modelId="{C4E67792-1BF5-4C61-84BA-7F3AA3C254A2}" type="presParOf" srcId="{FCC74EEE-5BE6-4035-BA71-31B62568FA06}" destId="{B7CCD087-1676-4CD4-A83D-BCE847BD9648}" srcOrd="0" destOrd="0" presId="urn:microsoft.com/office/officeart/2005/8/layout/hierarchy1"/>
    <dgm:cxn modelId="{439A9111-18C3-4B6B-A44A-45825EEF8CD8}" type="presParOf" srcId="{B7CCD087-1676-4CD4-A83D-BCE847BD9648}" destId="{349CE67C-7F55-496C-B9BA-416AED52C686}" srcOrd="0" destOrd="0" presId="urn:microsoft.com/office/officeart/2005/8/layout/hierarchy1"/>
    <dgm:cxn modelId="{75FF2F00-4607-4E80-A38B-3CAFB0B4F1FC}" type="presParOf" srcId="{B7CCD087-1676-4CD4-A83D-BCE847BD9648}" destId="{CEA0D0AA-5CF0-4AA2-A074-37EB184654E4}" srcOrd="1" destOrd="0" presId="urn:microsoft.com/office/officeart/2005/8/layout/hierarchy1"/>
    <dgm:cxn modelId="{42588878-207C-4462-88B8-BB374EFF2370}" type="presParOf" srcId="{FCC74EEE-5BE6-4035-BA71-31B62568FA06}" destId="{FC6E5CF1-3829-4698-ABA8-49D5D422DD4D}" srcOrd="1" destOrd="0" presId="urn:microsoft.com/office/officeart/2005/8/layout/hierarchy1"/>
  </dgm:cxnLst>
  <dgm:bg>
    <a:solidFill>
      <a:schemeClr val="bg1">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7FF701-2578-4B42-BA12-28136EF88BB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16980CB4-AF86-41A5-801E-91F938565C94}">
      <dgm:prSet phldrT="[Metin]" custT="1"/>
      <dgm:spPr>
        <a:solidFill>
          <a:schemeClr val="tx2">
            <a:lumMod val="75000"/>
            <a:alpha val="90000"/>
          </a:schemeClr>
        </a:solidFill>
      </dgm:spPr>
      <dgm:t>
        <a:bodyPr/>
        <a:lstStyle/>
        <a:p>
          <a:r>
            <a:rPr lang="tr-TR" sz="2000" b="1" dirty="0" smtClean="0"/>
            <a:t>I. Dünya Savaşı (1914-1918)</a:t>
          </a:r>
          <a:endParaRPr lang="tr-TR" sz="2000" b="1" dirty="0"/>
        </a:p>
      </dgm:t>
    </dgm:pt>
    <dgm:pt modelId="{3A5F8A60-5915-4C22-844C-D6FD7A888333}" type="parTrans" cxnId="{59EA1B96-48F5-4661-B10D-C37631B127FA}">
      <dgm:prSet/>
      <dgm:spPr/>
      <dgm:t>
        <a:bodyPr/>
        <a:lstStyle/>
        <a:p>
          <a:endParaRPr lang="tr-TR"/>
        </a:p>
      </dgm:t>
    </dgm:pt>
    <dgm:pt modelId="{60C60AFF-E71E-4E37-9698-D42E1A056DD9}" type="sibTrans" cxnId="{59EA1B96-48F5-4661-B10D-C37631B127FA}">
      <dgm:prSet/>
      <dgm:spPr/>
      <dgm:t>
        <a:bodyPr/>
        <a:lstStyle/>
        <a:p>
          <a:endParaRPr lang="tr-TR"/>
        </a:p>
      </dgm:t>
    </dgm:pt>
    <dgm:pt modelId="{6568F5D2-09A3-4723-97EA-A695BC7A813B}">
      <dgm:prSet phldrT="[Metin]" custT="1"/>
      <dgm:spPr>
        <a:solidFill>
          <a:schemeClr val="accent6">
            <a:lumMod val="60000"/>
            <a:lumOff val="40000"/>
            <a:alpha val="90000"/>
          </a:schemeClr>
        </a:solidFill>
      </dgm:spPr>
      <dgm:t>
        <a:bodyPr/>
        <a:lstStyle/>
        <a:p>
          <a:r>
            <a:rPr lang="tr-TR" sz="1800" b="1" dirty="0" smtClean="0"/>
            <a:t>Sebepleri</a:t>
          </a:r>
          <a:endParaRPr lang="tr-TR" sz="1800" b="1" dirty="0"/>
        </a:p>
      </dgm:t>
    </dgm:pt>
    <dgm:pt modelId="{EA499A71-8E5C-4637-B9F7-03994F9DD645}" type="parTrans" cxnId="{4693DCF2-CCC5-49EE-A97D-46B022F1FF24}">
      <dgm:prSet/>
      <dgm:spPr/>
      <dgm:t>
        <a:bodyPr/>
        <a:lstStyle/>
        <a:p>
          <a:endParaRPr lang="tr-TR"/>
        </a:p>
      </dgm:t>
    </dgm:pt>
    <dgm:pt modelId="{20D836E1-9ED5-471F-A038-3AB3A0B5ED7F}" type="sibTrans" cxnId="{4693DCF2-CCC5-49EE-A97D-46B022F1FF24}">
      <dgm:prSet/>
      <dgm:spPr/>
      <dgm:t>
        <a:bodyPr/>
        <a:lstStyle/>
        <a:p>
          <a:endParaRPr lang="tr-TR"/>
        </a:p>
      </dgm:t>
    </dgm:pt>
    <dgm:pt modelId="{1A9E889E-2ED6-43B8-9507-D080ABDF4979}">
      <dgm:prSet phldrT="[Metin]" custT="1"/>
      <dgm:spPr>
        <a:solidFill>
          <a:schemeClr val="accent6">
            <a:lumMod val="60000"/>
            <a:lumOff val="40000"/>
            <a:alpha val="90000"/>
          </a:schemeClr>
        </a:solidFill>
      </dgm:spPr>
      <dgm:t>
        <a:bodyPr/>
        <a:lstStyle/>
        <a:p>
          <a:r>
            <a:rPr lang="tr-TR" sz="1400" b="1" dirty="0" smtClean="0"/>
            <a:t>Sebepleri:</a:t>
          </a:r>
          <a:endParaRPr lang="tr-TR" sz="1400" dirty="0" smtClean="0"/>
        </a:p>
        <a:p>
          <a:r>
            <a:rPr lang="tr-TR" sz="1400" b="1" dirty="0" smtClean="0"/>
            <a:t>a-</a:t>
          </a:r>
          <a:r>
            <a:rPr lang="tr-TR" sz="1400" dirty="0" smtClean="0"/>
            <a:t>Almanya’nın siyasi birliğini tamamlayarak, sömürgecilikte İngiltere’ye rakip olması  </a:t>
          </a:r>
        </a:p>
        <a:p>
          <a:r>
            <a:rPr lang="tr-TR" sz="1400" b="1" dirty="0" smtClean="0"/>
            <a:t>b -</a:t>
          </a:r>
          <a:r>
            <a:rPr lang="tr-TR" sz="1400" dirty="0" smtClean="0"/>
            <a:t>Fransa ve Almanya arasındaki </a:t>
          </a:r>
          <a:r>
            <a:rPr lang="tr-TR" sz="1400" dirty="0" err="1" smtClean="0"/>
            <a:t>Alsas-Loren</a:t>
          </a:r>
          <a:r>
            <a:rPr lang="tr-TR" sz="1400" dirty="0" smtClean="0"/>
            <a:t> bölgesi meselesi(Fransa’nın Sedan Savaşı’nda kaybettiği bu bölgeyi geri almak istemesi) </a:t>
          </a:r>
        </a:p>
        <a:p>
          <a:r>
            <a:rPr lang="tr-TR" sz="1400" b="1" dirty="0" smtClean="0"/>
            <a:t>c-</a:t>
          </a:r>
          <a:r>
            <a:rPr lang="tr-TR" sz="1400" dirty="0" smtClean="0"/>
            <a:t>Balkanlarda Avusturya-Macaristan Rusya rekabeti</a:t>
          </a:r>
        </a:p>
        <a:p>
          <a:r>
            <a:rPr lang="tr-TR" sz="1400" b="1" dirty="0" smtClean="0"/>
            <a:t>d-</a:t>
          </a:r>
          <a:r>
            <a:rPr lang="tr-TR" sz="1400" dirty="0" smtClean="0"/>
            <a:t>İtalya’nın Akdeniz’de hakimiyet kurma isteği  </a:t>
          </a:r>
          <a:r>
            <a:rPr lang="tr-TR" sz="1400" b="1" dirty="0" smtClean="0"/>
            <a:t>e-</a:t>
          </a:r>
          <a:r>
            <a:rPr lang="tr-TR" sz="1400" dirty="0" smtClean="0"/>
            <a:t>Çıkar çatışmalarının bloklaşmaya(Üçlü İtilaf 1907,Üçlü İttifak 1882)ve silahlanmaya yol açması </a:t>
          </a:r>
          <a:r>
            <a:rPr lang="tr-TR" sz="1400" b="1" dirty="0" smtClean="0"/>
            <a:t>f-</a:t>
          </a:r>
          <a:r>
            <a:rPr lang="tr-TR" sz="1400" dirty="0" smtClean="0"/>
            <a:t>Osmanlı Devleti’ni paylaşma isteği</a:t>
          </a:r>
        </a:p>
        <a:p>
          <a:r>
            <a:rPr lang="tr-TR" sz="1400" b="1" dirty="0" smtClean="0"/>
            <a:t>g-</a:t>
          </a:r>
          <a:r>
            <a:rPr lang="tr-TR" sz="1400" dirty="0" smtClean="0"/>
            <a:t>Avusturya-Macaristan veliahdının bir Sırplı tarafından öldürülmesi</a:t>
          </a:r>
          <a:endParaRPr lang="tr-TR" sz="1400" dirty="0"/>
        </a:p>
      </dgm:t>
    </dgm:pt>
    <dgm:pt modelId="{D16B75C6-84CC-4A31-A6B5-0C5DD98C4E6A}" type="parTrans" cxnId="{74E90550-A399-4ABD-87D3-4A39118D5DDD}">
      <dgm:prSet/>
      <dgm:spPr/>
      <dgm:t>
        <a:bodyPr/>
        <a:lstStyle/>
        <a:p>
          <a:endParaRPr lang="tr-TR"/>
        </a:p>
      </dgm:t>
    </dgm:pt>
    <dgm:pt modelId="{A3552DBA-64D0-40F0-98E0-424EDFD508F3}" type="sibTrans" cxnId="{74E90550-A399-4ABD-87D3-4A39118D5DDD}">
      <dgm:prSet/>
      <dgm:spPr/>
      <dgm:t>
        <a:bodyPr/>
        <a:lstStyle/>
        <a:p>
          <a:endParaRPr lang="tr-TR"/>
        </a:p>
      </dgm:t>
    </dgm:pt>
    <dgm:pt modelId="{AE8A420A-DAB4-4BFA-876F-8582B88E0C91}">
      <dgm:prSet phldrT="[Metin]" custT="1"/>
      <dgm:spPr>
        <a:solidFill>
          <a:schemeClr val="accent5">
            <a:lumMod val="40000"/>
            <a:lumOff val="60000"/>
            <a:alpha val="90000"/>
          </a:schemeClr>
        </a:solidFill>
      </dgm:spPr>
      <dgm:t>
        <a:bodyPr/>
        <a:lstStyle/>
        <a:p>
          <a:r>
            <a:rPr lang="tr-TR" sz="1800" b="1" dirty="0" smtClean="0"/>
            <a:t>Savaşın Başlaması ve Gelişmeler</a:t>
          </a:r>
          <a:endParaRPr lang="tr-TR" sz="1800" b="1" dirty="0"/>
        </a:p>
      </dgm:t>
    </dgm:pt>
    <dgm:pt modelId="{2C43607F-BC21-4672-94B3-40537214DBB2}" type="parTrans" cxnId="{704D1DF8-3BB3-402B-9125-FF0172092B1F}">
      <dgm:prSet/>
      <dgm:spPr/>
      <dgm:t>
        <a:bodyPr/>
        <a:lstStyle/>
        <a:p>
          <a:endParaRPr lang="tr-TR"/>
        </a:p>
      </dgm:t>
    </dgm:pt>
    <dgm:pt modelId="{F984E33F-FD2A-4964-8FE0-64EAADD8EA9B}" type="sibTrans" cxnId="{704D1DF8-3BB3-402B-9125-FF0172092B1F}">
      <dgm:prSet/>
      <dgm:spPr/>
      <dgm:t>
        <a:bodyPr/>
        <a:lstStyle/>
        <a:p>
          <a:endParaRPr lang="tr-TR"/>
        </a:p>
      </dgm:t>
    </dgm:pt>
    <dgm:pt modelId="{F9D3DD79-5FA0-4D4B-9F02-65EDA694191D}">
      <dgm:prSet phldrT="[Metin]" custT="1"/>
      <dgm:spPr>
        <a:solidFill>
          <a:schemeClr val="accent5">
            <a:lumMod val="40000"/>
            <a:lumOff val="60000"/>
            <a:alpha val="90000"/>
          </a:schemeClr>
        </a:solidFill>
      </dgm:spPr>
      <dgm:t>
        <a:bodyPr/>
        <a:lstStyle/>
        <a:p>
          <a:pPr>
            <a:lnSpc>
              <a:spcPct val="150000"/>
            </a:lnSpc>
          </a:pPr>
          <a:r>
            <a:rPr lang="tr-TR" sz="1600" b="1" dirty="0" smtClean="0"/>
            <a:t>28 Haziran 1914’te </a:t>
          </a:r>
          <a:r>
            <a:rPr lang="tr-TR" sz="1600" dirty="0" smtClean="0"/>
            <a:t>Saraybosna’ da Avusturya-Macaristan veliahdının bir Sırplı tarafından  öldürülmesi</a:t>
          </a:r>
          <a:r>
            <a:rPr lang="tr-TR" sz="1600" b="1" dirty="0" smtClean="0"/>
            <a:t> </a:t>
          </a:r>
          <a:r>
            <a:rPr lang="tr-TR" sz="1600" dirty="0" smtClean="0"/>
            <a:t>üzerine Avusturya Sırbistan’a savaş ilanı etti. Rusya’nın da Sırbistan’ın yanında yer alması ile karşılıklı savaş ilanları I. Dünya Savaşı’nı başlattı. </a:t>
          </a:r>
          <a:endParaRPr lang="tr-TR" sz="1600" dirty="0"/>
        </a:p>
      </dgm:t>
    </dgm:pt>
    <dgm:pt modelId="{60263772-12A2-4D32-AD7E-9B6314F512FE}" type="parTrans" cxnId="{59990750-2E33-4481-A71E-AEE5369ED66E}">
      <dgm:prSet/>
      <dgm:spPr/>
      <dgm:t>
        <a:bodyPr/>
        <a:lstStyle/>
        <a:p>
          <a:endParaRPr lang="tr-TR"/>
        </a:p>
      </dgm:t>
    </dgm:pt>
    <dgm:pt modelId="{5395E680-A730-446D-96FC-9924547FB4DF}" type="sibTrans" cxnId="{59990750-2E33-4481-A71E-AEE5369ED66E}">
      <dgm:prSet/>
      <dgm:spPr/>
      <dgm:t>
        <a:bodyPr/>
        <a:lstStyle/>
        <a:p>
          <a:endParaRPr lang="tr-TR"/>
        </a:p>
      </dgm:t>
    </dgm:pt>
    <dgm:pt modelId="{9A0EA7F8-074D-4BFB-A552-32E92353D6CA}">
      <dgm:prSet custT="1"/>
      <dgm:spPr>
        <a:solidFill>
          <a:schemeClr val="accent3">
            <a:lumMod val="40000"/>
            <a:lumOff val="60000"/>
            <a:alpha val="90000"/>
          </a:schemeClr>
        </a:solidFill>
      </dgm:spPr>
      <dgm:t>
        <a:bodyPr/>
        <a:lstStyle/>
        <a:p>
          <a:r>
            <a:rPr lang="tr-TR" sz="1800" b="1" dirty="0" smtClean="0"/>
            <a:t>Sonuçları</a:t>
          </a:r>
          <a:endParaRPr lang="tr-TR" sz="1800" b="1" dirty="0"/>
        </a:p>
      </dgm:t>
    </dgm:pt>
    <dgm:pt modelId="{6B6648C6-96A4-4478-8848-74200538714B}" type="parTrans" cxnId="{1C27D478-BCF6-4D5C-B02B-B3F715667914}">
      <dgm:prSet/>
      <dgm:spPr/>
      <dgm:t>
        <a:bodyPr/>
        <a:lstStyle/>
        <a:p>
          <a:endParaRPr lang="tr-TR"/>
        </a:p>
      </dgm:t>
    </dgm:pt>
    <dgm:pt modelId="{D9745755-1203-48BC-A4A0-C0C69324D232}" type="sibTrans" cxnId="{1C27D478-BCF6-4D5C-B02B-B3F715667914}">
      <dgm:prSet/>
      <dgm:spPr/>
      <dgm:t>
        <a:bodyPr/>
        <a:lstStyle/>
        <a:p>
          <a:endParaRPr lang="tr-TR"/>
        </a:p>
      </dgm:t>
    </dgm:pt>
    <dgm:pt modelId="{D3E2AAB5-08BF-4AC2-9611-4E068ECE858E}">
      <dgm:prSet custT="1"/>
      <dgm:spPr/>
      <dgm:t>
        <a:bodyPr/>
        <a:lstStyle/>
        <a:p>
          <a:r>
            <a:rPr lang="tr-TR" sz="1400" dirty="0" smtClean="0"/>
            <a:t>I. Dünya Savaşı sonunda dünyanın bir daha böyle büyük felaketlerle karşılaşmaması için Milletler Cemiyeti kuruldu. Sömürgecilik, isim değiştirerek "manda yönetimi" adıyla daha da yaygınlaştı. Sömürge rekabeti Uzak Doğu'dan Orta Doğu'ya kaydı. Dünyada "milliyetçilik" düşüncesi güç kazandı, yeni millî devletler, yeni rejimler ortaya çıktı. Savaş sonrasında sınırların çiziminde etnik yapıya dikkat edilmemesi azınlıklar sorununu ortaya çıkardı. Savaşa katılan yaklaşık 65 milyon civarındaki askerin 9,2 milyonu öldü.</a:t>
          </a:r>
        </a:p>
      </dgm:t>
    </dgm:pt>
    <dgm:pt modelId="{43F4A2DD-66E0-4FFA-9084-A999A0BF9613}" type="parTrans" cxnId="{806B961F-D83B-4756-A3AE-35FD40D926AE}">
      <dgm:prSet/>
      <dgm:spPr/>
      <dgm:t>
        <a:bodyPr/>
        <a:lstStyle/>
        <a:p>
          <a:endParaRPr lang="tr-TR"/>
        </a:p>
      </dgm:t>
    </dgm:pt>
    <dgm:pt modelId="{C9D29ADC-881C-4AF1-9327-78591CC45859}" type="sibTrans" cxnId="{806B961F-D83B-4756-A3AE-35FD40D926AE}">
      <dgm:prSet/>
      <dgm:spPr/>
      <dgm:t>
        <a:bodyPr/>
        <a:lstStyle/>
        <a:p>
          <a:endParaRPr lang="tr-TR"/>
        </a:p>
      </dgm:t>
    </dgm:pt>
    <dgm:pt modelId="{6F333F7B-CDDA-46BB-A0EB-7D102CFF13C7}" type="pres">
      <dgm:prSet presAssocID="{577FF701-2578-4B42-BA12-28136EF88BBB}" presName="hierChild1" presStyleCnt="0">
        <dgm:presLayoutVars>
          <dgm:chPref val="1"/>
          <dgm:dir/>
          <dgm:animOne val="branch"/>
          <dgm:animLvl val="lvl"/>
          <dgm:resizeHandles/>
        </dgm:presLayoutVars>
      </dgm:prSet>
      <dgm:spPr/>
      <dgm:t>
        <a:bodyPr/>
        <a:lstStyle/>
        <a:p>
          <a:endParaRPr lang="tr-TR"/>
        </a:p>
      </dgm:t>
    </dgm:pt>
    <dgm:pt modelId="{541D0756-43B4-467A-9747-B66344D0DCF8}" type="pres">
      <dgm:prSet presAssocID="{16980CB4-AF86-41A5-801E-91F938565C94}" presName="hierRoot1" presStyleCnt="0"/>
      <dgm:spPr/>
    </dgm:pt>
    <dgm:pt modelId="{980FB3EB-450E-4F08-8320-E80E44744686}" type="pres">
      <dgm:prSet presAssocID="{16980CB4-AF86-41A5-801E-91F938565C94}" presName="composite" presStyleCnt="0"/>
      <dgm:spPr/>
    </dgm:pt>
    <dgm:pt modelId="{C898EFA8-9C38-45EE-A933-023F69C4BCD5}" type="pres">
      <dgm:prSet presAssocID="{16980CB4-AF86-41A5-801E-91F938565C94}" presName="background" presStyleLbl="node0" presStyleIdx="0" presStyleCnt="1"/>
      <dgm:spPr/>
    </dgm:pt>
    <dgm:pt modelId="{14D9E8E6-B4E7-4794-8853-2B35EE8E92BA}" type="pres">
      <dgm:prSet presAssocID="{16980CB4-AF86-41A5-801E-91F938565C94}" presName="text" presStyleLbl="fgAcc0" presStyleIdx="0" presStyleCnt="1" custScaleX="223674" custScaleY="62922">
        <dgm:presLayoutVars>
          <dgm:chPref val="3"/>
        </dgm:presLayoutVars>
      </dgm:prSet>
      <dgm:spPr/>
      <dgm:t>
        <a:bodyPr/>
        <a:lstStyle/>
        <a:p>
          <a:endParaRPr lang="tr-TR"/>
        </a:p>
      </dgm:t>
    </dgm:pt>
    <dgm:pt modelId="{FA49E260-BFD0-476C-90CC-A69D21075742}" type="pres">
      <dgm:prSet presAssocID="{16980CB4-AF86-41A5-801E-91F938565C94}" presName="hierChild2" presStyleCnt="0"/>
      <dgm:spPr/>
    </dgm:pt>
    <dgm:pt modelId="{E1771365-CF10-499A-94DC-D9E1535D7A47}" type="pres">
      <dgm:prSet presAssocID="{EA499A71-8E5C-4637-B9F7-03994F9DD645}" presName="Name10" presStyleLbl="parChTrans1D2" presStyleIdx="0" presStyleCnt="3"/>
      <dgm:spPr/>
      <dgm:t>
        <a:bodyPr/>
        <a:lstStyle/>
        <a:p>
          <a:endParaRPr lang="tr-TR"/>
        </a:p>
      </dgm:t>
    </dgm:pt>
    <dgm:pt modelId="{C905C16B-4A31-4EE0-9580-42F048920064}" type="pres">
      <dgm:prSet presAssocID="{6568F5D2-09A3-4723-97EA-A695BC7A813B}" presName="hierRoot2" presStyleCnt="0"/>
      <dgm:spPr/>
    </dgm:pt>
    <dgm:pt modelId="{F1105A1E-0CEF-4DEB-8684-74C4B3DDBB45}" type="pres">
      <dgm:prSet presAssocID="{6568F5D2-09A3-4723-97EA-A695BC7A813B}" presName="composite2" presStyleCnt="0"/>
      <dgm:spPr/>
    </dgm:pt>
    <dgm:pt modelId="{1F7CFAEE-5E8F-4AB9-8061-AB7FAABDF471}" type="pres">
      <dgm:prSet presAssocID="{6568F5D2-09A3-4723-97EA-A695BC7A813B}" presName="background2" presStyleLbl="node2" presStyleIdx="0" presStyleCnt="3"/>
      <dgm:spPr/>
    </dgm:pt>
    <dgm:pt modelId="{6E4C8AB8-4050-4DA3-BB9E-2FE80AD2C173}" type="pres">
      <dgm:prSet presAssocID="{6568F5D2-09A3-4723-97EA-A695BC7A813B}" presName="text2" presStyleLbl="fgAcc2" presStyleIdx="0" presStyleCnt="3" custScaleX="143058" custScaleY="46077" custLinFactNeighborX="2307" custLinFactNeighborY="-1448">
        <dgm:presLayoutVars>
          <dgm:chPref val="3"/>
        </dgm:presLayoutVars>
      </dgm:prSet>
      <dgm:spPr/>
      <dgm:t>
        <a:bodyPr/>
        <a:lstStyle/>
        <a:p>
          <a:endParaRPr lang="tr-TR"/>
        </a:p>
      </dgm:t>
    </dgm:pt>
    <dgm:pt modelId="{0A94376D-BE88-4B25-8694-213B0D39887A}" type="pres">
      <dgm:prSet presAssocID="{6568F5D2-09A3-4723-97EA-A695BC7A813B}" presName="hierChild3" presStyleCnt="0"/>
      <dgm:spPr/>
    </dgm:pt>
    <dgm:pt modelId="{F744FCA2-639F-4BE7-A4B6-919500FBB0DE}" type="pres">
      <dgm:prSet presAssocID="{D16B75C6-84CC-4A31-A6B5-0C5DD98C4E6A}" presName="Name17" presStyleLbl="parChTrans1D3" presStyleIdx="0" presStyleCnt="3"/>
      <dgm:spPr/>
      <dgm:t>
        <a:bodyPr/>
        <a:lstStyle/>
        <a:p>
          <a:endParaRPr lang="tr-TR"/>
        </a:p>
      </dgm:t>
    </dgm:pt>
    <dgm:pt modelId="{36D0FEEC-177C-4584-A493-58E0767D9C0A}" type="pres">
      <dgm:prSet presAssocID="{1A9E889E-2ED6-43B8-9507-D080ABDF4979}" presName="hierRoot3" presStyleCnt="0"/>
      <dgm:spPr/>
    </dgm:pt>
    <dgm:pt modelId="{E8F02FF3-E1C4-45FE-AC0B-6D25830684C8}" type="pres">
      <dgm:prSet presAssocID="{1A9E889E-2ED6-43B8-9507-D080ABDF4979}" presName="composite3" presStyleCnt="0"/>
      <dgm:spPr/>
    </dgm:pt>
    <dgm:pt modelId="{5E32E887-A1CC-49E0-9C3A-11EF55CA66EA}" type="pres">
      <dgm:prSet presAssocID="{1A9E889E-2ED6-43B8-9507-D080ABDF4979}" presName="background3" presStyleLbl="node3" presStyleIdx="0" presStyleCnt="3"/>
      <dgm:spPr/>
    </dgm:pt>
    <dgm:pt modelId="{7830610D-0D82-42AA-A843-5DFA6FD3129E}" type="pres">
      <dgm:prSet presAssocID="{1A9E889E-2ED6-43B8-9507-D080ABDF4979}" presName="text3" presStyleLbl="fgAcc3" presStyleIdx="0" presStyleCnt="3" custScaleX="182189" custScaleY="454187" custLinFactNeighborX="308" custLinFactNeighborY="4966">
        <dgm:presLayoutVars>
          <dgm:chPref val="3"/>
        </dgm:presLayoutVars>
      </dgm:prSet>
      <dgm:spPr/>
      <dgm:t>
        <a:bodyPr/>
        <a:lstStyle/>
        <a:p>
          <a:endParaRPr lang="tr-TR"/>
        </a:p>
      </dgm:t>
    </dgm:pt>
    <dgm:pt modelId="{2413336B-186C-488D-9DEA-A7C0CAE1DEC6}" type="pres">
      <dgm:prSet presAssocID="{1A9E889E-2ED6-43B8-9507-D080ABDF4979}" presName="hierChild4" presStyleCnt="0"/>
      <dgm:spPr/>
    </dgm:pt>
    <dgm:pt modelId="{498480F9-9E24-4A30-A656-193F1D178AB9}" type="pres">
      <dgm:prSet presAssocID="{2C43607F-BC21-4672-94B3-40537214DBB2}" presName="Name10" presStyleLbl="parChTrans1D2" presStyleIdx="1" presStyleCnt="3"/>
      <dgm:spPr/>
      <dgm:t>
        <a:bodyPr/>
        <a:lstStyle/>
        <a:p>
          <a:endParaRPr lang="tr-TR"/>
        </a:p>
      </dgm:t>
    </dgm:pt>
    <dgm:pt modelId="{F2BFBF9F-DBAF-4FB3-9E78-B696E73198B9}" type="pres">
      <dgm:prSet presAssocID="{AE8A420A-DAB4-4BFA-876F-8582B88E0C91}" presName="hierRoot2" presStyleCnt="0"/>
      <dgm:spPr/>
    </dgm:pt>
    <dgm:pt modelId="{53BADAAA-3852-44E4-BF5C-49879A3F7013}" type="pres">
      <dgm:prSet presAssocID="{AE8A420A-DAB4-4BFA-876F-8582B88E0C91}" presName="composite2" presStyleCnt="0"/>
      <dgm:spPr/>
    </dgm:pt>
    <dgm:pt modelId="{7B286148-8A86-4F1E-A220-8C8933B75494}" type="pres">
      <dgm:prSet presAssocID="{AE8A420A-DAB4-4BFA-876F-8582B88E0C91}" presName="background2" presStyleLbl="node2" presStyleIdx="1" presStyleCnt="3"/>
      <dgm:spPr/>
    </dgm:pt>
    <dgm:pt modelId="{D8564E02-8285-4B73-ABA9-0D4525A525CD}" type="pres">
      <dgm:prSet presAssocID="{AE8A420A-DAB4-4BFA-876F-8582B88E0C91}" presName="text2" presStyleLbl="fgAcc2" presStyleIdx="1" presStyleCnt="3" custScaleX="165013" custScaleY="45800">
        <dgm:presLayoutVars>
          <dgm:chPref val="3"/>
        </dgm:presLayoutVars>
      </dgm:prSet>
      <dgm:spPr/>
      <dgm:t>
        <a:bodyPr/>
        <a:lstStyle/>
        <a:p>
          <a:endParaRPr lang="tr-TR"/>
        </a:p>
      </dgm:t>
    </dgm:pt>
    <dgm:pt modelId="{7A45584E-E777-41C1-B1B7-FA89CD0B13CF}" type="pres">
      <dgm:prSet presAssocID="{AE8A420A-DAB4-4BFA-876F-8582B88E0C91}" presName="hierChild3" presStyleCnt="0"/>
      <dgm:spPr/>
    </dgm:pt>
    <dgm:pt modelId="{8E0CDBF9-A08A-47EE-A756-8314718D3866}" type="pres">
      <dgm:prSet presAssocID="{60263772-12A2-4D32-AD7E-9B6314F512FE}" presName="Name17" presStyleLbl="parChTrans1D3" presStyleIdx="1" presStyleCnt="3"/>
      <dgm:spPr/>
      <dgm:t>
        <a:bodyPr/>
        <a:lstStyle/>
        <a:p>
          <a:endParaRPr lang="tr-TR"/>
        </a:p>
      </dgm:t>
    </dgm:pt>
    <dgm:pt modelId="{72DBC512-5A41-4BB5-8CD5-CEB012CB94D0}" type="pres">
      <dgm:prSet presAssocID="{F9D3DD79-5FA0-4D4B-9F02-65EDA694191D}" presName="hierRoot3" presStyleCnt="0"/>
      <dgm:spPr/>
    </dgm:pt>
    <dgm:pt modelId="{F7AD6524-9CC2-4177-988F-E123DA51C097}" type="pres">
      <dgm:prSet presAssocID="{F9D3DD79-5FA0-4D4B-9F02-65EDA694191D}" presName="composite3" presStyleCnt="0"/>
      <dgm:spPr/>
    </dgm:pt>
    <dgm:pt modelId="{7E0B5CE6-ED56-4D9A-88EA-C347B74E604E}" type="pres">
      <dgm:prSet presAssocID="{F9D3DD79-5FA0-4D4B-9F02-65EDA694191D}" presName="background3" presStyleLbl="node3" presStyleIdx="1" presStyleCnt="3"/>
      <dgm:spPr/>
    </dgm:pt>
    <dgm:pt modelId="{EA2809B3-4AE8-4599-A8D3-6A958730E6CD}" type="pres">
      <dgm:prSet presAssocID="{F9D3DD79-5FA0-4D4B-9F02-65EDA694191D}" presName="text3" presStyleLbl="fgAcc3" presStyleIdx="1" presStyleCnt="3" custScaleX="162348" custScaleY="437187">
        <dgm:presLayoutVars>
          <dgm:chPref val="3"/>
        </dgm:presLayoutVars>
      </dgm:prSet>
      <dgm:spPr/>
      <dgm:t>
        <a:bodyPr/>
        <a:lstStyle/>
        <a:p>
          <a:endParaRPr lang="tr-TR"/>
        </a:p>
      </dgm:t>
    </dgm:pt>
    <dgm:pt modelId="{C4FC9420-F5B5-45AE-B312-8EA2F2498493}" type="pres">
      <dgm:prSet presAssocID="{F9D3DD79-5FA0-4D4B-9F02-65EDA694191D}" presName="hierChild4" presStyleCnt="0"/>
      <dgm:spPr/>
    </dgm:pt>
    <dgm:pt modelId="{12C54529-4529-4482-A264-FF240C08C95C}" type="pres">
      <dgm:prSet presAssocID="{6B6648C6-96A4-4478-8848-74200538714B}" presName="Name10" presStyleLbl="parChTrans1D2" presStyleIdx="2" presStyleCnt="3"/>
      <dgm:spPr/>
      <dgm:t>
        <a:bodyPr/>
        <a:lstStyle/>
        <a:p>
          <a:endParaRPr lang="tr-TR"/>
        </a:p>
      </dgm:t>
    </dgm:pt>
    <dgm:pt modelId="{607186C2-08E6-4A98-8021-95CBBAAED7B5}" type="pres">
      <dgm:prSet presAssocID="{9A0EA7F8-074D-4BFB-A552-32E92353D6CA}" presName="hierRoot2" presStyleCnt="0"/>
      <dgm:spPr/>
    </dgm:pt>
    <dgm:pt modelId="{E35C0A09-54AA-455E-AD8D-5DE983A10C92}" type="pres">
      <dgm:prSet presAssocID="{9A0EA7F8-074D-4BFB-A552-32E92353D6CA}" presName="composite2" presStyleCnt="0"/>
      <dgm:spPr/>
    </dgm:pt>
    <dgm:pt modelId="{5F4349AC-963A-4E21-B200-B298F54196CA}" type="pres">
      <dgm:prSet presAssocID="{9A0EA7F8-074D-4BFB-A552-32E92353D6CA}" presName="background2" presStyleLbl="node2" presStyleIdx="2" presStyleCnt="3"/>
      <dgm:spPr/>
    </dgm:pt>
    <dgm:pt modelId="{B5138916-597A-4CFB-8ABE-FB85AA4C1851}" type="pres">
      <dgm:prSet presAssocID="{9A0EA7F8-074D-4BFB-A552-32E92353D6CA}" presName="text2" presStyleLbl="fgAcc2" presStyleIdx="2" presStyleCnt="3" custScaleX="158455" custScaleY="54916">
        <dgm:presLayoutVars>
          <dgm:chPref val="3"/>
        </dgm:presLayoutVars>
      </dgm:prSet>
      <dgm:spPr/>
      <dgm:t>
        <a:bodyPr/>
        <a:lstStyle/>
        <a:p>
          <a:endParaRPr lang="tr-TR"/>
        </a:p>
      </dgm:t>
    </dgm:pt>
    <dgm:pt modelId="{0A20EF35-72DB-4931-8023-536C301BA9A4}" type="pres">
      <dgm:prSet presAssocID="{9A0EA7F8-074D-4BFB-A552-32E92353D6CA}" presName="hierChild3" presStyleCnt="0"/>
      <dgm:spPr/>
    </dgm:pt>
    <dgm:pt modelId="{5CAC3618-61FF-42EA-97B2-D6B2C68C5711}" type="pres">
      <dgm:prSet presAssocID="{43F4A2DD-66E0-4FFA-9084-A999A0BF9613}" presName="Name17" presStyleLbl="parChTrans1D3" presStyleIdx="2" presStyleCnt="3"/>
      <dgm:spPr/>
      <dgm:t>
        <a:bodyPr/>
        <a:lstStyle/>
        <a:p>
          <a:endParaRPr lang="tr-TR"/>
        </a:p>
      </dgm:t>
    </dgm:pt>
    <dgm:pt modelId="{A48A1F0E-3263-481A-B9EC-06D95253F002}" type="pres">
      <dgm:prSet presAssocID="{D3E2AAB5-08BF-4AC2-9611-4E068ECE858E}" presName="hierRoot3" presStyleCnt="0"/>
      <dgm:spPr/>
    </dgm:pt>
    <dgm:pt modelId="{05CFB6D2-902B-40D9-B997-E829F8E70936}" type="pres">
      <dgm:prSet presAssocID="{D3E2AAB5-08BF-4AC2-9611-4E068ECE858E}" presName="composite3" presStyleCnt="0"/>
      <dgm:spPr/>
    </dgm:pt>
    <dgm:pt modelId="{A0CDBE81-C841-4BC3-93B0-D2E6DC90A1FD}" type="pres">
      <dgm:prSet presAssocID="{D3E2AAB5-08BF-4AC2-9611-4E068ECE858E}" presName="background3" presStyleLbl="node3" presStyleIdx="2" presStyleCnt="3"/>
      <dgm:spPr/>
    </dgm:pt>
    <dgm:pt modelId="{164CA20B-53BE-4162-A4F2-6A3063D45D64}" type="pres">
      <dgm:prSet presAssocID="{D3E2AAB5-08BF-4AC2-9611-4E068ECE858E}" presName="text3" presStyleLbl="fgAcc3" presStyleIdx="2" presStyleCnt="3" custScaleX="163275" custScaleY="450615">
        <dgm:presLayoutVars>
          <dgm:chPref val="3"/>
        </dgm:presLayoutVars>
      </dgm:prSet>
      <dgm:spPr/>
      <dgm:t>
        <a:bodyPr/>
        <a:lstStyle/>
        <a:p>
          <a:endParaRPr lang="tr-TR"/>
        </a:p>
      </dgm:t>
    </dgm:pt>
    <dgm:pt modelId="{65F4034F-3A63-4D42-AF21-8AD47C5812D9}" type="pres">
      <dgm:prSet presAssocID="{D3E2AAB5-08BF-4AC2-9611-4E068ECE858E}" presName="hierChild4" presStyleCnt="0"/>
      <dgm:spPr/>
    </dgm:pt>
  </dgm:ptLst>
  <dgm:cxnLst>
    <dgm:cxn modelId="{556E5C0E-60A2-4084-9DA9-D41E66552471}" type="presOf" srcId="{F9D3DD79-5FA0-4D4B-9F02-65EDA694191D}" destId="{EA2809B3-4AE8-4599-A8D3-6A958730E6CD}" srcOrd="0" destOrd="0" presId="urn:microsoft.com/office/officeart/2005/8/layout/hierarchy1"/>
    <dgm:cxn modelId="{4693DCF2-CCC5-49EE-A97D-46B022F1FF24}" srcId="{16980CB4-AF86-41A5-801E-91F938565C94}" destId="{6568F5D2-09A3-4723-97EA-A695BC7A813B}" srcOrd="0" destOrd="0" parTransId="{EA499A71-8E5C-4637-B9F7-03994F9DD645}" sibTransId="{20D836E1-9ED5-471F-A038-3AB3A0B5ED7F}"/>
    <dgm:cxn modelId="{59EA1B96-48F5-4661-B10D-C37631B127FA}" srcId="{577FF701-2578-4B42-BA12-28136EF88BBB}" destId="{16980CB4-AF86-41A5-801E-91F938565C94}" srcOrd="0" destOrd="0" parTransId="{3A5F8A60-5915-4C22-844C-D6FD7A888333}" sibTransId="{60C60AFF-E71E-4E37-9698-D42E1A056DD9}"/>
    <dgm:cxn modelId="{CF015B3A-2127-42C5-9E3F-0FBEE036617E}" type="presOf" srcId="{EA499A71-8E5C-4637-B9F7-03994F9DD645}" destId="{E1771365-CF10-499A-94DC-D9E1535D7A47}" srcOrd="0" destOrd="0" presId="urn:microsoft.com/office/officeart/2005/8/layout/hierarchy1"/>
    <dgm:cxn modelId="{6FCAB0EC-DDF4-4DBD-A2CB-206D325C57FF}" type="presOf" srcId="{2C43607F-BC21-4672-94B3-40537214DBB2}" destId="{498480F9-9E24-4A30-A656-193F1D178AB9}" srcOrd="0" destOrd="0" presId="urn:microsoft.com/office/officeart/2005/8/layout/hierarchy1"/>
    <dgm:cxn modelId="{1D51F383-8A86-4147-B1B6-35C99906E62C}" type="presOf" srcId="{9A0EA7F8-074D-4BFB-A552-32E92353D6CA}" destId="{B5138916-597A-4CFB-8ABE-FB85AA4C1851}" srcOrd="0" destOrd="0" presId="urn:microsoft.com/office/officeart/2005/8/layout/hierarchy1"/>
    <dgm:cxn modelId="{0772AD3D-B61D-4DB3-B774-6822D2182C0A}" type="presOf" srcId="{6B6648C6-96A4-4478-8848-74200538714B}" destId="{12C54529-4529-4482-A264-FF240C08C95C}" srcOrd="0" destOrd="0" presId="urn:microsoft.com/office/officeart/2005/8/layout/hierarchy1"/>
    <dgm:cxn modelId="{0DCC268D-9450-4138-8FB0-5B01ABF7B594}" type="presOf" srcId="{D16B75C6-84CC-4A31-A6B5-0C5DD98C4E6A}" destId="{F744FCA2-639F-4BE7-A4B6-919500FBB0DE}" srcOrd="0" destOrd="0" presId="urn:microsoft.com/office/officeart/2005/8/layout/hierarchy1"/>
    <dgm:cxn modelId="{365EC9F6-B430-4B58-8380-447B06CFB436}" type="presOf" srcId="{43F4A2DD-66E0-4FFA-9084-A999A0BF9613}" destId="{5CAC3618-61FF-42EA-97B2-D6B2C68C5711}" srcOrd="0" destOrd="0" presId="urn:microsoft.com/office/officeart/2005/8/layout/hierarchy1"/>
    <dgm:cxn modelId="{806B961F-D83B-4756-A3AE-35FD40D926AE}" srcId="{9A0EA7F8-074D-4BFB-A552-32E92353D6CA}" destId="{D3E2AAB5-08BF-4AC2-9611-4E068ECE858E}" srcOrd="0" destOrd="0" parTransId="{43F4A2DD-66E0-4FFA-9084-A999A0BF9613}" sibTransId="{C9D29ADC-881C-4AF1-9327-78591CC45859}"/>
    <dgm:cxn modelId="{550E1ABB-033A-4156-B234-6617DF38AC4F}" type="presOf" srcId="{1A9E889E-2ED6-43B8-9507-D080ABDF4979}" destId="{7830610D-0D82-42AA-A843-5DFA6FD3129E}" srcOrd="0" destOrd="0" presId="urn:microsoft.com/office/officeart/2005/8/layout/hierarchy1"/>
    <dgm:cxn modelId="{59990750-2E33-4481-A71E-AEE5369ED66E}" srcId="{AE8A420A-DAB4-4BFA-876F-8582B88E0C91}" destId="{F9D3DD79-5FA0-4D4B-9F02-65EDA694191D}" srcOrd="0" destOrd="0" parTransId="{60263772-12A2-4D32-AD7E-9B6314F512FE}" sibTransId="{5395E680-A730-446D-96FC-9924547FB4DF}"/>
    <dgm:cxn modelId="{2018ABCD-1132-45E2-BE9A-217D9EC8A961}" type="presOf" srcId="{6568F5D2-09A3-4723-97EA-A695BC7A813B}" destId="{6E4C8AB8-4050-4DA3-BB9E-2FE80AD2C173}" srcOrd="0" destOrd="0" presId="urn:microsoft.com/office/officeart/2005/8/layout/hierarchy1"/>
    <dgm:cxn modelId="{1C27D478-BCF6-4D5C-B02B-B3F715667914}" srcId="{16980CB4-AF86-41A5-801E-91F938565C94}" destId="{9A0EA7F8-074D-4BFB-A552-32E92353D6CA}" srcOrd="2" destOrd="0" parTransId="{6B6648C6-96A4-4478-8848-74200538714B}" sibTransId="{D9745755-1203-48BC-A4A0-C0C69324D232}"/>
    <dgm:cxn modelId="{07EAED29-586D-428A-9D8C-B02111B84669}" type="presOf" srcId="{D3E2AAB5-08BF-4AC2-9611-4E068ECE858E}" destId="{164CA20B-53BE-4162-A4F2-6A3063D45D64}" srcOrd="0" destOrd="0" presId="urn:microsoft.com/office/officeart/2005/8/layout/hierarchy1"/>
    <dgm:cxn modelId="{EEC694EB-940A-4A1F-8D1E-AB3E90FC41A4}" type="presOf" srcId="{16980CB4-AF86-41A5-801E-91F938565C94}" destId="{14D9E8E6-B4E7-4794-8853-2B35EE8E92BA}" srcOrd="0" destOrd="0" presId="urn:microsoft.com/office/officeart/2005/8/layout/hierarchy1"/>
    <dgm:cxn modelId="{8D6B311A-527D-45DB-92EC-BF90F43B8E83}" type="presOf" srcId="{577FF701-2578-4B42-BA12-28136EF88BBB}" destId="{6F333F7B-CDDA-46BB-A0EB-7D102CFF13C7}" srcOrd="0" destOrd="0" presId="urn:microsoft.com/office/officeart/2005/8/layout/hierarchy1"/>
    <dgm:cxn modelId="{74E90550-A399-4ABD-87D3-4A39118D5DDD}" srcId="{6568F5D2-09A3-4723-97EA-A695BC7A813B}" destId="{1A9E889E-2ED6-43B8-9507-D080ABDF4979}" srcOrd="0" destOrd="0" parTransId="{D16B75C6-84CC-4A31-A6B5-0C5DD98C4E6A}" sibTransId="{A3552DBA-64D0-40F0-98E0-424EDFD508F3}"/>
    <dgm:cxn modelId="{704D1DF8-3BB3-402B-9125-FF0172092B1F}" srcId="{16980CB4-AF86-41A5-801E-91F938565C94}" destId="{AE8A420A-DAB4-4BFA-876F-8582B88E0C91}" srcOrd="1" destOrd="0" parTransId="{2C43607F-BC21-4672-94B3-40537214DBB2}" sibTransId="{F984E33F-FD2A-4964-8FE0-64EAADD8EA9B}"/>
    <dgm:cxn modelId="{11DA8629-930D-4387-B3B2-31ACACB8CF68}" type="presOf" srcId="{60263772-12A2-4D32-AD7E-9B6314F512FE}" destId="{8E0CDBF9-A08A-47EE-A756-8314718D3866}" srcOrd="0" destOrd="0" presId="urn:microsoft.com/office/officeart/2005/8/layout/hierarchy1"/>
    <dgm:cxn modelId="{29B29887-F034-4AD4-A746-787F9CAA5CD9}" type="presOf" srcId="{AE8A420A-DAB4-4BFA-876F-8582B88E0C91}" destId="{D8564E02-8285-4B73-ABA9-0D4525A525CD}" srcOrd="0" destOrd="0" presId="urn:microsoft.com/office/officeart/2005/8/layout/hierarchy1"/>
    <dgm:cxn modelId="{9F8B4FDC-EA28-478D-8997-CC278C698074}" type="presParOf" srcId="{6F333F7B-CDDA-46BB-A0EB-7D102CFF13C7}" destId="{541D0756-43B4-467A-9747-B66344D0DCF8}" srcOrd="0" destOrd="0" presId="urn:microsoft.com/office/officeart/2005/8/layout/hierarchy1"/>
    <dgm:cxn modelId="{AE3B0360-4ED7-46AA-B1EB-83DDD2445BB6}" type="presParOf" srcId="{541D0756-43B4-467A-9747-B66344D0DCF8}" destId="{980FB3EB-450E-4F08-8320-E80E44744686}" srcOrd="0" destOrd="0" presId="urn:microsoft.com/office/officeart/2005/8/layout/hierarchy1"/>
    <dgm:cxn modelId="{E7A47549-2BC0-4F25-9CEF-2B36B1CD4111}" type="presParOf" srcId="{980FB3EB-450E-4F08-8320-E80E44744686}" destId="{C898EFA8-9C38-45EE-A933-023F69C4BCD5}" srcOrd="0" destOrd="0" presId="urn:microsoft.com/office/officeart/2005/8/layout/hierarchy1"/>
    <dgm:cxn modelId="{046ED612-7C61-47F8-968B-55F4344C1A47}" type="presParOf" srcId="{980FB3EB-450E-4F08-8320-E80E44744686}" destId="{14D9E8E6-B4E7-4794-8853-2B35EE8E92BA}" srcOrd="1" destOrd="0" presId="urn:microsoft.com/office/officeart/2005/8/layout/hierarchy1"/>
    <dgm:cxn modelId="{022D557D-23CE-4518-B315-BBE4D162F852}" type="presParOf" srcId="{541D0756-43B4-467A-9747-B66344D0DCF8}" destId="{FA49E260-BFD0-476C-90CC-A69D21075742}" srcOrd="1" destOrd="0" presId="urn:microsoft.com/office/officeart/2005/8/layout/hierarchy1"/>
    <dgm:cxn modelId="{37AA11F7-4920-4AF5-80A7-884B8148F892}" type="presParOf" srcId="{FA49E260-BFD0-476C-90CC-A69D21075742}" destId="{E1771365-CF10-499A-94DC-D9E1535D7A47}" srcOrd="0" destOrd="0" presId="urn:microsoft.com/office/officeart/2005/8/layout/hierarchy1"/>
    <dgm:cxn modelId="{1B06B7E1-C96D-4E09-BA15-0B8B5475954B}" type="presParOf" srcId="{FA49E260-BFD0-476C-90CC-A69D21075742}" destId="{C905C16B-4A31-4EE0-9580-42F048920064}" srcOrd="1" destOrd="0" presId="urn:microsoft.com/office/officeart/2005/8/layout/hierarchy1"/>
    <dgm:cxn modelId="{A467AEDF-1D36-4025-890C-8BED3723D76E}" type="presParOf" srcId="{C905C16B-4A31-4EE0-9580-42F048920064}" destId="{F1105A1E-0CEF-4DEB-8684-74C4B3DDBB45}" srcOrd="0" destOrd="0" presId="urn:microsoft.com/office/officeart/2005/8/layout/hierarchy1"/>
    <dgm:cxn modelId="{B1509C3A-FB09-456C-AFF4-0AF43F874D2B}" type="presParOf" srcId="{F1105A1E-0CEF-4DEB-8684-74C4B3DDBB45}" destId="{1F7CFAEE-5E8F-4AB9-8061-AB7FAABDF471}" srcOrd="0" destOrd="0" presId="urn:microsoft.com/office/officeart/2005/8/layout/hierarchy1"/>
    <dgm:cxn modelId="{C640997E-CD40-4E7C-AAF4-63ADC785F44C}" type="presParOf" srcId="{F1105A1E-0CEF-4DEB-8684-74C4B3DDBB45}" destId="{6E4C8AB8-4050-4DA3-BB9E-2FE80AD2C173}" srcOrd="1" destOrd="0" presId="urn:microsoft.com/office/officeart/2005/8/layout/hierarchy1"/>
    <dgm:cxn modelId="{4D35CFA0-CD07-47C3-B8FB-B550E14D8A7A}" type="presParOf" srcId="{C905C16B-4A31-4EE0-9580-42F048920064}" destId="{0A94376D-BE88-4B25-8694-213B0D39887A}" srcOrd="1" destOrd="0" presId="urn:microsoft.com/office/officeart/2005/8/layout/hierarchy1"/>
    <dgm:cxn modelId="{1FD203F4-437E-44EA-9C18-2F8B55AB3843}" type="presParOf" srcId="{0A94376D-BE88-4B25-8694-213B0D39887A}" destId="{F744FCA2-639F-4BE7-A4B6-919500FBB0DE}" srcOrd="0" destOrd="0" presId="urn:microsoft.com/office/officeart/2005/8/layout/hierarchy1"/>
    <dgm:cxn modelId="{0BF80EFB-5541-4F3A-A851-920E93056CC9}" type="presParOf" srcId="{0A94376D-BE88-4B25-8694-213B0D39887A}" destId="{36D0FEEC-177C-4584-A493-58E0767D9C0A}" srcOrd="1" destOrd="0" presId="urn:microsoft.com/office/officeart/2005/8/layout/hierarchy1"/>
    <dgm:cxn modelId="{20F5DEEC-BF1C-48FA-A670-6AF8AB5F50CB}" type="presParOf" srcId="{36D0FEEC-177C-4584-A493-58E0767D9C0A}" destId="{E8F02FF3-E1C4-45FE-AC0B-6D25830684C8}" srcOrd="0" destOrd="0" presId="urn:microsoft.com/office/officeart/2005/8/layout/hierarchy1"/>
    <dgm:cxn modelId="{A1B25957-4494-4A5C-8FEC-C43006A1272A}" type="presParOf" srcId="{E8F02FF3-E1C4-45FE-AC0B-6D25830684C8}" destId="{5E32E887-A1CC-49E0-9C3A-11EF55CA66EA}" srcOrd="0" destOrd="0" presId="urn:microsoft.com/office/officeart/2005/8/layout/hierarchy1"/>
    <dgm:cxn modelId="{EA708CB1-CCAE-415B-A1B6-5A5E4CEA8C59}" type="presParOf" srcId="{E8F02FF3-E1C4-45FE-AC0B-6D25830684C8}" destId="{7830610D-0D82-42AA-A843-5DFA6FD3129E}" srcOrd="1" destOrd="0" presId="urn:microsoft.com/office/officeart/2005/8/layout/hierarchy1"/>
    <dgm:cxn modelId="{DC2DB63B-1CBD-4C5A-BDD9-C11896C3D0C9}" type="presParOf" srcId="{36D0FEEC-177C-4584-A493-58E0767D9C0A}" destId="{2413336B-186C-488D-9DEA-A7C0CAE1DEC6}" srcOrd="1" destOrd="0" presId="urn:microsoft.com/office/officeart/2005/8/layout/hierarchy1"/>
    <dgm:cxn modelId="{FDE16C2F-C734-4AC6-968C-7CD8FE047430}" type="presParOf" srcId="{FA49E260-BFD0-476C-90CC-A69D21075742}" destId="{498480F9-9E24-4A30-A656-193F1D178AB9}" srcOrd="2" destOrd="0" presId="urn:microsoft.com/office/officeart/2005/8/layout/hierarchy1"/>
    <dgm:cxn modelId="{488A7218-F2ED-4F87-B429-0E98196D382E}" type="presParOf" srcId="{FA49E260-BFD0-476C-90CC-A69D21075742}" destId="{F2BFBF9F-DBAF-4FB3-9E78-B696E73198B9}" srcOrd="3" destOrd="0" presId="urn:microsoft.com/office/officeart/2005/8/layout/hierarchy1"/>
    <dgm:cxn modelId="{D5B4E0C3-E495-4647-A40F-FF201057A96A}" type="presParOf" srcId="{F2BFBF9F-DBAF-4FB3-9E78-B696E73198B9}" destId="{53BADAAA-3852-44E4-BF5C-49879A3F7013}" srcOrd="0" destOrd="0" presId="urn:microsoft.com/office/officeart/2005/8/layout/hierarchy1"/>
    <dgm:cxn modelId="{48D49900-AB61-4731-A058-9E9985C7198C}" type="presParOf" srcId="{53BADAAA-3852-44E4-BF5C-49879A3F7013}" destId="{7B286148-8A86-4F1E-A220-8C8933B75494}" srcOrd="0" destOrd="0" presId="urn:microsoft.com/office/officeart/2005/8/layout/hierarchy1"/>
    <dgm:cxn modelId="{7926970C-2E1D-4FC2-B886-FEF67BF3994A}" type="presParOf" srcId="{53BADAAA-3852-44E4-BF5C-49879A3F7013}" destId="{D8564E02-8285-4B73-ABA9-0D4525A525CD}" srcOrd="1" destOrd="0" presId="urn:microsoft.com/office/officeart/2005/8/layout/hierarchy1"/>
    <dgm:cxn modelId="{3A5B3FFF-04A4-473D-9049-AC1A260019EA}" type="presParOf" srcId="{F2BFBF9F-DBAF-4FB3-9E78-B696E73198B9}" destId="{7A45584E-E777-41C1-B1B7-FA89CD0B13CF}" srcOrd="1" destOrd="0" presId="urn:microsoft.com/office/officeart/2005/8/layout/hierarchy1"/>
    <dgm:cxn modelId="{99BA37ED-B026-4311-9DB2-F97ED001A12D}" type="presParOf" srcId="{7A45584E-E777-41C1-B1B7-FA89CD0B13CF}" destId="{8E0CDBF9-A08A-47EE-A756-8314718D3866}" srcOrd="0" destOrd="0" presId="urn:microsoft.com/office/officeart/2005/8/layout/hierarchy1"/>
    <dgm:cxn modelId="{84AF4F12-ED10-43AD-B248-5B54E76A651D}" type="presParOf" srcId="{7A45584E-E777-41C1-B1B7-FA89CD0B13CF}" destId="{72DBC512-5A41-4BB5-8CD5-CEB012CB94D0}" srcOrd="1" destOrd="0" presId="urn:microsoft.com/office/officeart/2005/8/layout/hierarchy1"/>
    <dgm:cxn modelId="{DB99E50B-4D89-4190-9981-D9D92521A18D}" type="presParOf" srcId="{72DBC512-5A41-4BB5-8CD5-CEB012CB94D0}" destId="{F7AD6524-9CC2-4177-988F-E123DA51C097}" srcOrd="0" destOrd="0" presId="urn:microsoft.com/office/officeart/2005/8/layout/hierarchy1"/>
    <dgm:cxn modelId="{48F5579C-59B3-4BEE-BB3F-4A35D38F8478}" type="presParOf" srcId="{F7AD6524-9CC2-4177-988F-E123DA51C097}" destId="{7E0B5CE6-ED56-4D9A-88EA-C347B74E604E}" srcOrd="0" destOrd="0" presId="urn:microsoft.com/office/officeart/2005/8/layout/hierarchy1"/>
    <dgm:cxn modelId="{297DA072-655E-4F50-9953-243E83DEDF21}" type="presParOf" srcId="{F7AD6524-9CC2-4177-988F-E123DA51C097}" destId="{EA2809B3-4AE8-4599-A8D3-6A958730E6CD}" srcOrd="1" destOrd="0" presId="urn:microsoft.com/office/officeart/2005/8/layout/hierarchy1"/>
    <dgm:cxn modelId="{7A11E5C0-3768-46B2-AB79-4F566971C3F3}" type="presParOf" srcId="{72DBC512-5A41-4BB5-8CD5-CEB012CB94D0}" destId="{C4FC9420-F5B5-45AE-B312-8EA2F2498493}" srcOrd="1" destOrd="0" presId="urn:microsoft.com/office/officeart/2005/8/layout/hierarchy1"/>
    <dgm:cxn modelId="{5CA3B480-BA39-46EA-A29A-7CC5C4E739B9}" type="presParOf" srcId="{FA49E260-BFD0-476C-90CC-A69D21075742}" destId="{12C54529-4529-4482-A264-FF240C08C95C}" srcOrd="4" destOrd="0" presId="urn:microsoft.com/office/officeart/2005/8/layout/hierarchy1"/>
    <dgm:cxn modelId="{0541FD9B-F984-4ADB-A524-E7CB862E27A3}" type="presParOf" srcId="{FA49E260-BFD0-476C-90CC-A69D21075742}" destId="{607186C2-08E6-4A98-8021-95CBBAAED7B5}" srcOrd="5" destOrd="0" presId="urn:microsoft.com/office/officeart/2005/8/layout/hierarchy1"/>
    <dgm:cxn modelId="{A1403871-20ED-45B4-BB27-EA4B50B14274}" type="presParOf" srcId="{607186C2-08E6-4A98-8021-95CBBAAED7B5}" destId="{E35C0A09-54AA-455E-AD8D-5DE983A10C92}" srcOrd="0" destOrd="0" presId="urn:microsoft.com/office/officeart/2005/8/layout/hierarchy1"/>
    <dgm:cxn modelId="{85BDA8C6-A102-4032-AE1F-7E9EB15D805D}" type="presParOf" srcId="{E35C0A09-54AA-455E-AD8D-5DE983A10C92}" destId="{5F4349AC-963A-4E21-B200-B298F54196CA}" srcOrd="0" destOrd="0" presId="urn:microsoft.com/office/officeart/2005/8/layout/hierarchy1"/>
    <dgm:cxn modelId="{F3267871-AE1D-4E6F-983B-7C7E382799B2}" type="presParOf" srcId="{E35C0A09-54AA-455E-AD8D-5DE983A10C92}" destId="{B5138916-597A-4CFB-8ABE-FB85AA4C1851}" srcOrd="1" destOrd="0" presId="urn:microsoft.com/office/officeart/2005/8/layout/hierarchy1"/>
    <dgm:cxn modelId="{F4113B73-0FA8-4D2A-BD46-666A77057D48}" type="presParOf" srcId="{607186C2-08E6-4A98-8021-95CBBAAED7B5}" destId="{0A20EF35-72DB-4931-8023-536C301BA9A4}" srcOrd="1" destOrd="0" presId="urn:microsoft.com/office/officeart/2005/8/layout/hierarchy1"/>
    <dgm:cxn modelId="{E78E6FD2-2FA9-4ACE-A1EF-C9AF5341B63D}" type="presParOf" srcId="{0A20EF35-72DB-4931-8023-536C301BA9A4}" destId="{5CAC3618-61FF-42EA-97B2-D6B2C68C5711}" srcOrd="0" destOrd="0" presId="urn:microsoft.com/office/officeart/2005/8/layout/hierarchy1"/>
    <dgm:cxn modelId="{A0820586-E566-40D2-A452-8A8B2E19D101}" type="presParOf" srcId="{0A20EF35-72DB-4931-8023-536C301BA9A4}" destId="{A48A1F0E-3263-481A-B9EC-06D95253F002}" srcOrd="1" destOrd="0" presId="urn:microsoft.com/office/officeart/2005/8/layout/hierarchy1"/>
    <dgm:cxn modelId="{190714AE-9A43-4382-847B-82A6F4C37297}" type="presParOf" srcId="{A48A1F0E-3263-481A-B9EC-06D95253F002}" destId="{05CFB6D2-902B-40D9-B997-E829F8E70936}" srcOrd="0" destOrd="0" presId="urn:microsoft.com/office/officeart/2005/8/layout/hierarchy1"/>
    <dgm:cxn modelId="{8DEB6357-92B5-43DA-9EBF-C52C5B48B7DE}" type="presParOf" srcId="{05CFB6D2-902B-40D9-B997-E829F8E70936}" destId="{A0CDBE81-C841-4BC3-93B0-D2E6DC90A1FD}" srcOrd="0" destOrd="0" presId="urn:microsoft.com/office/officeart/2005/8/layout/hierarchy1"/>
    <dgm:cxn modelId="{CB0509EF-1EAC-4462-AD2C-A513D1A5A9BE}" type="presParOf" srcId="{05CFB6D2-902B-40D9-B997-E829F8E70936}" destId="{164CA20B-53BE-4162-A4F2-6A3063D45D64}" srcOrd="1" destOrd="0" presId="urn:microsoft.com/office/officeart/2005/8/layout/hierarchy1"/>
    <dgm:cxn modelId="{216ADB3B-0D3A-4510-B839-184186E2D242}" type="presParOf" srcId="{A48A1F0E-3263-481A-B9EC-06D95253F002}" destId="{65F4034F-3A63-4D42-AF21-8AD47C5812D9}" srcOrd="1" destOrd="0" presId="urn:microsoft.com/office/officeart/2005/8/layout/hierarchy1"/>
  </dgm:cxnLst>
  <dgm:bg>
    <a:solidFill>
      <a:schemeClr val="tx2">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rgbClr val="FF99FF">
            <a:alpha val="90000"/>
          </a:srgbClr>
        </a:solidFill>
      </dgm:spPr>
      <dgm:t>
        <a:bodyPr/>
        <a:lstStyle/>
        <a:p>
          <a:r>
            <a:rPr lang="tr-TR" sz="1800" b="1" dirty="0" smtClean="0"/>
            <a:t>T.C İNKILAP TARİHİ VE ATATÜRKÇÜLÜK</a:t>
          </a:r>
          <a:endParaRPr lang="tr-TR" sz="18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rgbClr val="92D050">
            <a:alpha val="90000"/>
          </a:srgbClr>
        </a:solidFill>
      </dgm:spPr>
      <dgm:t>
        <a:bodyPr/>
        <a:lstStyle/>
        <a:p>
          <a:r>
            <a:rPr lang="tr-TR" sz="1600" b="1" dirty="0" smtClean="0"/>
            <a:t>ATATÜRK’ÜN HAYATI</a:t>
          </a:r>
          <a:endParaRPr lang="tr-TR" sz="1600" b="1"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18D45341-C5E2-471D-8061-13EF671B15E1}">
      <dgm:prSet custT="1"/>
      <dgm:spPr>
        <a:solidFill>
          <a:srgbClr val="FFFF00">
            <a:alpha val="90000"/>
          </a:srgbClr>
        </a:solidFill>
      </dgm:spPr>
      <dgm:t>
        <a:bodyPr/>
        <a:lstStyle/>
        <a:p>
          <a:r>
            <a:rPr lang="tr-TR" sz="1800" b="1" dirty="0" smtClean="0"/>
            <a:t>Eğitim-Öğretim Hayatı</a:t>
          </a:r>
          <a:endParaRPr lang="tr-TR" sz="1800" b="1" dirty="0"/>
        </a:p>
      </dgm:t>
    </dgm:pt>
    <dgm:pt modelId="{E49F34E6-2141-4D3F-8ED7-5FD454991EE5}" type="parTrans" cxnId="{1B85E745-8197-4CF2-9AA3-587BF2F5E279}">
      <dgm:prSet/>
      <dgm:spPr/>
      <dgm:t>
        <a:bodyPr/>
        <a:lstStyle/>
        <a:p>
          <a:endParaRPr lang="tr-TR"/>
        </a:p>
      </dgm:t>
    </dgm:pt>
    <dgm:pt modelId="{C6F4A64C-D7CD-4886-936B-4F02C6A67E66}" type="sibTrans" cxnId="{1B85E745-8197-4CF2-9AA3-587BF2F5E279}">
      <dgm:prSet/>
      <dgm:spPr/>
      <dgm:t>
        <a:bodyPr/>
        <a:lstStyle/>
        <a:p>
          <a:endParaRPr lang="tr-TR"/>
        </a:p>
      </dgm:t>
    </dgm:pt>
    <dgm:pt modelId="{D782E8C7-14E1-4E24-8819-81801432199F}">
      <dgm:prSet custT="1"/>
      <dgm:spPr>
        <a:solidFill>
          <a:srgbClr val="FFFF66">
            <a:alpha val="90000"/>
          </a:srgbClr>
        </a:solidFill>
      </dgm:spPr>
      <dgm:t>
        <a:bodyPr/>
        <a:lstStyle/>
        <a:p>
          <a:r>
            <a:rPr lang="tr-TR" sz="1800" b="1" dirty="0" smtClean="0"/>
            <a:t>Fikir Hayatını Etkileyenler</a:t>
          </a:r>
          <a:endParaRPr lang="tr-TR" sz="1800" b="1" dirty="0"/>
        </a:p>
      </dgm:t>
    </dgm:pt>
    <dgm:pt modelId="{26D71FFD-42A7-4F3E-8AE4-5C5206ADB94A}" type="parTrans" cxnId="{F6A64BD6-9320-4AD7-BE1F-E5C905B6F729}">
      <dgm:prSet/>
      <dgm:spPr/>
      <dgm:t>
        <a:bodyPr/>
        <a:lstStyle/>
        <a:p>
          <a:endParaRPr lang="tr-TR"/>
        </a:p>
      </dgm:t>
    </dgm:pt>
    <dgm:pt modelId="{E9A5C5A6-A038-45B0-B082-0632796B9B78}" type="sibTrans" cxnId="{F6A64BD6-9320-4AD7-BE1F-E5C905B6F729}">
      <dgm:prSet/>
      <dgm:spPr/>
      <dgm:t>
        <a:bodyPr/>
        <a:lstStyle/>
        <a:p>
          <a:endParaRPr lang="tr-TR"/>
        </a:p>
      </dgm:t>
    </dgm:pt>
    <dgm:pt modelId="{7578DDE0-B929-4061-A587-B23CC504BFAA}">
      <dgm:prSet custT="1"/>
      <dgm:spPr>
        <a:solidFill>
          <a:schemeClr val="accent6">
            <a:lumMod val="40000"/>
            <a:lumOff val="60000"/>
            <a:alpha val="90000"/>
          </a:schemeClr>
        </a:solidFill>
      </dgm:spPr>
      <dgm:t>
        <a:bodyPr/>
        <a:lstStyle/>
        <a:p>
          <a:r>
            <a:rPr lang="tr-TR" sz="1800" b="1" dirty="0" smtClean="0"/>
            <a:t>Askerlik Hayatı</a:t>
          </a:r>
          <a:endParaRPr lang="tr-TR" sz="1800" b="1" dirty="0"/>
        </a:p>
      </dgm:t>
    </dgm:pt>
    <dgm:pt modelId="{07F060D7-AF69-4B05-8C05-2774DF70CF62}" type="parTrans" cxnId="{36D9A16C-EB53-4A71-881A-EF987CFDC92E}">
      <dgm:prSet/>
      <dgm:spPr/>
      <dgm:t>
        <a:bodyPr/>
        <a:lstStyle/>
        <a:p>
          <a:endParaRPr lang="tr-TR"/>
        </a:p>
      </dgm:t>
    </dgm:pt>
    <dgm:pt modelId="{25D71825-89D2-4610-AF6F-82E292647F6F}" type="sibTrans" cxnId="{36D9A16C-EB53-4A71-881A-EF987CFDC92E}">
      <dgm:prSet/>
      <dgm:spPr/>
      <dgm:t>
        <a:bodyPr/>
        <a:lstStyle/>
        <a:p>
          <a:endParaRPr lang="tr-TR"/>
        </a:p>
      </dgm:t>
    </dgm:pt>
    <dgm:pt modelId="{227A4A6B-3AA8-413B-89E1-2E7EE5F4399F}">
      <dgm:prSet custT="1"/>
      <dgm:spPr>
        <a:solidFill>
          <a:srgbClr val="FFFF00">
            <a:alpha val="90000"/>
          </a:srgbClr>
        </a:solidFill>
      </dgm:spPr>
      <dgm:t>
        <a:bodyPr/>
        <a:lstStyle/>
        <a:p>
          <a:r>
            <a:rPr lang="tr-TR" sz="1800" dirty="0" smtClean="0"/>
            <a:t>1-Mahalle Mektebi ve Şemsi Efendi Okulu </a:t>
          </a:r>
        </a:p>
        <a:p>
          <a:r>
            <a:rPr lang="tr-TR" sz="1800" dirty="0" smtClean="0"/>
            <a:t>2- Selanik Mülkiye Rüştiyesi</a:t>
          </a:r>
        </a:p>
        <a:p>
          <a:r>
            <a:rPr lang="tr-TR" sz="1800" dirty="0" smtClean="0"/>
            <a:t>3- Selanik Askeri Rüştiyesi</a:t>
          </a:r>
        </a:p>
        <a:p>
          <a:r>
            <a:rPr lang="tr-TR" sz="1800" dirty="0" smtClean="0"/>
            <a:t>4-Manastır Askeri İdadisi</a:t>
          </a:r>
        </a:p>
        <a:p>
          <a:r>
            <a:rPr lang="tr-TR" sz="1800" dirty="0" smtClean="0"/>
            <a:t>5-İstanbul Harp Okulu</a:t>
          </a:r>
        </a:p>
        <a:p>
          <a:r>
            <a:rPr lang="tr-TR" sz="1800" dirty="0" smtClean="0"/>
            <a:t>6- İstanbul Harp Akademisi</a:t>
          </a:r>
          <a:endParaRPr lang="tr-TR" sz="1800" dirty="0"/>
        </a:p>
      </dgm:t>
    </dgm:pt>
    <dgm:pt modelId="{11806AD8-3D61-4370-8FFB-B07C89F1D944}" type="parTrans" cxnId="{449B9E7D-6674-4CEB-86CA-86FF0F3998F1}">
      <dgm:prSet/>
      <dgm:spPr/>
      <dgm:t>
        <a:bodyPr/>
        <a:lstStyle/>
        <a:p>
          <a:endParaRPr lang="tr-TR"/>
        </a:p>
      </dgm:t>
    </dgm:pt>
    <dgm:pt modelId="{2809F07A-088F-4B78-B984-1708D740983B}" type="sibTrans" cxnId="{449B9E7D-6674-4CEB-86CA-86FF0F3998F1}">
      <dgm:prSet/>
      <dgm:spPr/>
      <dgm:t>
        <a:bodyPr/>
        <a:lstStyle/>
        <a:p>
          <a:endParaRPr lang="tr-TR"/>
        </a:p>
      </dgm:t>
    </dgm:pt>
    <dgm:pt modelId="{09188606-4662-431C-BD64-083949D95F96}">
      <dgm:prSet custT="1"/>
      <dgm:spPr>
        <a:solidFill>
          <a:srgbClr val="FFFF66">
            <a:alpha val="90000"/>
          </a:srgbClr>
        </a:solidFill>
      </dgm:spPr>
      <dgm:t>
        <a:bodyPr/>
        <a:lstStyle/>
        <a:p>
          <a:r>
            <a:rPr lang="tr-TR" sz="1800" dirty="0" smtClean="0"/>
            <a:t>1-Namık Kemal  </a:t>
          </a:r>
        </a:p>
        <a:p>
          <a:r>
            <a:rPr lang="tr-TR" sz="1800" dirty="0" smtClean="0"/>
            <a:t>2-Ziya Gökalp</a:t>
          </a:r>
        </a:p>
        <a:p>
          <a:r>
            <a:rPr lang="tr-TR" sz="1800" dirty="0" smtClean="0"/>
            <a:t>3- Tevfik Fikret</a:t>
          </a:r>
        </a:p>
        <a:p>
          <a:r>
            <a:rPr lang="tr-TR" sz="1800" dirty="0" smtClean="0"/>
            <a:t>4- Mehmet Emin Yurdakul</a:t>
          </a:r>
        </a:p>
        <a:p>
          <a:r>
            <a:rPr lang="tr-TR" sz="1800" dirty="0" smtClean="0"/>
            <a:t>5- </a:t>
          </a:r>
          <a:r>
            <a:rPr lang="tr-TR" sz="1800" dirty="0" err="1" smtClean="0"/>
            <a:t>Monteskiyö</a:t>
          </a:r>
          <a:endParaRPr lang="tr-TR" sz="1800" dirty="0" smtClean="0"/>
        </a:p>
        <a:p>
          <a:r>
            <a:rPr lang="tr-TR" sz="1800" dirty="0" smtClean="0"/>
            <a:t>6-Jan </a:t>
          </a:r>
          <a:r>
            <a:rPr lang="tr-TR" sz="1800" dirty="0" err="1" smtClean="0"/>
            <a:t>Jak</a:t>
          </a:r>
          <a:r>
            <a:rPr lang="tr-TR" sz="1800" dirty="0" smtClean="0"/>
            <a:t> </a:t>
          </a:r>
          <a:r>
            <a:rPr lang="tr-TR" sz="1800" dirty="0" err="1" smtClean="0"/>
            <a:t>Ruso</a:t>
          </a:r>
          <a:endParaRPr lang="tr-TR" sz="1800" dirty="0"/>
        </a:p>
      </dgm:t>
    </dgm:pt>
    <dgm:pt modelId="{DCB0CDFA-4822-4F3A-82F3-3FF5849D2C9D}" type="parTrans" cxnId="{73D79BF9-D33B-4228-921F-293EB5E0812E}">
      <dgm:prSet/>
      <dgm:spPr/>
      <dgm:t>
        <a:bodyPr/>
        <a:lstStyle/>
        <a:p>
          <a:endParaRPr lang="tr-TR"/>
        </a:p>
      </dgm:t>
    </dgm:pt>
    <dgm:pt modelId="{0EA965B0-139C-4486-B9E4-E4B9BC4767B5}" type="sibTrans" cxnId="{73D79BF9-D33B-4228-921F-293EB5E0812E}">
      <dgm:prSet/>
      <dgm:spPr/>
      <dgm:t>
        <a:bodyPr/>
        <a:lstStyle/>
        <a:p>
          <a:endParaRPr lang="tr-TR"/>
        </a:p>
      </dgm:t>
    </dgm:pt>
    <dgm:pt modelId="{51976EE2-DE31-4B9C-B1D4-D83EC22D82E6}">
      <dgm:prSet custT="1"/>
      <dgm:spPr>
        <a:solidFill>
          <a:schemeClr val="accent6">
            <a:lumMod val="40000"/>
            <a:lumOff val="60000"/>
            <a:alpha val="90000"/>
          </a:schemeClr>
        </a:solidFill>
      </dgm:spPr>
      <dgm:t>
        <a:bodyPr/>
        <a:lstStyle/>
        <a:p>
          <a:r>
            <a:rPr lang="tr-TR" sz="1800" b="1" dirty="0" smtClean="0"/>
            <a:t>1-Trbalusgarp Savaşı</a:t>
          </a:r>
        </a:p>
        <a:p>
          <a:r>
            <a:rPr lang="tr-TR" sz="1800" b="1" dirty="0" smtClean="0"/>
            <a:t>2-Çanakkale Cephesi</a:t>
          </a:r>
        </a:p>
        <a:p>
          <a:r>
            <a:rPr lang="tr-TR" sz="1800" b="1" dirty="0" smtClean="0"/>
            <a:t>3-Kafkas Cephesi</a:t>
          </a:r>
        </a:p>
        <a:p>
          <a:r>
            <a:rPr lang="tr-TR" sz="1800" b="1" dirty="0" smtClean="0"/>
            <a:t>4- Suriye Cephesi</a:t>
          </a:r>
          <a:endParaRPr lang="tr-TR" sz="1800" b="1" dirty="0"/>
        </a:p>
      </dgm:t>
    </dgm:pt>
    <dgm:pt modelId="{35538B11-56A7-4DCC-9CAE-CCFDFFAE0838}" type="parTrans" cxnId="{E19EDFA0-2D27-444F-919E-144C81E8137D}">
      <dgm:prSet/>
      <dgm:spPr/>
      <dgm:t>
        <a:bodyPr/>
        <a:lstStyle/>
        <a:p>
          <a:endParaRPr lang="tr-TR"/>
        </a:p>
      </dgm:t>
    </dgm:pt>
    <dgm:pt modelId="{ADAA00AF-A765-4D0D-B58B-A80CB964D140}" type="sibTrans" cxnId="{E19EDFA0-2D27-444F-919E-144C81E8137D}">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550D29B4-9D23-45D4-B1F3-D40914340875}" type="pres">
      <dgm:prSet presAssocID="{5515CF32-D4C2-4074-98EF-A55377193C14}" presName="hierRoot1" presStyleCnt="0"/>
      <dgm:spPr/>
    </dgm:pt>
    <dgm:pt modelId="{A0EDF57E-9D18-4F39-A9E9-CC9157C51B78}" type="pres">
      <dgm:prSet presAssocID="{5515CF32-D4C2-4074-98EF-A55377193C14}" presName="composite" presStyleCnt="0"/>
      <dgm:spPr/>
    </dgm:pt>
    <dgm:pt modelId="{209E0235-CBA5-42F7-AF0C-2B26FD8B130D}" type="pres">
      <dgm:prSet presAssocID="{5515CF32-D4C2-4074-98EF-A55377193C14}" presName="background" presStyleLbl="node0" presStyleIdx="0" presStyleCnt="1"/>
      <dgm:spPr/>
    </dgm:pt>
    <dgm:pt modelId="{496C5E43-E8CA-4545-B37A-6E7206EEE48F}" type="pres">
      <dgm:prSet presAssocID="{5515CF32-D4C2-4074-98EF-A55377193C14}" presName="text" presStyleLbl="fgAcc0" presStyleIdx="0" presStyleCnt="1" custScaleX="338837" custScaleY="70382">
        <dgm:presLayoutVars>
          <dgm:chPref val="3"/>
        </dgm:presLayoutVars>
      </dgm:prSet>
      <dgm:spPr/>
      <dgm:t>
        <a:bodyPr/>
        <a:lstStyle/>
        <a:p>
          <a:endParaRPr lang="tr-TR"/>
        </a:p>
      </dgm:t>
    </dgm:pt>
    <dgm:pt modelId="{66C26DE0-45B9-421B-86FE-66FED4CE514B}" type="pres">
      <dgm:prSet presAssocID="{5515CF32-D4C2-4074-98EF-A55377193C14}" presName="hierChild2" presStyleCnt="0"/>
      <dgm:spPr/>
    </dgm:pt>
    <dgm:pt modelId="{E35EE1F1-9C9E-4F38-9814-521684F85529}" type="pres">
      <dgm:prSet presAssocID="{E8B735A4-D4E9-4036-BEEB-269FA5174943}" presName="Name10" presStyleLbl="parChTrans1D2" presStyleIdx="0" presStyleCnt="1"/>
      <dgm:spPr/>
      <dgm:t>
        <a:bodyPr/>
        <a:lstStyle/>
        <a:p>
          <a:endParaRPr lang="tr-TR"/>
        </a:p>
      </dgm:t>
    </dgm:pt>
    <dgm:pt modelId="{7199ADF7-CB37-4FC2-A8C3-3DC964EE2A87}" type="pres">
      <dgm:prSet presAssocID="{284B6CA5-A8E8-4C36-9CC8-D51BA14DA44E}" presName="hierRoot2" presStyleCnt="0"/>
      <dgm:spPr/>
    </dgm:pt>
    <dgm:pt modelId="{D288FB14-E920-4C6E-8297-FC983E91E875}" type="pres">
      <dgm:prSet presAssocID="{284B6CA5-A8E8-4C36-9CC8-D51BA14DA44E}" presName="composite2" presStyleCnt="0"/>
      <dgm:spPr/>
    </dgm:pt>
    <dgm:pt modelId="{EABD79DC-1A34-4DF0-A97A-C87A4857B311}" type="pres">
      <dgm:prSet presAssocID="{284B6CA5-A8E8-4C36-9CC8-D51BA14DA44E}" presName="background2" presStyleLbl="node2" presStyleIdx="0" presStyleCnt="1"/>
      <dgm:spPr/>
    </dgm:pt>
    <dgm:pt modelId="{913C76B0-9037-4671-BFA2-9915571A319F}" type="pres">
      <dgm:prSet presAssocID="{284B6CA5-A8E8-4C36-9CC8-D51BA14DA44E}" presName="text2" presStyleLbl="fgAcc2" presStyleIdx="0" presStyleCnt="1" custScaleX="109038" custScaleY="40857">
        <dgm:presLayoutVars>
          <dgm:chPref val="3"/>
        </dgm:presLayoutVars>
      </dgm:prSet>
      <dgm:spPr/>
      <dgm:t>
        <a:bodyPr/>
        <a:lstStyle/>
        <a:p>
          <a:endParaRPr lang="tr-TR"/>
        </a:p>
      </dgm:t>
    </dgm:pt>
    <dgm:pt modelId="{DD614D91-AC48-4EC2-AD27-BC843C0E7EC1}" type="pres">
      <dgm:prSet presAssocID="{284B6CA5-A8E8-4C36-9CC8-D51BA14DA44E}" presName="hierChild3" presStyleCnt="0"/>
      <dgm:spPr/>
    </dgm:pt>
    <dgm:pt modelId="{FF72AFE4-3C93-450F-824B-E189853D342F}" type="pres">
      <dgm:prSet presAssocID="{E49F34E6-2141-4D3F-8ED7-5FD454991EE5}" presName="Name17" presStyleLbl="parChTrans1D3" presStyleIdx="0" presStyleCnt="3"/>
      <dgm:spPr/>
      <dgm:t>
        <a:bodyPr/>
        <a:lstStyle/>
        <a:p>
          <a:endParaRPr lang="tr-TR"/>
        </a:p>
      </dgm:t>
    </dgm:pt>
    <dgm:pt modelId="{2186FF65-C994-4D4A-B9D4-47D27D5283A5}" type="pres">
      <dgm:prSet presAssocID="{18D45341-C5E2-471D-8061-13EF671B15E1}" presName="hierRoot3" presStyleCnt="0"/>
      <dgm:spPr/>
    </dgm:pt>
    <dgm:pt modelId="{0406DB5F-2741-4B0D-9189-DC407430350D}" type="pres">
      <dgm:prSet presAssocID="{18D45341-C5E2-471D-8061-13EF671B15E1}" presName="composite3" presStyleCnt="0"/>
      <dgm:spPr/>
    </dgm:pt>
    <dgm:pt modelId="{182B77B3-D9D3-4280-8ED6-009673A9EA97}" type="pres">
      <dgm:prSet presAssocID="{18D45341-C5E2-471D-8061-13EF671B15E1}" presName="background3" presStyleLbl="node3" presStyleIdx="0" presStyleCnt="3"/>
      <dgm:spPr/>
    </dgm:pt>
    <dgm:pt modelId="{6AD12D81-B41E-4DC4-8423-FDC0CEE878EE}" type="pres">
      <dgm:prSet presAssocID="{18D45341-C5E2-471D-8061-13EF671B15E1}" presName="text3" presStyleLbl="fgAcc3" presStyleIdx="0" presStyleCnt="3" custScaleY="44089">
        <dgm:presLayoutVars>
          <dgm:chPref val="3"/>
        </dgm:presLayoutVars>
      </dgm:prSet>
      <dgm:spPr/>
      <dgm:t>
        <a:bodyPr/>
        <a:lstStyle/>
        <a:p>
          <a:endParaRPr lang="tr-TR"/>
        </a:p>
      </dgm:t>
    </dgm:pt>
    <dgm:pt modelId="{19EC56D6-3867-4433-B8EF-2670DF055B76}" type="pres">
      <dgm:prSet presAssocID="{18D45341-C5E2-471D-8061-13EF671B15E1}" presName="hierChild4" presStyleCnt="0"/>
      <dgm:spPr/>
    </dgm:pt>
    <dgm:pt modelId="{35961720-9817-4565-B515-67FCC71A9F27}" type="pres">
      <dgm:prSet presAssocID="{11806AD8-3D61-4370-8FFB-B07C89F1D944}" presName="Name23" presStyleLbl="parChTrans1D4" presStyleIdx="0" presStyleCnt="3"/>
      <dgm:spPr/>
      <dgm:t>
        <a:bodyPr/>
        <a:lstStyle/>
        <a:p>
          <a:endParaRPr lang="tr-TR"/>
        </a:p>
      </dgm:t>
    </dgm:pt>
    <dgm:pt modelId="{0A510DFF-4734-4DB8-B52A-0C908586B85C}" type="pres">
      <dgm:prSet presAssocID="{227A4A6B-3AA8-413B-89E1-2E7EE5F4399F}" presName="hierRoot4" presStyleCnt="0"/>
      <dgm:spPr/>
    </dgm:pt>
    <dgm:pt modelId="{D646DA02-F730-43A4-80B0-7FA633F196E4}" type="pres">
      <dgm:prSet presAssocID="{227A4A6B-3AA8-413B-89E1-2E7EE5F4399F}" presName="composite4" presStyleCnt="0"/>
      <dgm:spPr/>
    </dgm:pt>
    <dgm:pt modelId="{755E53AD-FC9A-4371-BCE2-A82869C8B1EC}" type="pres">
      <dgm:prSet presAssocID="{227A4A6B-3AA8-413B-89E1-2E7EE5F4399F}" presName="background4" presStyleLbl="node4" presStyleIdx="0" presStyleCnt="3"/>
      <dgm:spPr/>
    </dgm:pt>
    <dgm:pt modelId="{235C62EF-935E-4C00-B0AC-58F2423E8CCA}" type="pres">
      <dgm:prSet presAssocID="{227A4A6B-3AA8-413B-89E1-2E7EE5F4399F}" presName="text4" presStyleLbl="fgAcc4" presStyleIdx="0" presStyleCnt="3" custScaleX="135707" custScaleY="222854">
        <dgm:presLayoutVars>
          <dgm:chPref val="3"/>
        </dgm:presLayoutVars>
      </dgm:prSet>
      <dgm:spPr/>
      <dgm:t>
        <a:bodyPr/>
        <a:lstStyle/>
        <a:p>
          <a:endParaRPr lang="tr-TR"/>
        </a:p>
      </dgm:t>
    </dgm:pt>
    <dgm:pt modelId="{770863B3-72C8-48A3-AE16-8BC42529B379}" type="pres">
      <dgm:prSet presAssocID="{227A4A6B-3AA8-413B-89E1-2E7EE5F4399F}" presName="hierChild5" presStyleCnt="0"/>
      <dgm:spPr/>
    </dgm:pt>
    <dgm:pt modelId="{4E849B88-EDB3-4D3B-81BC-E58FDFADC594}" type="pres">
      <dgm:prSet presAssocID="{26D71FFD-42A7-4F3E-8AE4-5C5206ADB94A}" presName="Name17" presStyleLbl="parChTrans1D3" presStyleIdx="1" presStyleCnt="3"/>
      <dgm:spPr/>
      <dgm:t>
        <a:bodyPr/>
        <a:lstStyle/>
        <a:p>
          <a:endParaRPr lang="tr-TR"/>
        </a:p>
      </dgm:t>
    </dgm:pt>
    <dgm:pt modelId="{105B606E-F396-4A08-ACD9-FA959492BCD7}" type="pres">
      <dgm:prSet presAssocID="{D782E8C7-14E1-4E24-8819-81801432199F}" presName="hierRoot3" presStyleCnt="0"/>
      <dgm:spPr/>
    </dgm:pt>
    <dgm:pt modelId="{9894EB35-3689-449B-88DC-DE98944C8237}" type="pres">
      <dgm:prSet presAssocID="{D782E8C7-14E1-4E24-8819-81801432199F}" presName="composite3" presStyleCnt="0"/>
      <dgm:spPr/>
    </dgm:pt>
    <dgm:pt modelId="{3E01FFEF-E9BD-4E5F-87B1-72073092B0B8}" type="pres">
      <dgm:prSet presAssocID="{D782E8C7-14E1-4E24-8819-81801432199F}" presName="background3" presStyleLbl="node3" presStyleIdx="1" presStyleCnt="3"/>
      <dgm:spPr/>
    </dgm:pt>
    <dgm:pt modelId="{2DD9433C-7348-4D20-A593-BA11D726CE41}" type="pres">
      <dgm:prSet presAssocID="{D782E8C7-14E1-4E24-8819-81801432199F}" presName="text3" presStyleLbl="fgAcc3" presStyleIdx="1" presStyleCnt="3" custScaleY="44089">
        <dgm:presLayoutVars>
          <dgm:chPref val="3"/>
        </dgm:presLayoutVars>
      </dgm:prSet>
      <dgm:spPr/>
      <dgm:t>
        <a:bodyPr/>
        <a:lstStyle/>
        <a:p>
          <a:endParaRPr lang="tr-TR"/>
        </a:p>
      </dgm:t>
    </dgm:pt>
    <dgm:pt modelId="{1FC2C9DA-BE22-4381-A1E9-B4120C92D367}" type="pres">
      <dgm:prSet presAssocID="{D782E8C7-14E1-4E24-8819-81801432199F}" presName="hierChild4" presStyleCnt="0"/>
      <dgm:spPr/>
    </dgm:pt>
    <dgm:pt modelId="{E6AF09C5-CFF1-44CF-862E-25799263645B}" type="pres">
      <dgm:prSet presAssocID="{DCB0CDFA-4822-4F3A-82F3-3FF5849D2C9D}" presName="Name23" presStyleLbl="parChTrans1D4" presStyleIdx="1" presStyleCnt="3"/>
      <dgm:spPr/>
      <dgm:t>
        <a:bodyPr/>
        <a:lstStyle/>
        <a:p>
          <a:endParaRPr lang="tr-TR"/>
        </a:p>
      </dgm:t>
    </dgm:pt>
    <dgm:pt modelId="{0EE18467-4398-435D-B92E-575C2F313EDD}" type="pres">
      <dgm:prSet presAssocID="{09188606-4662-431C-BD64-083949D95F96}" presName="hierRoot4" presStyleCnt="0"/>
      <dgm:spPr/>
    </dgm:pt>
    <dgm:pt modelId="{7602ED89-C80E-4F55-8BEF-290B13149297}" type="pres">
      <dgm:prSet presAssocID="{09188606-4662-431C-BD64-083949D95F96}" presName="composite4" presStyleCnt="0"/>
      <dgm:spPr/>
    </dgm:pt>
    <dgm:pt modelId="{86546862-33B1-4750-A6B8-68EB82C0BF31}" type="pres">
      <dgm:prSet presAssocID="{09188606-4662-431C-BD64-083949D95F96}" presName="background4" presStyleLbl="node4" presStyleIdx="1" presStyleCnt="3"/>
      <dgm:spPr/>
    </dgm:pt>
    <dgm:pt modelId="{468AC584-A5F8-49D5-A5B9-3D173A5DB5B4}" type="pres">
      <dgm:prSet presAssocID="{09188606-4662-431C-BD64-083949D95F96}" presName="text4" presStyleLbl="fgAcc4" presStyleIdx="1" presStyleCnt="3" custScaleY="173213">
        <dgm:presLayoutVars>
          <dgm:chPref val="3"/>
        </dgm:presLayoutVars>
      </dgm:prSet>
      <dgm:spPr/>
      <dgm:t>
        <a:bodyPr/>
        <a:lstStyle/>
        <a:p>
          <a:endParaRPr lang="tr-TR"/>
        </a:p>
      </dgm:t>
    </dgm:pt>
    <dgm:pt modelId="{33D0DB03-C52C-4825-9EBA-DE3944DF0B31}" type="pres">
      <dgm:prSet presAssocID="{09188606-4662-431C-BD64-083949D95F96}" presName="hierChild5" presStyleCnt="0"/>
      <dgm:spPr/>
    </dgm:pt>
    <dgm:pt modelId="{782CCFF8-8140-46DA-91E5-0963A9324CFE}" type="pres">
      <dgm:prSet presAssocID="{07F060D7-AF69-4B05-8C05-2774DF70CF62}" presName="Name17" presStyleLbl="parChTrans1D3" presStyleIdx="2" presStyleCnt="3"/>
      <dgm:spPr/>
      <dgm:t>
        <a:bodyPr/>
        <a:lstStyle/>
        <a:p>
          <a:endParaRPr lang="tr-TR"/>
        </a:p>
      </dgm:t>
    </dgm:pt>
    <dgm:pt modelId="{B78EED09-E190-4DED-8B25-1591D504DF02}" type="pres">
      <dgm:prSet presAssocID="{7578DDE0-B929-4061-A587-B23CC504BFAA}" presName="hierRoot3" presStyleCnt="0"/>
      <dgm:spPr/>
    </dgm:pt>
    <dgm:pt modelId="{EA5EEF85-F9CE-4920-8A82-4E18B422CD12}" type="pres">
      <dgm:prSet presAssocID="{7578DDE0-B929-4061-A587-B23CC504BFAA}" presName="composite3" presStyleCnt="0"/>
      <dgm:spPr/>
    </dgm:pt>
    <dgm:pt modelId="{63224866-44AB-4B98-9618-ACED579956C1}" type="pres">
      <dgm:prSet presAssocID="{7578DDE0-B929-4061-A587-B23CC504BFAA}" presName="background3" presStyleLbl="node3" presStyleIdx="2" presStyleCnt="3"/>
      <dgm:spPr/>
    </dgm:pt>
    <dgm:pt modelId="{7A85EBEF-6AB2-4A18-BFA6-F462A16300D0}" type="pres">
      <dgm:prSet presAssocID="{7578DDE0-B929-4061-A587-B23CC504BFAA}" presName="text3" presStyleLbl="fgAcc3" presStyleIdx="2" presStyleCnt="3" custScaleY="44089">
        <dgm:presLayoutVars>
          <dgm:chPref val="3"/>
        </dgm:presLayoutVars>
      </dgm:prSet>
      <dgm:spPr/>
      <dgm:t>
        <a:bodyPr/>
        <a:lstStyle/>
        <a:p>
          <a:endParaRPr lang="tr-TR"/>
        </a:p>
      </dgm:t>
    </dgm:pt>
    <dgm:pt modelId="{D7378948-F994-4603-AFB1-1DDDB5F7D84A}" type="pres">
      <dgm:prSet presAssocID="{7578DDE0-B929-4061-A587-B23CC504BFAA}" presName="hierChild4" presStyleCnt="0"/>
      <dgm:spPr/>
    </dgm:pt>
    <dgm:pt modelId="{A8FEF5D9-E377-4CB8-AED9-F23F5BBACAEC}" type="pres">
      <dgm:prSet presAssocID="{35538B11-56A7-4DCC-9CAE-CCFDFFAE0838}" presName="Name23" presStyleLbl="parChTrans1D4" presStyleIdx="2" presStyleCnt="3"/>
      <dgm:spPr/>
      <dgm:t>
        <a:bodyPr/>
        <a:lstStyle/>
        <a:p>
          <a:endParaRPr lang="tr-TR"/>
        </a:p>
      </dgm:t>
    </dgm:pt>
    <dgm:pt modelId="{4822F792-C10B-4857-8AE9-958566A20B80}" type="pres">
      <dgm:prSet presAssocID="{51976EE2-DE31-4B9C-B1D4-D83EC22D82E6}" presName="hierRoot4" presStyleCnt="0"/>
      <dgm:spPr/>
    </dgm:pt>
    <dgm:pt modelId="{5C7744C1-8689-4296-B2FB-3B8EF359FE56}" type="pres">
      <dgm:prSet presAssocID="{51976EE2-DE31-4B9C-B1D4-D83EC22D82E6}" presName="composite4" presStyleCnt="0"/>
      <dgm:spPr/>
    </dgm:pt>
    <dgm:pt modelId="{8F611D45-F545-4032-A730-AF3C9B0CA4AD}" type="pres">
      <dgm:prSet presAssocID="{51976EE2-DE31-4B9C-B1D4-D83EC22D82E6}" presName="background4" presStyleLbl="node4" presStyleIdx="2" presStyleCnt="3"/>
      <dgm:spPr/>
    </dgm:pt>
    <dgm:pt modelId="{4B26FC7E-85B8-43C4-BFA0-05A2AD310427}" type="pres">
      <dgm:prSet presAssocID="{51976EE2-DE31-4B9C-B1D4-D83EC22D82E6}" presName="text4" presStyleLbl="fgAcc4" presStyleIdx="2" presStyleCnt="3" custScaleY="173213">
        <dgm:presLayoutVars>
          <dgm:chPref val="3"/>
        </dgm:presLayoutVars>
      </dgm:prSet>
      <dgm:spPr/>
      <dgm:t>
        <a:bodyPr/>
        <a:lstStyle/>
        <a:p>
          <a:endParaRPr lang="tr-TR"/>
        </a:p>
      </dgm:t>
    </dgm:pt>
    <dgm:pt modelId="{33BBD949-1FA1-4D22-84F4-1996B8069A4A}" type="pres">
      <dgm:prSet presAssocID="{51976EE2-DE31-4B9C-B1D4-D83EC22D82E6}" presName="hierChild5" presStyleCnt="0"/>
      <dgm:spPr/>
    </dgm:pt>
  </dgm:ptLst>
  <dgm:cxnLst>
    <dgm:cxn modelId="{1B85E745-8197-4CF2-9AA3-587BF2F5E279}" srcId="{284B6CA5-A8E8-4C36-9CC8-D51BA14DA44E}" destId="{18D45341-C5E2-471D-8061-13EF671B15E1}" srcOrd="0" destOrd="0" parTransId="{E49F34E6-2141-4D3F-8ED7-5FD454991EE5}" sibTransId="{C6F4A64C-D7CD-4886-936B-4F02C6A67E66}"/>
    <dgm:cxn modelId="{FB805CA8-7D2F-48D7-BF1F-982CFBD26E6C}" srcId="{5515CF32-D4C2-4074-98EF-A55377193C14}" destId="{284B6CA5-A8E8-4C36-9CC8-D51BA14DA44E}" srcOrd="0" destOrd="0" parTransId="{E8B735A4-D4E9-4036-BEEB-269FA5174943}" sibTransId="{547F5574-515B-4720-8FEE-263DF8E66D85}"/>
    <dgm:cxn modelId="{8419FE6C-A0C0-4073-938F-07A11F77214B}" srcId="{AEF296F4-D418-44C2-889A-527520DDC60E}" destId="{5515CF32-D4C2-4074-98EF-A55377193C14}" srcOrd="0" destOrd="0" parTransId="{E726EFAD-5D4D-4007-BD72-1ADA9250448D}" sibTransId="{8A44418C-3E33-4B3B-9FF0-C37BC9E3745E}"/>
    <dgm:cxn modelId="{BD8DE0D3-9857-478B-B0A1-198EBFC473A4}" type="presOf" srcId="{26D71FFD-42A7-4F3E-8AE4-5C5206ADB94A}" destId="{4E849B88-EDB3-4D3B-81BC-E58FDFADC594}" srcOrd="0" destOrd="0" presId="urn:microsoft.com/office/officeart/2005/8/layout/hierarchy1"/>
    <dgm:cxn modelId="{DB96D7C7-0D7C-4DA9-B881-A6485392CC97}" type="presOf" srcId="{E8B735A4-D4E9-4036-BEEB-269FA5174943}" destId="{E35EE1F1-9C9E-4F38-9814-521684F85529}" srcOrd="0" destOrd="0" presId="urn:microsoft.com/office/officeart/2005/8/layout/hierarchy1"/>
    <dgm:cxn modelId="{65FFC387-C579-4CA4-AA84-05F6EABE0AF8}" type="presOf" srcId="{E49F34E6-2141-4D3F-8ED7-5FD454991EE5}" destId="{FF72AFE4-3C93-450F-824B-E189853D342F}" srcOrd="0" destOrd="0" presId="urn:microsoft.com/office/officeart/2005/8/layout/hierarchy1"/>
    <dgm:cxn modelId="{F6A64BD6-9320-4AD7-BE1F-E5C905B6F729}" srcId="{284B6CA5-A8E8-4C36-9CC8-D51BA14DA44E}" destId="{D782E8C7-14E1-4E24-8819-81801432199F}" srcOrd="1" destOrd="0" parTransId="{26D71FFD-42A7-4F3E-8AE4-5C5206ADB94A}" sibTransId="{E9A5C5A6-A038-45B0-B082-0632796B9B78}"/>
    <dgm:cxn modelId="{A285C7D0-5E47-487B-A53A-664857075D09}" type="presOf" srcId="{11806AD8-3D61-4370-8FFB-B07C89F1D944}" destId="{35961720-9817-4565-B515-67FCC71A9F27}" srcOrd="0" destOrd="0" presId="urn:microsoft.com/office/officeart/2005/8/layout/hierarchy1"/>
    <dgm:cxn modelId="{491D1B42-9669-49AE-BF7D-EAE4E1B3F952}" type="presOf" srcId="{284B6CA5-A8E8-4C36-9CC8-D51BA14DA44E}" destId="{913C76B0-9037-4671-BFA2-9915571A319F}" srcOrd="0" destOrd="0" presId="urn:microsoft.com/office/officeart/2005/8/layout/hierarchy1"/>
    <dgm:cxn modelId="{E19EDFA0-2D27-444F-919E-144C81E8137D}" srcId="{7578DDE0-B929-4061-A587-B23CC504BFAA}" destId="{51976EE2-DE31-4B9C-B1D4-D83EC22D82E6}" srcOrd="0" destOrd="0" parTransId="{35538B11-56A7-4DCC-9CAE-CCFDFFAE0838}" sibTransId="{ADAA00AF-A765-4D0D-B58B-A80CB964D140}"/>
    <dgm:cxn modelId="{A96AAC5D-5F32-49D0-BBEC-B79F3F4875F7}" type="presOf" srcId="{09188606-4662-431C-BD64-083949D95F96}" destId="{468AC584-A5F8-49D5-A5B9-3D173A5DB5B4}" srcOrd="0" destOrd="0" presId="urn:microsoft.com/office/officeart/2005/8/layout/hierarchy1"/>
    <dgm:cxn modelId="{39791C17-D659-4E3B-B513-5C5B46075FE8}" type="presOf" srcId="{DCB0CDFA-4822-4F3A-82F3-3FF5849D2C9D}" destId="{E6AF09C5-CFF1-44CF-862E-25799263645B}" srcOrd="0" destOrd="0" presId="urn:microsoft.com/office/officeart/2005/8/layout/hierarchy1"/>
    <dgm:cxn modelId="{449B9E7D-6674-4CEB-86CA-86FF0F3998F1}" srcId="{18D45341-C5E2-471D-8061-13EF671B15E1}" destId="{227A4A6B-3AA8-413B-89E1-2E7EE5F4399F}" srcOrd="0" destOrd="0" parTransId="{11806AD8-3D61-4370-8FFB-B07C89F1D944}" sibTransId="{2809F07A-088F-4B78-B984-1708D740983B}"/>
    <dgm:cxn modelId="{678D7B8F-5652-45F4-AAC9-523038EC667C}" type="presOf" srcId="{35538B11-56A7-4DCC-9CAE-CCFDFFAE0838}" destId="{A8FEF5D9-E377-4CB8-AED9-F23F5BBACAEC}" srcOrd="0" destOrd="0" presId="urn:microsoft.com/office/officeart/2005/8/layout/hierarchy1"/>
    <dgm:cxn modelId="{8B882411-7C9C-423E-A25E-766C80CE231A}" type="presOf" srcId="{5515CF32-D4C2-4074-98EF-A55377193C14}" destId="{496C5E43-E8CA-4545-B37A-6E7206EEE48F}" srcOrd="0" destOrd="0" presId="urn:microsoft.com/office/officeart/2005/8/layout/hierarchy1"/>
    <dgm:cxn modelId="{597FEB69-59AB-4D8D-B51E-D8411DE861C8}" type="presOf" srcId="{D782E8C7-14E1-4E24-8819-81801432199F}" destId="{2DD9433C-7348-4D20-A593-BA11D726CE41}" srcOrd="0" destOrd="0" presId="urn:microsoft.com/office/officeart/2005/8/layout/hierarchy1"/>
    <dgm:cxn modelId="{30841D26-76CA-414A-AC62-5C865DC9D27D}" type="presOf" srcId="{18D45341-C5E2-471D-8061-13EF671B15E1}" destId="{6AD12D81-B41E-4DC4-8423-FDC0CEE878EE}" srcOrd="0" destOrd="0" presId="urn:microsoft.com/office/officeart/2005/8/layout/hierarchy1"/>
    <dgm:cxn modelId="{48626981-535D-4129-B6D1-96BB53B2622C}" type="presOf" srcId="{7578DDE0-B929-4061-A587-B23CC504BFAA}" destId="{7A85EBEF-6AB2-4A18-BFA6-F462A16300D0}" srcOrd="0" destOrd="0" presId="urn:microsoft.com/office/officeart/2005/8/layout/hierarchy1"/>
    <dgm:cxn modelId="{9FF8889B-2BAB-42AD-906E-1DB72D8ABDC9}" type="presOf" srcId="{227A4A6B-3AA8-413B-89E1-2E7EE5F4399F}" destId="{235C62EF-935E-4C00-B0AC-58F2423E8CCA}" srcOrd="0" destOrd="0" presId="urn:microsoft.com/office/officeart/2005/8/layout/hierarchy1"/>
    <dgm:cxn modelId="{451E4552-D4F7-4258-98B0-EBECADDDF8ED}" type="presOf" srcId="{51976EE2-DE31-4B9C-B1D4-D83EC22D82E6}" destId="{4B26FC7E-85B8-43C4-BFA0-05A2AD310427}" srcOrd="0" destOrd="0" presId="urn:microsoft.com/office/officeart/2005/8/layout/hierarchy1"/>
    <dgm:cxn modelId="{36D9A16C-EB53-4A71-881A-EF987CFDC92E}" srcId="{284B6CA5-A8E8-4C36-9CC8-D51BA14DA44E}" destId="{7578DDE0-B929-4061-A587-B23CC504BFAA}" srcOrd="2" destOrd="0" parTransId="{07F060D7-AF69-4B05-8C05-2774DF70CF62}" sibTransId="{25D71825-89D2-4610-AF6F-82E292647F6F}"/>
    <dgm:cxn modelId="{B9DFA6F3-AF1E-4566-BE9B-86961A7589E5}" type="presOf" srcId="{AEF296F4-D418-44C2-889A-527520DDC60E}" destId="{050E7A1D-861A-490F-8AF7-3B1C556BFE41}" srcOrd="0" destOrd="0" presId="urn:microsoft.com/office/officeart/2005/8/layout/hierarchy1"/>
    <dgm:cxn modelId="{73D79BF9-D33B-4228-921F-293EB5E0812E}" srcId="{D782E8C7-14E1-4E24-8819-81801432199F}" destId="{09188606-4662-431C-BD64-083949D95F96}" srcOrd="0" destOrd="0" parTransId="{DCB0CDFA-4822-4F3A-82F3-3FF5849D2C9D}" sibTransId="{0EA965B0-139C-4486-B9E4-E4B9BC4767B5}"/>
    <dgm:cxn modelId="{BD7BADA8-A8D2-4C88-867C-B0BB0D3CB511}" type="presOf" srcId="{07F060D7-AF69-4B05-8C05-2774DF70CF62}" destId="{782CCFF8-8140-46DA-91E5-0963A9324CFE}" srcOrd="0" destOrd="0" presId="urn:microsoft.com/office/officeart/2005/8/layout/hierarchy1"/>
    <dgm:cxn modelId="{68A50F4A-5169-4E08-BFCD-33DEEA30B4A9}" type="presParOf" srcId="{050E7A1D-861A-490F-8AF7-3B1C556BFE41}" destId="{550D29B4-9D23-45D4-B1F3-D40914340875}" srcOrd="0" destOrd="0" presId="urn:microsoft.com/office/officeart/2005/8/layout/hierarchy1"/>
    <dgm:cxn modelId="{053AB6F4-2902-41CB-BA0A-94261EAC7F3C}" type="presParOf" srcId="{550D29B4-9D23-45D4-B1F3-D40914340875}" destId="{A0EDF57E-9D18-4F39-A9E9-CC9157C51B78}" srcOrd="0" destOrd="0" presId="urn:microsoft.com/office/officeart/2005/8/layout/hierarchy1"/>
    <dgm:cxn modelId="{C70E0822-5DE5-48E9-8C03-38C7D9BADD84}" type="presParOf" srcId="{A0EDF57E-9D18-4F39-A9E9-CC9157C51B78}" destId="{209E0235-CBA5-42F7-AF0C-2B26FD8B130D}" srcOrd="0" destOrd="0" presId="urn:microsoft.com/office/officeart/2005/8/layout/hierarchy1"/>
    <dgm:cxn modelId="{7BF56412-DCFA-4959-B35A-E337D5C86733}" type="presParOf" srcId="{A0EDF57E-9D18-4F39-A9E9-CC9157C51B78}" destId="{496C5E43-E8CA-4545-B37A-6E7206EEE48F}" srcOrd="1" destOrd="0" presId="urn:microsoft.com/office/officeart/2005/8/layout/hierarchy1"/>
    <dgm:cxn modelId="{2EB39C71-1C53-4A04-AD80-1AE8C758E22F}" type="presParOf" srcId="{550D29B4-9D23-45D4-B1F3-D40914340875}" destId="{66C26DE0-45B9-421B-86FE-66FED4CE514B}" srcOrd="1" destOrd="0" presId="urn:microsoft.com/office/officeart/2005/8/layout/hierarchy1"/>
    <dgm:cxn modelId="{6457541B-69CD-4F53-BC88-7273045A97F4}" type="presParOf" srcId="{66C26DE0-45B9-421B-86FE-66FED4CE514B}" destId="{E35EE1F1-9C9E-4F38-9814-521684F85529}" srcOrd="0" destOrd="0" presId="urn:microsoft.com/office/officeart/2005/8/layout/hierarchy1"/>
    <dgm:cxn modelId="{0FD7FED7-CA10-47CE-93D8-7E088C7AC652}" type="presParOf" srcId="{66C26DE0-45B9-421B-86FE-66FED4CE514B}" destId="{7199ADF7-CB37-4FC2-A8C3-3DC964EE2A87}" srcOrd="1" destOrd="0" presId="urn:microsoft.com/office/officeart/2005/8/layout/hierarchy1"/>
    <dgm:cxn modelId="{4B33C5C7-A95B-4600-B8DD-EED5A236A81E}" type="presParOf" srcId="{7199ADF7-CB37-4FC2-A8C3-3DC964EE2A87}" destId="{D288FB14-E920-4C6E-8297-FC983E91E875}" srcOrd="0" destOrd="0" presId="urn:microsoft.com/office/officeart/2005/8/layout/hierarchy1"/>
    <dgm:cxn modelId="{EAFDF974-487C-4C66-AF0F-BBA21F115526}" type="presParOf" srcId="{D288FB14-E920-4C6E-8297-FC983E91E875}" destId="{EABD79DC-1A34-4DF0-A97A-C87A4857B311}" srcOrd="0" destOrd="0" presId="urn:microsoft.com/office/officeart/2005/8/layout/hierarchy1"/>
    <dgm:cxn modelId="{99DDBA64-C767-4013-86FC-CB1C31F835F6}" type="presParOf" srcId="{D288FB14-E920-4C6E-8297-FC983E91E875}" destId="{913C76B0-9037-4671-BFA2-9915571A319F}" srcOrd="1" destOrd="0" presId="urn:microsoft.com/office/officeart/2005/8/layout/hierarchy1"/>
    <dgm:cxn modelId="{909362F9-625A-4524-A950-46422A68C728}" type="presParOf" srcId="{7199ADF7-CB37-4FC2-A8C3-3DC964EE2A87}" destId="{DD614D91-AC48-4EC2-AD27-BC843C0E7EC1}" srcOrd="1" destOrd="0" presId="urn:microsoft.com/office/officeart/2005/8/layout/hierarchy1"/>
    <dgm:cxn modelId="{AD68D5D5-BFD1-4011-B144-A2850E07F227}" type="presParOf" srcId="{DD614D91-AC48-4EC2-AD27-BC843C0E7EC1}" destId="{FF72AFE4-3C93-450F-824B-E189853D342F}" srcOrd="0" destOrd="0" presId="urn:microsoft.com/office/officeart/2005/8/layout/hierarchy1"/>
    <dgm:cxn modelId="{AF8F90D2-70DA-41F7-A6E5-0267E78F3E3C}" type="presParOf" srcId="{DD614D91-AC48-4EC2-AD27-BC843C0E7EC1}" destId="{2186FF65-C994-4D4A-B9D4-47D27D5283A5}" srcOrd="1" destOrd="0" presId="urn:microsoft.com/office/officeart/2005/8/layout/hierarchy1"/>
    <dgm:cxn modelId="{D7C00783-E4A0-4A9A-A4B4-48661795FCC7}" type="presParOf" srcId="{2186FF65-C994-4D4A-B9D4-47D27D5283A5}" destId="{0406DB5F-2741-4B0D-9189-DC407430350D}" srcOrd="0" destOrd="0" presId="urn:microsoft.com/office/officeart/2005/8/layout/hierarchy1"/>
    <dgm:cxn modelId="{78DAD20A-C669-46C3-B8B6-B25BC7F3F2BB}" type="presParOf" srcId="{0406DB5F-2741-4B0D-9189-DC407430350D}" destId="{182B77B3-D9D3-4280-8ED6-009673A9EA97}" srcOrd="0" destOrd="0" presId="urn:microsoft.com/office/officeart/2005/8/layout/hierarchy1"/>
    <dgm:cxn modelId="{DC07469A-2F1D-4B8F-93B6-65C62F625DC2}" type="presParOf" srcId="{0406DB5F-2741-4B0D-9189-DC407430350D}" destId="{6AD12D81-B41E-4DC4-8423-FDC0CEE878EE}" srcOrd="1" destOrd="0" presId="urn:microsoft.com/office/officeart/2005/8/layout/hierarchy1"/>
    <dgm:cxn modelId="{B503DFDB-8938-4E61-8E7E-6C1A6FBF8E37}" type="presParOf" srcId="{2186FF65-C994-4D4A-B9D4-47D27D5283A5}" destId="{19EC56D6-3867-4433-B8EF-2670DF055B76}" srcOrd="1" destOrd="0" presId="urn:microsoft.com/office/officeart/2005/8/layout/hierarchy1"/>
    <dgm:cxn modelId="{C1C23196-C021-46B8-9D32-4791C781C62E}" type="presParOf" srcId="{19EC56D6-3867-4433-B8EF-2670DF055B76}" destId="{35961720-9817-4565-B515-67FCC71A9F27}" srcOrd="0" destOrd="0" presId="urn:microsoft.com/office/officeart/2005/8/layout/hierarchy1"/>
    <dgm:cxn modelId="{2EA3CB2D-DF5D-488B-928D-CB3B3A07F4AD}" type="presParOf" srcId="{19EC56D6-3867-4433-B8EF-2670DF055B76}" destId="{0A510DFF-4734-4DB8-B52A-0C908586B85C}" srcOrd="1" destOrd="0" presId="urn:microsoft.com/office/officeart/2005/8/layout/hierarchy1"/>
    <dgm:cxn modelId="{3DAF7100-0939-467D-A9C7-E738E60C5103}" type="presParOf" srcId="{0A510DFF-4734-4DB8-B52A-0C908586B85C}" destId="{D646DA02-F730-43A4-80B0-7FA633F196E4}" srcOrd="0" destOrd="0" presId="urn:microsoft.com/office/officeart/2005/8/layout/hierarchy1"/>
    <dgm:cxn modelId="{0BD4E5F0-4D4C-4C41-87AC-0E8C248DE67A}" type="presParOf" srcId="{D646DA02-F730-43A4-80B0-7FA633F196E4}" destId="{755E53AD-FC9A-4371-BCE2-A82869C8B1EC}" srcOrd="0" destOrd="0" presId="urn:microsoft.com/office/officeart/2005/8/layout/hierarchy1"/>
    <dgm:cxn modelId="{714EC96C-8B43-4B9B-8796-E283350707FD}" type="presParOf" srcId="{D646DA02-F730-43A4-80B0-7FA633F196E4}" destId="{235C62EF-935E-4C00-B0AC-58F2423E8CCA}" srcOrd="1" destOrd="0" presId="urn:microsoft.com/office/officeart/2005/8/layout/hierarchy1"/>
    <dgm:cxn modelId="{61721A9A-84EB-44BD-B09B-C92408BD4B6A}" type="presParOf" srcId="{0A510DFF-4734-4DB8-B52A-0C908586B85C}" destId="{770863B3-72C8-48A3-AE16-8BC42529B379}" srcOrd="1" destOrd="0" presId="urn:microsoft.com/office/officeart/2005/8/layout/hierarchy1"/>
    <dgm:cxn modelId="{36C82AEA-B08F-4BE4-A806-5964CB7B99F0}" type="presParOf" srcId="{DD614D91-AC48-4EC2-AD27-BC843C0E7EC1}" destId="{4E849B88-EDB3-4D3B-81BC-E58FDFADC594}" srcOrd="2" destOrd="0" presId="urn:microsoft.com/office/officeart/2005/8/layout/hierarchy1"/>
    <dgm:cxn modelId="{EAEC56AD-7D0B-4E25-9A93-30C00A0228F0}" type="presParOf" srcId="{DD614D91-AC48-4EC2-AD27-BC843C0E7EC1}" destId="{105B606E-F396-4A08-ACD9-FA959492BCD7}" srcOrd="3" destOrd="0" presId="urn:microsoft.com/office/officeart/2005/8/layout/hierarchy1"/>
    <dgm:cxn modelId="{660015BA-B310-4BA9-9481-193E96F951EC}" type="presParOf" srcId="{105B606E-F396-4A08-ACD9-FA959492BCD7}" destId="{9894EB35-3689-449B-88DC-DE98944C8237}" srcOrd="0" destOrd="0" presId="urn:microsoft.com/office/officeart/2005/8/layout/hierarchy1"/>
    <dgm:cxn modelId="{D053FB39-1135-464E-B686-2AEE57B362F2}" type="presParOf" srcId="{9894EB35-3689-449B-88DC-DE98944C8237}" destId="{3E01FFEF-E9BD-4E5F-87B1-72073092B0B8}" srcOrd="0" destOrd="0" presId="urn:microsoft.com/office/officeart/2005/8/layout/hierarchy1"/>
    <dgm:cxn modelId="{4E6EB344-F725-44BD-B201-6FC4F0E8FCAE}" type="presParOf" srcId="{9894EB35-3689-449B-88DC-DE98944C8237}" destId="{2DD9433C-7348-4D20-A593-BA11D726CE41}" srcOrd="1" destOrd="0" presId="urn:microsoft.com/office/officeart/2005/8/layout/hierarchy1"/>
    <dgm:cxn modelId="{7BD853F7-5937-4875-96EA-4C9B41BD7858}" type="presParOf" srcId="{105B606E-F396-4A08-ACD9-FA959492BCD7}" destId="{1FC2C9DA-BE22-4381-A1E9-B4120C92D367}" srcOrd="1" destOrd="0" presId="urn:microsoft.com/office/officeart/2005/8/layout/hierarchy1"/>
    <dgm:cxn modelId="{00AB1882-2C68-47A4-ADA4-679B3A8C8A16}" type="presParOf" srcId="{1FC2C9DA-BE22-4381-A1E9-B4120C92D367}" destId="{E6AF09C5-CFF1-44CF-862E-25799263645B}" srcOrd="0" destOrd="0" presId="urn:microsoft.com/office/officeart/2005/8/layout/hierarchy1"/>
    <dgm:cxn modelId="{AE5F6676-C831-4AF2-9857-2A840DA07615}" type="presParOf" srcId="{1FC2C9DA-BE22-4381-A1E9-B4120C92D367}" destId="{0EE18467-4398-435D-B92E-575C2F313EDD}" srcOrd="1" destOrd="0" presId="urn:microsoft.com/office/officeart/2005/8/layout/hierarchy1"/>
    <dgm:cxn modelId="{A8494341-5350-41BA-891E-5763F689FED7}" type="presParOf" srcId="{0EE18467-4398-435D-B92E-575C2F313EDD}" destId="{7602ED89-C80E-4F55-8BEF-290B13149297}" srcOrd="0" destOrd="0" presId="urn:microsoft.com/office/officeart/2005/8/layout/hierarchy1"/>
    <dgm:cxn modelId="{491B37E3-056E-4DF7-9ED1-A00FF500736D}" type="presParOf" srcId="{7602ED89-C80E-4F55-8BEF-290B13149297}" destId="{86546862-33B1-4750-A6B8-68EB82C0BF31}" srcOrd="0" destOrd="0" presId="urn:microsoft.com/office/officeart/2005/8/layout/hierarchy1"/>
    <dgm:cxn modelId="{B287BE84-01E5-4794-A55E-0B35BCEBA635}" type="presParOf" srcId="{7602ED89-C80E-4F55-8BEF-290B13149297}" destId="{468AC584-A5F8-49D5-A5B9-3D173A5DB5B4}" srcOrd="1" destOrd="0" presId="urn:microsoft.com/office/officeart/2005/8/layout/hierarchy1"/>
    <dgm:cxn modelId="{AF2522E8-74A4-4B2A-9BB6-48DEF435C732}" type="presParOf" srcId="{0EE18467-4398-435D-B92E-575C2F313EDD}" destId="{33D0DB03-C52C-4825-9EBA-DE3944DF0B31}" srcOrd="1" destOrd="0" presId="urn:microsoft.com/office/officeart/2005/8/layout/hierarchy1"/>
    <dgm:cxn modelId="{38F684C7-307D-4F1B-8A43-637537787365}" type="presParOf" srcId="{DD614D91-AC48-4EC2-AD27-BC843C0E7EC1}" destId="{782CCFF8-8140-46DA-91E5-0963A9324CFE}" srcOrd="4" destOrd="0" presId="urn:microsoft.com/office/officeart/2005/8/layout/hierarchy1"/>
    <dgm:cxn modelId="{60EE4D0C-9147-4941-9EED-303F9C9877BC}" type="presParOf" srcId="{DD614D91-AC48-4EC2-AD27-BC843C0E7EC1}" destId="{B78EED09-E190-4DED-8B25-1591D504DF02}" srcOrd="5" destOrd="0" presId="urn:microsoft.com/office/officeart/2005/8/layout/hierarchy1"/>
    <dgm:cxn modelId="{24A11881-3209-457B-AA4E-F4109D821089}" type="presParOf" srcId="{B78EED09-E190-4DED-8B25-1591D504DF02}" destId="{EA5EEF85-F9CE-4920-8A82-4E18B422CD12}" srcOrd="0" destOrd="0" presId="urn:microsoft.com/office/officeart/2005/8/layout/hierarchy1"/>
    <dgm:cxn modelId="{FECB1066-EB1B-45E9-868B-BB6DF7517929}" type="presParOf" srcId="{EA5EEF85-F9CE-4920-8A82-4E18B422CD12}" destId="{63224866-44AB-4B98-9618-ACED579956C1}" srcOrd="0" destOrd="0" presId="urn:microsoft.com/office/officeart/2005/8/layout/hierarchy1"/>
    <dgm:cxn modelId="{26990B56-C446-493A-92DE-6635D3F7FE0D}" type="presParOf" srcId="{EA5EEF85-F9CE-4920-8A82-4E18B422CD12}" destId="{7A85EBEF-6AB2-4A18-BFA6-F462A16300D0}" srcOrd="1" destOrd="0" presId="urn:microsoft.com/office/officeart/2005/8/layout/hierarchy1"/>
    <dgm:cxn modelId="{58425B85-2FD0-48CA-AE9F-654D52FE5B60}" type="presParOf" srcId="{B78EED09-E190-4DED-8B25-1591D504DF02}" destId="{D7378948-F994-4603-AFB1-1DDDB5F7D84A}" srcOrd="1" destOrd="0" presId="urn:microsoft.com/office/officeart/2005/8/layout/hierarchy1"/>
    <dgm:cxn modelId="{931F9FFA-9467-4470-906A-C6B9F9330F4C}" type="presParOf" srcId="{D7378948-F994-4603-AFB1-1DDDB5F7D84A}" destId="{A8FEF5D9-E377-4CB8-AED9-F23F5BBACAEC}" srcOrd="0" destOrd="0" presId="urn:microsoft.com/office/officeart/2005/8/layout/hierarchy1"/>
    <dgm:cxn modelId="{70B43FE5-B6BC-4616-80AB-80DBCE2B5867}" type="presParOf" srcId="{D7378948-F994-4603-AFB1-1DDDB5F7D84A}" destId="{4822F792-C10B-4857-8AE9-958566A20B80}" srcOrd="1" destOrd="0" presId="urn:microsoft.com/office/officeart/2005/8/layout/hierarchy1"/>
    <dgm:cxn modelId="{E09B4A5C-992E-4A42-8647-1BF9D87B2C8D}" type="presParOf" srcId="{4822F792-C10B-4857-8AE9-958566A20B80}" destId="{5C7744C1-8689-4296-B2FB-3B8EF359FE56}" srcOrd="0" destOrd="0" presId="urn:microsoft.com/office/officeart/2005/8/layout/hierarchy1"/>
    <dgm:cxn modelId="{B05FE548-AD25-4D3D-9B8E-DFA1C22B6423}" type="presParOf" srcId="{5C7744C1-8689-4296-B2FB-3B8EF359FE56}" destId="{8F611D45-F545-4032-A730-AF3C9B0CA4AD}" srcOrd="0" destOrd="0" presId="urn:microsoft.com/office/officeart/2005/8/layout/hierarchy1"/>
    <dgm:cxn modelId="{BA8B1D6B-5EB9-42AB-BE84-0DCEFE582481}" type="presParOf" srcId="{5C7744C1-8689-4296-B2FB-3B8EF359FE56}" destId="{4B26FC7E-85B8-43C4-BFA0-05A2AD310427}" srcOrd="1" destOrd="0" presId="urn:microsoft.com/office/officeart/2005/8/layout/hierarchy1"/>
    <dgm:cxn modelId="{C709730A-0304-45B1-8BE0-88EBF689096D}" type="presParOf" srcId="{4822F792-C10B-4857-8AE9-958566A20B80}" destId="{33BBD949-1FA1-4D22-84F4-1996B8069A4A}" srcOrd="1" destOrd="0" presId="urn:microsoft.com/office/officeart/2005/8/layout/hierarchy1"/>
  </dgm:cxnLst>
  <dgm:bg>
    <a:solidFill>
      <a:schemeClr val="tx2">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C0D35C-5E4C-4105-A37D-A204DC223E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C66EA19-713D-4DB0-95F9-2B196FF89294}">
      <dgm:prSet phldrT="[Metin]" custT="1"/>
      <dgm:spPr>
        <a:solidFill>
          <a:srgbClr val="FF99FF">
            <a:alpha val="90000"/>
          </a:srgbClr>
        </a:solidFill>
      </dgm:spPr>
      <dgm:t>
        <a:bodyPr/>
        <a:lstStyle/>
        <a:p>
          <a:r>
            <a:rPr lang="tr-TR" sz="2400" b="1" dirty="0" smtClean="0"/>
            <a:t>Birinci </a:t>
          </a:r>
          <a:r>
            <a:rPr lang="tr-TR" sz="2400" b="1" smtClean="0"/>
            <a:t>Dünya Savaşı’nda </a:t>
          </a:r>
          <a:r>
            <a:rPr lang="tr-TR" sz="2400" b="1" dirty="0" smtClean="0"/>
            <a:t>Osmanlı</a:t>
          </a:r>
          <a:endParaRPr lang="tr-TR" sz="2400" b="1" dirty="0"/>
        </a:p>
      </dgm:t>
    </dgm:pt>
    <dgm:pt modelId="{00C63E16-356C-4E8F-B7FF-FB783B446EA3}" type="parTrans" cxnId="{01BE24B0-CD1B-4785-9C8D-709D99F2E0D4}">
      <dgm:prSet/>
      <dgm:spPr/>
      <dgm:t>
        <a:bodyPr/>
        <a:lstStyle/>
        <a:p>
          <a:endParaRPr lang="tr-TR" sz="1800"/>
        </a:p>
      </dgm:t>
    </dgm:pt>
    <dgm:pt modelId="{8E1CED3E-113D-4F0B-945E-16E0B4BB1B1D}" type="sibTrans" cxnId="{01BE24B0-CD1B-4785-9C8D-709D99F2E0D4}">
      <dgm:prSet/>
      <dgm:spPr/>
      <dgm:t>
        <a:bodyPr/>
        <a:lstStyle/>
        <a:p>
          <a:endParaRPr lang="tr-TR" sz="1800"/>
        </a:p>
      </dgm:t>
    </dgm:pt>
    <dgm:pt modelId="{B3446F55-17B9-496B-88B5-00A967B3BCBE}">
      <dgm:prSet phldrT="[Metin]" custT="1"/>
      <dgm:spPr>
        <a:solidFill>
          <a:srgbClr val="FFCC99">
            <a:alpha val="90000"/>
          </a:srgbClr>
        </a:solidFill>
      </dgm:spPr>
      <dgm:t>
        <a:bodyPr/>
        <a:lstStyle/>
        <a:p>
          <a:r>
            <a:rPr lang="tr-TR" sz="2400" b="1" dirty="0" smtClean="0"/>
            <a:t>Cepheler</a:t>
          </a:r>
          <a:endParaRPr lang="tr-TR" sz="2400" b="1" dirty="0"/>
        </a:p>
      </dgm:t>
    </dgm:pt>
    <dgm:pt modelId="{6CE8E9CD-7ECE-4FBF-B8DB-371DBB3AF903}" type="parTrans" cxnId="{EF187014-6EE0-4755-B5B2-CD93327FEE48}">
      <dgm:prSet/>
      <dgm:spPr/>
      <dgm:t>
        <a:bodyPr/>
        <a:lstStyle/>
        <a:p>
          <a:endParaRPr lang="tr-TR" sz="1800"/>
        </a:p>
      </dgm:t>
    </dgm:pt>
    <dgm:pt modelId="{D869761F-5BEC-4778-B0D8-453FB728E9A3}" type="sibTrans" cxnId="{EF187014-6EE0-4755-B5B2-CD93327FEE48}">
      <dgm:prSet/>
      <dgm:spPr/>
      <dgm:t>
        <a:bodyPr/>
        <a:lstStyle/>
        <a:p>
          <a:endParaRPr lang="tr-TR" sz="1800"/>
        </a:p>
      </dgm:t>
    </dgm:pt>
    <dgm:pt modelId="{47F457DD-FEDC-4158-A837-6A3EE174C4D5}">
      <dgm:prSet phldrT="[Metin]" custT="1"/>
      <dgm:spPr>
        <a:solidFill>
          <a:srgbClr val="FFCC99">
            <a:alpha val="90000"/>
          </a:srgbClr>
        </a:solidFill>
      </dgm:spPr>
      <dgm:t>
        <a:bodyPr/>
        <a:lstStyle/>
        <a:p>
          <a:r>
            <a:rPr lang="tr-TR" sz="1800" dirty="0" smtClean="0"/>
            <a:t>Kafkas</a:t>
          </a:r>
          <a:endParaRPr lang="tr-TR" sz="1800" dirty="0"/>
        </a:p>
      </dgm:t>
    </dgm:pt>
    <dgm:pt modelId="{02F18196-9798-4F49-8377-02C650B853E4}" type="parTrans" cxnId="{85098365-36C1-4476-8005-36CF9001649D}">
      <dgm:prSet/>
      <dgm:spPr/>
      <dgm:t>
        <a:bodyPr/>
        <a:lstStyle/>
        <a:p>
          <a:endParaRPr lang="tr-TR" sz="1800"/>
        </a:p>
      </dgm:t>
    </dgm:pt>
    <dgm:pt modelId="{2B79F830-5906-442A-8EB0-685AB3494E30}" type="sibTrans" cxnId="{85098365-36C1-4476-8005-36CF9001649D}">
      <dgm:prSet/>
      <dgm:spPr/>
      <dgm:t>
        <a:bodyPr/>
        <a:lstStyle/>
        <a:p>
          <a:endParaRPr lang="tr-TR" sz="1800"/>
        </a:p>
      </dgm:t>
    </dgm:pt>
    <dgm:pt modelId="{4D6D1B96-DA94-4B8C-8347-1A6072755DDA}">
      <dgm:prSet custT="1"/>
      <dgm:spPr>
        <a:solidFill>
          <a:srgbClr val="FFFF00">
            <a:alpha val="90000"/>
          </a:srgbClr>
        </a:solidFill>
      </dgm:spPr>
      <dgm:t>
        <a:bodyPr/>
        <a:lstStyle/>
        <a:p>
          <a:r>
            <a:rPr lang="tr-TR" sz="1800" dirty="0" smtClean="0"/>
            <a:t>Kanal</a:t>
          </a:r>
          <a:endParaRPr lang="tr-TR" sz="1800" dirty="0"/>
        </a:p>
      </dgm:t>
    </dgm:pt>
    <dgm:pt modelId="{8FB736A0-09A3-4BF5-9675-5470A5E20169}" type="parTrans" cxnId="{3601FDB7-1B30-470B-9EFF-194C6E056356}">
      <dgm:prSet/>
      <dgm:spPr/>
      <dgm:t>
        <a:bodyPr/>
        <a:lstStyle/>
        <a:p>
          <a:endParaRPr lang="tr-TR" sz="1800"/>
        </a:p>
      </dgm:t>
    </dgm:pt>
    <dgm:pt modelId="{3826B7D0-362E-4F50-BF63-8061611315C6}" type="sibTrans" cxnId="{3601FDB7-1B30-470B-9EFF-194C6E056356}">
      <dgm:prSet/>
      <dgm:spPr/>
      <dgm:t>
        <a:bodyPr/>
        <a:lstStyle/>
        <a:p>
          <a:endParaRPr lang="tr-TR" sz="1800"/>
        </a:p>
      </dgm:t>
    </dgm:pt>
    <dgm:pt modelId="{2589B868-9EB6-4419-A66B-ADDF0DDB25D9}">
      <dgm:prSet custT="1"/>
      <dgm:spPr>
        <a:solidFill>
          <a:srgbClr val="FF99FF">
            <a:alpha val="90000"/>
          </a:srgbClr>
        </a:solidFill>
      </dgm:spPr>
      <dgm:t>
        <a:bodyPr/>
        <a:lstStyle/>
        <a:p>
          <a:r>
            <a:rPr lang="tr-TR" sz="1800" dirty="0" smtClean="0"/>
            <a:t>Çanakkale</a:t>
          </a:r>
          <a:endParaRPr lang="tr-TR" sz="1800" dirty="0"/>
        </a:p>
      </dgm:t>
    </dgm:pt>
    <dgm:pt modelId="{EE52C401-9BAE-43DD-874A-6BD15E19F62F}" type="parTrans" cxnId="{EDA4E86F-3445-4602-9453-D37DCF21DF6C}">
      <dgm:prSet/>
      <dgm:spPr/>
      <dgm:t>
        <a:bodyPr/>
        <a:lstStyle/>
        <a:p>
          <a:endParaRPr lang="tr-TR" sz="1800"/>
        </a:p>
      </dgm:t>
    </dgm:pt>
    <dgm:pt modelId="{E076E889-54C9-4927-8EBC-23AEAB426BEF}" type="sibTrans" cxnId="{EDA4E86F-3445-4602-9453-D37DCF21DF6C}">
      <dgm:prSet/>
      <dgm:spPr/>
      <dgm:t>
        <a:bodyPr/>
        <a:lstStyle/>
        <a:p>
          <a:endParaRPr lang="tr-TR" sz="1800"/>
        </a:p>
      </dgm:t>
    </dgm:pt>
    <dgm:pt modelId="{1638475A-C67F-4856-9242-B4C405DDD5E8}">
      <dgm:prSet custT="1"/>
      <dgm:spPr>
        <a:solidFill>
          <a:srgbClr val="CCFF66">
            <a:alpha val="90000"/>
          </a:srgbClr>
        </a:solidFill>
      </dgm:spPr>
      <dgm:t>
        <a:bodyPr/>
        <a:lstStyle/>
        <a:p>
          <a:r>
            <a:rPr lang="tr-TR" sz="1800" dirty="0" smtClean="0"/>
            <a:t>Irak</a:t>
          </a:r>
          <a:endParaRPr lang="tr-TR" sz="1800" dirty="0"/>
        </a:p>
      </dgm:t>
    </dgm:pt>
    <dgm:pt modelId="{18E58927-CAED-440E-BE47-8AFE18A69032}" type="parTrans" cxnId="{62EEA569-D8E0-444B-8ECF-E32B30E34701}">
      <dgm:prSet/>
      <dgm:spPr/>
      <dgm:t>
        <a:bodyPr/>
        <a:lstStyle/>
        <a:p>
          <a:endParaRPr lang="tr-TR" sz="1800"/>
        </a:p>
      </dgm:t>
    </dgm:pt>
    <dgm:pt modelId="{6D5EBAFD-5130-472C-861C-0C0E47EFD9F8}" type="sibTrans" cxnId="{62EEA569-D8E0-444B-8ECF-E32B30E34701}">
      <dgm:prSet/>
      <dgm:spPr/>
      <dgm:t>
        <a:bodyPr/>
        <a:lstStyle/>
        <a:p>
          <a:endParaRPr lang="tr-TR" sz="1800"/>
        </a:p>
      </dgm:t>
    </dgm:pt>
    <dgm:pt modelId="{41C5CA54-DF32-490E-BCE2-546540ABE86A}">
      <dgm:prSet custT="1"/>
      <dgm:spPr>
        <a:solidFill>
          <a:schemeClr val="accent4">
            <a:lumMod val="90000"/>
            <a:alpha val="90000"/>
          </a:schemeClr>
        </a:solidFill>
      </dgm:spPr>
      <dgm:t>
        <a:bodyPr/>
        <a:lstStyle/>
        <a:p>
          <a:r>
            <a:rPr lang="tr-TR" sz="1800" dirty="0" smtClean="0"/>
            <a:t>Suriye-Filistin</a:t>
          </a:r>
          <a:endParaRPr lang="tr-TR" sz="1800" dirty="0"/>
        </a:p>
      </dgm:t>
    </dgm:pt>
    <dgm:pt modelId="{9250F9E8-A3A4-42F4-8EF3-029650502569}" type="parTrans" cxnId="{23800CD5-4681-486A-9650-B713225E1CDA}">
      <dgm:prSet/>
      <dgm:spPr/>
      <dgm:t>
        <a:bodyPr/>
        <a:lstStyle/>
        <a:p>
          <a:endParaRPr lang="tr-TR" sz="1800"/>
        </a:p>
      </dgm:t>
    </dgm:pt>
    <dgm:pt modelId="{258AE94F-DFFD-4595-9DDA-613D4A220D86}" type="sibTrans" cxnId="{23800CD5-4681-486A-9650-B713225E1CDA}">
      <dgm:prSet/>
      <dgm:spPr/>
      <dgm:t>
        <a:bodyPr/>
        <a:lstStyle/>
        <a:p>
          <a:endParaRPr lang="tr-TR" sz="1800"/>
        </a:p>
      </dgm:t>
    </dgm:pt>
    <dgm:pt modelId="{76A333F2-8825-4AAA-BBEA-70457B827CF9}">
      <dgm:prSet custT="1"/>
      <dgm:spPr>
        <a:solidFill>
          <a:schemeClr val="accent5">
            <a:lumMod val="40000"/>
            <a:lumOff val="60000"/>
            <a:alpha val="90000"/>
          </a:schemeClr>
        </a:solidFill>
      </dgm:spPr>
      <dgm:t>
        <a:bodyPr/>
        <a:lstStyle/>
        <a:p>
          <a:r>
            <a:rPr lang="tr-TR" sz="1800" dirty="0" smtClean="0"/>
            <a:t>Hicaz</a:t>
          </a:r>
          <a:endParaRPr lang="tr-TR" sz="1800" dirty="0"/>
        </a:p>
      </dgm:t>
    </dgm:pt>
    <dgm:pt modelId="{43A7F945-0E05-4804-A6D2-249309C29FB1}" type="parTrans" cxnId="{9A8F26B9-4FBB-4DD8-A0E8-782187C80E22}">
      <dgm:prSet/>
      <dgm:spPr/>
      <dgm:t>
        <a:bodyPr/>
        <a:lstStyle/>
        <a:p>
          <a:endParaRPr lang="tr-TR" sz="1800"/>
        </a:p>
      </dgm:t>
    </dgm:pt>
    <dgm:pt modelId="{185902EE-075E-43DB-BA04-B0416065B83D}" type="sibTrans" cxnId="{9A8F26B9-4FBB-4DD8-A0E8-782187C80E22}">
      <dgm:prSet/>
      <dgm:spPr/>
      <dgm:t>
        <a:bodyPr/>
        <a:lstStyle/>
        <a:p>
          <a:endParaRPr lang="tr-TR" sz="1800"/>
        </a:p>
      </dgm:t>
    </dgm:pt>
    <dgm:pt modelId="{CFAFFAD7-E1DF-47E6-92A4-1CFE81406C0D}">
      <dgm:prSet custT="1"/>
      <dgm:spPr>
        <a:solidFill>
          <a:schemeClr val="accent6">
            <a:lumMod val="40000"/>
            <a:lumOff val="60000"/>
            <a:alpha val="90000"/>
          </a:schemeClr>
        </a:solidFill>
      </dgm:spPr>
      <dgm:t>
        <a:bodyPr/>
        <a:lstStyle/>
        <a:p>
          <a:r>
            <a:rPr lang="tr-TR" sz="1800" dirty="0" smtClean="0"/>
            <a:t>Yemen</a:t>
          </a:r>
          <a:endParaRPr lang="tr-TR" sz="1800" dirty="0"/>
        </a:p>
      </dgm:t>
    </dgm:pt>
    <dgm:pt modelId="{44E987F4-7EFB-45F0-BB65-DFE8F596FCA8}" type="parTrans" cxnId="{6A0A8B45-CF55-4EC2-AB5F-23DF1F81B939}">
      <dgm:prSet/>
      <dgm:spPr/>
      <dgm:t>
        <a:bodyPr/>
        <a:lstStyle/>
        <a:p>
          <a:endParaRPr lang="tr-TR" sz="1800"/>
        </a:p>
      </dgm:t>
    </dgm:pt>
    <dgm:pt modelId="{CEFC0CEC-F721-4D8B-94F0-FC82C3DB92AE}" type="sibTrans" cxnId="{6A0A8B45-CF55-4EC2-AB5F-23DF1F81B939}">
      <dgm:prSet/>
      <dgm:spPr/>
      <dgm:t>
        <a:bodyPr/>
        <a:lstStyle/>
        <a:p>
          <a:endParaRPr lang="tr-TR" sz="1800"/>
        </a:p>
      </dgm:t>
    </dgm:pt>
    <dgm:pt modelId="{BCF9EEB4-E92F-4B70-8B40-2551A6932D03}">
      <dgm:prSet custT="1"/>
      <dgm:spPr>
        <a:solidFill>
          <a:srgbClr val="FFCC99">
            <a:alpha val="90000"/>
          </a:srgbClr>
        </a:solidFill>
      </dgm:spPr>
      <dgm:t>
        <a:bodyPr/>
        <a:lstStyle/>
        <a:p>
          <a:r>
            <a:rPr lang="tr-TR" sz="1600" dirty="0" smtClean="0"/>
            <a:t>Saldırı Cephesi</a:t>
          </a:r>
        </a:p>
        <a:p>
          <a:r>
            <a:rPr lang="tr-TR" sz="1600" dirty="0" smtClean="0"/>
            <a:t>Ruslara karşı açılan cephe</a:t>
          </a:r>
          <a:endParaRPr lang="tr-TR" sz="1600" dirty="0"/>
        </a:p>
      </dgm:t>
    </dgm:pt>
    <dgm:pt modelId="{F58110D4-CC1C-41B9-806F-6A7A6A598827}" type="parTrans" cxnId="{6B65878A-DB77-4612-90C0-4BF23898A5F9}">
      <dgm:prSet/>
      <dgm:spPr/>
      <dgm:t>
        <a:bodyPr/>
        <a:lstStyle/>
        <a:p>
          <a:endParaRPr lang="tr-TR"/>
        </a:p>
      </dgm:t>
    </dgm:pt>
    <dgm:pt modelId="{65F703DF-9CF7-45D3-B713-79FF684ACCD0}" type="sibTrans" cxnId="{6B65878A-DB77-4612-90C0-4BF23898A5F9}">
      <dgm:prSet/>
      <dgm:spPr/>
      <dgm:t>
        <a:bodyPr/>
        <a:lstStyle/>
        <a:p>
          <a:endParaRPr lang="tr-TR"/>
        </a:p>
      </dgm:t>
    </dgm:pt>
    <dgm:pt modelId="{7D26C33F-3884-4A3A-B425-71779D814891}">
      <dgm:prSet custT="1"/>
      <dgm:spPr>
        <a:solidFill>
          <a:srgbClr val="FFFF00">
            <a:alpha val="90000"/>
          </a:srgbClr>
        </a:solidFill>
      </dgm:spPr>
      <dgm:t>
        <a:bodyPr/>
        <a:lstStyle/>
        <a:p>
          <a:r>
            <a:rPr lang="tr-TR" sz="1600" dirty="0" smtClean="0"/>
            <a:t>Saldırı Cephesi</a:t>
          </a:r>
        </a:p>
        <a:p>
          <a:r>
            <a:rPr lang="tr-TR" sz="1600" dirty="0" smtClean="0"/>
            <a:t>İngilizlere karşı açılan cephe</a:t>
          </a:r>
          <a:endParaRPr lang="tr-TR" sz="1600" dirty="0"/>
        </a:p>
      </dgm:t>
    </dgm:pt>
    <dgm:pt modelId="{728D092C-869D-4A95-AE5E-06C970000977}" type="parTrans" cxnId="{68BE6C54-38B0-4025-AB08-761006C802BF}">
      <dgm:prSet/>
      <dgm:spPr/>
      <dgm:t>
        <a:bodyPr/>
        <a:lstStyle/>
        <a:p>
          <a:endParaRPr lang="tr-TR"/>
        </a:p>
      </dgm:t>
    </dgm:pt>
    <dgm:pt modelId="{194DD6D6-DA52-413F-BE4B-EF6172549911}" type="sibTrans" cxnId="{68BE6C54-38B0-4025-AB08-761006C802BF}">
      <dgm:prSet/>
      <dgm:spPr/>
      <dgm:t>
        <a:bodyPr/>
        <a:lstStyle/>
        <a:p>
          <a:endParaRPr lang="tr-TR"/>
        </a:p>
      </dgm:t>
    </dgm:pt>
    <dgm:pt modelId="{F0E3C7C9-18EE-4D63-9808-C0D5416DE242}">
      <dgm:prSet custT="1"/>
      <dgm:spPr>
        <a:solidFill>
          <a:srgbClr val="FF99FF">
            <a:alpha val="90000"/>
          </a:srgbClr>
        </a:solidFill>
      </dgm:spPr>
      <dgm:t>
        <a:bodyPr/>
        <a:lstStyle/>
        <a:p>
          <a:r>
            <a:rPr lang="tr-TR" sz="1600" dirty="0" smtClean="0"/>
            <a:t>Savunma Cephesi</a:t>
          </a:r>
        </a:p>
        <a:p>
          <a:r>
            <a:rPr lang="tr-TR" sz="1600" dirty="0" smtClean="0"/>
            <a:t>İtilaf Devletlerine karşı açılan cephe</a:t>
          </a:r>
          <a:endParaRPr lang="tr-TR" sz="1600" dirty="0"/>
        </a:p>
      </dgm:t>
    </dgm:pt>
    <dgm:pt modelId="{F0D86243-29E5-40D7-83ED-24D3FF825AFE}" type="parTrans" cxnId="{937A3425-D78F-4BA3-ACD2-EA8FF7A8D822}">
      <dgm:prSet/>
      <dgm:spPr/>
      <dgm:t>
        <a:bodyPr/>
        <a:lstStyle/>
        <a:p>
          <a:endParaRPr lang="tr-TR"/>
        </a:p>
      </dgm:t>
    </dgm:pt>
    <dgm:pt modelId="{F3900B65-24A8-4A58-816E-D983B4238DE2}" type="sibTrans" cxnId="{937A3425-D78F-4BA3-ACD2-EA8FF7A8D822}">
      <dgm:prSet/>
      <dgm:spPr/>
      <dgm:t>
        <a:bodyPr/>
        <a:lstStyle/>
        <a:p>
          <a:endParaRPr lang="tr-TR"/>
        </a:p>
      </dgm:t>
    </dgm:pt>
    <dgm:pt modelId="{254AA7EE-7EBB-4AD8-B152-D6452E4DC0C9}">
      <dgm:prSet custT="1"/>
      <dgm:spPr>
        <a:solidFill>
          <a:srgbClr val="CCFF66">
            <a:alpha val="90000"/>
          </a:srgbClr>
        </a:solidFill>
      </dgm:spPr>
      <dgm:t>
        <a:bodyPr/>
        <a:lstStyle/>
        <a:p>
          <a:r>
            <a:rPr lang="tr-TR" sz="1600" dirty="0" smtClean="0"/>
            <a:t>Savunma cephesi</a:t>
          </a:r>
        </a:p>
        <a:p>
          <a:r>
            <a:rPr lang="tr-TR" sz="1600" dirty="0" smtClean="0"/>
            <a:t>İngilizlere karşı</a:t>
          </a:r>
          <a:endParaRPr lang="tr-TR" sz="1600" dirty="0"/>
        </a:p>
      </dgm:t>
    </dgm:pt>
    <dgm:pt modelId="{8CB70CE5-9AF6-44A9-9D48-3A310A5B873B}" type="parTrans" cxnId="{5FD635C3-0B94-4A21-B08F-3D5298E04384}">
      <dgm:prSet/>
      <dgm:spPr/>
      <dgm:t>
        <a:bodyPr/>
        <a:lstStyle/>
        <a:p>
          <a:endParaRPr lang="tr-TR"/>
        </a:p>
      </dgm:t>
    </dgm:pt>
    <dgm:pt modelId="{5496581C-A2C6-4A7B-B06C-DB6739FD7D3A}" type="sibTrans" cxnId="{5FD635C3-0B94-4A21-B08F-3D5298E04384}">
      <dgm:prSet/>
      <dgm:spPr/>
      <dgm:t>
        <a:bodyPr/>
        <a:lstStyle/>
        <a:p>
          <a:endParaRPr lang="tr-TR"/>
        </a:p>
      </dgm:t>
    </dgm:pt>
    <dgm:pt modelId="{9DA2AFE6-6D61-4FE6-804B-A3A85C17BDF5}">
      <dgm:prSet custT="1"/>
      <dgm:spPr>
        <a:solidFill>
          <a:schemeClr val="accent4">
            <a:lumMod val="90000"/>
            <a:alpha val="90000"/>
          </a:schemeClr>
        </a:solidFill>
      </dgm:spPr>
      <dgm:t>
        <a:bodyPr/>
        <a:lstStyle/>
        <a:p>
          <a:r>
            <a:rPr lang="tr-TR" sz="1600" dirty="0" smtClean="0"/>
            <a:t>Savunma Cephesi</a:t>
          </a:r>
        </a:p>
        <a:p>
          <a:r>
            <a:rPr lang="tr-TR" sz="1600" dirty="0" smtClean="0"/>
            <a:t>İngilizlere karşı</a:t>
          </a:r>
          <a:endParaRPr lang="tr-TR" sz="1600" dirty="0"/>
        </a:p>
      </dgm:t>
    </dgm:pt>
    <dgm:pt modelId="{E36C318D-22E0-4EEA-BD2E-D06E9ADB9EE8}" type="parTrans" cxnId="{29E69B2B-05D2-4DE7-9A92-AAF401877E74}">
      <dgm:prSet/>
      <dgm:spPr/>
      <dgm:t>
        <a:bodyPr/>
        <a:lstStyle/>
        <a:p>
          <a:endParaRPr lang="tr-TR"/>
        </a:p>
      </dgm:t>
    </dgm:pt>
    <dgm:pt modelId="{E9D82D01-C0E6-46AA-BC9E-6BCABB8487DA}" type="sibTrans" cxnId="{29E69B2B-05D2-4DE7-9A92-AAF401877E74}">
      <dgm:prSet/>
      <dgm:spPr/>
      <dgm:t>
        <a:bodyPr/>
        <a:lstStyle/>
        <a:p>
          <a:endParaRPr lang="tr-TR"/>
        </a:p>
      </dgm:t>
    </dgm:pt>
    <dgm:pt modelId="{82C5EDFB-4018-4F86-B3DB-53FCB66D1784}">
      <dgm:prSet custT="1"/>
      <dgm:spPr>
        <a:solidFill>
          <a:schemeClr val="accent5">
            <a:lumMod val="40000"/>
            <a:lumOff val="60000"/>
            <a:alpha val="90000"/>
          </a:schemeClr>
        </a:solidFill>
      </dgm:spPr>
      <dgm:t>
        <a:bodyPr/>
        <a:lstStyle/>
        <a:p>
          <a:r>
            <a:rPr lang="tr-TR" sz="1600" dirty="0" smtClean="0"/>
            <a:t>Savunma Cephesi</a:t>
          </a:r>
        </a:p>
        <a:p>
          <a:r>
            <a:rPr lang="tr-TR" sz="1600" dirty="0" smtClean="0"/>
            <a:t>İngiliz ve Araplara karşı</a:t>
          </a:r>
          <a:endParaRPr lang="tr-TR" sz="1600" dirty="0"/>
        </a:p>
      </dgm:t>
    </dgm:pt>
    <dgm:pt modelId="{72C22F1B-C049-4123-9F03-8AA28639814D}" type="parTrans" cxnId="{B012075A-E607-44B8-8639-521E9BBF4F68}">
      <dgm:prSet/>
      <dgm:spPr/>
      <dgm:t>
        <a:bodyPr/>
        <a:lstStyle/>
        <a:p>
          <a:endParaRPr lang="tr-TR"/>
        </a:p>
      </dgm:t>
    </dgm:pt>
    <dgm:pt modelId="{89635787-15FA-4ADF-BDC6-583043E00A97}" type="sibTrans" cxnId="{B012075A-E607-44B8-8639-521E9BBF4F68}">
      <dgm:prSet/>
      <dgm:spPr/>
      <dgm:t>
        <a:bodyPr/>
        <a:lstStyle/>
        <a:p>
          <a:endParaRPr lang="tr-TR"/>
        </a:p>
      </dgm:t>
    </dgm:pt>
    <dgm:pt modelId="{3DE403B9-6D01-43B7-BEA2-478637878B1C}">
      <dgm:prSet custT="1"/>
      <dgm:spPr>
        <a:solidFill>
          <a:schemeClr val="accent6">
            <a:lumMod val="40000"/>
            <a:lumOff val="60000"/>
            <a:alpha val="90000"/>
          </a:schemeClr>
        </a:solidFill>
      </dgm:spPr>
      <dgm:t>
        <a:bodyPr/>
        <a:lstStyle/>
        <a:p>
          <a:r>
            <a:rPr lang="tr-TR" sz="1600" dirty="0" smtClean="0"/>
            <a:t>İngilizlere karşı</a:t>
          </a:r>
          <a:endParaRPr lang="tr-TR" sz="1600" dirty="0"/>
        </a:p>
      </dgm:t>
    </dgm:pt>
    <dgm:pt modelId="{D9B61C04-186F-4402-894A-A4B71EF40F31}" type="parTrans" cxnId="{E60C9D38-3970-4621-9229-97AC245C9459}">
      <dgm:prSet/>
      <dgm:spPr/>
      <dgm:t>
        <a:bodyPr/>
        <a:lstStyle/>
        <a:p>
          <a:endParaRPr lang="tr-TR"/>
        </a:p>
      </dgm:t>
    </dgm:pt>
    <dgm:pt modelId="{491D7598-0307-4998-9619-248FE4AD131D}" type="sibTrans" cxnId="{E60C9D38-3970-4621-9229-97AC245C9459}">
      <dgm:prSet/>
      <dgm:spPr/>
      <dgm:t>
        <a:bodyPr/>
        <a:lstStyle/>
        <a:p>
          <a:endParaRPr lang="tr-TR"/>
        </a:p>
      </dgm:t>
    </dgm:pt>
    <dgm:pt modelId="{84DB1BE9-DEEA-40D8-84B4-2EE71147F26D}">
      <dgm:prSet/>
      <dgm:spPr>
        <a:solidFill>
          <a:schemeClr val="accent4">
            <a:lumMod val="75000"/>
            <a:alpha val="90000"/>
          </a:schemeClr>
        </a:solidFill>
      </dgm:spPr>
      <dgm:t>
        <a:bodyPr/>
        <a:lstStyle/>
        <a:p>
          <a:r>
            <a:rPr lang="tr-TR" b="1" smtClean="0">
              <a:solidFill>
                <a:srgbClr val="FF0000"/>
              </a:solidFill>
            </a:rPr>
            <a:t>Esat Paşa</a:t>
          </a:r>
          <a:endParaRPr lang="tr-TR" b="1">
            <a:solidFill>
              <a:srgbClr val="FF0000"/>
            </a:solidFill>
          </a:endParaRPr>
        </a:p>
      </dgm:t>
    </dgm:pt>
    <dgm:pt modelId="{330F9784-CA3A-4800-B4E8-38CB2E4F4D69}" type="parTrans" cxnId="{DA85FC1E-8525-47D2-AB38-C430F8C49C8D}">
      <dgm:prSet/>
      <dgm:spPr/>
      <dgm:t>
        <a:bodyPr/>
        <a:lstStyle/>
        <a:p>
          <a:endParaRPr lang="tr-TR"/>
        </a:p>
      </dgm:t>
    </dgm:pt>
    <dgm:pt modelId="{FA16A5F4-2113-4D74-ADAA-6A5CA97F7F6E}" type="sibTrans" cxnId="{DA85FC1E-8525-47D2-AB38-C430F8C49C8D}">
      <dgm:prSet/>
      <dgm:spPr/>
      <dgm:t>
        <a:bodyPr/>
        <a:lstStyle/>
        <a:p>
          <a:endParaRPr lang="tr-TR"/>
        </a:p>
      </dgm:t>
    </dgm:pt>
    <dgm:pt modelId="{E549E587-4BB1-4EAD-830C-E7C254F77FA8}" type="pres">
      <dgm:prSet presAssocID="{49C0D35C-5E4C-4105-A37D-A204DC223E9D}" presName="hierChild1" presStyleCnt="0">
        <dgm:presLayoutVars>
          <dgm:chPref val="1"/>
          <dgm:dir/>
          <dgm:animOne val="branch"/>
          <dgm:animLvl val="lvl"/>
          <dgm:resizeHandles/>
        </dgm:presLayoutVars>
      </dgm:prSet>
      <dgm:spPr/>
      <dgm:t>
        <a:bodyPr/>
        <a:lstStyle/>
        <a:p>
          <a:endParaRPr lang="tr-TR"/>
        </a:p>
      </dgm:t>
    </dgm:pt>
    <dgm:pt modelId="{C5C22AA3-83EB-407F-8155-451E8713D7C1}" type="pres">
      <dgm:prSet presAssocID="{AC66EA19-713D-4DB0-95F9-2B196FF89294}" presName="hierRoot1" presStyleCnt="0"/>
      <dgm:spPr/>
    </dgm:pt>
    <dgm:pt modelId="{7E867BF7-7BBB-469F-8839-CC40F82574B2}" type="pres">
      <dgm:prSet presAssocID="{AC66EA19-713D-4DB0-95F9-2B196FF89294}" presName="composite" presStyleCnt="0"/>
      <dgm:spPr/>
    </dgm:pt>
    <dgm:pt modelId="{62ACB149-D395-4045-80DF-7EBF59BCF5F4}" type="pres">
      <dgm:prSet presAssocID="{AC66EA19-713D-4DB0-95F9-2B196FF89294}" presName="background" presStyleLbl="node0" presStyleIdx="0" presStyleCnt="2"/>
      <dgm:spPr/>
    </dgm:pt>
    <dgm:pt modelId="{27F573C8-A540-404A-9C29-59BC3213B9D3}" type="pres">
      <dgm:prSet presAssocID="{AC66EA19-713D-4DB0-95F9-2B196FF89294}" presName="text" presStyleLbl="fgAcc0" presStyleIdx="0" presStyleCnt="2" custScaleX="441879">
        <dgm:presLayoutVars>
          <dgm:chPref val="3"/>
        </dgm:presLayoutVars>
      </dgm:prSet>
      <dgm:spPr/>
      <dgm:t>
        <a:bodyPr/>
        <a:lstStyle/>
        <a:p>
          <a:endParaRPr lang="tr-TR"/>
        </a:p>
      </dgm:t>
    </dgm:pt>
    <dgm:pt modelId="{7862B042-818B-4D8D-A14A-5B20C9383150}" type="pres">
      <dgm:prSet presAssocID="{AC66EA19-713D-4DB0-95F9-2B196FF89294}" presName="hierChild2" presStyleCnt="0"/>
      <dgm:spPr/>
    </dgm:pt>
    <dgm:pt modelId="{5EDE8609-CE41-414C-BBAD-A4F3A9747E68}" type="pres">
      <dgm:prSet presAssocID="{6CE8E9CD-7ECE-4FBF-B8DB-371DBB3AF903}" presName="Name10" presStyleLbl="parChTrans1D2" presStyleIdx="0" presStyleCnt="1"/>
      <dgm:spPr/>
      <dgm:t>
        <a:bodyPr/>
        <a:lstStyle/>
        <a:p>
          <a:endParaRPr lang="tr-TR"/>
        </a:p>
      </dgm:t>
    </dgm:pt>
    <dgm:pt modelId="{D7FFE5D2-B7EC-43BB-B185-023664A3A905}" type="pres">
      <dgm:prSet presAssocID="{B3446F55-17B9-496B-88B5-00A967B3BCBE}" presName="hierRoot2" presStyleCnt="0"/>
      <dgm:spPr/>
    </dgm:pt>
    <dgm:pt modelId="{64F84617-2E2A-41B8-969B-E0AC54E0F08B}" type="pres">
      <dgm:prSet presAssocID="{B3446F55-17B9-496B-88B5-00A967B3BCBE}" presName="composite2" presStyleCnt="0"/>
      <dgm:spPr/>
    </dgm:pt>
    <dgm:pt modelId="{C85CBF13-82F1-4110-B285-59B52397FB69}" type="pres">
      <dgm:prSet presAssocID="{B3446F55-17B9-496B-88B5-00A967B3BCBE}" presName="background2" presStyleLbl="node2" presStyleIdx="0" presStyleCnt="1"/>
      <dgm:spPr/>
    </dgm:pt>
    <dgm:pt modelId="{16F3990C-E41B-40B2-AD78-4DD0000D4028}" type="pres">
      <dgm:prSet presAssocID="{B3446F55-17B9-496B-88B5-00A967B3BCBE}" presName="text2" presStyleLbl="fgAcc2" presStyleIdx="0" presStyleCnt="1" custScaleX="228707">
        <dgm:presLayoutVars>
          <dgm:chPref val="3"/>
        </dgm:presLayoutVars>
      </dgm:prSet>
      <dgm:spPr/>
      <dgm:t>
        <a:bodyPr/>
        <a:lstStyle/>
        <a:p>
          <a:endParaRPr lang="tr-TR"/>
        </a:p>
      </dgm:t>
    </dgm:pt>
    <dgm:pt modelId="{C3A53672-A7F3-4014-8002-4D779F0C2A27}" type="pres">
      <dgm:prSet presAssocID="{B3446F55-17B9-496B-88B5-00A967B3BCBE}" presName="hierChild3" presStyleCnt="0"/>
      <dgm:spPr/>
    </dgm:pt>
    <dgm:pt modelId="{138046ED-BB23-4390-9D30-D5C23E6E1CAE}" type="pres">
      <dgm:prSet presAssocID="{02F18196-9798-4F49-8377-02C650B853E4}" presName="Name17" presStyleLbl="parChTrans1D3" presStyleIdx="0" presStyleCnt="7"/>
      <dgm:spPr/>
      <dgm:t>
        <a:bodyPr/>
        <a:lstStyle/>
        <a:p>
          <a:endParaRPr lang="tr-TR"/>
        </a:p>
      </dgm:t>
    </dgm:pt>
    <dgm:pt modelId="{A656CF94-63FA-4E2B-85EF-87C2EDA96038}" type="pres">
      <dgm:prSet presAssocID="{47F457DD-FEDC-4158-A837-6A3EE174C4D5}" presName="hierRoot3" presStyleCnt="0"/>
      <dgm:spPr/>
    </dgm:pt>
    <dgm:pt modelId="{814263A2-B8D0-4EA8-BD2C-34D3019D7108}" type="pres">
      <dgm:prSet presAssocID="{47F457DD-FEDC-4158-A837-6A3EE174C4D5}" presName="composite3" presStyleCnt="0"/>
      <dgm:spPr/>
    </dgm:pt>
    <dgm:pt modelId="{A40765E9-260F-413C-9DE1-50E1A6C4B2D4}" type="pres">
      <dgm:prSet presAssocID="{47F457DD-FEDC-4158-A837-6A3EE174C4D5}" presName="background3" presStyleLbl="node3" presStyleIdx="0" presStyleCnt="7"/>
      <dgm:spPr/>
    </dgm:pt>
    <dgm:pt modelId="{77F3E1D6-E0D0-46FB-8841-C15380FC7E7D}" type="pres">
      <dgm:prSet presAssocID="{47F457DD-FEDC-4158-A837-6A3EE174C4D5}" presName="text3" presStyleLbl="fgAcc3" presStyleIdx="0" presStyleCnt="7">
        <dgm:presLayoutVars>
          <dgm:chPref val="3"/>
        </dgm:presLayoutVars>
      </dgm:prSet>
      <dgm:spPr/>
      <dgm:t>
        <a:bodyPr/>
        <a:lstStyle/>
        <a:p>
          <a:endParaRPr lang="tr-TR"/>
        </a:p>
      </dgm:t>
    </dgm:pt>
    <dgm:pt modelId="{75E92ADD-495B-4039-9574-7EF2C39E7DDD}" type="pres">
      <dgm:prSet presAssocID="{47F457DD-FEDC-4158-A837-6A3EE174C4D5}" presName="hierChild4" presStyleCnt="0"/>
      <dgm:spPr/>
    </dgm:pt>
    <dgm:pt modelId="{0C18E84D-B654-4ABE-AC62-4A24CFEC1C35}" type="pres">
      <dgm:prSet presAssocID="{F58110D4-CC1C-41B9-806F-6A7A6A598827}" presName="Name23" presStyleLbl="parChTrans1D4" presStyleIdx="0" presStyleCnt="7"/>
      <dgm:spPr/>
      <dgm:t>
        <a:bodyPr/>
        <a:lstStyle/>
        <a:p>
          <a:endParaRPr lang="tr-TR"/>
        </a:p>
      </dgm:t>
    </dgm:pt>
    <dgm:pt modelId="{BAAC0962-0657-4760-BF01-08FC21794FE3}" type="pres">
      <dgm:prSet presAssocID="{BCF9EEB4-E92F-4B70-8B40-2551A6932D03}" presName="hierRoot4" presStyleCnt="0"/>
      <dgm:spPr/>
    </dgm:pt>
    <dgm:pt modelId="{8A1E15D6-385C-43F8-8DA3-455D439EF218}" type="pres">
      <dgm:prSet presAssocID="{BCF9EEB4-E92F-4B70-8B40-2551A6932D03}" presName="composite4" presStyleCnt="0"/>
      <dgm:spPr/>
    </dgm:pt>
    <dgm:pt modelId="{55658EB4-B1C6-4F6C-B43C-BF995AA3E495}" type="pres">
      <dgm:prSet presAssocID="{BCF9EEB4-E92F-4B70-8B40-2551A6932D03}" presName="background4" presStyleLbl="node4" presStyleIdx="0" presStyleCnt="7"/>
      <dgm:spPr/>
    </dgm:pt>
    <dgm:pt modelId="{BC64DE9C-F0FC-4482-B184-7284D123A85D}" type="pres">
      <dgm:prSet presAssocID="{BCF9EEB4-E92F-4B70-8B40-2551A6932D03}" presName="text4" presStyleLbl="fgAcc4" presStyleIdx="0" presStyleCnt="7" custScaleX="93252" custScaleY="236015">
        <dgm:presLayoutVars>
          <dgm:chPref val="3"/>
        </dgm:presLayoutVars>
      </dgm:prSet>
      <dgm:spPr/>
      <dgm:t>
        <a:bodyPr/>
        <a:lstStyle/>
        <a:p>
          <a:endParaRPr lang="tr-TR"/>
        </a:p>
      </dgm:t>
    </dgm:pt>
    <dgm:pt modelId="{33036F3D-7847-4549-BC1A-96780D2F0F0D}" type="pres">
      <dgm:prSet presAssocID="{BCF9EEB4-E92F-4B70-8B40-2551A6932D03}" presName="hierChild5" presStyleCnt="0"/>
      <dgm:spPr/>
    </dgm:pt>
    <dgm:pt modelId="{D7450019-F9E1-44AB-A777-903FE5DEED00}" type="pres">
      <dgm:prSet presAssocID="{8FB736A0-09A3-4BF5-9675-5470A5E20169}" presName="Name17" presStyleLbl="parChTrans1D3" presStyleIdx="1" presStyleCnt="7"/>
      <dgm:spPr/>
      <dgm:t>
        <a:bodyPr/>
        <a:lstStyle/>
        <a:p>
          <a:endParaRPr lang="tr-TR"/>
        </a:p>
      </dgm:t>
    </dgm:pt>
    <dgm:pt modelId="{7CAD3CEF-D52D-418C-AEA5-43FD25C3226E}" type="pres">
      <dgm:prSet presAssocID="{4D6D1B96-DA94-4B8C-8347-1A6072755DDA}" presName="hierRoot3" presStyleCnt="0"/>
      <dgm:spPr/>
    </dgm:pt>
    <dgm:pt modelId="{B141834A-DE3E-46C4-848E-13B543B1798C}" type="pres">
      <dgm:prSet presAssocID="{4D6D1B96-DA94-4B8C-8347-1A6072755DDA}" presName="composite3" presStyleCnt="0"/>
      <dgm:spPr/>
    </dgm:pt>
    <dgm:pt modelId="{EC9729B8-D566-4C12-BAF9-52CED801CCDA}" type="pres">
      <dgm:prSet presAssocID="{4D6D1B96-DA94-4B8C-8347-1A6072755DDA}" presName="background3" presStyleLbl="node3" presStyleIdx="1" presStyleCnt="7"/>
      <dgm:spPr/>
    </dgm:pt>
    <dgm:pt modelId="{1FEBA6D2-E395-4FD5-81A3-E1B41F0EB450}" type="pres">
      <dgm:prSet presAssocID="{4D6D1B96-DA94-4B8C-8347-1A6072755DDA}" presName="text3" presStyleLbl="fgAcc3" presStyleIdx="1" presStyleCnt="7">
        <dgm:presLayoutVars>
          <dgm:chPref val="3"/>
        </dgm:presLayoutVars>
      </dgm:prSet>
      <dgm:spPr/>
      <dgm:t>
        <a:bodyPr/>
        <a:lstStyle/>
        <a:p>
          <a:endParaRPr lang="tr-TR"/>
        </a:p>
      </dgm:t>
    </dgm:pt>
    <dgm:pt modelId="{163B6373-202C-4E28-941E-BF9D199C39CB}" type="pres">
      <dgm:prSet presAssocID="{4D6D1B96-DA94-4B8C-8347-1A6072755DDA}" presName="hierChild4" presStyleCnt="0"/>
      <dgm:spPr/>
    </dgm:pt>
    <dgm:pt modelId="{8D23ABDA-FA7A-40D1-9ADE-2DE392759CE7}" type="pres">
      <dgm:prSet presAssocID="{728D092C-869D-4A95-AE5E-06C970000977}" presName="Name23" presStyleLbl="parChTrans1D4" presStyleIdx="1" presStyleCnt="7"/>
      <dgm:spPr/>
      <dgm:t>
        <a:bodyPr/>
        <a:lstStyle/>
        <a:p>
          <a:endParaRPr lang="tr-TR"/>
        </a:p>
      </dgm:t>
    </dgm:pt>
    <dgm:pt modelId="{4853036A-2F95-44F3-BCC1-82FAF42A8EE9}" type="pres">
      <dgm:prSet presAssocID="{7D26C33F-3884-4A3A-B425-71779D814891}" presName="hierRoot4" presStyleCnt="0"/>
      <dgm:spPr/>
    </dgm:pt>
    <dgm:pt modelId="{ECC3EF52-B152-4EAD-919C-C229362377C0}" type="pres">
      <dgm:prSet presAssocID="{7D26C33F-3884-4A3A-B425-71779D814891}" presName="composite4" presStyleCnt="0"/>
      <dgm:spPr/>
    </dgm:pt>
    <dgm:pt modelId="{EC497CD2-BD49-46C1-8254-E5B2B46C7BEB}" type="pres">
      <dgm:prSet presAssocID="{7D26C33F-3884-4A3A-B425-71779D814891}" presName="background4" presStyleLbl="node4" presStyleIdx="1" presStyleCnt="7"/>
      <dgm:spPr/>
    </dgm:pt>
    <dgm:pt modelId="{8EE18393-4D21-4D27-BCD9-0D1314C759FB}" type="pres">
      <dgm:prSet presAssocID="{7D26C33F-3884-4A3A-B425-71779D814891}" presName="text4" presStyleLbl="fgAcc4" presStyleIdx="1" presStyleCnt="7" custScaleX="93252" custScaleY="236015">
        <dgm:presLayoutVars>
          <dgm:chPref val="3"/>
        </dgm:presLayoutVars>
      </dgm:prSet>
      <dgm:spPr/>
      <dgm:t>
        <a:bodyPr/>
        <a:lstStyle/>
        <a:p>
          <a:endParaRPr lang="tr-TR"/>
        </a:p>
      </dgm:t>
    </dgm:pt>
    <dgm:pt modelId="{2BCBDD79-79ED-44FC-9C95-DD078A36A8CF}" type="pres">
      <dgm:prSet presAssocID="{7D26C33F-3884-4A3A-B425-71779D814891}" presName="hierChild5" presStyleCnt="0"/>
      <dgm:spPr/>
    </dgm:pt>
    <dgm:pt modelId="{4C6FB3BE-D795-4B9D-B9ED-2B363FAE9F56}" type="pres">
      <dgm:prSet presAssocID="{EE52C401-9BAE-43DD-874A-6BD15E19F62F}" presName="Name17" presStyleLbl="parChTrans1D3" presStyleIdx="2" presStyleCnt="7"/>
      <dgm:spPr/>
      <dgm:t>
        <a:bodyPr/>
        <a:lstStyle/>
        <a:p>
          <a:endParaRPr lang="tr-TR"/>
        </a:p>
      </dgm:t>
    </dgm:pt>
    <dgm:pt modelId="{F73748E1-CD59-4054-997F-83918B205B1B}" type="pres">
      <dgm:prSet presAssocID="{2589B868-9EB6-4419-A66B-ADDF0DDB25D9}" presName="hierRoot3" presStyleCnt="0"/>
      <dgm:spPr/>
    </dgm:pt>
    <dgm:pt modelId="{454A27B8-ED76-4CD8-AC5A-AFC45FFB8CD3}" type="pres">
      <dgm:prSet presAssocID="{2589B868-9EB6-4419-A66B-ADDF0DDB25D9}" presName="composite3" presStyleCnt="0"/>
      <dgm:spPr/>
    </dgm:pt>
    <dgm:pt modelId="{6E235599-D51B-476A-945B-B99AFEDB1166}" type="pres">
      <dgm:prSet presAssocID="{2589B868-9EB6-4419-A66B-ADDF0DDB25D9}" presName="background3" presStyleLbl="node3" presStyleIdx="2" presStyleCnt="7"/>
      <dgm:spPr/>
    </dgm:pt>
    <dgm:pt modelId="{735585DD-DC1D-4D95-A186-3D1F7756E7EC}" type="pres">
      <dgm:prSet presAssocID="{2589B868-9EB6-4419-A66B-ADDF0DDB25D9}" presName="text3" presStyleLbl="fgAcc3" presStyleIdx="2" presStyleCnt="7">
        <dgm:presLayoutVars>
          <dgm:chPref val="3"/>
        </dgm:presLayoutVars>
      </dgm:prSet>
      <dgm:spPr/>
      <dgm:t>
        <a:bodyPr/>
        <a:lstStyle/>
        <a:p>
          <a:endParaRPr lang="tr-TR"/>
        </a:p>
      </dgm:t>
    </dgm:pt>
    <dgm:pt modelId="{9CCEEDAD-077B-401E-BE05-B575C92FEE10}" type="pres">
      <dgm:prSet presAssocID="{2589B868-9EB6-4419-A66B-ADDF0DDB25D9}" presName="hierChild4" presStyleCnt="0"/>
      <dgm:spPr/>
    </dgm:pt>
    <dgm:pt modelId="{9A2ADC48-52D1-482F-9A5D-EE7D2C101A27}" type="pres">
      <dgm:prSet presAssocID="{F0D86243-29E5-40D7-83ED-24D3FF825AFE}" presName="Name23" presStyleLbl="parChTrans1D4" presStyleIdx="2" presStyleCnt="7"/>
      <dgm:spPr/>
      <dgm:t>
        <a:bodyPr/>
        <a:lstStyle/>
        <a:p>
          <a:endParaRPr lang="tr-TR"/>
        </a:p>
      </dgm:t>
    </dgm:pt>
    <dgm:pt modelId="{3802FB36-7643-42AB-8E80-66625C2B1C36}" type="pres">
      <dgm:prSet presAssocID="{F0E3C7C9-18EE-4D63-9808-C0D5416DE242}" presName="hierRoot4" presStyleCnt="0"/>
      <dgm:spPr/>
    </dgm:pt>
    <dgm:pt modelId="{CDC1949B-E929-426B-8B2C-310F842F94F5}" type="pres">
      <dgm:prSet presAssocID="{F0E3C7C9-18EE-4D63-9808-C0D5416DE242}" presName="composite4" presStyleCnt="0"/>
      <dgm:spPr/>
    </dgm:pt>
    <dgm:pt modelId="{A4B95FCA-FAE2-45EA-B301-59D319F5353D}" type="pres">
      <dgm:prSet presAssocID="{F0E3C7C9-18EE-4D63-9808-C0D5416DE242}" presName="background4" presStyleLbl="node4" presStyleIdx="2" presStyleCnt="7"/>
      <dgm:spPr/>
    </dgm:pt>
    <dgm:pt modelId="{D641705C-A367-4014-86A7-98FEA3F8E9A6}" type="pres">
      <dgm:prSet presAssocID="{F0E3C7C9-18EE-4D63-9808-C0D5416DE242}" presName="text4" presStyleLbl="fgAcc4" presStyleIdx="2" presStyleCnt="7" custScaleX="93252" custScaleY="236015">
        <dgm:presLayoutVars>
          <dgm:chPref val="3"/>
        </dgm:presLayoutVars>
      </dgm:prSet>
      <dgm:spPr/>
      <dgm:t>
        <a:bodyPr/>
        <a:lstStyle/>
        <a:p>
          <a:endParaRPr lang="tr-TR"/>
        </a:p>
      </dgm:t>
    </dgm:pt>
    <dgm:pt modelId="{BA79992D-7D61-4674-B437-315B7CDE72BC}" type="pres">
      <dgm:prSet presAssocID="{F0E3C7C9-18EE-4D63-9808-C0D5416DE242}" presName="hierChild5" presStyleCnt="0"/>
      <dgm:spPr/>
    </dgm:pt>
    <dgm:pt modelId="{ED5D330D-A64B-4236-B09C-DA3D8EEA6F66}" type="pres">
      <dgm:prSet presAssocID="{18E58927-CAED-440E-BE47-8AFE18A69032}" presName="Name17" presStyleLbl="parChTrans1D3" presStyleIdx="3" presStyleCnt="7"/>
      <dgm:spPr/>
      <dgm:t>
        <a:bodyPr/>
        <a:lstStyle/>
        <a:p>
          <a:endParaRPr lang="tr-TR"/>
        </a:p>
      </dgm:t>
    </dgm:pt>
    <dgm:pt modelId="{3449ADB9-E6BF-4AE5-B6CB-77E3DFB61105}" type="pres">
      <dgm:prSet presAssocID="{1638475A-C67F-4856-9242-B4C405DDD5E8}" presName="hierRoot3" presStyleCnt="0"/>
      <dgm:spPr/>
    </dgm:pt>
    <dgm:pt modelId="{51707D6B-E5B0-46C0-AB92-98F43714B5C3}" type="pres">
      <dgm:prSet presAssocID="{1638475A-C67F-4856-9242-B4C405DDD5E8}" presName="composite3" presStyleCnt="0"/>
      <dgm:spPr/>
    </dgm:pt>
    <dgm:pt modelId="{B3DD12FB-7A5F-4526-95BB-391C84781F86}" type="pres">
      <dgm:prSet presAssocID="{1638475A-C67F-4856-9242-B4C405DDD5E8}" presName="background3" presStyleLbl="node3" presStyleIdx="3" presStyleCnt="7"/>
      <dgm:spPr/>
    </dgm:pt>
    <dgm:pt modelId="{30179E64-8F7C-4A5F-B91A-AE5E48B33E11}" type="pres">
      <dgm:prSet presAssocID="{1638475A-C67F-4856-9242-B4C405DDD5E8}" presName="text3" presStyleLbl="fgAcc3" presStyleIdx="3" presStyleCnt="7">
        <dgm:presLayoutVars>
          <dgm:chPref val="3"/>
        </dgm:presLayoutVars>
      </dgm:prSet>
      <dgm:spPr/>
      <dgm:t>
        <a:bodyPr/>
        <a:lstStyle/>
        <a:p>
          <a:endParaRPr lang="tr-TR"/>
        </a:p>
      </dgm:t>
    </dgm:pt>
    <dgm:pt modelId="{CD1299D5-3210-489F-90CD-707603C6C21B}" type="pres">
      <dgm:prSet presAssocID="{1638475A-C67F-4856-9242-B4C405DDD5E8}" presName="hierChild4" presStyleCnt="0"/>
      <dgm:spPr/>
    </dgm:pt>
    <dgm:pt modelId="{8A5E47E7-4536-4156-AF18-F96037E4651F}" type="pres">
      <dgm:prSet presAssocID="{8CB70CE5-9AF6-44A9-9D48-3A310A5B873B}" presName="Name23" presStyleLbl="parChTrans1D4" presStyleIdx="3" presStyleCnt="7"/>
      <dgm:spPr/>
      <dgm:t>
        <a:bodyPr/>
        <a:lstStyle/>
        <a:p>
          <a:endParaRPr lang="tr-TR"/>
        </a:p>
      </dgm:t>
    </dgm:pt>
    <dgm:pt modelId="{870FDA68-40FE-4E2B-9FA3-F205073F02A6}" type="pres">
      <dgm:prSet presAssocID="{254AA7EE-7EBB-4AD8-B152-D6452E4DC0C9}" presName="hierRoot4" presStyleCnt="0"/>
      <dgm:spPr/>
    </dgm:pt>
    <dgm:pt modelId="{8FD68BA4-F266-4734-8DE4-393F88B239E5}" type="pres">
      <dgm:prSet presAssocID="{254AA7EE-7EBB-4AD8-B152-D6452E4DC0C9}" presName="composite4" presStyleCnt="0"/>
      <dgm:spPr/>
    </dgm:pt>
    <dgm:pt modelId="{828CB384-34CC-4341-BB0E-F93D28F75648}" type="pres">
      <dgm:prSet presAssocID="{254AA7EE-7EBB-4AD8-B152-D6452E4DC0C9}" presName="background4" presStyleLbl="node4" presStyleIdx="3" presStyleCnt="7"/>
      <dgm:spPr/>
    </dgm:pt>
    <dgm:pt modelId="{B7504223-FA9D-4AAE-AB5D-54A839E0B5CE}" type="pres">
      <dgm:prSet presAssocID="{254AA7EE-7EBB-4AD8-B152-D6452E4DC0C9}" presName="text4" presStyleLbl="fgAcc4" presStyleIdx="3" presStyleCnt="7" custScaleX="93252" custScaleY="236015">
        <dgm:presLayoutVars>
          <dgm:chPref val="3"/>
        </dgm:presLayoutVars>
      </dgm:prSet>
      <dgm:spPr/>
      <dgm:t>
        <a:bodyPr/>
        <a:lstStyle/>
        <a:p>
          <a:endParaRPr lang="tr-TR"/>
        </a:p>
      </dgm:t>
    </dgm:pt>
    <dgm:pt modelId="{7D0B08FD-27CF-464A-B86A-EDAEDEA03553}" type="pres">
      <dgm:prSet presAssocID="{254AA7EE-7EBB-4AD8-B152-D6452E4DC0C9}" presName="hierChild5" presStyleCnt="0"/>
      <dgm:spPr/>
    </dgm:pt>
    <dgm:pt modelId="{BB03B53E-0683-4C82-81EA-4125CB321797}" type="pres">
      <dgm:prSet presAssocID="{9250F9E8-A3A4-42F4-8EF3-029650502569}" presName="Name17" presStyleLbl="parChTrans1D3" presStyleIdx="4" presStyleCnt="7"/>
      <dgm:spPr/>
      <dgm:t>
        <a:bodyPr/>
        <a:lstStyle/>
        <a:p>
          <a:endParaRPr lang="tr-TR"/>
        </a:p>
      </dgm:t>
    </dgm:pt>
    <dgm:pt modelId="{22ADAD5D-0E68-4FF0-98D1-111A3812AC82}" type="pres">
      <dgm:prSet presAssocID="{41C5CA54-DF32-490E-BCE2-546540ABE86A}" presName="hierRoot3" presStyleCnt="0"/>
      <dgm:spPr/>
    </dgm:pt>
    <dgm:pt modelId="{B4673CA7-A973-403A-AA0A-619574674D5D}" type="pres">
      <dgm:prSet presAssocID="{41C5CA54-DF32-490E-BCE2-546540ABE86A}" presName="composite3" presStyleCnt="0"/>
      <dgm:spPr/>
    </dgm:pt>
    <dgm:pt modelId="{F7B7E734-57FF-409E-A613-DB8A3BC4AE63}" type="pres">
      <dgm:prSet presAssocID="{41C5CA54-DF32-490E-BCE2-546540ABE86A}" presName="background3" presStyleLbl="node3" presStyleIdx="4" presStyleCnt="7"/>
      <dgm:spPr/>
    </dgm:pt>
    <dgm:pt modelId="{0A75A0F3-9DD4-40DF-AA30-4DED44C10FE4}" type="pres">
      <dgm:prSet presAssocID="{41C5CA54-DF32-490E-BCE2-546540ABE86A}" presName="text3" presStyleLbl="fgAcc3" presStyleIdx="4" presStyleCnt="7">
        <dgm:presLayoutVars>
          <dgm:chPref val="3"/>
        </dgm:presLayoutVars>
      </dgm:prSet>
      <dgm:spPr/>
      <dgm:t>
        <a:bodyPr/>
        <a:lstStyle/>
        <a:p>
          <a:endParaRPr lang="tr-TR"/>
        </a:p>
      </dgm:t>
    </dgm:pt>
    <dgm:pt modelId="{E46D14DF-AA75-4D55-852D-9606FC6CFA6E}" type="pres">
      <dgm:prSet presAssocID="{41C5CA54-DF32-490E-BCE2-546540ABE86A}" presName="hierChild4" presStyleCnt="0"/>
      <dgm:spPr/>
    </dgm:pt>
    <dgm:pt modelId="{0A26E6B2-486A-4433-AC56-AD4FA1B978CD}" type="pres">
      <dgm:prSet presAssocID="{E36C318D-22E0-4EEA-BD2E-D06E9ADB9EE8}" presName="Name23" presStyleLbl="parChTrans1D4" presStyleIdx="4" presStyleCnt="7"/>
      <dgm:spPr/>
      <dgm:t>
        <a:bodyPr/>
        <a:lstStyle/>
        <a:p>
          <a:endParaRPr lang="tr-TR"/>
        </a:p>
      </dgm:t>
    </dgm:pt>
    <dgm:pt modelId="{F35B57F6-FD85-45E1-829D-ABA32960C9BD}" type="pres">
      <dgm:prSet presAssocID="{9DA2AFE6-6D61-4FE6-804B-A3A85C17BDF5}" presName="hierRoot4" presStyleCnt="0"/>
      <dgm:spPr/>
    </dgm:pt>
    <dgm:pt modelId="{D2589C6D-1756-4EB0-9AF6-D0686E5F4AD3}" type="pres">
      <dgm:prSet presAssocID="{9DA2AFE6-6D61-4FE6-804B-A3A85C17BDF5}" presName="composite4" presStyleCnt="0"/>
      <dgm:spPr/>
    </dgm:pt>
    <dgm:pt modelId="{EC411B51-573A-4E38-AC91-14FF0DA77EAF}" type="pres">
      <dgm:prSet presAssocID="{9DA2AFE6-6D61-4FE6-804B-A3A85C17BDF5}" presName="background4" presStyleLbl="node4" presStyleIdx="4" presStyleCnt="7"/>
      <dgm:spPr/>
    </dgm:pt>
    <dgm:pt modelId="{D752987F-C59D-43B6-99B5-3B002EB0545C}" type="pres">
      <dgm:prSet presAssocID="{9DA2AFE6-6D61-4FE6-804B-A3A85C17BDF5}" presName="text4" presStyleLbl="fgAcc4" presStyleIdx="4" presStyleCnt="7" custScaleX="93252" custScaleY="236015">
        <dgm:presLayoutVars>
          <dgm:chPref val="3"/>
        </dgm:presLayoutVars>
      </dgm:prSet>
      <dgm:spPr/>
      <dgm:t>
        <a:bodyPr/>
        <a:lstStyle/>
        <a:p>
          <a:endParaRPr lang="tr-TR"/>
        </a:p>
      </dgm:t>
    </dgm:pt>
    <dgm:pt modelId="{38769E75-EAB6-4BCF-A583-028D138EDCC0}" type="pres">
      <dgm:prSet presAssocID="{9DA2AFE6-6D61-4FE6-804B-A3A85C17BDF5}" presName="hierChild5" presStyleCnt="0"/>
      <dgm:spPr/>
    </dgm:pt>
    <dgm:pt modelId="{6C4C6B2D-A13B-4198-AF90-6A88B9E2136C}" type="pres">
      <dgm:prSet presAssocID="{43A7F945-0E05-4804-A6D2-249309C29FB1}" presName="Name17" presStyleLbl="parChTrans1D3" presStyleIdx="5" presStyleCnt="7"/>
      <dgm:spPr/>
      <dgm:t>
        <a:bodyPr/>
        <a:lstStyle/>
        <a:p>
          <a:endParaRPr lang="tr-TR"/>
        </a:p>
      </dgm:t>
    </dgm:pt>
    <dgm:pt modelId="{05F0815E-6258-4066-89E1-DC4A1675ABCB}" type="pres">
      <dgm:prSet presAssocID="{76A333F2-8825-4AAA-BBEA-70457B827CF9}" presName="hierRoot3" presStyleCnt="0"/>
      <dgm:spPr/>
    </dgm:pt>
    <dgm:pt modelId="{2FBAA50D-E735-4B33-81AE-C252B94E6377}" type="pres">
      <dgm:prSet presAssocID="{76A333F2-8825-4AAA-BBEA-70457B827CF9}" presName="composite3" presStyleCnt="0"/>
      <dgm:spPr/>
    </dgm:pt>
    <dgm:pt modelId="{40A2FC2A-F19A-4DEC-AE3F-7681C7771394}" type="pres">
      <dgm:prSet presAssocID="{76A333F2-8825-4AAA-BBEA-70457B827CF9}" presName="background3" presStyleLbl="node3" presStyleIdx="5" presStyleCnt="7"/>
      <dgm:spPr/>
    </dgm:pt>
    <dgm:pt modelId="{70C13007-7EEC-42B8-BA89-141311211291}" type="pres">
      <dgm:prSet presAssocID="{76A333F2-8825-4AAA-BBEA-70457B827CF9}" presName="text3" presStyleLbl="fgAcc3" presStyleIdx="5" presStyleCnt="7">
        <dgm:presLayoutVars>
          <dgm:chPref val="3"/>
        </dgm:presLayoutVars>
      </dgm:prSet>
      <dgm:spPr/>
      <dgm:t>
        <a:bodyPr/>
        <a:lstStyle/>
        <a:p>
          <a:endParaRPr lang="tr-TR"/>
        </a:p>
      </dgm:t>
    </dgm:pt>
    <dgm:pt modelId="{8B18C7AC-14D9-4CDE-AC1C-D7ECCC269574}" type="pres">
      <dgm:prSet presAssocID="{76A333F2-8825-4AAA-BBEA-70457B827CF9}" presName="hierChild4" presStyleCnt="0"/>
      <dgm:spPr/>
    </dgm:pt>
    <dgm:pt modelId="{CCB6A2EE-1362-4DB2-AA25-F80C65FA4463}" type="pres">
      <dgm:prSet presAssocID="{72C22F1B-C049-4123-9F03-8AA28639814D}" presName="Name23" presStyleLbl="parChTrans1D4" presStyleIdx="5" presStyleCnt="7"/>
      <dgm:spPr/>
      <dgm:t>
        <a:bodyPr/>
        <a:lstStyle/>
        <a:p>
          <a:endParaRPr lang="tr-TR"/>
        </a:p>
      </dgm:t>
    </dgm:pt>
    <dgm:pt modelId="{252B2B89-0B64-4489-82FC-FABB3FFBD564}" type="pres">
      <dgm:prSet presAssocID="{82C5EDFB-4018-4F86-B3DB-53FCB66D1784}" presName="hierRoot4" presStyleCnt="0"/>
      <dgm:spPr/>
    </dgm:pt>
    <dgm:pt modelId="{35EA94D2-B3A7-4475-9C30-C49FE639BC9D}" type="pres">
      <dgm:prSet presAssocID="{82C5EDFB-4018-4F86-B3DB-53FCB66D1784}" presName="composite4" presStyleCnt="0"/>
      <dgm:spPr/>
    </dgm:pt>
    <dgm:pt modelId="{6927E875-5DCA-4BBF-B3AB-719F211A8680}" type="pres">
      <dgm:prSet presAssocID="{82C5EDFB-4018-4F86-B3DB-53FCB66D1784}" presName="background4" presStyleLbl="node4" presStyleIdx="5" presStyleCnt="7"/>
      <dgm:spPr/>
    </dgm:pt>
    <dgm:pt modelId="{C5C51718-42E3-45A5-AEA8-15EF8B6910C5}" type="pres">
      <dgm:prSet presAssocID="{82C5EDFB-4018-4F86-B3DB-53FCB66D1784}" presName="text4" presStyleLbl="fgAcc4" presStyleIdx="5" presStyleCnt="7" custScaleX="93252" custScaleY="236015">
        <dgm:presLayoutVars>
          <dgm:chPref val="3"/>
        </dgm:presLayoutVars>
      </dgm:prSet>
      <dgm:spPr/>
      <dgm:t>
        <a:bodyPr/>
        <a:lstStyle/>
        <a:p>
          <a:endParaRPr lang="tr-TR"/>
        </a:p>
      </dgm:t>
    </dgm:pt>
    <dgm:pt modelId="{67D69491-0734-4077-8645-99D916669CB2}" type="pres">
      <dgm:prSet presAssocID="{82C5EDFB-4018-4F86-B3DB-53FCB66D1784}" presName="hierChild5" presStyleCnt="0"/>
      <dgm:spPr/>
    </dgm:pt>
    <dgm:pt modelId="{FDFD2DDA-C0F0-4FAB-BCAC-DA54186415BA}" type="pres">
      <dgm:prSet presAssocID="{44E987F4-7EFB-45F0-BB65-DFE8F596FCA8}" presName="Name17" presStyleLbl="parChTrans1D3" presStyleIdx="6" presStyleCnt="7"/>
      <dgm:spPr/>
      <dgm:t>
        <a:bodyPr/>
        <a:lstStyle/>
        <a:p>
          <a:endParaRPr lang="tr-TR"/>
        </a:p>
      </dgm:t>
    </dgm:pt>
    <dgm:pt modelId="{E3B69523-6F70-4C6F-BC68-63E9F03A7BC1}" type="pres">
      <dgm:prSet presAssocID="{CFAFFAD7-E1DF-47E6-92A4-1CFE81406C0D}" presName="hierRoot3" presStyleCnt="0"/>
      <dgm:spPr/>
    </dgm:pt>
    <dgm:pt modelId="{7ABA2B77-99B5-4B36-988E-0D055EBF3BE5}" type="pres">
      <dgm:prSet presAssocID="{CFAFFAD7-E1DF-47E6-92A4-1CFE81406C0D}" presName="composite3" presStyleCnt="0"/>
      <dgm:spPr/>
    </dgm:pt>
    <dgm:pt modelId="{547EFDED-0E22-48BB-95B7-216C52EE63D9}" type="pres">
      <dgm:prSet presAssocID="{CFAFFAD7-E1DF-47E6-92A4-1CFE81406C0D}" presName="background3" presStyleLbl="node3" presStyleIdx="6" presStyleCnt="7"/>
      <dgm:spPr/>
    </dgm:pt>
    <dgm:pt modelId="{8A7045DC-7D58-497A-A607-8FAD9A9704DC}" type="pres">
      <dgm:prSet presAssocID="{CFAFFAD7-E1DF-47E6-92A4-1CFE81406C0D}" presName="text3" presStyleLbl="fgAcc3" presStyleIdx="6" presStyleCnt="7">
        <dgm:presLayoutVars>
          <dgm:chPref val="3"/>
        </dgm:presLayoutVars>
      </dgm:prSet>
      <dgm:spPr/>
      <dgm:t>
        <a:bodyPr/>
        <a:lstStyle/>
        <a:p>
          <a:endParaRPr lang="tr-TR"/>
        </a:p>
      </dgm:t>
    </dgm:pt>
    <dgm:pt modelId="{DBEADCEE-4ED6-4FE0-97C4-F2B99BFCB4EE}" type="pres">
      <dgm:prSet presAssocID="{CFAFFAD7-E1DF-47E6-92A4-1CFE81406C0D}" presName="hierChild4" presStyleCnt="0"/>
      <dgm:spPr/>
    </dgm:pt>
    <dgm:pt modelId="{B1706077-017A-4C6D-8A6B-9CD5A6664201}" type="pres">
      <dgm:prSet presAssocID="{D9B61C04-186F-4402-894A-A4B71EF40F31}" presName="Name23" presStyleLbl="parChTrans1D4" presStyleIdx="6" presStyleCnt="7"/>
      <dgm:spPr/>
      <dgm:t>
        <a:bodyPr/>
        <a:lstStyle/>
        <a:p>
          <a:endParaRPr lang="tr-TR"/>
        </a:p>
      </dgm:t>
    </dgm:pt>
    <dgm:pt modelId="{30903566-34E0-4987-AC40-B84D70DD9A6D}" type="pres">
      <dgm:prSet presAssocID="{3DE403B9-6D01-43B7-BEA2-478637878B1C}" presName="hierRoot4" presStyleCnt="0"/>
      <dgm:spPr/>
    </dgm:pt>
    <dgm:pt modelId="{DF348E67-653C-40A1-BA86-94F0DD295FF5}" type="pres">
      <dgm:prSet presAssocID="{3DE403B9-6D01-43B7-BEA2-478637878B1C}" presName="composite4" presStyleCnt="0"/>
      <dgm:spPr/>
    </dgm:pt>
    <dgm:pt modelId="{A6FD218D-B678-4639-9374-F0DD50B16D69}" type="pres">
      <dgm:prSet presAssocID="{3DE403B9-6D01-43B7-BEA2-478637878B1C}" presName="background4" presStyleLbl="node4" presStyleIdx="6" presStyleCnt="7"/>
      <dgm:spPr/>
    </dgm:pt>
    <dgm:pt modelId="{051A6AAD-1311-4948-AF03-097D0B612278}" type="pres">
      <dgm:prSet presAssocID="{3DE403B9-6D01-43B7-BEA2-478637878B1C}" presName="text4" presStyleLbl="fgAcc4" presStyleIdx="6" presStyleCnt="7" custScaleX="93252" custScaleY="236015">
        <dgm:presLayoutVars>
          <dgm:chPref val="3"/>
        </dgm:presLayoutVars>
      </dgm:prSet>
      <dgm:spPr/>
      <dgm:t>
        <a:bodyPr/>
        <a:lstStyle/>
        <a:p>
          <a:endParaRPr lang="tr-TR"/>
        </a:p>
      </dgm:t>
    </dgm:pt>
    <dgm:pt modelId="{CF68D6DD-5DDF-4608-AD5F-E9608269C208}" type="pres">
      <dgm:prSet presAssocID="{3DE403B9-6D01-43B7-BEA2-478637878B1C}" presName="hierChild5" presStyleCnt="0"/>
      <dgm:spPr/>
    </dgm:pt>
    <dgm:pt modelId="{B80D0E96-E538-4DA6-8718-717A4DF66F8A}" type="pres">
      <dgm:prSet presAssocID="{84DB1BE9-DEEA-40D8-84B4-2EE71147F26D}" presName="hierRoot1" presStyleCnt="0"/>
      <dgm:spPr/>
    </dgm:pt>
    <dgm:pt modelId="{62B01161-C993-48E9-A9F6-37AFB69815BC}" type="pres">
      <dgm:prSet presAssocID="{84DB1BE9-DEEA-40D8-84B4-2EE71147F26D}" presName="composite" presStyleCnt="0"/>
      <dgm:spPr/>
    </dgm:pt>
    <dgm:pt modelId="{44E78A0E-CF1D-42EE-9B04-ABD78FA590EB}" type="pres">
      <dgm:prSet presAssocID="{84DB1BE9-DEEA-40D8-84B4-2EE71147F26D}" presName="background" presStyleLbl="node0" presStyleIdx="1" presStyleCnt="2"/>
      <dgm:spPr/>
    </dgm:pt>
    <dgm:pt modelId="{66AB4CE1-076B-4B83-9290-139CAC9FAD52}" type="pres">
      <dgm:prSet presAssocID="{84DB1BE9-DEEA-40D8-84B4-2EE71147F26D}" presName="text" presStyleLbl="fgAcc0" presStyleIdx="1" presStyleCnt="2" custScaleX="126989" custScaleY="56917" custLinFactX="-300000" custLinFactY="86994" custLinFactNeighborX="-355076" custLinFactNeighborY="100000">
        <dgm:presLayoutVars>
          <dgm:chPref val="3"/>
        </dgm:presLayoutVars>
      </dgm:prSet>
      <dgm:spPr/>
      <dgm:t>
        <a:bodyPr/>
        <a:lstStyle/>
        <a:p>
          <a:endParaRPr lang="tr-TR"/>
        </a:p>
      </dgm:t>
    </dgm:pt>
    <dgm:pt modelId="{3C9601E4-5F52-47F1-A271-A73272C83B8A}" type="pres">
      <dgm:prSet presAssocID="{84DB1BE9-DEEA-40D8-84B4-2EE71147F26D}" presName="hierChild2" presStyleCnt="0"/>
      <dgm:spPr/>
    </dgm:pt>
  </dgm:ptLst>
  <dgm:cxnLst>
    <dgm:cxn modelId="{D77C77F3-6B67-4ED9-8C38-550499B2BD1F}" type="presOf" srcId="{72C22F1B-C049-4123-9F03-8AA28639814D}" destId="{CCB6A2EE-1362-4DB2-AA25-F80C65FA4463}" srcOrd="0" destOrd="0" presId="urn:microsoft.com/office/officeart/2005/8/layout/hierarchy1"/>
    <dgm:cxn modelId="{B93D7133-35F2-46F2-BF05-33346E7799C6}" type="presOf" srcId="{EE52C401-9BAE-43DD-874A-6BD15E19F62F}" destId="{4C6FB3BE-D795-4B9D-B9ED-2B363FAE9F56}" srcOrd="0" destOrd="0" presId="urn:microsoft.com/office/officeart/2005/8/layout/hierarchy1"/>
    <dgm:cxn modelId="{937A3425-D78F-4BA3-ACD2-EA8FF7A8D822}" srcId="{2589B868-9EB6-4419-A66B-ADDF0DDB25D9}" destId="{F0E3C7C9-18EE-4D63-9808-C0D5416DE242}" srcOrd="0" destOrd="0" parTransId="{F0D86243-29E5-40D7-83ED-24D3FF825AFE}" sibTransId="{F3900B65-24A8-4A58-816E-D983B4238DE2}"/>
    <dgm:cxn modelId="{68BE6C54-38B0-4025-AB08-761006C802BF}" srcId="{4D6D1B96-DA94-4B8C-8347-1A6072755DDA}" destId="{7D26C33F-3884-4A3A-B425-71779D814891}" srcOrd="0" destOrd="0" parTransId="{728D092C-869D-4A95-AE5E-06C970000977}" sibTransId="{194DD6D6-DA52-413F-BE4B-EF6172549911}"/>
    <dgm:cxn modelId="{85098365-36C1-4476-8005-36CF9001649D}" srcId="{B3446F55-17B9-496B-88B5-00A967B3BCBE}" destId="{47F457DD-FEDC-4158-A837-6A3EE174C4D5}" srcOrd="0" destOrd="0" parTransId="{02F18196-9798-4F49-8377-02C650B853E4}" sibTransId="{2B79F830-5906-442A-8EB0-685AB3494E30}"/>
    <dgm:cxn modelId="{0D8E47FE-19F6-4B8E-B00E-04A53E8CC207}" type="presOf" srcId="{7D26C33F-3884-4A3A-B425-71779D814891}" destId="{8EE18393-4D21-4D27-BCD9-0D1314C759FB}" srcOrd="0" destOrd="0" presId="urn:microsoft.com/office/officeart/2005/8/layout/hierarchy1"/>
    <dgm:cxn modelId="{62EEA569-D8E0-444B-8ECF-E32B30E34701}" srcId="{B3446F55-17B9-496B-88B5-00A967B3BCBE}" destId="{1638475A-C67F-4856-9242-B4C405DDD5E8}" srcOrd="3" destOrd="0" parTransId="{18E58927-CAED-440E-BE47-8AFE18A69032}" sibTransId="{6D5EBAFD-5130-472C-861C-0C0E47EFD9F8}"/>
    <dgm:cxn modelId="{01BE24B0-CD1B-4785-9C8D-709D99F2E0D4}" srcId="{49C0D35C-5E4C-4105-A37D-A204DC223E9D}" destId="{AC66EA19-713D-4DB0-95F9-2B196FF89294}" srcOrd="0" destOrd="0" parTransId="{00C63E16-356C-4E8F-B7FF-FB783B446EA3}" sibTransId="{8E1CED3E-113D-4F0B-945E-16E0B4BB1B1D}"/>
    <dgm:cxn modelId="{910F5DDF-77B9-41C0-BC9E-B224B200CE0C}" type="presOf" srcId="{D9B61C04-186F-4402-894A-A4B71EF40F31}" destId="{B1706077-017A-4C6D-8A6B-9CD5A6664201}" srcOrd="0" destOrd="0" presId="urn:microsoft.com/office/officeart/2005/8/layout/hierarchy1"/>
    <dgm:cxn modelId="{6B65878A-DB77-4612-90C0-4BF23898A5F9}" srcId="{47F457DD-FEDC-4158-A837-6A3EE174C4D5}" destId="{BCF9EEB4-E92F-4B70-8B40-2551A6932D03}" srcOrd="0" destOrd="0" parTransId="{F58110D4-CC1C-41B9-806F-6A7A6A598827}" sibTransId="{65F703DF-9CF7-45D3-B713-79FF684ACCD0}"/>
    <dgm:cxn modelId="{23800CD5-4681-486A-9650-B713225E1CDA}" srcId="{B3446F55-17B9-496B-88B5-00A967B3BCBE}" destId="{41C5CA54-DF32-490E-BCE2-546540ABE86A}" srcOrd="4" destOrd="0" parTransId="{9250F9E8-A3A4-42F4-8EF3-029650502569}" sibTransId="{258AE94F-DFFD-4595-9DDA-613D4A220D86}"/>
    <dgm:cxn modelId="{E60C9D38-3970-4621-9229-97AC245C9459}" srcId="{CFAFFAD7-E1DF-47E6-92A4-1CFE81406C0D}" destId="{3DE403B9-6D01-43B7-BEA2-478637878B1C}" srcOrd="0" destOrd="0" parTransId="{D9B61C04-186F-4402-894A-A4B71EF40F31}" sibTransId="{491D7598-0307-4998-9619-248FE4AD131D}"/>
    <dgm:cxn modelId="{DA85FC1E-8525-47D2-AB38-C430F8C49C8D}" srcId="{49C0D35C-5E4C-4105-A37D-A204DC223E9D}" destId="{84DB1BE9-DEEA-40D8-84B4-2EE71147F26D}" srcOrd="1" destOrd="0" parTransId="{330F9784-CA3A-4800-B4E8-38CB2E4F4D69}" sibTransId="{FA16A5F4-2113-4D74-ADAA-6A5CA97F7F6E}"/>
    <dgm:cxn modelId="{3FB262B6-99DD-4094-8DA0-30C2176C91F8}" type="presOf" srcId="{728D092C-869D-4A95-AE5E-06C970000977}" destId="{8D23ABDA-FA7A-40D1-9ADE-2DE392759CE7}" srcOrd="0" destOrd="0" presId="urn:microsoft.com/office/officeart/2005/8/layout/hierarchy1"/>
    <dgm:cxn modelId="{B012075A-E607-44B8-8639-521E9BBF4F68}" srcId="{76A333F2-8825-4AAA-BBEA-70457B827CF9}" destId="{82C5EDFB-4018-4F86-B3DB-53FCB66D1784}" srcOrd="0" destOrd="0" parTransId="{72C22F1B-C049-4123-9F03-8AA28639814D}" sibTransId="{89635787-15FA-4ADF-BDC6-583043E00A97}"/>
    <dgm:cxn modelId="{3387802E-B749-431D-B136-A896C1A490B9}" type="presOf" srcId="{4D6D1B96-DA94-4B8C-8347-1A6072755DDA}" destId="{1FEBA6D2-E395-4FD5-81A3-E1B41F0EB450}" srcOrd="0" destOrd="0" presId="urn:microsoft.com/office/officeart/2005/8/layout/hierarchy1"/>
    <dgm:cxn modelId="{66F1403D-D8DF-47E9-BC7D-FDF127BE270C}" type="presOf" srcId="{F0E3C7C9-18EE-4D63-9808-C0D5416DE242}" destId="{D641705C-A367-4014-86A7-98FEA3F8E9A6}" srcOrd="0" destOrd="0" presId="urn:microsoft.com/office/officeart/2005/8/layout/hierarchy1"/>
    <dgm:cxn modelId="{5B19FE92-DA76-45A3-B8FB-DDD9DDD4FEFF}" type="presOf" srcId="{82C5EDFB-4018-4F86-B3DB-53FCB66D1784}" destId="{C5C51718-42E3-45A5-AEA8-15EF8B6910C5}" srcOrd="0" destOrd="0" presId="urn:microsoft.com/office/officeart/2005/8/layout/hierarchy1"/>
    <dgm:cxn modelId="{A8A9ABE5-32E0-4B5A-A224-6223C733A821}" type="presOf" srcId="{18E58927-CAED-440E-BE47-8AFE18A69032}" destId="{ED5D330D-A64B-4236-B09C-DA3D8EEA6F66}" srcOrd="0" destOrd="0" presId="urn:microsoft.com/office/officeart/2005/8/layout/hierarchy1"/>
    <dgm:cxn modelId="{5FD635C3-0B94-4A21-B08F-3D5298E04384}" srcId="{1638475A-C67F-4856-9242-B4C405DDD5E8}" destId="{254AA7EE-7EBB-4AD8-B152-D6452E4DC0C9}" srcOrd="0" destOrd="0" parTransId="{8CB70CE5-9AF6-44A9-9D48-3A310A5B873B}" sibTransId="{5496581C-A2C6-4A7B-B06C-DB6739FD7D3A}"/>
    <dgm:cxn modelId="{9A8F26B9-4FBB-4DD8-A0E8-782187C80E22}" srcId="{B3446F55-17B9-496B-88B5-00A967B3BCBE}" destId="{76A333F2-8825-4AAA-BBEA-70457B827CF9}" srcOrd="5" destOrd="0" parTransId="{43A7F945-0E05-4804-A6D2-249309C29FB1}" sibTransId="{185902EE-075E-43DB-BA04-B0416065B83D}"/>
    <dgm:cxn modelId="{EF187014-6EE0-4755-B5B2-CD93327FEE48}" srcId="{AC66EA19-713D-4DB0-95F9-2B196FF89294}" destId="{B3446F55-17B9-496B-88B5-00A967B3BCBE}" srcOrd="0" destOrd="0" parTransId="{6CE8E9CD-7ECE-4FBF-B8DB-371DBB3AF903}" sibTransId="{D869761F-5BEC-4778-B0D8-453FB728E9A3}"/>
    <dgm:cxn modelId="{E9212446-3FF4-40E1-9208-B2D4F0DD2E86}" type="presOf" srcId="{3DE403B9-6D01-43B7-BEA2-478637878B1C}" destId="{051A6AAD-1311-4948-AF03-097D0B612278}" srcOrd="0" destOrd="0" presId="urn:microsoft.com/office/officeart/2005/8/layout/hierarchy1"/>
    <dgm:cxn modelId="{3601FDB7-1B30-470B-9EFF-194C6E056356}" srcId="{B3446F55-17B9-496B-88B5-00A967B3BCBE}" destId="{4D6D1B96-DA94-4B8C-8347-1A6072755DDA}" srcOrd="1" destOrd="0" parTransId="{8FB736A0-09A3-4BF5-9675-5470A5E20169}" sibTransId="{3826B7D0-362E-4F50-BF63-8061611315C6}"/>
    <dgm:cxn modelId="{C17E6D72-8989-4C48-A7B1-E1A131445FAE}" type="presOf" srcId="{1638475A-C67F-4856-9242-B4C405DDD5E8}" destId="{30179E64-8F7C-4A5F-B91A-AE5E48B33E11}" srcOrd="0" destOrd="0" presId="urn:microsoft.com/office/officeart/2005/8/layout/hierarchy1"/>
    <dgm:cxn modelId="{89CB724E-4A6D-48D2-9EE6-6BB56E6CBFBB}" type="presOf" srcId="{76A333F2-8825-4AAA-BBEA-70457B827CF9}" destId="{70C13007-7EEC-42B8-BA89-141311211291}" srcOrd="0" destOrd="0" presId="urn:microsoft.com/office/officeart/2005/8/layout/hierarchy1"/>
    <dgm:cxn modelId="{04CA03D1-401D-4A72-9F30-7030595B3BDB}" type="presOf" srcId="{84DB1BE9-DEEA-40D8-84B4-2EE71147F26D}" destId="{66AB4CE1-076B-4B83-9290-139CAC9FAD52}" srcOrd="0" destOrd="0" presId="urn:microsoft.com/office/officeart/2005/8/layout/hierarchy1"/>
    <dgm:cxn modelId="{474232CC-9D00-444A-A7E1-878692F3C92F}" type="presOf" srcId="{AC66EA19-713D-4DB0-95F9-2B196FF89294}" destId="{27F573C8-A540-404A-9C29-59BC3213B9D3}" srcOrd="0" destOrd="0" presId="urn:microsoft.com/office/officeart/2005/8/layout/hierarchy1"/>
    <dgm:cxn modelId="{362A7773-BAE1-49E5-8B76-9797D59B52F1}" type="presOf" srcId="{49C0D35C-5E4C-4105-A37D-A204DC223E9D}" destId="{E549E587-4BB1-4EAD-830C-E7C254F77FA8}" srcOrd="0" destOrd="0" presId="urn:microsoft.com/office/officeart/2005/8/layout/hierarchy1"/>
    <dgm:cxn modelId="{890842AD-B7EF-42F5-A3EC-1989E1BC0531}" type="presOf" srcId="{41C5CA54-DF32-490E-BCE2-546540ABE86A}" destId="{0A75A0F3-9DD4-40DF-AA30-4DED44C10FE4}" srcOrd="0" destOrd="0" presId="urn:microsoft.com/office/officeart/2005/8/layout/hierarchy1"/>
    <dgm:cxn modelId="{29E69B2B-05D2-4DE7-9A92-AAF401877E74}" srcId="{41C5CA54-DF32-490E-BCE2-546540ABE86A}" destId="{9DA2AFE6-6D61-4FE6-804B-A3A85C17BDF5}" srcOrd="0" destOrd="0" parTransId="{E36C318D-22E0-4EEA-BD2E-D06E9ADB9EE8}" sibTransId="{E9D82D01-C0E6-46AA-BC9E-6BCABB8487DA}"/>
    <dgm:cxn modelId="{F7E54726-E0EC-4ED9-B7D9-A44F508E5638}" type="presOf" srcId="{8CB70CE5-9AF6-44A9-9D48-3A310A5B873B}" destId="{8A5E47E7-4536-4156-AF18-F96037E4651F}" srcOrd="0" destOrd="0" presId="urn:microsoft.com/office/officeart/2005/8/layout/hierarchy1"/>
    <dgm:cxn modelId="{95CD2633-E360-4C4A-9580-4E72B2241AF0}" type="presOf" srcId="{2589B868-9EB6-4419-A66B-ADDF0DDB25D9}" destId="{735585DD-DC1D-4D95-A186-3D1F7756E7EC}" srcOrd="0" destOrd="0" presId="urn:microsoft.com/office/officeart/2005/8/layout/hierarchy1"/>
    <dgm:cxn modelId="{B23944FD-2C1F-4144-8069-10F648935332}" type="presOf" srcId="{B3446F55-17B9-496B-88B5-00A967B3BCBE}" destId="{16F3990C-E41B-40B2-AD78-4DD0000D4028}" srcOrd="0" destOrd="0" presId="urn:microsoft.com/office/officeart/2005/8/layout/hierarchy1"/>
    <dgm:cxn modelId="{7374C11C-46A5-44BD-8A32-B88ACAAD3CE0}" type="presOf" srcId="{E36C318D-22E0-4EEA-BD2E-D06E9ADB9EE8}" destId="{0A26E6B2-486A-4433-AC56-AD4FA1B978CD}" srcOrd="0" destOrd="0" presId="urn:microsoft.com/office/officeart/2005/8/layout/hierarchy1"/>
    <dgm:cxn modelId="{6AF6E9A6-A07A-439D-A750-D546BFAD29FE}" type="presOf" srcId="{BCF9EEB4-E92F-4B70-8B40-2551A6932D03}" destId="{BC64DE9C-F0FC-4482-B184-7284D123A85D}" srcOrd="0" destOrd="0" presId="urn:microsoft.com/office/officeart/2005/8/layout/hierarchy1"/>
    <dgm:cxn modelId="{4C3459E3-A2FD-4109-AAF6-29F9CCF42AD7}" type="presOf" srcId="{CFAFFAD7-E1DF-47E6-92A4-1CFE81406C0D}" destId="{8A7045DC-7D58-497A-A607-8FAD9A9704DC}" srcOrd="0" destOrd="0" presId="urn:microsoft.com/office/officeart/2005/8/layout/hierarchy1"/>
    <dgm:cxn modelId="{022457A9-E189-4B47-8E21-06FC0FCD2CDF}" type="presOf" srcId="{254AA7EE-7EBB-4AD8-B152-D6452E4DC0C9}" destId="{B7504223-FA9D-4AAE-AB5D-54A839E0B5CE}" srcOrd="0" destOrd="0" presId="urn:microsoft.com/office/officeart/2005/8/layout/hierarchy1"/>
    <dgm:cxn modelId="{B89BC2EC-964C-48BD-85AB-B2EF78303D3A}" type="presOf" srcId="{6CE8E9CD-7ECE-4FBF-B8DB-371DBB3AF903}" destId="{5EDE8609-CE41-414C-BBAD-A4F3A9747E68}" srcOrd="0" destOrd="0" presId="urn:microsoft.com/office/officeart/2005/8/layout/hierarchy1"/>
    <dgm:cxn modelId="{AA26C1A1-9BC9-4840-B1FF-835E6D5B2074}" type="presOf" srcId="{9250F9E8-A3A4-42F4-8EF3-029650502569}" destId="{BB03B53E-0683-4C82-81EA-4125CB321797}" srcOrd="0" destOrd="0" presId="urn:microsoft.com/office/officeart/2005/8/layout/hierarchy1"/>
    <dgm:cxn modelId="{E63E7131-7306-4421-BAE0-479722E6DC41}" type="presOf" srcId="{44E987F4-7EFB-45F0-BB65-DFE8F596FCA8}" destId="{FDFD2DDA-C0F0-4FAB-BCAC-DA54186415BA}" srcOrd="0" destOrd="0" presId="urn:microsoft.com/office/officeart/2005/8/layout/hierarchy1"/>
    <dgm:cxn modelId="{E885CA0F-A7DF-4025-AF92-37B819D182A2}" type="presOf" srcId="{F58110D4-CC1C-41B9-806F-6A7A6A598827}" destId="{0C18E84D-B654-4ABE-AC62-4A24CFEC1C35}" srcOrd="0" destOrd="0" presId="urn:microsoft.com/office/officeart/2005/8/layout/hierarchy1"/>
    <dgm:cxn modelId="{EDA4E86F-3445-4602-9453-D37DCF21DF6C}" srcId="{B3446F55-17B9-496B-88B5-00A967B3BCBE}" destId="{2589B868-9EB6-4419-A66B-ADDF0DDB25D9}" srcOrd="2" destOrd="0" parTransId="{EE52C401-9BAE-43DD-874A-6BD15E19F62F}" sibTransId="{E076E889-54C9-4927-8EBC-23AEAB426BEF}"/>
    <dgm:cxn modelId="{6A0A8B45-CF55-4EC2-AB5F-23DF1F81B939}" srcId="{B3446F55-17B9-496B-88B5-00A967B3BCBE}" destId="{CFAFFAD7-E1DF-47E6-92A4-1CFE81406C0D}" srcOrd="6" destOrd="0" parTransId="{44E987F4-7EFB-45F0-BB65-DFE8F596FCA8}" sibTransId="{CEFC0CEC-F721-4D8B-94F0-FC82C3DB92AE}"/>
    <dgm:cxn modelId="{F85F2AD1-4487-4952-8361-8FFE4C72A0B8}" type="presOf" srcId="{47F457DD-FEDC-4158-A837-6A3EE174C4D5}" destId="{77F3E1D6-E0D0-46FB-8841-C15380FC7E7D}" srcOrd="0" destOrd="0" presId="urn:microsoft.com/office/officeart/2005/8/layout/hierarchy1"/>
    <dgm:cxn modelId="{43AC4494-E28A-42E7-B0A1-0196B2433187}" type="presOf" srcId="{9DA2AFE6-6D61-4FE6-804B-A3A85C17BDF5}" destId="{D752987F-C59D-43B6-99B5-3B002EB0545C}" srcOrd="0" destOrd="0" presId="urn:microsoft.com/office/officeart/2005/8/layout/hierarchy1"/>
    <dgm:cxn modelId="{05ADF886-971B-4708-A4B2-3CF7B6805031}" type="presOf" srcId="{02F18196-9798-4F49-8377-02C650B853E4}" destId="{138046ED-BB23-4390-9D30-D5C23E6E1CAE}" srcOrd="0" destOrd="0" presId="urn:microsoft.com/office/officeart/2005/8/layout/hierarchy1"/>
    <dgm:cxn modelId="{01565DE0-5699-4E41-8E73-60BB77DFF723}" type="presOf" srcId="{8FB736A0-09A3-4BF5-9675-5470A5E20169}" destId="{D7450019-F9E1-44AB-A777-903FE5DEED00}" srcOrd="0" destOrd="0" presId="urn:microsoft.com/office/officeart/2005/8/layout/hierarchy1"/>
    <dgm:cxn modelId="{B4289CE8-2E6B-4C70-A69E-2A0FAAB6551C}" type="presOf" srcId="{43A7F945-0E05-4804-A6D2-249309C29FB1}" destId="{6C4C6B2D-A13B-4198-AF90-6A88B9E2136C}" srcOrd="0" destOrd="0" presId="urn:microsoft.com/office/officeart/2005/8/layout/hierarchy1"/>
    <dgm:cxn modelId="{00633749-ED07-4063-AA52-E53CBB917AC3}" type="presOf" srcId="{F0D86243-29E5-40D7-83ED-24D3FF825AFE}" destId="{9A2ADC48-52D1-482F-9A5D-EE7D2C101A27}" srcOrd="0" destOrd="0" presId="urn:microsoft.com/office/officeart/2005/8/layout/hierarchy1"/>
    <dgm:cxn modelId="{C2A3036C-AFDA-4A40-B952-8BC5D74D02EB}" type="presParOf" srcId="{E549E587-4BB1-4EAD-830C-E7C254F77FA8}" destId="{C5C22AA3-83EB-407F-8155-451E8713D7C1}" srcOrd="0" destOrd="0" presId="urn:microsoft.com/office/officeart/2005/8/layout/hierarchy1"/>
    <dgm:cxn modelId="{914A15A3-5E99-449C-9FC0-D06001EB7701}" type="presParOf" srcId="{C5C22AA3-83EB-407F-8155-451E8713D7C1}" destId="{7E867BF7-7BBB-469F-8839-CC40F82574B2}" srcOrd="0" destOrd="0" presId="urn:microsoft.com/office/officeart/2005/8/layout/hierarchy1"/>
    <dgm:cxn modelId="{703B3BBD-2C74-4A26-A426-07AFF10D92DA}" type="presParOf" srcId="{7E867BF7-7BBB-469F-8839-CC40F82574B2}" destId="{62ACB149-D395-4045-80DF-7EBF59BCF5F4}" srcOrd="0" destOrd="0" presId="urn:microsoft.com/office/officeart/2005/8/layout/hierarchy1"/>
    <dgm:cxn modelId="{1535FE7D-0678-4B79-9F73-FCB667EA771F}" type="presParOf" srcId="{7E867BF7-7BBB-469F-8839-CC40F82574B2}" destId="{27F573C8-A540-404A-9C29-59BC3213B9D3}" srcOrd="1" destOrd="0" presId="urn:microsoft.com/office/officeart/2005/8/layout/hierarchy1"/>
    <dgm:cxn modelId="{9481D4D3-AFEF-48FF-B99D-481CDB966641}" type="presParOf" srcId="{C5C22AA3-83EB-407F-8155-451E8713D7C1}" destId="{7862B042-818B-4D8D-A14A-5B20C9383150}" srcOrd="1" destOrd="0" presId="urn:microsoft.com/office/officeart/2005/8/layout/hierarchy1"/>
    <dgm:cxn modelId="{93B16702-4C07-47AD-BACE-97DE388E7F99}" type="presParOf" srcId="{7862B042-818B-4D8D-A14A-5B20C9383150}" destId="{5EDE8609-CE41-414C-BBAD-A4F3A9747E68}" srcOrd="0" destOrd="0" presId="urn:microsoft.com/office/officeart/2005/8/layout/hierarchy1"/>
    <dgm:cxn modelId="{AE2C521E-D156-4F81-B1A3-94F86216B54F}" type="presParOf" srcId="{7862B042-818B-4D8D-A14A-5B20C9383150}" destId="{D7FFE5D2-B7EC-43BB-B185-023664A3A905}" srcOrd="1" destOrd="0" presId="urn:microsoft.com/office/officeart/2005/8/layout/hierarchy1"/>
    <dgm:cxn modelId="{99202879-1CA4-47BA-85FF-75CD7052A239}" type="presParOf" srcId="{D7FFE5D2-B7EC-43BB-B185-023664A3A905}" destId="{64F84617-2E2A-41B8-969B-E0AC54E0F08B}" srcOrd="0" destOrd="0" presId="urn:microsoft.com/office/officeart/2005/8/layout/hierarchy1"/>
    <dgm:cxn modelId="{09D03389-7721-483F-96BF-86B5744CC649}" type="presParOf" srcId="{64F84617-2E2A-41B8-969B-E0AC54E0F08B}" destId="{C85CBF13-82F1-4110-B285-59B52397FB69}" srcOrd="0" destOrd="0" presId="urn:microsoft.com/office/officeart/2005/8/layout/hierarchy1"/>
    <dgm:cxn modelId="{0AB22300-27F1-4208-9C6B-675CA9938949}" type="presParOf" srcId="{64F84617-2E2A-41B8-969B-E0AC54E0F08B}" destId="{16F3990C-E41B-40B2-AD78-4DD0000D4028}" srcOrd="1" destOrd="0" presId="urn:microsoft.com/office/officeart/2005/8/layout/hierarchy1"/>
    <dgm:cxn modelId="{E4D53173-9C48-44DA-B5C7-655919C4D103}" type="presParOf" srcId="{D7FFE5D2-B7EC-43BB-B185-023664A3A905}" destId="{C3A53672-A7F3-4014-8002-4D779F0C2A27}" srcOrd="1" destOrd="0" presId="urn:microsoft.com/office/officeart/2005/8/layout/hierarchy1"/>
    <dgm:cxn modelId="{E42827F4-46E1-47A2-A977-FC33D7997C9C}" type="presParOf" srcId="{C3A53672-A7F3-4014-8002-4D779F0C2A27}" destId="{138046ED-BB23-4390-9D30-D5C23E6E1CAE}" srcOrd="0" destOrd="0" presId="urn:microsoft.com/office/officeart/2005/8/layout/hierarchy1"/>
    <dgm:cxn modelId="{E0186DDA-A9CB-4CAD-96B7-B1E0C728BDE0}" type="presParOf" srcId="{C3A53672-A7F3-4014-8002-4D779F0C2A27}" destId="{A656CF94-63FA-4E2B-85EF-87C2EDA96038}" srcOrd="1" destOrd="0" presId="urn:microsoft.com/office/officeart/2005/8/layout/hierarchy1"/>
    <dgm:cxn modelId="{2808D0F1-9CEC-4C80-BAE6-3CEFF63B9583}" type="presParOf" srcId="{A656CF94-63FA-4E2B-85EF-87C2EDA96038}" destId="{814263A2-B8D0-4EA8-BD2C-34D3019D7108}" srcOrd="0" destOrd="0" presId="urn:microsoft.com/office/officeart/2005/8/layout/hierarchy1"/>
    <dgm:cxn modelId="{AD19B13B-B6FC-4F05-BC1A-18D3027F536C}" type="presParOf" srcId="{814263A2-B8D0-4EA8-BD2C-34D3019D7108}" destId="{A40765E9-260F-413C-9DE1-50E1A6C4B2D4}" srcOrd="0" destOrd="0" presId="urn:microsoft.com/office/officeart/2005/8/layout/hierarchy1"/>
    <dgm:cxn modelId="{5DEE4621-CEB2-42E4-9F2B-089D25EF36D3}" type="presParOf" srcId="{814263A2-B8D0-4EA8-BD2C-34D3019D7108}" destId="{77F3E1D6-E0D0-46FB-8841-C15380FC7E7D}" srcOrd="1" destOrd="0" presId="urn:microsoft.com/office/officeart/2005/8/layout/hierarchy1"/>
    <dgm:cxn modelId="{88DADACE-2391-417F-BF54-640582B229A3}" type="presParOf" srcId="{A656CF94-63FA-4E2B-85EF-87C2EDA96038}" destId="{75E92ADD-495B-4039-9574-7EF2C39E7DDD}" srcOrd="1" destOrd="0" presId="urn:microsoft.com/office/officeart/2005/8/layout/hierarchy1"/>
    <dgm:cxn modelId="{4D1AA4E1-FE05-4C70-9429-ED1E3E832694}" type="presParOf" srcId="{75E92ADD-495B-4039-9574-7EF2C39E7DDD}" destId="{0C18E84D-B654-4ABE-AC62-4A24CFEC1C35}" srcOrd="0" destOrd="0" presId="urn:microsoft.com/office/officeart/2005/8/layout/hierarchy1"/>
    <dgm:cxn modelId="{953F0FAE-D171-4B9E-A03C-9C0E1C41FC44}" type="presParOf" srcId="{75E92ADD-495B-4039-9574-7EF2C39E7DDD}" destId="{BAAC0962-0657-4760-BF01-08FC21794FE3}" srcOrd="1" destOrd="0" presId="urn:microsoft.com/office/officeart/2005/8/layout/hierarchy1"/>
    <dgm:cxn modelId="{3087FFC3-670F-4219-85D6-721BC8A48F23}" type="presParOf" srcId="{BAAC0962-0657-4760-BF01-08FC21794FE3}" destId="{8A1E15D6-385C-43F8-8DA3-455D439EF218}" srcOrd="0" destOrd="0" presId="urn:microsoft.com/office/officeart/2005/8/layout/hierarchy1"/>
    <dgm:cxn modelId="{DB4C51E9-61E4-4D38-9DB6-46EB2CF7201B}" type="presParOf" srcId="{8A1E15D6-385C-43F8-8DA3-455D439EF218}" destId="{55658EB4-B1C6-4F6C-B43C-BF995AA3E495}" srcOrd="0" destOrd="0" presId="urn:microsoft.com/office/officeart/2005/8/layout/hierarchy1"/>
    <dgm:cxn modelId="{78EC1965-862E-4214-90CF-0EC13D23018C}" type="presParOf" srcId="{8A1E15D6-385C-43F8-8DA3-455D439EF218}" destId="{BC64DE9C-F0FC-4482-B184-7284D123A85D}" srcOrd="1" destOrd="0" presId="urn:microsoft.com/office/officeart/2005/8/layout/hierarchy1"/>
    <dgm:cxn modelId="{DE8DA450-38EC-4FF4-8AE2-913EFA1A0B4A}" type="presParOf" srcId="{BAAC0962-0657-4760-BF01-08FC21794FE3}" destId="{33036F3D-7847-4549-BC1A-96780D2F0F0D}" srcOrd="1" destOrd="0" presId="urn:microsoft.com/office/officeart/2005/8/layout/hierarchy1"/>
    <dgm:cxn modelId="{24858EB6-C48A-47B2-889B-4C33DFF40909}" type="presParOf" srcId="{C3A53672-A7F3-4014-8002-4D779F0C2A27}" destId="{D7450019-F9E1-44AB-A777-903FE5DEED00}" srcOrd="2" destOrd="0" presId="urn:microsoft.com/office/officeart/2005/8/layout/hierarchy1"/>
    <dgm:cxn modelId="{BFF3FE71-A75E-42AB-B978-0C3D9E732994}" type="presParOf" srcId="{C3A53672-A7F3-4014-8002-4D779F0C2A27}" destId="{7CAD3CEF-D52D-418C-AEA5-43FD25C3226E}" srcOrd="3" destOrd="0" presId="urn:microsoft.com/office/officeart/2005/8/layout/hierarchy1"/>
    <dgm:cxn modelId="{34362D01-EE57-4444-AF2D-EEBD70D35C74}" type="presParOf" srcId="{7CAD3CEF-D52D-418C-AEA5-43FD25C3226E}" destId="{B141834A-DE3E-46C4-848E-13B543B1798C}" srcOrd="0" destOrd="0" presId="urn:microsoft.com/office/officeart/2005/8/layout/hierarchy1"/>
    <dgm:cxn modelId="{180B6107-8FBB-418C-B640-A07F41CC9A91}" type="presParOf" srcId="{B141834A-DE3E-46C4-848E-13B543B1798C}" destId="{EC9729B8-D566-4C12-BAF9-52CED801CCDA}" srcOrd="0" destOrd="0" presId="urn:microsoft.com/office/officeart/2005/8/layout/hierarchy1"/>
    <dgm:cxn modelId="{F425920A-4C27-4648-9C06-3777C98EF5C2}" type="presParOf" srcId="{B141834A-DE3E-46C4-848E-13B543B1798C}" destId="{1FEBA6D2-E395-4FD5-81A3-E1B41F0EB450}" srcOrd="1" destOrd="0" presId="urn:microsoft.com/office/officeart/2005/8/layout/hierarchy1"/>
    <dgm:cxn modelId="{9C7A116A-D593-454F-9350-0849AA9966DF}" type="presParOf" srcId="{7CAD3CEF-D52D-418C-AEA5-43FD25C3226E}" destId="{163B6373-202C-4E28-941E-BF9D199C39CB}" srcOrd="1" destOrd="0" presId="urn:microsoft.com/office/officeart/2005/8/layout/hierarchy1"/>
    <dgm:cxn modelId="{596ED33B-DF9B-4E00-B975-85A92BAD1036}" type="presParOf" srcId="{163B6373-202C-4E28-941E-BF9D199C39CB}" destId="{8D23ABDA-FA7A-40D1-9ADE-2DE392759CE7}" srcOrd="0" destOrd="0" presId="urn:microsoft.com/office/officeart/2005/8/layout/hierarchy1"/>
    <dgm:cxn modelId="{30865C08-481C-4114-83E8-725002E39D30}" type="presParOf" srcId="{163B6373-202C-4E28-941E-BF9D199C39CB}" destId="{4853036A-2F95-44F3-BCC1-82FAF42A8EE9}" srcOrd="1" destOrd="0" presId="urn:microsoft.com/office/officeart/2005/8/layout/hierarchy1"/>
    <dgm:cxn modelId="{F8E00870-D2DD-4492-8782-C1E0076473C7}" type="presParOf" srcId="{4853036A-2F95-44F3-BCC1-82FAF42A8EE9}" destId="{ECC3EF52-B152-4EAD-919C-C229362377C0}" srcOrd="0" destOrd="0" presId="urn:microsoft.com/office/officeart/2005/8/layout/hierarchy1"/>
    <dgm:cxn modelId="{491D1941-3F86-40D0-9823-453C72CF9275}" type="presParOf" srcId="{ECC3EF52-B152-4EAD-919C-C229362377C0}" destId="{EC497CD2-BD49-46C1-8254-E5B2B46C7BEB}" srcOrd="0" destOrd="0" presId="urn:microsoft.com/office/officeart/2005/8/layout/hierarchy1"/>
    <dgm:cxn modelId="{109E849D-7E86-42DB-B6B5-9AC073BCB3B2}" type="presParOf" srcId="{ECC3EF52-B152-4EAD-919C-C229362377C0}" destId="{8EE18393-4D21-4D27-BCD9-0D1314C759FB}" srcOrd="1" destOrd="0" presId="urn:microsoft.com/office/officeart/2005/8/layout/hierarchy1"/>
    <dgm:cxn modelId="{E36D83AB-F25F-4EF8-B621-E36CFCC3A0D4}" type="presParOf" srcId="{4853036A-2F95-44F3-BCC1-82FAF42A8EE9}" destId="{2BCBDD79-79ED-44FC-9C95-DD078A36A8CF}" srcOrd="1" destOrd="0" presId="urn:microsoft.com/office/officeart/2005/8/layout/hierarchy1"/>
    <dgm:cxn modelId="{0BF4FC6D-ED7B-4F92-9508-3123493BD374}" type="presParOf" srcId="{C3A53672-A7F3-4014-8002-4D779F0C2A27}" destId="{4C6FB3BE-D795-4B9D-B9ED-2B363FAE9F56}" srcOrd="4" destOrd="0" presId="urn:microsoft.com/office/officeart/2005/8/layout/hierarchy1"/>
    <dgm:cxn modelId="{FCE45280-B39B-455D-9263-F64FD89D1EC6}" type="presParOf" srcId="{C3A53672-A7F3-4014-8002-4D779F0C2A27}" destId="{F73748E1-CD59-4054-997F-83918B205B1B}" srcOrd="5" destOrd="0" presId="urn:microsoft.com/office/officeart/2005/8/layout/hierarchy1"/>
    <dgm:cxn modelId="{144B6C95-3D8C-4EA5-903C-617DC9CEA406}" type="presParOf" srcId="{F73748E1-CD59-4054-997F-83918B205B1B}" destId="{454A27B8-ED76-4CD8-AC5A-AFC45FFB8CD3}" srcOrd="0" destOrd="0" presId="urn:microsoft.com/office/officeart/2005/8/layout/hierarchy1"/>
    <dgm:cxn modelId="{978C2D9F-0005-436A-9A68-398D4C6EE0FA}" type="presParOf" srcId="{454A27B8-ED76-4CD8-AC5A-AFC45FFB8CD3}" destId="{6E235599-D51B-476A-945B-B99AFEDB1166}" srcOrd="0" destOrd="0" presId="urn:microsoft.com/office/officeart/2005/8/layout/hierarchy1"/>
    <dgm:cxn modelId="{B4FC8A3B-2D2D-4210-95E6-6CE35DB1FB9C}" type="presParOf" srcId="{454A27B8-ED76-4CD8-AC5A-AFC45FFB8CD3}" destId="{735585DD-DC1D-4D95-A186-3D1F7756E7EC}" srcOrd="1" destOrd="0" presId="urn:microsoft.com/office/officeart/2005/8/layout/hierarchy1"/>
    <dgm:cxn modelId="{A71E0589-ABF8-4D90-97F4-BA9499CD2CBC}" type="presParOf" srcId="{F73748E1-CD59-4054-997F-83918B205B1B}" destId="{9CCEEDAD-077B-401E-BE05-B575C92FEE10}" srcOrd="1" destOrd="0" presId="urn:microsoft.com/office/officeart/2005/8/layout/hierarchy1"/>
    <dgm:cxn modelId="{9DA194D4-BE9C-464E-BE85-CC0006E41625}" type="presParOf" srcId="{9CCEEDAD-077B-401E-BE05-B575C92FEE10}" destId="{9A2ADC48-52D1-482F-9A5D-EE7D2C101A27}" srcOrd="0" destOrd="0" presId="urn:microsoft.com/office/officeart/2005/8/layout/hierarchy1"/>
    <dgm:cxn modelId="{13428606-DC0A-466E-8DB1-920F782D2C98}" type="presParOf" srcId="{9CCEEDAD-077B-401E-BE05-B575C92FEE10}" destId="{3802FB36-7643-42AB-8E80-66625C2B1C36}" srcOrd="1" destOrd="0" presId="urn:microsoft.com/office/officeart/2005/8/layout/hierarchy1"/>
    <dgm:cxn modelId="{9DE22C86-D850-4786-AAB4-B7FEF6D1D509}" type="presParOf" srcId="{3802FB36-7643-42AB-8E80-66625C2B1C36}" destId="{CDC1949B-E929-426B-8B2C-310F842F94F5}" srcOrd="0" destOrd="0" presId="urn:microsoft.com/office/officeart/2005/8/layout/hierarchy1"/>
    <dgm:cxn modelId="{DDA3760B-2304-4B58-A317-4987E6145120}" type="presParOf" srcId="{CDC1949B-E929-426B-8B2C-310F842F94F5}" destId="{A4B95FCA-FAE2-45EA-B301-59D319F5353D}" srcOrd="0" destOrd="0" presId="urn:microsoft.com/office/officeart/2005/8/layout/hierarchy1"/>
    <dgm:cxn modelId="{4A6F61D1-9878-45D8-94A2-D25FBC213109}" type="presParOf" srcId="{CDC1949B-E929-426B-8B2C-310F842F94F5}" destId="{D641705C-A367-4014-86A7-98FEA3F8E9A6}" srcOrd="1" destOrd="0" presId="urn:microsoft.com/office/officeart/2005/8/layout/hierarchy1"/>
    <dgm:cxn modelId="{6232A2E7-83F7-46D5-A0E9-DA40791D17F5}" type="presParOf" srcId="{3802FB36-7643-42AB-8E80-66625C2B1C36}" destId="{BA79992D-7D61-4674-B437-315B7CDE72BC}" srcOrd="1" destOrd="0" presId="urn:microsoft.com/office/officeart/2005/8/layout/hierarchy1"/>
    <dgm:cxn modelId="{CB6D44AE-2CF8-4A50-9482-B8F97D26B244}" type="presParOf" srcId="{C3A53672-A7F3-4014-8002-4D779F0C2A27}" destId="{ED5D330D-A64B-4236-B09C-DA3D8EEA6F66}" srcOrd="6" destOrd="0" presId="urn:microsoft.com/office/officeart/2005/8/layout/hierarchy1"/>
    <dgm:cxn modelId="{5DAA83AE-62B5-487A-9407-B9F1C17DFFBA}" type="presParOf" srcId="{C3A53672-A7F3-4014-8002-4D779F0C2A27}" destId="{3449ADB9-E6BF-4AE5-B6CB-77E3DFB61105}" srcOrd="7" destOrd="0" presId="urn:microsoft.com/office/officeart/2005/8/layout/hierarchy1"/>
    <dgm:cxn modelId="{6C1DD3A4-BBB0-404C-AA1F-62F146BF6FC7}" type="presParOf" srcId="{3449ADB9-E6BF-4AE5-B6CB-77E3DFB61105}" destId="{51707D6B-E5B0-46C0-AB92-98F43714B5C3}" srcOrd="0" destOrd="0" presId="urn:microsoft.com/office/officeart/2005/8/layout/hierarchy1"/>
    <dgm:cxn modelId="{F0985DB9-5833-4382-9618-EACDAC5DEA93}" type="presParOf" srcId="{51707D6B-E5B0-46C0-AB92-98F43714B5C3}" destId="{B3DD12FB-7A5F-4526-95BB-391C84781F86}" srcOrd="0" destOrd="0" presId="urn:microsoft.com/office/officeart/2005/8/layout/hierarchy1"/>
    <dgm:cxn modelId="{677ED015-D5EC-4F6F-816B-88B7AC7B9CE1}" type="presParOf" srcId="{51707D6B-E5B0-46C0-AB92-98F43714B5C3}" destId="{30179E64-8F7C-4A5F-B91A-AE5E48B33E11}" srcOrd="1" destOrd="0" presId="urn:microsoft.com/office/officeart/2005/8/layout/hierarchy1"/>
    <dgm:cxn modelId="{9AAC7431-0B41-40E1-B1E7-709992A21029}" type="presParOf" srcId="{3449ADB9-E6BF-4AE5-B6CB-77E3DFB61105}" destId="{CD1299D5-3210-489F-90CD-707603C6C21B}" srcOrd="1" destOrd="0" presId="urn:microsoft.com/office/officeart/2005/8/layout/hierarchy1"/>
    <dgm:cxn modelId="{5763146D-3D39-4F97-A951-5A7F726F2D1F}" type="presParOf" srcId="{CD1299D5-3210-489F-90CD-707603C6C21B}" destId="{8A5E47E7-4536-4156-AF18-F96037E4651F}" srcOrd="0" destOrd="0" presId="urn:microsoft.com/office/officeart/2005/8/layout/hierarchy1"/>
    <dgm:cxn modelId="{1417F655-3CAC-4086-A16C-82F9B4F61659}" type="presParOf" srcId="{CD1299D5-3210-489F-90CD-707603C6C21B}" destId="{870FDA68-40FE-4E2B-9FA3-F205073F02A6}" srcOrd="1" destOrd="0" presId="urn:microsoft.com/office/officeart/2005/8/layout/hierarchy1"/>
    <dgm:cxn modelId="{FA0BAF3F-CDCD-4434-86D1-C31F730DBB84}" type="presParOf" srcId="{870FDA68-40FE-4E2B-9FA3-F205073F02A6}" destId="{8FD68BA4-F266-4734-8DE4-393F88B239E5}" srcOrd="0" destOrd="0" presId="urn:microsoft.com/office/officeart/2005/8/layout/hierarchy1"/>
    <dgm:cxn modelId="{441939F9-3C49-448F-A354-79C831561120}" type="presParOf" srcId="{8FD68BA4-F266-4734-8DE4-393F88B239E5}" destId="{828CB384-34CC-4341-BB0E-F93D28F75648}" srcOrd="0" destOrd="0" presId="urn:microsoft.com/office/officeart/2005/8/layout/hierarchy1"/>
    <dgm:cxn modelId="{72B751CE-965B-47D1-AA8F-088741F51ED4}" type="presParOf" srcId="{8FD68BA4-F266-4734-8DE4-393F88B239E5}" destId="{B7504223-FA9D-4AAE-AB5D-54A839E0B5CE}" srcOrd="1" destOrd="0" presId="urn:microsoft.com/office/officeart/2005/8/layout/hierarchy1"/>
    <dgm:cxn modelId="{B9D79DF0-7615-43A7-AA36-FBB5E9314191}" type="presParOf" srcId="{870FDA68-40FE-4E2B-9FA3-F205073F02A6}" destId="{7D0B08FD-27CF-464A-B86A-EDAEDEA03553}" srcOrd="1" destOrd="0" presId="urn:microsoft.com/office/officeart/2005/8/layout/hierarchy1"/>
    <dgm:cxn modelId="{ECFAFF6E-BCB5-47EF-8F1B-E4C1D535FA9A}" type="presParOf" srcId="{C3A53672-A7F3-4014-8002-4D779F0C2A27}" destId="{BB03B53E-0683-4C82-81EA-4125CB321797}" srcOrd="8" destOrd="0" presId="urn:microsoft.com/office/officeart/2005/8/layout/hierarchy1"/>
    <dgm:cxn modelId="{0474709B-4113-4BB0-945C-C32A4A67838D}" type="presParOf" srcId="{C3A53672-A7F3-4014-8002-4D779F0C2A27}" destId="{22ADAD5D-0E68-4FF0-98D1-111A3812AC82}" srcOrd="9" destOrd="0" presId="urn:microsoft.com/office/officeart/2005/8/layout/hierarchy1"/>
    <dgm:cxn modelId="{CB896BBC-75D9-4774-836A-211CC5E14146}" type="presParOf" srcId="{22ADAD5D-0E68-4FF0-98D1-111A3812AC82}" destId="{B4673CA7-A973-403A-AA0A-619574674D5D}" srcOrd="0" destOrd="0" presId="urn:microsoft.com/office/officeart/2005/8/layout/hierarchy1"/>
    <dgm:cxn modelId="{4394D10C-FDC4-4251-B094-ECC7D74F6631}" type="presParOf" srcId="{B4673CA7-A973-403A-AA0A-619574674D5D}" destId="{F7B7E734-57FF-409E-A613-DB8A3BC4AE63}" srcOrd="0" destOrd="0" presId="urn:microsoft.com/office/officeart/2005/8/layout/hierarchy1"/>
    <dgm:cxn modelId="{88919607-D769-4427-8FFC-C0632D486362}" type="presParOf" srcId="{B4673CA7-A973-403A-AA0A-619574674D5D}" destId="{0A75A0F3-9DD4-40DF-AA30-4DED44C10FE4}" srcOrd="1" destOrd="0" presId="urn:microsoft.com/office/officeart/2005/8/layout/hierarchy1"/>
    <dgm:cxn modelId="{3266AF7D-8F87-4CFE-83CD-E8A0E614B859}" type="presParOf" srcId="{22ADAD5D-0E68-4FF0-98D1-111A3812AC82}" destId="{E46D14DF-AA75-4D55-852D-9606FC6CFA6E}" srcOrd="1" destOrd="0" presId="urn:microsoft.com/office/officeart/2005/8/layout/hierarchy1"/>
    <dgm:cxn modelId="{9CD6C431-0381-4817-8D2A-B481D9306E4F}" type="presParOf" srcId="{E46D14DF-AA75-4D55-852D-9606FC6CFA6E}" destId="{0A26E6B2-486A-4433-AC56-AD4FA1B978CD}" srcOrd="0" destOrd="0" presId="urn:microsoft.com/office/officeart/2005/8/layout/hierarchy1"/>
    <dgm:cxn modelId="{01ED9602-D839-4878-AE2A-D0553C33050D}" type="presParOf" srcId="{E46D14DF-AA75-4D55-852D-9606FC6CFA6E}" destId="{F35B57F6-FD85-45E1-829D-ABA32960C9BD}" srcOrd="1" destOrd="0" presId="urn:microsoft.com/office/officeart/2005/8/layout/hierarchy1"/>
    <dgm:cxn modelId="{03DA02F2-C069-45D3-BCDF-60CBAC635C7C}" type="presParOf" srcId="{F35B57F6-FD85-45E1-829D-ABA32960C9BD}" destId="{D2589C6D-1756-4EB0-9AF6-D0686E5F4AD3}" srcOrd="0" destOrd="0" presId="urn:microsoft.com/office/officeart/2005/8/layout/hierarchy1"/>
    <dgm:cxn modelId="{A2E42B2A-185F-4C45-8D12-DE9C8820007E}" type="presParOf" srcId="{D2589C6D-1756-4EB0-9AF6-D0686E5F4AD3}" destId="{EC411B51-573A-4E38-AC91-14FF0DA77EAF}" srcOrd="0" destOrd="0" presId="urn:microsoft.com/office/officeart/2005/8/layout/hierarchy1"/>
    <dgm:cxn modelId="{135CBE02-D218-49FD-B774-E982778EDD72}" type="presParOf" srcId="{D2589C6D-1756-4EB0-9AF6-D0686E5F4AD3}" destId="{D752987F-C59D-43B6-99B5-3B002EB0545C}" srcOrd="1" destOrd="0" presId="urn:microsoft.com/office/officeart/2005/8/layout/hierarchy1"/>
    <dgm:cxn modelId="{22F13406-01C9-4805-A7A2-3986919512CA}" type="presParOf" srcId="{F35B57F6-FD85-45E1-829D-ABA32960C9BD}" destId="{38769E75-EAB6-4BCF-A583-028D138EDCC0}" srcOrd="1" destOrd="0" presId="urn:microsoft.com/office/officeart/2005/8/layout/hierarchy1"/>
    <dgm:cxn modelId="{469B3EA1-5324-40DD-BA32-9AACC1C685D2}" type="presParOf" srcId="{C3A53672-A7F3-4014-8002-4D779F0C2A27}" destId="{6C4C6B2D-A13B-4198-AF90-6A88B9E2136C}" srcOrd="10" destOrd="0" presId="urn:microsoft.com/office/officeart/2005/8/layout/hierarchy1"/>
    <dgm:cxn modelId="{1C8C4410-A58C-479A-942B-1D95C92DE6D3}" type="presParOf" srcId="{C3A53672-A7F3-4014-8002-4D779F0C2A27}" destId="{05F0815E-6258-4066-89E1-DC4A1675ABCB}" srcOrd="11" destOrd="0" presId="urn:microsoft.com/office/officeart/2005/8/layout/hierarchy1"/>
    <dgm:cxn modelId="{BD1B5B24-7A07-4458-B1FD-F5B297CB9AA2}" type="presParOf" srcId="{05F0815E-6258-4066-89E1-DC4A1675ABCB}" destId="{2FBAA50D-E735-4B33-81AE-C252B94E6377}" srcOrd="0" destOrd="0" presId="urn:microsoft.com/office/officeart/2005/8/layout/hierarchy1"/>
    <dgm:cxn modelId="{A3A87129-2991-4E1D-9A3E-D8CB2CB9F10A}" type="presParOf" srcId="{2FBAA50D-E735-4B33-81AE-C252B94E6377}" destId="{40A2FC2A-F19A-4DEC-AE3F-7681C7771394}" srcOrd="0" destOrd="0" presId="urn:microsoft.com/office/officeart/2005/8/layout/hierarchy1"/>
    <dgm:cxn modelId="{33F318F7-7695-4390-8D74-250E391AA0C0}" type="presParOf" srcId="{2FBAA50D-E735-4B33-81AE-C252B94E6377}" destId="{70C13007-7EEC-42B8-BA89-141311211291}" srcOrd="1" destOrd="0" presId="urn:microsoft.com/office/officeart/2005/8/layout/hierarchy1"/>
    <dgm:cxn modelId="{BCB47F0F-4837-4BEA-8BD0-EA9C63C6866D}" type="presParOf" srcId="{05F0815E-6258-4066-89E1-DC4A1675ABCB}" destId="{8B18C7AC-14D9-4CDE-AC1C-D7ECCC269574}" srcOrd="1" destOrd="0" presId="urn:microsoft.com/office/officeart/2005/8/layout/hierarchy1"/>
    <dgm:cxn modelId="{EF516BC6-6530-4C45-A4A7-078F063AFD52}" type="presParOf" srcId="{8B18C7AC-14D9-4CDE-AC1C-D7ECCC269574}" destId="{CCB6A2EE-1362-4DB2-AA25-F80C65FA4463}" srcOrd="0" destOrd="0" presId="urn:microsoft.com/office/officeart/2005/8/layout/hierarchy1"/>
    <dgm:cxn modelId="{CCC9D324-3DB2-4A72-9E2F-230FA4697D4D}" type="presParOf" srcId="{8B18C7AC-14D9-4CDE-AC1C-D7ECCC269574}" destId="{252B2B89-0B64-4489-82FC-FABB3FFBD564}" srcOrd="1" destOrd="0" presId="urn:microsoft.com/office/officeart/2005/8/layout/hierarchy1"/>
    <dgm:cxn modelId="{F65783CA-6C5C-417E-9033-4CDB116408C8}" type="presParOf" srcId="{252B2B89-0B64-4489-82FC-FABB3FFBD564}" destId="{35EA94D2-B3A7-4475-9C30-C49FE639BC9D}" srcOrd="0" destOrd="0" presId="urn:microsoft.com/office/officeart/2005/8/layout/hierarchy1"/>
    <dgm:cxn modelId="{4E03B44E-D664-486C-8568-CE982C0DCE5F}" type="presParOf" srcId="{35EA94D2-B3A7-4475-9C30-C49FE639BC9D}" destId="{6927E875-5DCA-4BBF-B3AB-719F211A8680}" srcOrd="0" destOrd="0" presId="urn:microsoft.com/office/officeart/2005/8/layout/hierarchy1"/>
    <dgm:cxn modelId="{ABDB07BF-BB06-4E4D-9D36-82353772906A}" type="presParOf" srcId="{35EA94D2-B3A7-4475-9C30-C49FE639BC9D}" destId="{C5C51718-42E3-45A5-AEA8-15EF8B6910C5}" srcOrd="1" destOrd="0" presId="urn:microsoft.com/office/officeart/2005/8/layout/hierarchy1"/>
    <dgm:cxn modelId="{983C1359-02D6-4F3D-988B-D1BB1C39F146}" type="presParOf" srcId="{252B2B89-0B64-4489-82FC-FABB3FFBD564}" destId="{67D69491-0734-4077-8645-99D916669CB2}" srcOrd="1" destOrd="0" presId="urn:microsoft.com/office/officeart/2005/8/layout/hierarchy1"/>
    <dgm:cxn modelId="{984C8015-FC61-4E16-A5E1-812871ACEFED}" type="presParOf" srcId="{C3A53672-A7F3-4014-8002-4D779F0C2A27}" destId="{FDFD2DDA-C0F0-4FAB-BCAC-DA54186415BA}" srcOrd="12" destOrd="0" presId="urn:microsoft.com/office/officeart/2005/8/layout/hierarchy1"/>
    <dgm:cxn modelId="{DB6C0B4C-260B-4BDE-B2D2-C45FD8918A7B}" type="presParOf" srcId="{C3A53672-A7F3-4014-8002-4D779F0C2A27}" destId="{E3B69523-6F70-4C6F-BC68-63E9F03A7BC1}" srcOrd="13" destOrd="0" presId="urn:microsoft.com/office/officeart/2005/8/layout/hierarchy1"/>
    <dgm:cxn modelId="{0101A41D-3D03-4242-9811-7DE55E4723E7}" type="presParOf" srcId="{E3B69523-6F70-4C6F-BC68-63E9F03A7BC1}" destId="{7ABA2B77-99B5-4B36-988E-0D055EBF3BE5}" srcOrd="0" destOrd="0" presId="urn:microsoft.com/office/officeart/2005/8/layout/hierarchy1"/>
    <dgm:cxn modelId="{882968FE-73C5-4EB0-8BC6-C4AF34433971}" type="presParOf" srcId="{7ABA2B77-99B5-4B36-988E-0D055EBF3BE5}" destId="{547EFDED-0E22-48BB-95B7-216C52EE63D9}" srcOrd="0" destOrd="0" presId="urn:microsoft.com/office/officeart/2005/8/layout/hierarchy1"/>
    <dgm:cxn modelId="{87C300C6-02E4-43FC-9EC1-3E0DB50F96DF}" type="presParOf" srcId="{7ABA2B77-99B5-4B36-988E-0D055EBF3BE5}" destId="{8A7045DC-7D58-497A-A607-8FAD9A9704DC}" srcOrd="1" destOrd="0" presId="urn:microsoft.com/office/officeart/2005/8/layout/hierarchy1"/>
    <dgm:cxn modelId="{8D8B9F58-1596-43C5-AC2E-5519A728F5F8}" type="presParOf" srcId="{E3B69523-6F70-4C6F-BC68-63E9F03A7BC1}" destId="{DBEADCEE-4ED6-4FE0-97C4-F2B99BFCB4EE}" srcOrd="1" destOrd="0" presId="urn:microsoft.com/office/officeart/2005/8/layout/hierarchy1"/>
    <dgm:cxn modelId="{A72F86C7-1867-4E47-91E5-4AC1477E2C7B}" type="presParOf" srcId="{DBEADCEE-4ED6-4FE0-97C4-F2B99BFCB4EE}" destId="{B1706077-017A-4C6D-8A6B-9CD5A6664201}" srcOrd="0" destOrd="0" presId="urn:microsoft.com/office/officeart/2005/8/layout/hierarchy1"/>
    <dgm:cxn modelId="{4837DC6E-E0DB-48FD-93E2-B73E209810D0}" type="presParOf" srcId="{DBEADCEE-4ED6-4FE0-97C4-F2B99BFCB4EE}" destId="{30903566-34E0-4987-AC40-B84D70DD9A6D}" srcOrd="1" destOrd="0" presId="urn:microsoft.com/office/officeart/2005/8/layout/hierarchy1"/>
    <dgm:cxn modelId="{D0343748-8B93-4E7C-9E07-4C852F36870F}" type="presParOf" srcId="{30903566-34E0-4987-AC40-B84D70DD9A6D}" destId="{DF348E67-653C-40A1-BA86-94F0DD295FF5}" srcOrd="0" destOrd="0" presId="urn:microsoft.com/office/officeart/2005/8/layout/hierarchy1"/>
    <dgm:cxn modelId="{6E8F7B33-EC73-4F00-94DF-F2ABE46E3ADB}" type="presParOf" srcId="{DF348E67-653C-40A1-BA86-94F0DD295FF5}" destId="{A6FD218D-B678-4639-9374-F0DD50B16D69}" srcOrd="0" destOrd="0" presId="urn:microsoft.com/office/officeart/2005/8/layout/hierarchy1"/>
    <dgm:cxn modelId="{7D4436B7-4AF3-4190-BD48-B17D253C3EE3}" type="presParOf" srcId="{DF348E67-653C-40A1-BA86-94F0DD295FF5}" destId="{051A6AAD-1311-4948-AF03-097D0B612278}" srcOrd="1" destOrd="0" presId="urn:microsoft.com/office/officeart/2005/8/layout/hierarchy1"/>
    <dgm:cxn modelId="{6F16D7A9-16F8-4BE2-BCF1-58D63E629F3A}" type="presParOf" srcId="{30903566-34E0-4987-AC40-B84D70DD9A6D}" destId="{CF68D6DD-5DDF-4608-AD5F-E9608269C208}" srcOrd="1" destOrd="0" presId="urn:microsoft.com/office/officeart/2005/8/layout/hierarchy1"/>
    <dgm:cxn modelId="{6D96F4C3-9BF0-4172-BAA7-4FF1C19AC935}" type="presParOf" srcId="{E549E587-4BB1-4EAD-830C-E7C254F77FA8}" destId="{B80D0E96-E538-4DA6-8718-717A4DF66F8A}" srcOrd="1" destOrd="0" presId="urn:microsoft.com/office/officeart/2005/8/layout/hierarchy1"/>
    <dgm:cxn modelId="{04D192B9-438A-4087-8159-334910CC0B7A}" type="presParOf" srcId="{B80D0E96-E538-4DA6-8718-717A4DF66F8A}" destId="{62B01161-C993-48E9-A9F6-37AFB69815BC}" srcOrd="0" destOrd="0" presId="urn:microsoft.com/office/officeart/2005/8/layout/hierarchy1"/>
    <dgm:cxn modelId="{506A59D4-C75C-4B1E-9984-78E9939F1815}" type="presParOf" srcId="{62B01161-C993-48E9-A9F6-37AFB69815BC}" destId="{44E78A0E-CF1D-42EE-9B04-ABD78FA590EB}" srcOrd="0" destOrd="0" presId="urn:microsoft.com/office/officeart/2005/8/layout/hierarchy1"/>
    <dgm:cxn modelId="{9F127959-6BDB-4802-980F-83A46FD53A0C}" type="presParOf" srcId="{62B01161-C993-48E9-A9F6-37AFB69815BC}" destId="{66AB4CE1-076B-4B83-9290-139CAC9FAD52}" srcOrd="1" destOrd="0" presId="urn:microsoft.com/office/officeart/2005/8/layout/hierarchy1"/>
    <dgm:cxn modelId="{39F7D667-D441-4FD3-8F78-D888A082B6EC}" type="presParOf" srcId="{B80D0E96-E538-4DA6-8718-717A4DF66F8A}" destId="{3C9601E4-5F52-47F1-A271-A73272C83B8A}" srcOrd="1" destOrd="0" presId="urn:microsoft.com/office/officeart/2005/8/layout/hierarchy1"/>
  </dgm:cxnLst>
  <dgm:bg>
    <a:solidFill>
      <a:schemeClr val="accent4">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5515CF32-D4C2-4074-98EF-A55377193C14}">
      <dgm:prSet phldrT="[Metin]" custT="1"/>
      <dgm:spPr>
        <a:solidFill>
          <a:schemeClr val="accent1">
            <a:lumMod val="20000"/>
            <a:lumOff val="80000"/>
            <a:alpha val="90000"/>
          </a:schemeClr>
        </a:solidFill>
      </dgm:spPr>
      <dgm:t>
        <a:bodyPr/>
        <a:lstStyle/>
        <a:p>
          <a:r>
            <a:rPr lang="tr-TR" sz="1400" b="1" dirty="0" smtClean="0"/>
            <a:t>MUSTAFA KEMAL’İN SAMSUN’A ÇIKIŞI</a:t>
          </a:r>
          <a:endParaRPr lang="tr-TR" sz="1400" b="1" dirty="0"/>
        </a:p>
      </dgm:t>
    </dgm:pt>
    <dgm:pt modelId="{E726EFAD-5D4D-4007-BD72-1ADA9250448D}" type="parTrans" cxnId="{8419FE6C-A0C0-4073-938F-07A11F77214B}">
      <dgm:prSet/>
      <dgm:spPr/>
      <dgm:t>
        <a:bodyPr/>
        <a:lstStyle/>
        <a:p>
          <a:endParaRPr lang="tr-TR" sz="1400"/>
        </a:p>
      </dgm:t>
    </dgm:pt>
    <dgm:pt modelId="{8A44418C-3E33-4B3B-9FF0-C37BC9E3745E}" type="sibTrans" cxnId="{8419FE6C-A0C0-4073-938F-07A11F77214B}">
      <dgm:prSet/>
      <dgm:spPr/>
      <dgm:t>
        <a:bodyPr/>
        <a:lstStyle/>
        <a:p>
          <a:endParaRPr lang="tr-TR" sz="1400"/>
        </a:p>
      </dgm:t>
    </dgm:pt>
    <dgm:pt modelId="{284B6CA5-A8E8-4C36-9CC8-D51BA14DA44E}">
      <dgm:prSet phldrT="[Metin]" custT="1"/>
      <dgm:spPr>
        <a:solidFill>
          <a:schemeClr val="accent6">
            <a:lumMod val="40000"/>
            <a:lumOff val="60000"/>
            <a:alpha val="90000"/>
          </a:schemeClr>
        </a:solidFill>
      </dgm:spPr>
      <dgm:t>
        <a:bodyPr/>
        <a:lstStyle/>
        <a:p>
          <a:r>
            <a:rPr lang="tr-TR" sz="1400" dirty="0" smtClean="0"/>
            <a:t>GENELGELER</a:t>
          </a:r>
          <a:endParaRPr lang="tr-TR" sz="1400" dirty="0"/>
        </a:p>
      </dgm:t>
    </dgm:pt>
    <dgm:pt modelId="{E8B735A4-D4E9-4036-BEEB-269FA5174943}" type="parTrans" cxnId="{FB805CA8-7D2F-48D7-BF1F-982CFBD26E6C}">
      <dgm:prSet/>
      <dgm:spPr/>
      <dgm:t>
        <a:bodyPr/>
        <a:lstStyle/>
        <a:p>
          <a:endParaRPr lang="tr-TR" sz="1400"/>
        </a:p>
      </dgm:t>
    </dgm:pt>
    <dgm:pt modelId="{547F5574-515B-4720-8FEE-263DF8E66D85}" type="sibTrans" cxnId="{FB805CA8-7D2F-48D7-BF1F-982CFBD26E6C}">
      <dgm:prSet/>
      <dgm:spPr/>
      <dgm:t>
        <a:bodyPr/>
        <a:lstStyle/>
        <a:p>
          <a:endParaRPr lang="tr-TR" sz="1400"/>
        </a:p>
      </dgm:t>
    </dgm:pt>
    <dgm:pt modelId="{F378D4AE-923E-4BCD-BD78-DC75DC5251E7}">
      <dgm:prSet phldrT="[Metin]" custT="1"/>
      <dgm:spPr>
        <a:solidFill>
          <a:srgbClr val="CCFF66">
            <a:alpha val="90000"/>
          </a:srgbClr>
        </a:solidFill>
      </dgm:spPr>
      <dgm:t>
        <a:bodyPr/>
        <a:lstStyle/>
        <a:p>
          <a:endParaRPr lang="tr-TR" sz="1400" dirty="0" smtClean="0"/>
        </a:p>
        <a:p>
          <a:r>
            <a:rPr lang="tr-TR" sz="1400" dirty="0" smtClean="0"/>
            <a:t>KONGRELER</a:t>
          </a:r>
          <a:endParaRPr lang="tr-TR" sz="1400" dirty="0"/>
        </a:p>
      </dgm:t>
    </dgm:pt>
    <dgm:pt modelId="{BF9D65DD-FC8A-4AF2-9D44-D2D7A5B80828}" type="parTrans" cxnId="{DAC0189D-A872-4203-A380-47A8D49EBAF1}">
      <dgm:prSet/>
      <dgm:spPr/>
      <dgm:t>
        <a:bodyPr/>
        <a:lstStyle/>
        <a:p>
          <a:endParaRPr lang="tr-TR" sz="1400"/>
        </a:p>
      </dgm:t>
    </dgm:pt>
    <dgm:pt modelId="{93AD4F93-A45C-4387-B618-E9175AD58FCC}" type="sibTrans" cxnId="{DAC0189D-A872-4203-A380-47A8D49EBAF1}">
      <dgm:prSet/>
      <dgm:spPr/>
      <dgm:t>
        <a:bodyPr/>
        <a:lstStyle/>
        <a:p>
          <a:endParaRPr lang="tr-TR" sz="1400"/>
        </a:p>
      </dgm:t>
    </dgm:pt>
    <dgm:pt modelId="{D01A9C7A-0A40-40EF-B689-F6346962ECE4}">
      <dgm:prSet custT="1"/>
      <dgm:spPr>
        <a:solidFill>
          <a:srgbClr val="FFCC99">
            <a:alpha val="89804"/>
          </a:srgbClr>
        </a:solidFill>
      </dgm:spPr>
      <dgm:t>
        <a:bodyPr/>
        <a:lstStyle/>
        <a:p>
          <a:r>
            <a:rPr lang="tr-TR" sz="1400" dirty="0" smtClean="0"/>
            <a:t>TBMM’NİN AÇILIŞI</a:t>
          </a:r>
          <a:endParaRPr lang="tr-TR" sz="1400"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1B627E8A-C8A6-4708-8359-BB4BBB442AF1}">
      <dgm:prSet custT="1"/>
      <dgm:spPr>
        <a:solidFill>
          <a:srgbClr val="FF99FF">
            <a:alpha val="89804"/>
          </a:srgbClr>
        </a:solidFill>
      </dgm:spPr>
      <dgm:t>
        <a:bodyPr/>
        <a:lstStyle/>
        <a:p>
          <a:r>
            <a:rPr lang="tr-TR" sz="1400" dirty="0" smtClean="0"/>
            <a:t>CEPHELER</a:t>
          </a:r>
          <a:endParaRPr lang="tr-TR" sz="1400"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C6308E8D-2D16-4758-9CBA-6D886BC0A2AA}">
      <dgm:prSet custT="1"/>
      <dgm:spPr>
        <a:solidFill>
          <a:srgbClr val="FFFF66">
            <a:alpha val="89804"/>
          </a:srgbClr>
        </a:solidFill>
      </dgm:spPr>
      <dgm:t>
        <a:bodyPr/>
        <a:lstStyle/>
        <a:p>
          <a:r>
            <a:rPr lang="tr-TR" sz="1400" dirty="0" smtClean="0"/>
            <a:t>BARIŞ DÖNEMİ</a:t>
          </a:r>
          <a:endParaRPr lang="tr-TR" sz="1400" dirty="0"/>
        </a:p>
      </dgm:t>
    </dgm:pt>
    <dgm:pt modelId="{E9F80308-91E4-4D73-8012-3BF0FB466457}" type="parTrans" cxnId="{B0375C82-CCBB-4ACB-AD65-4A52F82BDFD3}">
      <dgm:prSet/>
      <dgm:spPr/>
      <dgm:t>
        <a:bodyPr/>
        <a:lstStyle/>
        <a:p>
          <a:endParaRPr lang="tr-TR" sz="1400"/>
        </a:p>
      </dgm:t>
    </dgm:pt>
    <dgm:pt modelId="{60971E74-9006-43BC-A826-FF8D518659F9}" type="sibTrans" cxnId="{B0375C82-CCBB-4ACB-AD65-4A52F82BDFD3}">
      <dgm:prSet/>
      <dgm:spPr/>
      <dgm:t>
        <a:bodyPr/>
        <a:lstStyle/>
        <a:p>
          <a:endParaRPr lang="tr-TR" sz="1400"/>
        </a:p>
      </dgm:t>
    </dgm:pt>
    <dgm:pt modelId="{E8452174-1BF3-4BD3-ADEA-8B91EFF67C9A}">
      <dgm:prSet custT="1"/>
      <dgm:spPr>
        <a:solidFill>
          <a:srgbClr val="FFFF66">
            <a:alpha val="90000"/>
          </a:srgbClr>
        </a:solidFill>
      </dgm:spPr>
      <dgm:t>
        <a:bodyPr/>
        <a:lstStyle/>
        <a:p>
          <a:r>
            <a:rPr lang="tr-TR" sz="1300" dirty="0" smtClean="0"/>
            <a:t>Mudanya Ateşkes Antlaşması</a:t>
          </a:r>
          <a:endParaRPr lang="tr-TR" sz="1300" dirty="0"/>
        </a:p>
      </dgm:t>
    </dgm:pt>
    <dgm:pt modelId="{A0628659-1BD5-4464-8008-0671A687833E}" type="parTrans" cxnId="{1AD2C9DF-5328-4176-A9D9-ED59869916A8}">
      <dgm:prSet/>
      <dgm:spPr/>
      <dgm:t>
        <a:bodyPr/>
        <a:lstStyle/>
        <a:p>
          <a:endParaRPr lang="tr-TR" sz="1400"/>
        </a:p>
      </dgm:t>
    </dgm:pt>
    <dgm:pt modelId="{7158D3BC-B169-456B-BDD1-B71B23D63293}" type="sibTrans" cxnId="{1AD2C9DF-5328-4176-A9D9-ED59869916A8}">
      <dgm:prSet/>
      <dgm:spPr/>
      <dgm:t>
        <a:bodyPr/>
        <a:lstStyle/>
        <a:p>
          <a:endParaRPr lang="tr-TR" sz="1400"/>
        </a:p>
      </dgm:t>
    </dgm:pt>
    <dgm:pt modelId="{05B25B50-5C57-4E9A-A286-B7527431F908}">
      <dgm:prSet custT="1"/>
      <dgm:spPr>
        <a:solidFill>
          <a:schemeClr val="accent4">
            <a:lumMod val="75000"/>
            <a:alpha val="90000"/>
          </a:schemeClr>
        </a:solidFill>
      </dgm:spPr>
      <dgm:t>
        <a:bodyPr/>
        <a:lstStyle/>
        <a:p>
          <a:r>
            <a:rPr lang="tr-TR" sz="1400" b="1" dirty="0" smtClean="0"/>
            <a:t>KUVAYI MİLLİYE VE KURTULUŞ SAVAŞI</a:t>
          </a:r>
          <a:endParaRPr lang="tr-TR" sz="1400" b="1" dirty="0"/>
        </a:p>
      </dgm:t>
    </dgm:pt>
    <dgm:pt modelId="{64E31A9D-B3FA-4C20-8269-A6B25D8F9CD6}" type="parTrans" cxnId="{E2081A3A-F0DD-463A-8C4B-CB7CB0F07E09}">
      <dgm:prSet/>
      <dgm:spPr/>
      <dgm:t>
        <a:bodyPr/>
        <a:lstStyle/>
        <a:p>
          <a:endParaRPr lang="tr-TR"/>
        </a:p>
      </dgm:t>
    </dgm:pt>
    <dgm:pt modelId="{80309478-56A5-4856-B961-D9B6CEDB59B0}" type="sibTrans" cxnId="{E2081A3A-F0DD-463A-8C4B-CB7CB0F07E09}">
      <dgm:prSet/>
      <dgm:spPr/>
      <dgm:t>
        <a:bodyPr/>
        <a:lstStyle/>
        <a:p>
          <a:endParaRPr lang="tr-TR"/>
        </a:p>
      </dgm:t>
    </dgm:pt>
    <dgm:pt modelId="{94E89E37-EE0F-4B1D-AB5A-18E830935F9A}">
      <dgm:prSet custT="1"/>
      <dgm:spPr>
        <a:solidFill>
          <a:srgbClr val="FFCC99">
            <a:alpha val="90000"/>
          </a:srgbClr>
        </a:solidFill>
      </dgm:spPr>
      <dgm:t>
        <a:bodyPr/>
        <a:lstStyle/>
        <a:p>
          <a:endParaRPr lang="tr-TR" sz="1600" dirty="0" smtClean="0"/>
        </a:p>
        <a:p>
          <a:r>
            <a:rPr lang="tr-TR" sz="1600" dirty="0" smtClean="0"/>
            <a:t>MONDROS ATEŞKES ANTLAŞMASI</a:t>
          </a:r>
        </a:p>
        <a:p>
          <a:endParaRPr lang="tr-TR" sz="1600" dirty="0"/>
        </a:p>
      </dgm:t>
    </dgm:pt>
    <dgm:pt modelId="{5ADD2C80-2FD2-4417-A3A0-553690D18E4E}" type="parTrans" cxnId="{54DB1F1D-3148-4D96-BD86-A2796AFAA001}">
      <dgm:prSet/>
      <dgm:spPr/>
      <dgm:t>
        <a:bodyPr/>
        <a:lstStyle/>
        <a:p>
          <a:endParaRPr lang="tr-TR"/>
        </a:p>
      </dgm:t>
    </dgm:pt>
    <dgm:pt modelId="{2227AC2C-8BE6-4765-AA57-08D1A2440C3D}" type="sibTrans" cxnId="{54DB1F1D-3148-4D96-BD86-A2796AFAA001}">
      <dgm:prSet/>
      <dgm:spPr/>
      <dgm:t>
        <a:bodyPr/>
        <a:lstStyle/>
        <a:p>
          <a:endParaRPr lang="tr-TR"/>
        </a:p>
      </dgm:t>
    </dgm:pt>
    <dgm:pt modelId="{42A7148B-6C20-4BC2-A022-1497B5947BD7}">
      <dgm:prSet custT="1"/>
      <dgm:spPr>
        <a:solidFill>
          <a:srgbClr val="92D050">
            <a:alpha val="90000"/>
          </a:srgbClr>
        </a:solidFill>
      </dgm:spPr>
      <dgm:t>
        <a:bodyPr/>
        <a:lstStyle/>
        <a:p>
          <a:r>
            <a:rPr lang="tr-TR" sz="1600" b="1" dirty="0" smtClean="0"/>
            <a:t>BİRİNCİ DÜNYA SAVAŞI</a:t>
          </a:r>
          <a:endParaRPr lang="tr-TR" sz="1600" b="1" dirty="0"/>
        </a:p>
      </dgm:t>
    </dgm:pt>
    <dgm:pt modelId="{4422B025-8A3F-4A1A-B582-080EAB44959B}" type="parTrans" cxnId="{6FC650E2-07F8-4262-A6C6-2C69A30B0EEB}">
      <dgm:prSet/>
      <dgm:spPr/>
      <dgm:t>
        <a:bodyPr/>
        <a:lstStyle/>
        <a:p>
          <a:endParaRPr lang="tr-TR"/>
        </a:p>
      </dgm:t>
    </dgm:pt>
    <dgm:pt modelId="{1358FF22-0A4A-408D-8C88-08509B8A89DE}" type="sibTrans" cxnId="{6FC650E2-07F8-4262-A6C6-2C69A30B0EEB}">
      <dgm:prSet/>
      <dgm:spPr/>
      <dgm:t>
        <a:bodyPr/>
        <a:lstStyle/>
        <a:p>
          <a:endParaRPr lang="tr-TR"/>
        </a:p>
      </dgm:t>
    </dgm:pt>
    <dgm:pt modelId="{C026A9D5-668C-428B-840D-5A2FE5B42A58}">
      <dgm:prSet custT="1"/>
      <dgm:spPr>
        <a:solidFill>
          <a:srgbClr val="FF99FF">
            <a:alpha val="90000"/>
          </a:srgbClr>
        </a:solidFill>
      </dgm:spPr>
      <dgm:t>
        <a:bodyPr/>
        <a:lstStyle/>
        <a:p>
          <a:r>
            <a:rPr lang="tr-TR" sz="2400" b="1" dirty="0" smtClean="0"/>
            <a:t>CUMHURİYET’E GİDEN YOL</a:t>
          </a:r>
          <a:endParaRPr lang="tr-TR" sz="2400" b="1" dirty="0"/>
        </a:p>
      </dgm:t>
    </dgm:pt>
    <dgm:pt modelId="{42757B66-AE59-44EA-B4F4-3F60C34BCA41}" type="parTrans" cxnId="{32CEB967-D5C7-4FA1-887C-0813CDA32AA6}">
      <dgm:prSet/>
      <dgm:spPr/>
      <dgm:t>
        <a:bodyPr/>
        <a:lstStyle/>
        <a:p>
          <a:endParaRPr lang="tr-TR"/>
        </a:p>
      </dgm:t>
    </dgm:pt>
    <dgm:pt modelId="{2B8A2FA5-FA58-43EA-BEB2-74C9E1466E8A}" type="sibTrans" cxnId="{32CEB967-D5C7-4FA1-887C-0813CDA32AA6}">
      <dgm:prSet/>
      <dgm:spPr/>
      <dgm:t>
        <a:bodyPr/>
        <a:lstStyle/>
        <a:p>
          <a:endParaRPr lang="tr-TR"/>
        </a:p>
      </dgm:t>
    </dgm:pt>
    <dgm:pt modelId="{FB916ED6-122A-40BE-AFF3-403B6ECF7FFB}">
      <dgm:prSet custT="1"/>
      <dgm:spPr>
        <a:solidFill>
          <a:srgbClr val="FF99FF">
            <a:alpha val="90000"/>
          </a:srgbClr>
        </a:solidFill>
      </dgm:spPr>
      <dgm:t>
        <a:bodyPr/>
        <a:lstStyle/>
        <a:p>
          <a:r>
            <a:rPr lang="tr-TR" sz="1200" b="1" dirty="0" smtClean="0"/>
            <a:t>1-Doğu Cephesi</a:t>
          </a:r>
        </a:p>
        <a:p>
          <a:r>
            <a:rPr lang="tr-TR" sz="1200" b="1" dirty="0" smtClean="0"/>
            <a:t>2-Güney Cephesi</a:t>
          </a:r>
        </a:p>
        <a:p>
          <a:r>
            <a:rPr lang="tr-TR" sz="1200" b="1" dirty="0" smtClean="0"/>
            <a:t>3-Batı Cephesi</a:t>
          </a:r>
        </a:p>
        <a:p>
          <a:endParaRPr lang="tr-TR" sz="1200" b="1" dirty="0"/>
        </a:p>
      </dgm:t>
    </dgm:pt>
    <dgm:pt modelId="{176B21FF-E294-4E61-9140-B89A6FC9A6DF}" type="parTrans" cxnId="{82D5CD0C-873B-4861-B398-6BC849E14BD3}">
      <dgm:prSet/>
      <dgm:spPr/>
      <dgm:t>
        <a:bodyPr/>
        <a:lstStyle/>
        <a:p>
          <a:endParaRPr lang="tr-TR"/>
        </a:p>
      </dgm:t>
    </dgm:pt>
    <dgm:pt modelId="{12D3B7D2-E533-4C37-915F-4D8BE188332B}" type="sibTrans" cxnId="{82D5CD0C-873B-4861-B398-6BC849E14BD3}">
      <dgm:prSet/>
      <dgm:spPr/>
      <dgm:t>
        <a:bodyPr/>
        <a:lstStyle/>
        <a:p>
          <a:endParaRPr lang="tr-TR"/>
        </a:p>
      </dgm:t>
    </dgm:pt>
    <dgm:pt modelId="{F6DC1BEA-A16D-4CC6-9597-43AA52F0322C}">
      <dgm:prSet custT="1"/>
      <dgm:spPr>
        <a:solidFill>
          <a:srgbClr val="FFFF66">
            <a:alpha val="90000"/>
          </a:srgbClr>
        </a:solidFill>
      </dgm:spPr>
      <dgm:t>
        <a:bodyPr/>
        <a:lstStyle/>
        <a:p>
          <a:r>
            <a:rPr lang="tr-TR" sz="1200" b="1" dirty="0" smtClean="0"/>
            <a:t>Lozan Antlaşması</a:t>
          </a:r>
          <a:endParaRPr lang="tr-TR" sz="1200" b="1" dirty="0"/>
        </a:p>
      </dgm:t>
    </dgm:pt>
    <dgm:pt modelId="{0949159B-DD96-4DAE-8AFA-81064AC47DDB}" type="parTrans" cxnId="{307B1458-E418-4001-83D7-EF7F3E8E650A}">
      <dgm:prSet/>
      <dgm:spPr/>
      <dgm:t>
        <a:bodyPr/>
        <a:lstStyle/>
        <a:p>
          <a:endParaRPr lang="tr-TR"/>
        </a:p>
      </dgm:t>
    </dgm:pt>
    <dgm:pt modelId="{148BE2DF-D9E6-4B7C-A515-5B6A0921A007}" type="sibTrans" cxnId="{307B1458-E418-4001-83D7-EF7F3E8E650A}">
      <dgm:prSet/>
      <dgm:spPr/>
      <dgm:t>
        <a:bodyPr/>
        <a:lstStyle/>
        <a:p>
          <a:endParaRPr lang="tr-TR"/>
        </a:p>
      </dgm:t>
    </dgm:pt>
    <dgm:pt modelId="{CE946B38-75CE-4F5A-BC1F-AF91C49E96DF}">
      <dgm:prSet/>
      <dgm:spPr>
        <a:solidFill>
          <a:schemeClr val="accent6">
            <a:lumMod val="40000"/>
            <a:lumOff val="60000"/>
            <a:alpha val="90000"/>
          </a:schemeClr>
        </a:solidFill>
      </dgm:spPr>
      <dgm:t>
        <a:bodyPr/>
        <a:lstStyle/>
        <a:p>
          <a:r>
            <a:rPr lang="tr-TR" dirty="0" smtClean="0"/>
            <a:t>Havza ve Amasya Genelgesi</a:t>
          </a:r>
          <a:endParaRPr lang="tr-TR" dirty="0"/>
        </a:p>
      </dgm:t>
    </dgm:pt>
    <dgm:pt modelId="{E0FBC84E-3507-4DDE-9CF4-E39C5C9EED7F}" type="parTrans" cxnId="{3119826F-8346-4F40-A775-DF6B27CF228A}">
      <dgm:prSet/>
      <dgm:spPr/>
      <dgm:t>
        <a:bodyPr/>
        <a:lstStyle/>
        <a:p>
          <a:endParaRPr lang="tr-TR"/>
        </a:p>
      </dgm:t>
    </dgm:pt>
    <dgm:pt modelId="{A138C145-D6EA-446F-8E79-00F4B9E2BA8D}" type="sibTrans" cxnId="{3119826F-8346-4F40-A775-DF6B27CF228A}">
      <dgm:prSet/>
      <dgm:spPr/>
      <dgm:t>
        <a:bodyPr/>
        <a:lstStyle/>
        <a:p>
          <a:endParaRPr lang="tr-TR"/>
        </a:p>
      </dgm:t>
    </dgm:pt>
    <dgm:pt modelId="{F8CACCC0-3396-479C-B05E-D31453D15039}">
      <dgm:prSet/>
      <dgm:spPr>
        <a:solidFill>
          <a:srgbClr val="CCFF66">
            <a:alpha val="90000"/>
          </a:srgbClr>
        </a:solidFill>
      </dgm:spPr>
      <dgm:t>
        <a:bodyPr/>
        <a:lstStyle/>
        <a:p>
          <a:r>
            <a:rPr lang="tr-TR" dirty="0" smtClean="0"/>
            <a:t>Erzurum ve Sivas Kongreleri</a:t>
          </a:r>
          <a:endParaRPr lang="tr-TR" dirty="0"/>
        </a:p>
      </dgm:t>
    </dgm:pt>
    <dgm:pt modelId="{0478ABF2-4D8D-44E6-900F-FF2EC9043875}" type="parTrans" cxnId="{8EC521F2-C414-4949-9DA6-FE7D497F8960}">
      <dgm:prSet/>
      <dgm:spPr/>
      <dgm:t>
        <a:bodyPr/>
        <a:lstStyle/>
        <a:p>
          <a:endParaRPr lang="tr-TR"/>
        </a:p>
      </dgm:t>
    </dgm:pt>
    <dgm:pt modelId="{7FFC159A-11D5-4E2D-BBE9-AB8B3A7EA1C5}" type="sibTrans" cxnId="{8EC521F2-C414-4949-9DA6-FE7D497F8960}">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0C3C81D4-0C6F-44C6-869C-BA65DD65B503}" type="pres">
      <dgm:prSet presAssocID="{C026A9D5-668C-428B-840D-5A2FE5B42A58}" presName="hierRoot1" presStyleCnt="0"/>
      <dgm:spPr/>
    </dgm:pt>
    <dgm:pt modelId="{A9183ED3-FE5C-48A6-9C8C-D43CADF1EB20}" type="pres">
      <dgm:prSet presAssocID="{C026A9D5-668C-428B-840D-5A2FE5B42A58}" presName="composite" presStyleCnt="0"/>
      <dgm:spPr/>
    </dgm:pt>
    <dgm:pt modelId="{77D911F3-32DF-488C-B8C3-86D6A2667A92}" type="pres">
      <dgm:prSet presAssocID="{C026A9D5-668C-428B-840D-5A2FE5B42A58}" presName="background" presStyleLbl="node0" presStyleIdx="0" presStyleCnt="1"/>
      <dgm:spPr/>
    </dgm:pt>
    <dgm:pt modelId="{0052F553-E147-4769-952F-46C23AB549B1}" type="pres">
      <dgm:prSet presAssocID="{C026A9D5-668C-428B-840D-5A2FE5B42A58}" presName="text" presStyleLbl="fgAcc0" presStyleIdx="0" presStyleCnt="1" custScaleX="425311" custScaleY="66769">
        <dgm:presLayoutVars>
          <dgm:chPref val="3"/>
        </dgm:presLayoutVars>
      </dgm:prSet>
      <dgm:spPr/>
      <dgm:t>
        <a:bodyPr/>
        <a:lstStyle/>
        <a:p>
          <a:endParaRPr lang="tr-TR"/>
        </a:p>
      </dgm:t>
    </dgm:pt>
    <dgm:pt modelId="{6025DB90-132E-4714-8E94-00B0CC561AEB}" type="pres">
      <dgm:prSet presAssocID="{C026A9D5-668C-428B-840D-5A2FE5B42A58}" presName="hierChild2" presStyleCnt="0"/>
      <dgm:spPr/>
    </dgm:pt>
    <dgm:pt modelId="{16B3C3A8-8DA0-4C8A-8939-5E09E94AABEA}" type="pres">
      <dgm:prSet presAssocID="{4422B025-8A3F-4A1A-B582-080EAB44959B}" presName="Name10" presStyleLbl="parChTrans1D2" presStyleIdx="0" presStyleCnt="1"/>
      <dgm:spPr/>
      <dgm:t>
        <a:bodyPr/>
        <a:lstStyle/>
        <a:p>
          <a:endParaRPr lang="tr-TR"/>
        </a:p>
      </dgm:t>
    </dgm:pt>
    <dgm:pt modelId="{E1B37B63-AB80-4921-94D2-2AAFC8CEA83F}" type="pres">
      <dgm:prSet presAssocID="{42A7148B-6C20-4BC2-A022-1497B5947BD7}" presName="hierRoot2" presStyleCnt="0"/>
      <dgm:spPr/>
    </dgm:pt>
    <dgm:pt modelId="{EDA33B4A-D9ED-4C89-9546-9329832E2145}" type="pres">
      <dgm:prSet presAssocID="{42A7148B-6C20-4BC2-A022-1497B5947BD7}" presName="composite2" presStyleCnt="0"/>
      <dgm:spPr/>
    </dgm:pt>
    <dgm:pt modelId="{6A6668A8-E683-4B33-A52A-3B8458D53985}" type="pres">
      <dgm:prSet presAssocID="{42A7148B-6C20-4BC2-A022-1497B5947BD7}" presName="background2" presStyleLbl="node2" presStyleIdx="0" presStyleCnt="1"/>
      <dgm:spPr/>
    </dgm:pt>
    <dgm:pt modelId="{D492D1C4-3B28-4F87-99D6-14455EB4EE1B}" type="pres">
      <dgm:prSet presAssocID="{42A7148B-6C20-4BC2-A022-1497B5947BD7}" presName="text2" presStyleLbl="fgAcc2" presStyleIdx="0" presStyleCnt="1" custScaleX="372412" custScaleY="55566">
        <dgm:presLayoutVars>
          <dgm:chPref val="3"/>
        </dgm:presLayoutVars>
      </dgm:prSet>
      <dgm:spPr/>
      <dgm:t>
        <a:bodyPr/>
        <a:lstStyle/>
        <a:p>
          <a:endParaRPr lang="tr-TR"/>
        </a:p>
      </dgm:t>
    </dgm:pt>
    <dgm:pt modelId="{D564BDC7-92B5-473C-8EC5-84ED03A43764}" type="pres">
      <dgm:prSet presAssocID="{42A7148B-6C20-4BC2-A022-1497B5947BD7}" presName="hierChild3" presStyleCnt="0"/>
      <dgm:spPr/>
    </dgm:pt>
    <dgm:pt modelId="{FA6A034D-F36D-4202-A0CE-BB77ACB48AEE}" type="pres">
      <dgm:prSet presAssocID="{5ADD2C80-2FD2-4417-A3A0-553690D18E4E}" presName="Name17" presStyleLbl="parChTrans1D3" presStyleIdx="0" presStyleCnt="1"/>
      <dgm:spPr/>
      <dgm:t>
        <a:bodyPr/>
        <a:lstStyle/>
        <a:p>
          <a:endParaRPr lang="tr-TR"/>
        </a:p>
      </dgm:t>
    </dgm:pt>
    <dgm:pt modelId="{98AE689B-0C61-4614-A986-9FF9BDCBC179}" type="pres">
      <dgm:prSet presAssocID="{94E89E37-EE0F-4B1D-AB5A-18E830935F9A}" presName="hierRoot3" presStyleCnt="0"/>
      <dgm:spPr/>
    </dgm:pt>
    <dgm:pt modelId="{54BA7341-2F4B-44F3-A2A6-963661204B23}" type="pres">
      <dgm:prSet presAssocID="{94E89E37-EE0F-4B1D-AB5A-18E830935F9A}" presName="composite3" presStyleCnt="0"/>
      <dgm:spPr/>
    </dgm:pt>
    <dgm:pt modelId="{F04642F6-8730-4A32-96E2-5D2FCEEB441E}" type="pres">
      <dgm:prSet presAssocID="{94E89E37-EE0F-4B1D-AB5A-18E830935F9A}" presName="background3" presStyleLbl="node3" presStyleIdx="0" presStyleCnt="1"/>
      <dgm:spPr/>
    </dgm:pt>
    <dgm:pt modelId="{BCA6565C-F05B-492A-B9A4-458E972F44EE}" type="pres">
      <dgm:prSet presAssocID="{94E89E37-EE0F-4B1D-AB5A-18E830935F9A}" presName="text3" presStyleLbl="fgAcc3" presStyleIdx="0" presStyleCnt="1" custScaleX="332737" custScaleY="64684">
        <dgm:presLayoutVars>
          <dgm:chPref val="3"/>
        </dgm:presLayoutVars>
      </dgm:prSet>
      <dgm:spPr/>
      <dgm:t>
        <a:bodyPr/>
        <a:lstStyle/>
        <a:p>
          <a:endParaRPr lang="tr-TR"/>
        </a:p>
      </dgm:t>
    </dgm:pt>
    <dgm:pt modelId="{754D0AC1-6B85-4DD2-9D85-6710AE47CB43}" type="pres">
      <dgm:prSet presAssocID="{94E89E37-EE0F-4B1D-AB5A-18E830935F9A}" presName="hierChild4" presStyleCnt="0"/>
      <dgm:spPr/>
    </dgm:pt>
    <dgm:pt modelId="{327210CF-F5CE-4BF7-B3FF-B94881868B8A}" type="pres">
      <dgm:prSet presAssocID="{64E31A9D-B3FA-4C20-8269-A6B25D8F9CD6}" presName="Name23" presStyleLbl="parChTrans1D4" presStyleIdx="0" presStyleCnt="12"/>
      <dgm:spPr/>
      <dgm:t>
        <a:bodyPr/>
        <a:lstStyle/>
        <a:p>
          <a:endParaRPr lang="tr-TR"/>
        </a:p>
      </dgm:t>
    </dgm:pt>
    <dgm:pt modelId="{00514822-5992-4A3A-BBB9-4CB79100B37F}" type="pres">
      <dgm:prSet presAssocID="{05B25B50-5C57-4E9A-A286-B7527431F908}" presName="hierRoot4" presStyleCnt="0"/>
      <dgm:spPr/>
    </dgm:pt>
    <dgm:pt modelId="{9252D92E-BD8B-469F-BBD9-B372A7420C5B}" type="pres">
      <dgm:prSet presAssocID="{05B25B50-5C57-4E9A-A286-B7527431F908}" presName="composite4" presStyleCnt="0"/>
      <dgm:spPr/>
    </dgm:pt>
    <dgm:pt modelId="{BA747DB3-993E-4342-B7AE-C07C24A04B89}" type="pres">
      <dgm:prSet presAssocID="{05B25B50-5C57-4E9A-A286-B7527431F908}" presName="background4" presStyleLbl="node4" presStyleIdx="0" presStyleCnt="12"/>
      <dgm:spPr/>
    </dgm:pt>
    <dgm:pt modelId="{30811C24-CE94-4EB9-B9C3-82F314692054}" type="pres">
      <dgm:prSet presAssocID="{05B25B50-5C57-4E9A-A286-B7527431F908}" presName="text4" presStyleLbl="fgAcc4" presStyleIdx="0" presStyleCnt="12" custScaleX="326021" custScaleY="59409">
        <dgm:presLayoutVars>
          <dgm:chPref val="3"/>
        </dgm:presLayoutVars>
      </dgm:prSet>
      <dgm:spPr/>
      <dgm:t>
        <a:bodyPr/>
        <a:lstStyle/>
        <a:p>
          <a:endParaRPr lang="tr-TR"/>
        </a:p>
      </dgm:t>
    </dgm:pt>
    <dgm:pt modelId="{355B49A1-3201-4B27-A655-814CCF3E8318}" type="pres">
      <dgm:prSet presAssocID="{05B25B50-5C57-4E9A-A286-B7527431F908}" presName="hierChild5" presStyleCnt="0"/>
      <dgm:spPr/>
    </dgm:pt>
    <dgm:pt modelId="{ACF4CECC-1FC6-407D-857D-605635CDDF65}" type="pres">
      <dgm:prSet presAssocID="{E726EFAD-5D4D-4007-BD72-1ADA9250448D}" presName="Name23" presStyleLbl="parChTrans1D4" presStyleIdx="1" presStyleCnt="12"/>
      <dgm:spPr/>
      <dgm:t>
        <a:bodyPr/>
        <a:lstStyle/>
        <a:p>
          <a:endParaRPr lang="tr-TR"/>
        </a:p>
      </dgm:t>
    </dgm:pt>
    <dgm:pt modelId="{0C5ECACA-39DF-46F3-8E6E-8DE3975CAB73}" type="pres">
      <dgm:prSet presAssocID="{5515CF32-D4C2-4074-98EF-A55377193C14}" presName="hierRoot4" presStyleCnt="0"/>
      <dgm:spPr/>
    </dgm:pt>
    <dgm:pt modelId="{56AC3890-5B24-467F-950E-296EDE3081AD}" type="pres">
      <dgm:prSet presAssocID="{5515CF32-D4C2-4074-98EF-A55377193C14}" presName="composite4" presStyleCnt="0"/>
      <dgm:spPr/>
    </dgm:pt>
    <dgm:pt modelId="{EB14070E-0B45-418B-955D-FC58F97D37FB}" type="pres">
      <dgm:prSet presAssocID="{5515CF32-D4C2-4074-98EF-A55377193C14}" presName="background4" presStyleLbl="node4" presStyleIdx="1" presStyleCnt="12"/>
      <dgm:spPr/>
    </dgm:pt>
    <dgm:pt modelId="{1DF7FAF3-5E92-43A9-81A2-1800AD0D13B8}" type="pres">
      <dgm:prSet presAssocID="{5515CF32-D4C2-4074-98EF-A55377193C14}" presName="text4" presStyleLbl="fgAcc4" presStyleIdx="1" presStyleCnt="12" custScaleX="314270" custScaleY="60358">
        <dgm:presLayoutVars>
          <dgm:chPref val="3"/>
        </dgm:presLayoutVars>
      </dgm:prSet>
      <dgm:spPr/>
      <dgm:t>
        <a:bodyPr/>
        <a:lstStyle/>
        <a:p>
          <a:endParaRPr lang="tr-TR"/>
        </a:p>
      </dgm:t>
    </dgm:pt>
    <dgm:pt modelId="{C3C0172B-B2C9-483E-9D1A-850CE0EF41B8}" type="pres">
      <dgm:prSet presAssocID="{5515CF32-D4C2-4074-98EF-A55377193C14}" presName="hierChild5" presStyleCnt="0"/>
      <dgm:spPr/>
    </dgm:pt>
    <dgm:pt modelId="{B8C417A4-20F3-4DCB-A1C4-6226A051FEF1}" type="pres">
      <dgm:prSet presAssocID="{E8B735A4-D4E9-4036-BEEB-269FA5174943}" presName="Name23" presStyleLbl="parChTrans1D4" presStyleIdx="2" presStyleCnt="12"/>
      <dgm:spPr/>
      <dgm:t>
        <a:bodyPr/>
        <a:lstStyle/>
        <a:p>
          <a:endParaRPr lang="tr-TR"/>
        </a:p>
      </dgm:t>
    </dgm:pt>
    <dgm:pt modelId="{24571C3C-7749-4EFC-8BC2-4D285ADED612}" type="pres">
      <dgm:prSet presAssocID="{284B6CA5-A8E8-4C36-9CC8-D51BA14DA44E}" presName="hierRoot4" presStyleCnt="0"/>
      <dgm:spPr/>
    </dgm:pt>
    <dgm:pt modelId="{DC079123-052B-43CC-8651-35813606959E}" type="pres">
      <dgm:prSet presAssocID="{284B6CA5-A8E8-4C36-9CC8-D51BA14DA44E}" presName="composite4" presStyleCnt="0"/>
      <dgm:spPr/>
    </dgm:pt>
    <dgm:pt modelId="{4A4F5755-CED8-4E58-B756-177D52E2C2C5}" type="pres">
      <dgm:prSet presAssocID="{284B6CA5-A8E8-4C36-9CC8-D51BA14DA44E}" presName="background4" presStyleLbl="node4" presStyleIdx="2" presStyleCnt="12"/>
      <dgm:spPr/>
    </dgm:pt>
    <dgm:pt modelId="{724C1FDF-E2D6-4BD7-B4D8-CC38733EA618}" type="pres">
      <dgm:prSet presAssocID="{284B6CA5-A8E8-4C36-9CC8-D51BA14DA44E}" presName="text4" presStyleLbl="fgAcc4" presStyleIdx="2" presStyleCnt="12" custScaleX="110763">
        <dgm:presLayoutVars>
          <dgm:chPref val="3"/>
        </dgm:presLayoutVars>
      </dgm:prSet>
      <dgm:spPr/>
      <dgm:t>
        <a:bodyPr/>
        <a:lstStyle/>
        <a:p>
          <a:endParaRPr lang="tr-TR"/>
        </a:p>
      </dgm:t>
    </dgm:pt>
    <dgm:pt modelId="{008FC373-48F9-4B36-A585-47F06D300A96}" type="pres">
      <dgm:prSet presAssocID="{284B6CA5-A8E8-4C36-9CC8-D51BA14DA44E}" presName="hierChild5" presStyleCnt="0"/>
      <dgm:spPr/>
    </dgm:pt>
    <dgm:pt modelId="{A9D07B43-8567-4664-9247-E905AA76557D}" type="pres">
      <dgm:prSet presAssocID="{E0FBC84E-3507-4DDE-9CF4-E39C5C9EED7F}" presName="Name23" presStyleLbl="parChTrans1D4" presStyleIdx="3" presStyleCnt="12"/>
      <dgm:spPr/>
      <dgm:t>
        <a:bodyPr/>
        <a:lstStyle/>
        <a:p>
          <a:endParaRPr lang="tr-TR"/>
        </a:p>
      </dgm:t>
    </dgm:pt>
    <dgm:pt modelId="{1A91B84F-9F17-4D5C-A559-03FA50756430}" type="pres">
      <dgm:prSet presAssocID="{CE946B38-75CE-4F5A-BC1F-AF91C49E96DF}" presName="hierRoot4" presStyleCnt="0"/>
      <dgm:spPr/>
    </dgm:pt>
    <dgm:pt modelId="{DA0A0DAC-68FD-4725-A382-7E597DA7C10B}" type="pres">
      <dgm:prSet presAssocID="{CE946B38-75CE-4F5A-BC1F-AF91C49E96DF}" presName="composite4" presStyleCnt="0"/>
      <dgm:spPr/>
    </dgm:pt>
    <dgm:pt modelId="{D3EEA401-B2A0-4D99-9FFD-3F44B72B2378}" type="pres">
      <dgm:prSet presAssocID="{CE946B38-75CE-4F5A-BC1F-AF91C49E96DF}" presName="background4" presStyleLbl="node4" presStyleIdx="3" presStyleCnt="12"/>
      <dgm:spPr/>
    </dgm:pt>
    <dgm:pt modelId="{18B53DB6-22DA-402D-868B-A420A11EF242}" type="pres">
      <dgm:prSet presAssocID="{CE946B38-75CE-4F5A-BC1F-AF91C49E96DF}" presName="text4" presStyleLbl="fgAcc4" presStyleIdx="3" presStyleCnt="12">
        <dgm:presLayoutVars>
          <dgm:chPref val="3"/>
        </dgm:presLayoutVars>
      </dgm:prSet>
      <dgm:spPr/>
      <dgm:t>
        <a:bodyPr/>
        <a:lstStyle/>
        <a:p>
          <a:endParaRPr lang="tr-TR"/>
        </a:p>
      </dgm:t>
    </dgm:pt>
    <dgm:pt modelId="{B2D0C00B-3162-4214-BE83-BE13037FB956}" type="pres">
      <dgm:prSet presAssocID="{CE946B38-75CE-4F5A-BC1F-AF91C49E96DF}" presName="hierChild5" presStyleCnt="0"/>
      <dgm:spPr/>
    </dgm:pt>
    <dgm:pt modelId="{A649B746-FDA7-4C46-8BB0-E12577668435}" type="pres">
      <dgm:prSet presAssocID="{BF9D65DD-FC8A-4AF2-9D44-D2D7A5B80828}" presName="Name23" presStyleLbl="parChTrans1D4" presStyleIdx="4" presStyleCnt="12"/>
      <dgm:spPr/>
      <dgm:t>
        <a:bodyPr/>
        <a:lstStyle/>
        <a:p>
          <a:endParaRPr lang="tr-TR"/>
        </a:p>
      </dgm:t>
    </dgm:pt>
    <dgm:pt modelId="{220F9AF9-6CE3-4943-A40D-52B6B5E3637D}" type="pres">
      <dgm:prSet presAssocID="{F378D4AE-923E-4BCD-BD78-DC75DC5251E7}" presName="hierRoot4" presStyleCnt="0"/>
      <dgm:spPr/>
    </dgm:pt>
    <dgm:pt modelId="{E8432B5B-BB4D-46FF-87D2-9F8A1D04A22E}" type="pres">
      <dgm:prSet presAssocID="{F378D4AE-923E-4BCD-BD78-DC75DC5251E7}" presName="composite4" presStyleCnt="0"/>
      <dgm:spPr/>
    </dgm:pt>
    <dgm:pt modelId="{2735CA22-1F36-474E-97A8-BCD082CE0EB5}" type="pres">
      <dgm:prSet presAssocID="{F378D4AE-923E-4BCD-BD78-DC75DC5251E7}" presName="background4" presStyleLbl="node4" presStyleIdx="4" presStyleCnt="12"/>
      <dgm:spPr/>
    </dgm:pt>
    <dgm:pt modelId="{0AEDB9D8-6651-404F-95C5-9A5C21230401}" type="pres">
      <dgm:prSet presAssocID="{F378D4AE-923E-4BCD-BD78-DC75DC5251E7}" presName="text4" presStyleLbl="fgAcc4" presStyleIdx="4" presStyleCnt="12" custScaleX="112344">
        <dgm:presLayoutVars>
          <dgm:chPref val="3"/>
        </dgm:presLayoutVars>
      </dgm:prSet>
      <dgm:spPr/>
      <dgm:t>
        <a:bodyPr/>
        <a:lstStyle/>
        <a:p>
          <a:endParaRPr lang="tr-TR"/>
        </a:p>
      </dgm:t>
    </dgm:pt>
    <dgm:pt modelId="{5DDA3E2F-6E33-4668-93F4-8123BD5E9DF9}" type="pres">
      <dgm:prSet presAssocID="{F378D4AE-923E-4BCD-BD78-DC75DC5251E7}" presName="hierChild5" presStyleCnt="0"/>
      <dgm:spPr/>
    </dgm:pt>
    <dgm:pt modelId="{EE64B648-B28C-4C46-A7BF-7C0523A78B5C}" type="pres">
      <dgm:prSet presAssocID="{0478ABF2-4D8D-44E6-900F-FF2EC9043875}" presName="Name23" presStyleLbl="parChTrans1D4" presStyleIdx="5" presStyleCnt="12"/>
      <dgm:spPr/>
      <dgm:t>
        <a:bodyPr/>
        <a:lstStyle/>
        <a:p>
          <a:endParaRPr lang="tr-TR"/>
        </a:p>
      </dgm:t>
    </dgm:pt>
    <dgm:pt modelId="{18DE6391-61BF-417A-8661-817B7BCC69B4}" type="pres">
      <dgm:prSet presAssocID="{F8CACCC0-3396-479C-B05E-D31453D15039}" presName="hierRoot4" presStyleCnt="0"/>
      <dgm:spPr/>
    </dgm:pt>
    <dgm:pt modelId="{DE7287E3-A612-450D-8B1F-D1166D645F8F}" type="pres">
      <dgm:prSet presAssocID="{F8CACCC0-3396-479C-B05E-D31453D15039}" presName="composite4" presStyleCnt="0"/>
      <dgm:spPr/>
    </dgm:pt>
    <dgm:pt modelId="{B5457DEA-3C00-43B0-8D30-F83EA91D5E8E}" type="pres">
      <dgm:prSet presAssocID="{F8CACCC0-3396-479C-B05E-D31453D15039}" presName="background4" presStyleLbl="node4" presStyleIdx="5" presStyleCnt="12"/>
      <dgm:spPr/>
    </dgm:pt>
    <dgm:pt modelId="{7B2475AF-834F-4C2E-9857-C93D833F7F75}" type="pres">
      <dgm:prSet presAssocID="{F8CACCC0-3396-479C-B05E-D31453D15039}" presName="text4" presStyleLbl="fgAcc4" presStyleIdx="5" presStyleCnt="12">
        <dgm:presLayoutVars>
          <dgm:chPref val="3"/>
        </dgm:presLayoutVars>
      </dgm:prSet>
      <dgm:spPr/>
      <dgm:t>
        <a:bodyPr/>
        <a:lstStyle/>
        <a:p>
          <a:endParaRPr lang="tr-TR"/>
        </a:p>
      </dgm:t>
    </dgm:pt>
    <dgm:pt modelId="{C9E72595-5357-464D-B6D3-0E517408016A}" type="pres">
      <dgm:prSet presAssocID="{F8CACCC0-3396-479C-B05E-D31453D15039}" presName="hierChild5" presStyleCnt="0"/>
      <dgm:spPr/>
    </dgm:pt>
    <dgm:pt modelId="{1781DA45-B5AE-410E-8262-149A9383FD5A}" type="pres">
      <dgm:prSet presAssocID="{AD148907-65A0-4DD4-8956-CF7D31CC36F2}" presName="Name23" presStyleLbl="parChTrans1D4" presStyleIdx="6" presStyleCnt="12"/>
      <dgm:spPr/>
      <dgm:t>
        <a:bodyPr/>
        <a:lstStyle/>
        <a:p>
          <a:endParaRPr lang="tr-TR"/>
        </a:p>
      </dgm:t>
    </dgm:pt>
    <dgm:pt modelId="{CE8D411C-180B-494E-9AED-48100ACF3D07}" type="pres">
      <dgm:prSet presAssocID="{D01A9C7A-0A40-40EF-B689-F6346962ECE4}" presName="hierRoot4" presStyleCnt="0"/>
      <dgm:spPr/>
    </dgm:pt>
    <dgm:pt modelId="{2F0DC1C7-3F29-48E1-9EBA-08B40500553D}" type="pres">
      <dgm:prSet presAssocID="{D01A9C7A-0A40-40EF-B689-F6346962ECE4}" presName="composite4" presStyleCnt="0"/>
      <dgm:spPr/>
    </dgm:pt>
    <dgm:pt modelId="{67B504B6-64AC-4FF2-813D-5E2F1C2BE125}" type="pres">
      <dgm:prSet presAssocID="{D01A9C7A-0A40-40EF-B689-F6346962ECE4}" presName="background4" presStyleLbl="node4" presStyleIdx="6" presStyleCnt="12"/>
      <dgm:spPr/>
    </dgm:pt>
    <dgm:pt modelId="{3B003D83-38CC-4675-9D94-F3A4FEE7D72D}" type="pres">
      <dgm:prSet presAssocID="{D01A9C7A-0A40-40EF-B689-F6346962ECE4}" presName="text4" presStyleLbl="fgAcc4" presStyleIdx="6" presStyleCnt="12">
        <dgm:presLayoutVars>
          <dgm:chPref val="3"/>
        </dgm:presLayoutVars>
      </dgm:prSet>
      <dgm:spPr/>
      <dgm:t>
        <a:bodyPr/>
        <a:lstStyle/>
        <a:p>
          <a:endParaRPr lang="tr-TR"/>
        </a:p>
      </dgm:t>
    </dgm:pt>
    <dgm:pt modelId="{85D776EC-8905-4BD1-A9CF-5D1540C98C8E}" type="pres">
      <dgm:prSet presAssocID="{D01A9C7A-0A40-40EF-B689-F6346962ECE4}" presName="hierChild5" presStyleCnt="0"/>
      <dgm:spPr/>
    </dgm:pt>
    <dgm:pt modelId="{4D5851CC-7EAD-431E-B22E-40452D0B8F03}" type="pres">
      <dgm:prSet presAssocID="{09F840D8-854D-49F6-B272-927AB4D8D155}" presName="Name23" presStyleLbl="parChTrans1D4" presStyleIdx="7" presStyleCnt="12"/>
      <dgm:spPr/>
      <dgm:t>
        <a:bodyPr/>
        <a:lstStyle/>
        <a:p>
          <a:endParaRPr lang="tr-TR"/>
        </a:p>
      </dgm:t>
    </dgm:pt>
    <dgm:pt modelId="{54D896A4-F47A-41BE-A877-B8FF10BF555B}" type="pres">
      <dgm:prSet presAssocID="{1B627E8A-C8A6-4708-8359-BB4BBB442AF1}" presName="hierRoot4" presStyleCnt="0"/>
      <dgm:spPr/>
    </dgm:pt>
    <dgm:pt modelId="{9EFB65B2-752B-4CB8-8F6A-DD5E7342A622}" type="pres">
      <dgm:prSet presAssocID="{1B627E8A-C8A6-4708-8359-BB4BBB442AF1}" presName="composite4" presStyleCnt="0"/>
      <dgm:spPr/>
    </dgm:pt>
    <dgm:pt modelId="{73EF0A33-63D5-467A-AE7E-6927D1A1D545}" type="pres">
      <dgm:prSet presAssocID="{1B627E8A-C8A6-4708-8359-BB4BBB442AF1}" presName="background4" presStyleLbl="node4" presStyleIdx="7" presStyleCnt="12"/>
      <dgm:spPr/>
    </dgm:pt>
    <dgm:pt modelId="{01FED510-D732-4C09-9601-D7DEF3D1445B}" type="pres">
      <dgm:prSet presAssocID="{1B627E8A-C8A6-4708-8359-BB4BBB442AF1}" presName="text4" presStyleLbl="fgAcc4" presStyleIdx="7" presStyleCnt="12">
        <dgm:presLayoutVars>
          <dgm:chPref val="3"/>
        </dgm:presLayoutVars>
      </dgm:prSet>
      <dgm:spPr/>
      <dgm:t>
        <a:bodyPr/>
        <a:lstStyle/>
        <a:p>
          <a:endParaRPr lang="tr-TR"/>
        </a:p>
      </dgm:t>
    </dgm:pt>
    <dgm:pt modelId="{2B3977F2-5D90-4091-BA4A-110CAF920BB7}" type="pres">
      <dgm:prSet presAssocID="{1B627E8A-C8A6-4708-8359-BB4BBB442AF1}" presName="hierChild5" presStyleCnt="0"/>
      <dgm:spPr/>
    </dgm:pt>
    <dgm:pt modelId="{66DF8328-FCFC-48F6-AAD8-A27CA55657FD}" type="pres">
      <dgm:prSet presAssocID="{176B21FF-E294-4E61-9140-B89A6FC9A6DF}" presName="Name23" presStyleLbl="parChTrans1D4" presStyleIdx="8" presStyleCnt="12"/>
      <dgm:spPr/>
      <dgm:t>
        <a:bodyPr/>
        <a:lstStyle/>
        <a:p>
          <a:endParaRPr lang="tr-TR"/>
        </a:p>
      </dgm:t>
    </dgm:pt>
    <dgm:pt modelId="{E9B481A3-EA3B-47A2-919A-1ADB5ED81E12}" type="pres">
      <dgm:prSet presAssocID="{FB916ED6-122A-40BE-AFF3-403B6ECF7FFB}" presName="hierRoot4" presStyleCnt="0"/>
      <dgm:spPr/>
    </dgm:pt>
    <dgm:pt modelId="{2CEA989C-71AB-4317-A455-5EB9548E2F7D}" type="pres">
      <dgm:prSet presAssocID="{FB916ED6-122A-40BE-AFF3-403B6ECF7FFB}" presName="composite4" presStyleCnt="0"/>
      <dgm:spPr/>
    </dgm:pt>
    <dgm:pt modelId="{8FF654CB-C9F4-4BA6-B714-75C1CB178BB0}" type="pres">
      <dgm:prSet presAssocID="{FB916ED6-122A-40BE-AFF3-403B6ECF7FFB}" presName="background4" presStyleLbl="node4" presStyleIdx="8" presStyleCnt="12"/>
      <dgm:spPr/>
    </dgm:pt>
    <dgm:pt modelId="{78C9BA1A-DF1E-4176-90C3-22E4D611A35D}" type="pres">
      <dgm:prSet presAssocID="{FB916ED6-122A-40BE-AFF3-403B6ECF7FFB}" presName="text4" presStyleLbl="fgAcc4" presStyleIdx="8" presStyleCnt="12" custScaleY="148721">
        <dgm:presLayoutVars>
          <dgm:chPref val="3"/>
        </dgm:presLayoutVars>
      </dgm:prSet>
      <dgm:spPr/>
      <dgm:t>
        <a:bodyPr/>
        <a:lstStyle/>
        <a:p>
          <a:endParaRPr lang="tr-TR"/>
        </a:p>
      </dgm:t>
    </dgm:pt>
    <dgm:pt modelId="{2E77DE2B-2049-49FD-B47A-026B6BB31D1B}" type="pres">
      <dgm:prSet presAssocID="{FB916ED6-122A-40BE-AFF3-403B6ECF7FFB}" presName="hierChild5" presStyleCnt="0"/>
      <dgm:spPr/>
    </dgm:pt>
    <dgm:pt modelId="{22DB88A0-1B68-406C-A335-EA312C55ECFE}" type="pres">
      <dgm:prSet presAssocID="{E9F80308-91E4-4D73-8012-3BF0FB466457}" presName="Name23" presStyleLbl="parChTrans1D4" presStyleIdx="9" presStyleCnt="12"/>
      <dgm:spPr/>
      <dgm:t>
        <a:bodyPr/>
        <a:lstStyle/>
        <a:p>
          <a:endParaRPr lang="tr-TR"/>
        </a:p>
      </dgm:t>
    </dgm:pt>
    <dgm:pt modelId="{695EBFC8-DF0D-4824-9916-4EA984B3B091}" type="pres">
      <dgm:prSet presAssocID="{C6308E8D-2D16-4758-9CBA-6D886BC0A2AA}" presName="hierRoot4" presStyleCnt="0"/>
      <dgm:spPr/>
    </dgm:pt>
    <dgm:pt modelId="{9E2E65A4-9323-45FE-BA21-4367ED97B053}" type="pres">
      <dgm:prSet presAssocID="{C6308E8D-2D16-4758-9CBA-6D886BC0A2AA}" presName="composite4" presStyleCnt="0"/>
      <dgm:spPr/>
    </dgm:pt>
    <dgm:pt modelId="{8DD1ECA4-585A-471E-8967-D6AAFF9B0E5E}" type="pres">
      <dgm:prSet presAssocID="{C6308E8D-2D16-4758-9CBA-6D886BC0A2AA}" presName="background4" presStyleLbl="node4" presStyleIdx="9" presStyleCnt="12"/>
      <dgm:spPr/>
    </dgm:pt>
    <dgm:pt modelId="{E0732C17-45BA-4DB8-9B23-AD8D43AF1930}" type="pres">
      <dgm:prSet presAssocID="{C6308E8D-2D16-4758-9CBA-6D886BC0A2AA}" presName="text4" presStyleLbl="fgAcc4" presStyleIdx="9" presStyleCnt="12">
        <dgm:presLayoutVars>
          <dgm:chPref val="3"/>
        </dgm:presLayoutVars>
      </dgm:prSet>
      <dgm:spPr/>
      <dgm:t>
        <a:bodyPr/>
        <a:lstStyle/>
        <a:p>
          <a:endParaRPr lang="tr-TR"/>
        </a:p>
      </dgm:t>
    </dgm:pt>
    <dgm:pt modelId="{C5E87F82-8B82-4C9A-9846-BF20B23A941E}" type="pres">
      <dgm:prSet presAssocID="{C6308E8D-2D16-4758-9CBA-6D886BC0A2AA}" presName="hierChild5" presStyleCnt="0"/>
      <dgm:spPr/>
    </dgm:pt>
    <dgm:pt modelId="{860BAF8D-4BE6-42E0-B767-1F610593B56D}" type="pres">
      <dgm:prSet presAssocID="{A0628659-1BD5-4464-8008-0671A687833E}" presName="Name23" presStyleLbl="parChTrans1D4" presStyleIdx="10" presStyleCnt="12"/>
      <dgm:spPr/>
      <dgm:t>
        <a:bodyPr/>
        <a:lstStyle/>
        <a:p>
          <a:endParaRPr lang="tr-TR"/>
        </a:p>
      </dgm:t>
    </dgm:pt>
    <dgm:pt modelId="{958EF926-D9F3-48A2-84A7-C817A8E63B36}" type="pres">
      <dgm:prSet presAssocID="{E8452174-1BF3-4BD3-ADEA-8B91EFF67C9A}" presName="hierRoot4" presStyleCnt="0"/>
      <dgm:spPr/>
    </dgm:pt>
    <dgm:pt modelId="{CEEBBBAB-9E80-445D-AFF2-FA7F736BF731}" type="pres">
      <dgm:prSet presAssocID="{E8452174-1BF3-4BD3-ADEA-8B91EFF67C9A}" presName="composite4" presStyleCnt="0"/>
      <dgm:spPr/>
    </dgm:pt>
    <dgm:pt modelId="{67675049-2ACE-4123-8FE7-80E63E8E24F2}" type="pres">
      <dgm:prSet presAssocID="{E8452174-1BF3-4BD3-ADEA-8B91EFF67C9A}" presName="background4" presStyleLbl="node4" presStyleIdx="10" presStyleCnt="12"/>
      <dgm:spPr/>
    </dgm:pt>
    <dgm:pt modelId="{398C4CD3-D9D4-4B67-85D3-67A4491F8102}" type="pres">
      <dgm:prSet presAssocID="{E8452174-1BF3-4BD3-ADEA-8B91EFF67C9A}" presName="text4" presStyleLbl="fgAcc4" presStyleIdx="10" presStyleCnt="12">
        <dgm:presLayoutVars>
          <dgm:chPref val="3"/>
        </dgm:presLayoutVars>
      </dgm:prSet>
      <dgm:spPr/>
      <dgm:t>
        <a:bodyPr/>
        <a:lstStyle/>
        <a:p>
          <a:endParaRPr lang="tr-TR"/>
        </a:p>
      </dgm:t>
    </dgm:pt>
    <dgm:pt modelId="{98985FC1-63DB-40A6-B8D1-145693A13BD1}" type="pres">
      <dgm:prSet presAssocID="{E8452174-1BF3-4BD3-ADEA-8B91EFF67C9A}" presName="hierChild5" presStyleCnt="0"/>
      <dgm:spPr/>
    </dgm:pt>
    <dgm:pt modelId="{460C2605-72E0-40D6-89B6-3EF7F9914CCD}" type="pres">
      <dgm:prSet presAssocID="{0949159B-DD96-4DAE-8AFA-81064AC47DDB}" presName="Name23" presStyleLbl="parChTrans1D4" presStyleIdx="11" presStyleCnt="12"/>
      <dgm:spPr/>
      <dgm:t>
        <a:bodyPr/>
        <a:lstStyle/>
        <a:p>
          <a:endParaRPr lang="tr-TR"/>
        </a:p>
      </dgm:t>
    </dgm:pt>
    <dgm:pt modelId="{24E896AB-1F3B-4D08-BD23-E49B7FA07E7F}" type="pres">
      <dgm:prSet presAssocID="{F6DC1BEA-A16D-4CC6-9597-43AA52F0322C}" presName="hierRoot4" presStyleCnt="0"/>
      <dgm:spPr/>
    </dgm:pt>
    <dgm:pt modelId="{3D71CFDB-8B53-4DDA-8518-FD61D732BDAF}" type="pres">
      <dgm:prSet presAssocID="{F6DC1BEA-A16D-4CC6-9597-43AA52F0322C}" presName="composite4" presStyleCnt="0"/>
      <dgm:spPr/>
    </dgm:pt>
    <dgm:pt modelId="{EF837060-C9DF-429F-A3BC-CD1492CB76B2}" type="pres">
      <dgm:prSet presAssocID="{F6DC1BEA-A16D-4CC6-9597-43AA52F0322C}" presName="background4" presStyleLbl="node4" presStyleIdx="11" presStyleCnt="12"/>
      <dgm:spPr/>
    </dgm:pt>
    <dgm:pt modelId="{C3B73FCB-71BC-40B2-BFF6-6E98E1587718}" type="pres">
      <dgm:prSet presAssocID="{F6DC1BEA-A16D-4CC6-9597-43AA52F0322C}" presName="text4" presStyleLbl="fgAcc4" presStyleIdx="11" presStyleCnt="12">
        <dgm:presLayoutVars>
          <dgm:chPref val="3"/>
        </dgm:presLayoutVars>
      </dgm:prSet>
      <dgm:spPr/>
      <dgm:t>
        <a:bodyPr/>
        <a:lstStyle/>
        <a:p>
          <a:endParaRPr lang="tr-TR"/>
        </a:p>
      </dgm:t>
    </dgm:pt>
    <dgm:pt modelId="{561CD279-F100-420E-B4FA-90F8ADA08F83}" type="pres">
      <dgm:prSet presAssocID="{F6DC1BEA-A16D-4CC6-9597-43AA52F0322C}" presName="hierChild5" presStyleCnt="0"/>
      <dgm:spPr/>
    </dgm:pt>
  </dgm:ptLst>
  <dgm:cxnLst>
    <dgm:cxn modelId="{36FA86D7-8E0D-487E-91DE-966EF2A1A577}" type="presOf" srcId="{BF9D65DD-FC8A-4AF2-9D44-D2D7A5B80828}" destId="{A649B746-FDA7-4C46-8BB0-E12577668435}" srcOrd="0" destOrd="0" presId="urn:microsoft.com/office/officeart/2005/8/layout/hierarchy1"/>
    <dgm:cxn modelId="{55D5BFB8-7055-4C60-963D-4416E06DCF86}" type="presOf" srcId="{5ADD2C80-2FD2-4417-A3A0-553690D18E4E}" destId="{FA6A034D-F36D-4202-A0CE-BB77ACB48AEE}" srcOrd="0" destOrd="0" presId="urn:microsoft.com/office/officeart/2005/8/layout/hierarchy1"/>
    <dgm:cxn modelId="{6E79C41E-2E88-4B3A-B985-98FB55CDCFD1}" type="presOf" srcId="{F378D4AE-923E-4BCD-BD78-DC75DC5251E7}" destId="{0AEDB9D8-6651-404F-95C5-9A5C21230401}" srcOrd="0" destOrd="0" presId="urn:microsoft.com/office/officeart/2005/8/layout/hierarchy1"/>
    <dgm:cxn modelId="{D177C28E-2C32-46D6-8CF6-D913CA0B911C}" type="presOf" srcId="{FB916ED6-122A-40BE-AFF3-403B6ECF7FFB}" destId="{78C9BA1A-DF1E-4176-90C3-22E4D611A35D}" srcOrd="0" destOrd="0" presId="urn:microsoft.com/office/officeart/2005/8/layout/hierarchy1"/>
    <dgm:cxn modelId="{6FC650E2-07F8-4262-A6C6-2C69A30B0EEB}" srcId="{C026A9D5-668C-428B-840D-5A2FE5B42A58}" destId="{42A7148B-6C20-4BC2-A022-1497B5947BD7}" srcOrd="0" destOrd="0" parTransId="{4422B025-8A3F-4A1A-B582-080EAB44959B}" sibTransId="{1358FF22-0A4A-408D-8C88-08509B8A89DE}"/>
    <dgm:cxn modelId="{EFE87950-BBC4-4542-BF63-973862EE1D37}" type="presOf" srcId="{0949159B-DD96-4DAE-8AFA-81064AC47DDB}" destId="{460C2605-72E0-40D6-89B6-3EF7F9914CCD}" srcOrd="0" destOrd="0" presId="urn:microsoft.com/office/officeart/2005/8/layout/hierarchy1"/>
    <dgm:cxn modelId="{67864771-F4F9-438D-B75E-C0754E9BB8C8}" type="presOf" srcId="{176B21FF-E294-4E61-9140-B89A6FC9A6DF}" destId="{66DF8328-FCFC-48F6-AAD8-A27CA55657FD}" srcOrd="0" destOrd="0" presId="urn:microsoft.com/office/officeart/2005/8/layout/hierarchy1"/>
    <dgm:cxn modelId="{6C3DD179-A872-42BC-8046-3797E53EFCAE}" type="presOf" srcId="{E9F80308-91E4-4D73-8012-3BF0FB466457}" destId="{22DB88A0-1B68-406C-A335-EA312C55ECFE}" srcOrd="0" destOrd="0" presId="urn:microsoft.com/office/officeart/2005/8/layout/hierarchy1"/>
    <dgm:cxn modelId="{A32678E4-6615-471A-8F0A-858C559590CD}" type="presOf" srcId="{E726EFAD-5D4D-4007-BD72-1ADA9250448D}" destId="{ACF4CECC-1FC6-407D-857D-605635CDDF65}" srcOrd="0" destOrd="0" presId="urn:microsoft.com/office/officeart/2005/8/layout/hierarchy1"/>
    <dgm:cxn modelId="{1AD2C9DF-5328-4176-A9D9-ED59869916A8}" srcId="{C6308E8D-2D16-4758-9CBA-6D886BC0A2AA}" destId="{E8452174-1BF3-4BD3-ADEA-8B91EFF67C9A}" srcOrd="0" destOrd="0" parTransId="{A0628659-1BD5-4464-8008-0671A687833E}" sibTransId="{7158D3BC-B169-456B-BDD1-B71B23D63293}"/>
    <dgm:cxn modelId="{F740218B-61A7-4781-B7F4-BD29B96E5887}" type="presOf" srcId="{284B6CA5-A8E8-4C36-9CC8-D51BA14DA44E}" destId="{724C1FDF-E2D6-4BD7-B4D8-CC38733EA618}" srcOrd="0" destOrd="0" presId="urn:microsoft.com/office/officeart/2005/8/layout/hierarchy1"/>
    <dgm:cxn modelId="{809783AA-0CF1-4487-94E6-E675DF27E9E8}" type="presOf" srcId="{C026A9D5-668C-428B-840D-5A2FE5B42A58}" destId="{0052F553-E147-4769-952F-46C23AB549B1}" srcOrd="0" destOrd="0" presId="urn:microsoft.com/office/officeart/2005/8/layout/hierarchy1"/>
    <dgm:cxn modelId="{295D0CF7-5655-4CAA-9484-D2CAA613B35A}" type="presOf" srcId="{5515CF32-D4C2-4074-98EF-A55377193C14}" destId="{1DF7FAF3-5E92-43A9-81A2-1800AD0D13B8}" srcOrd="0" destOrd="0" presId="urn:microsoft.com/office/officeart/2005/8/layout/hierarchy1"/>
    <dgm:cxn modelId="{8419FE6C-A0C0-4073-938F-07A11F77214B}" srcId="{05B25B50-5C57-4E9A-A286-B7527431F908}" destId="{5515CF32-D4C2-4074-98EF-A55377193C14}" srcOrd="0" destOrd="0" parTransId="{E726EFAD-5D4D-4007-BD72-1ADA9250448D}" sibTransId="{8A44418C-3E33-4B3B-9FF0-C37BC9E3745E}"/>
    <dgm:cxn modelId="{82D5CD0C-873B-4861-B398-6BC849E14BD3}" srcId="{1B627E8A-C8A6-4708-8359-BB4BBB442AF1}" destId="{FB916ED6-122A-40BE-AFF3-403B6ECF7FFB}" srcOrd="0" destOrd="0" parTransId="{176B21FF-E294-4E61-9140-B89A6FC9A6DF}" sibTransId="{12D3B7D2-E533-4C37-915F-4D8BE188332B}"/>
    <dgm:cxn modelId="{48E45B7F-B1D8-49E4-8AC1-77D7DB02683B}" type="presOf" srcId="{F6DC1BEA-A16D-4CC6-9597-43AA52F0322C}" destId="{C3B73FCB-71BC-40B2-BFF6-6E98E1587718}" srcOrd="0" destOrd="0" presId="urn:microsoft.com/office/officeart/2005/8/layout/hierarchy1"/>
    <dgm:cxn modelId="{B0375C82-CCBB-4ACB-AD65-4A52F82BDFD3}" srcId="{5515CF32-D4C2-4074-98EF-A55377193C14}" destId="{C6308E8D-2D16-4758-9CBA-6D886BC0A2AA}" srcOrd="4" destOrd="0" parTransId="{E9F80308-91E4-4D73-8012-3BF0FB466457}" sibTransId="{60971E74-9006-43BC-A826-FF8D518659F9}"/>
    <dgm:cxn modelId="{60777916-8BF9-4E7F-A95F-488E3D77B1DC}" type="presOf" srcId="{CE946B38-75CE-4F5A-BC1F-AF91C49E96DF}" destId="{18B53DB6-22DA-402D-868B-A420A11EF242}" srcOrd="0" destOrd="0" presId="urn:microsoft.com/office/officeart/2005/8/layout/hierarchy1"/>
    <dgm:cxn modelId="{9943CF73-7804-4298-B3BA-C44F05A87837}" type="presOf" srcId="{09F840D8-854D-49F6-B272-927AB4D8D155}" destId="{4D5851CC-7EAD-431E-B22E-40452D0B8F03}" srcOrd="0" destOrd="0" presId="urn:microsoft.com/office/officeart/2005/8/layout/hierarchy1"/>
    <dgm:cxn modelId="{6F177CDE-7D8B-4BA2-BA8B-47FA59E1F954}" type="presOf" srcId="{AEF296F4-D418-44C2-889A-527520DDC60E}" destId="{050E7A1D-861A-490F-8AF7-3B1C556BFE41}" srcOrd="0" destOrd="0" presId="urn:microsoft.com/office/officeart/2005/8/layout/hierarchy1"/>
    <dgm:cxn modelId="{CBB8EFDB-9162-4933-8A95-B967C66675B7}" type="presOf" srcId="{E8452174-1BF3-4BD3-ADEA-8B91EFF67C9A}" destId="{398C4CD3-D9D4-4B67-85D3-67A4491F8102}" srcOrd="0" destOrd="0" presId="urn:microsoft.com/office/officeart/2005/8/layout/hierarchy1"/>
    <dgm:cxn modelId="{DAC0189D-A872-4203-A380-47A8D49EBAF1}" srcId="{5515CF32-D4C2-4074-98EF-A55377193C14}" destId="{F378D4AE-923E-4BCD-BD78-DC75DC5251E7}" srcOrd="1" destOrd="0" parTransId="{BF9D65DD-FC8A-4AF2-9D44-D2D7A5B80828}" sibTransId="{93AD4F93-A45C-4387-B618-E9175AD58FCC}"/>
    <dgm:cxn modelId="{19FF2558-41CF-41EA-8299-15FB439114F0}" type="presOf" srcId="{F8CACCC0-3396-479C-B05E-D31453D15039}" destId="{7B2475AF-834F-4C2E-9857-C93D833F7F75}" srcOrd="0" destOrd="0" presId="urn:microsoft.com/office/officeart/2005/8/layout/hierarchy1"/>
    <dgm:cxn modelId="{CDA3CD62-8258-4738-89B8-7DDD313C6FFB}" srcId="{5515CF32-D4C2-4074-98EF-A55377193C14}" destId="{1B627E8A-C8A6-4708-8359-BB4BBB442AF1}" srcOrd="3" destOrd="0" parTransId="{09F840D8-854D-49F6-B272-927AB4D8D155}" sibTransId="{0E328EE4-2D13-455B-9988-EC0342A47A3A}"/>
    <dgm:cxn modelId="{54DB1F1D-3148-4D96-BD86-A2796AFAA001}" srcId="{42A7148B-6C20-4BC2-A022-1497B5947BD7}" destId="{94E89E37-EE0F-4B1D-AB5A-18E830935F9A}" srcOrd="0" destOrd="0" parTransId="{5ADD2C80-2FD2-4417-A3A0-553690D18E4E}" sibTransId="{2227AC2C-8BE6-4765-AA57-08D1A2440C3D}"/>
    <dgm:cxn modelId="{2F13DACC-9235-40A2-936E-DE9E7DEA896F}" srcId="{5515CF32-D4C2-4074-98EF-A55377193C14}" destId="{D01A9C7A-0A40-40EF-B689-F6346962ECE4}" srcOrd="2" destOrd="0" parTransId="{AD148907-65A0-4DD4-8956-CF7D31CC36F2}" sibTransId="{760DF455-7DAF-4281-8100-C45C048AA54C}"/>
    <dgm:cxn modelId="{03577C03-87F6-4417-8938-930CA064183D}" type="presOf" srcId="{A0628659-1BD5-4464-8008-0671A687833E}" destId="{860BAF8D-4BE6-42E0-B767-1F610593B56D}" srcOrd="0" destOrd="0" presId="urn:microsoft.com/office/officeart/2005/8/layout/hierarchy1"/>
    <dgm:cxn modelId="{32CEB967-D5C7-4FA1-887C-0813CDA32AA6}" srcId="{AEF296F4-D418-44C2-889A-527520DDC60E}" destId="{C026A9D5-668C-428B-840D-5A2FE5B42A58}" srcOrd="0" destOrd="0" parTransId="{42757B66-AE59-44EA-B4F4-3F60C34BCA41}" sibTransId="{2B8A2FA5-FA58-43EA-BEB2-74C9E1466E8A}"/>
    <dgm:cxn modelId="{2195AAE5-6788-4CD1-B938-1C283002695F}" type="presOf" srcId="{42A7148B-6C20-4BC2-A022-1497B5947BD7}" destId="{D492D1C4-3B28-4F87-99D6-14455EB4EE1B}" srcOrd="0" destOrd="0" presId="urn:microsoft.com/office/officeart/2005/8/layout/hierarchy1"/>
    <dgm:cxn modelId="{0ABC1689-A649-4DD6-A6A8-36EC9E496400}" type="presOf" srcId="{D01A9C7A-0A40-40EF-B689-F6346962ECE4}" destId="{3B003D83-38CC-4675-9D94-F3A4FEE7D72D}" srcOrd="0" destOrd="0" presId="urn:microsoft.com/office/officeart/2005/8/layout/hierarchy1"/>
    <dgm:cxn modelId="{3119826F-8346-4F40-A775-DF6B27CF228A}" srcId="{284B6CA5-A8E8-4C36-9CC8-D51BA14DA44E}" destId="{CE946B38-75CE-4F5A-BC1F-AF91C49E96DF}" srcOrd="0" destOrd="0" parTransId="{E0FBC84E-3507-4DDE-9CF4-E39C5C9EED7F}" sibTransId="{A138C145-D6EA-446F-8E79-00F4B9E2BA8D}"/>
    <dgm:cxn modelId="{A4836C6D-E005-477E-8254-748E452C0E5F}" type="presOf" srcId="{E8B735A4-D4E9-4036-BEEB-269FA5174943}" destId="{B8C417A4-20F3-4DCB-A1C4-6226A051FEF1}" srcOrd="0" destOrd="0" presId="urn:microsoft.com/office/officeart/2005/8/layout/hierarchy1"/>
    <dgm:cxn modelId="{8EC521F2-C414-4949-9DA6-FE7D497F8960}" srcId="{F378D4AE-923E-4BCD-BD78-DC75DC5251E7}" destId="{F8CACCC0-3396-479C-B05E-D31453D15039}" srcOrd="0" destOrd="0" parTransId="{0478ABF2-4D8D-44E6-900F-FF2EC9043875}" sibTransId="{7FFC159A-11D5-4E2D-BBE9-AB8B3A7EA1C5}"/>
    <dgm:cxn modelId="{9982F60F-008D-4D84-BB76-7273C3A9F8E4}" type="presOf" srcId="{AD148907-65A0-4DD4-8956-CF7D31CC36F2}" destId="{1781DA45-B5AE-410E-8262-149A9383FD5A}" srcOrd="0" destOrd="0" presId="urn:microsoft.com/office/officeart/2005/8/layout/hierarchy1"/>
    <dgm:cxn modelId="{5600DD3D-F28C-4C09-916F-C60C9E3DDEA7}" type="presOf" srcId="{94E89E37-EE0F-4B1D-AB5A-18E830935F9A}" destId="{BCA6565C-F05B-492A-B9A4-458E972F44EE}" srcOrd="0" destOrd="0" presId="urn:microsoft.com/office/officeart/2005/8/layout/hierarchy1"/>
    <dgm:cxn modelId="{7049D910-0BEC-41AB-8830-D4E7D6F0CC0A}" type="presOf" srcId="{4422B025-8A3F-4A1A-B582-080EAB44959B}" destId="{16B3C3A8-8DA0-4C8A-8939-5E09E94AABEA}" srcOrd="0" destOrd="0" presId="urn:microsoft.com/office/officeart/2005/8/layout/hierarchy1"/>
    <dgm:cxn modelId="{95D00110-67DC-44E0-AAF5-3C890B492397}" type="presOf" srcId="{05B25B50-5C57-4E9A-A286-B7527431F908}" destId="{30811C24-CE94-4EB9-B9C3-82F314692054}" srcOrd="0" destOrd="0" presId="urn:microsoft.com/office/officeart/2005/8/layout/hierarchy1"/>
    <dgm:cxn modelId="{8B30E721-A77C-4D48-9E5D-193D8DC2781D}" type="presOf" srcId="{1B627E8A-C8A6-4708-8359-BB4BBB442AF1}" destId="{01FED510-D732-4C09-9601-D7DEF3D1445B}" srcOrd="0" destOrd="0" presId="urn:microsoft.com/office/officeart/2005/8/layout/hierarchy1"/>
    <dgm:cxn modelId="{36786585-4CFE-4FCA-A4EA-E789CE2E12B7}" type="presOf" srcId="{E0FBC84E-3507-4DDE-9CF4-E39C5C9EED7F}" destId="{A9D07B43-8567-4664-9247-E905AA76557D}" srcOrd="0" destOrd="0" presId="urn:microsoft.com/office/officeart/2005/8/layout/hierarchy1"/>
    <dgm:cxn modelId="{43C92108-E101-443D-A234-5A350ECE65DA}" type="presOf" srcId="{0478ABF2-4D8D-44E6-900F-FF2EC9043875}" destId="{EE64B648-B28C-4C46-A7BF-7C0523A78B5C}" srcOrd="0" destOrd="0" presId="urn:microsoft.com/office/officeart/2005/8/layout/hierarchy1"/>
    <dgm:cxn modelId="{FB805CA8-7D2F-48D7-BF1F-982CFBD26E6C}" srcId="{5515CF32-D4C2-4074-98EF-A55377193C14}" destId="{284B6CA5-A8E8-4C36-9CC8-D51BA14DA44E}" srcOrd="0" destOrd="0" parTransId="{E8B735A4-D4E9-4036-BEEB-269FA5174943}" sibTransId="{547F5574-515B-4720-8FEE-263DF8E66D85}"/>
    <dgm:cxn modelId="{307B1458-E418-4001-83D7-EF7F3E8E650A}" srcId="{C6308E8D-2D16-4758-9CBA-6D886BC0A2AA}" destId="{F6DC1BEA-A16D-4CC6-9597-43AA52F0322C}" srcOrd="1" destOrd="0" parTransId="{0949159B-DD96-4DAE-8AFA-81064AC47DDB}" sibTransId="{148BE2DF-D9E6-4B7C-A515-5B6A0921A007}"/>
    <dgm:cxn modelId="{E2081A3A-F0DD-463A-8C4B-CB7CB0F07E09}" srcId="{94E89E37-EE0F-4B1D-AB5A-18E830935F9A}" destId="{05B25B50-5C57-4E9A-A286-B7527431F908}" srcOrd="0" destOrd="0" parTransId="{64E31A9D-B3FA-4C20-8269-A6B25D8F9CD6}" sibTransId="{80309478-56A5-4856-B961-D9B6CEDB59B0}"/>
    <dgm:cxn modelId="{F94FD24E-4B8E-4445-995C-BEC01DBF0994}" type="presOf" srcId="{C6308E8D-2D16-4758-9CBA-6D886BC0A2AA}" destId="{E0732C17-45BA-4DB8-9B23-AD8D43AF1930}" srcOrd="0" destOrd="0" presId="urn:microsoft.com/office/officeart/2005/8/layout/hierarchy1"/>
    <dgm:cxn modelId="{5AFD986B-135E-4187-823F-BE4BC405B657}" type="presOf" srcId="{64E31A9D-B3FA-4C20-8269-A6B25D8F9CD6}" destId="{327210CF-F5CE-4BF7-B3FF-B94881868B8A}" srcOrd="0" destOrd="0" presId="urn:microsoft.com/office/officeart/2005/8/layout/hierarchy1"/>
    <dgm:cxn modelId="{1130BA42-6CF5-45F6-ACBE-C1E7C77D8613}" type="presParOf" srcId="{050E7A1D-861A-490F-8AF7-3B1C556BFE41}" destId="{0C3C81D4-0C6F-44C6-869C-BA65DD65B503}" srcOrd="0" destOrd="0" presId="urn:microsoft.com/office/officeart/2005/8/layout/hierarchy1"/>
    <dgm:cxn modelId="{54DA7F11-6B6A-4A36-BE61-818A1D53D8CA}" type="presParOf" srcId="{0C3C81D4-0C6F-44C6-869C-BA65DD65B503}" destId="{A9183ED3-FE5C-48A6-9C8C-D43CADF1EB20}" srcOrd="0" destOrd="0" presId="urn:microsoft.com/office/officeart/2005/8/layout/hierarchy1"/>
    <dgm:cxn modelId="{B79897E4-08AD-4E40-9EDD-582145B991AF}" type="presParOf" srcId="{A9183ED3-FE5C-48A6-9C8C-D43CADF1EB20}" destId="{77D911F3-32DF-488C-B8C3-86D6A2667A92}" srcOrd="0" destOrd="0" presId="urn:microsoft.com/office/officeart/2005/8/layout/hierarchy1"/>
    <dgm:cxn modelId="{3FAE5AD7-682A-44D3-866F-5F53FD3FB023}" type="presParOf" srcId="{A9183ED3-FE5C-48A6-9C8C-D43CADF1EB20}" destId="{0052F553-E147-4769-952F-46C23AB549B1}" srcOrd="1" destOrd="0" presId="urn:microsoft.com/office/officeart/2005/8/layout/hierarchy1"/>
    <dgm:cxn modelId="{5C8EF4FB-9B70-494A-A3F7-354DC28704C1}" type="presParOf" srcId="{0C3C81D4-0C6F-44C6-869C-BA65DD65B503}" destId="{6025DB90-132E-4714-8E94-00B0CC561AEB}" srcOrd="1" destOrd="0" presId="urn:microsoft.com/office/officeart/2005/8/layout/hierarchy1"/>
    <dgm:cxn modelId="{CF8ED528-A0E1-4687-8C35-7896DD978CF8}" type="presParOf" srcId="{6025DB90-132E-4714-8E94-00B0CC561AEB}" destId="{16B3C3A8-8DA0-4C8A-8939-5E09E94AABEA}" srcOrd="0" destOrd="0" presId="urn:microsoft.com/office/officeart/2005/8/layout/hierarchy1"/>
    <dgm:cxn modelId="{B4F7E349-607E-4774-9595-8C5156732AD8}" type="presParOf" srcId="{6025DB90-132E-4714-8E94-00B0CC561AEB}" destId="{E1B37B63-AB80-4921-94D2-2AAFC8CEA83F}" srcOrd="1" destOrd="0" presId="urn:microsoft.com/office/officeart/2005/8/layout/hierarchy1"/>
    <dgm:cxn modelId="{F8A51FA8-ACAA-4D06-92AD-317AB6BA6669}" type="presParOf" srcId="{E1B37B63-AB80-4921-94D2-2AAFC8CEA83F}" destId="{EDA33B4A-D9ED-4C89-9546-9329832E2145}" srcOrd="0" destOrd="0" presId="urn:microsoft.com/office/officeart/2005/8/layout/hierarchy1"/>
    <dgm:cxn modelId="{74BFEEBA-9B9B-418F-A272-DD48175C44ED}" type="presParOf" srcId="{EDA33B4A-D9ED-4C89-9546-9329832E2145}" destId="{6A6668A8-E683-4B33-A52A-3B8458D53985}" srcOrd="0" destOrd="0" presId="urn:microsoft.com/office/officeart/2005/8/layout/hierarchy1"/>
    <dgm:cxn modelId="{3612F552-410A-491F-A486-92BC56B718A7}" type="presParOf" srcId="{EDA33B4A-D9ED-4C89-9546-9329832E2145}" destId="{D492D1C4-3B28-4F87-99D6-14455EB4EE1B}" srcOrd="1" destOrd="0" presId="urn:microsoft.com/office/officeart/2005/8/layout/hierarchy1"/>
    <dgm:cxn modelId="{E3887427-4E37-44F7-8312-C71F4CAAFD13}" type="presParOf" srcId="{E1B37B63-AB80-4921-94D2-2AAFC8CEA83F}" destId="{D564BDC7-92B5-473C-8EC5-84ED03A43764}" srcOrd="1" destOrd="0" presId="urn:microsoft.com/office/officeart/2005/8/layout/hierarchy1"/>
    <dgm:cxn modelId="{AEA34FC3-35FA-4033-9BF6-FBF721E14B18}" type="presParOf" srcId="{D564BDC7-92B5-473C-8EC5-84ED03A43764}" destId="{FA6A034D-F36D-4202-A0CE-BB77ACB48AEE}" srcOrd="0" destOrd="0" presId="urn:microsoft.com/office/officeart/2005/8/layout/hierarchy1"/>
    <dgm:cxn modelId="{EA991225-5802-42E4-8F8B-13DD5EE4F407}" type="presParOf" srcId="{D564BDC7-92B5-473C-8EC5-84ED03A43764}" destId="{98AE689B-0C61-4614-A986-9FF9BDCBC179}" srcOrd="1" destOrd="0" presId="urn:microsoft.com/office/officeart/2005/8/layout/hierarchy1"/>
    <dgm:cxn modelId="{F3EDD4C8-AB56-4CBC-8F1E-C87BF2FB5056}" type="presParOf" srcId="{98AE689B-0C61-4614-A986-9FF9BDCBC179}" destId="{54BA7341-2F4B-44F3-A2A6-963661204B23}" srcOrd="0" destOrd="0" presId="urn:microsoft.com/office/officeart/2005/8/layout/hierarchy1"/>
    <dgm:cxn modelId="{D9E2078E-845F-4F99-B69B-0C5FBC8DBA5D}" type="presParOf" srcId="{54BA7341-2F4B-44F3-A2A6-963661204B23}" destId="{F04642F6-8730-4A32-96E2-5D2FCEEB441E}" srcOrd="0" destOrd="0" presId="urn:microsoft.com/office/officeart/2005/8/layout/hierarchy1"/>
    <dgm:cxn modelId="{FCDA636D-A5B7-4F60-8EBC-9498E10AFDC4}" type="presParOf" srcId="{54BA7341-2F4B-44F3-A2A6-963661204B23}" destId="{BCA6565C-F05B-492A-B9A4-458E972F44EE}" srcOrd="1" destOrd="0" presId="urn:microsoft.com/office/officeart/2005/8/layout/hierarchy1"/>
    <dgm:cxn modelId="{3AF65EBA-0C26-403B-B51F-B79C942EEBF3}" type="presParOf" srcId="{98AE689B-0C61-4614-A986-9FF9BDCBC179}" destId="{754D0AC1-6B85-4DD2-9D85-6710AE47CB43}" srcOrd="1" destOrd="0" presId="urn:microsoft.com/office/officeart/2005/8/layout/hierarchy1"/>
    <dgm:cxn modelId="{040E548D-AF54-4C3B-B11A-CE89B1AD204C}" type="presParOf" srcId="{754D0AC1-6B85-4DD2-9D85-6710AE47CB43}" destId="{327210CF-F5CE-4BF7-B3FF-B94881868B8A}" srcOrd="0" destOrd="0" presId="urn:microsoft.com/office/officeart/2005/8/layout/hierarchy1"/>
    <dgm:cxn modelId="{FDA95A86-3F22-4FAE-A279-C44FB15A85D6}" type="presParOf" srcId="{754D0AC1-6B85-4DD2-9D85-6710AE47CB43}" destId="{00514822-5992-4A3A-BBB9-4CB79100B37F}" srcOrd="1" destOrd="0" presId="urn:microsoft.com/office/officeart/2005/8/layout/hierarchy1"/>
    <dgm:cxn modelId="{3D33563B-9DFC-451B-9726-655F5F02FD48}" type="presParOf" srcId="{00514822-5992-4A3A-BBB9-4CB79100B37F}" destId="{9252D92E-BD8B-469F-BBD9-B372A7420C5B}" srcOrd="0" destOrd="0" presId="urn:microsoft.com/office/officeart/2005/8/layout/hierarchy1"/>
    <dgm:cxn modelId="{F6D2B958-2CDA-4C64-960B-7D5DB7B6BC35}" type="presParOf" srcId="{9252D92E-BD8B-469F-BBD9-B372A7420C5B}" destId="{BA747DB3-993E-4342-B7AE-C07C24A04B89}" srcOrd="0" destOrd="0" presId="urn:microsoft.com/office/officeart/2005/8/layout/hierarchy1"/>
    <dgm:cxn modelId="{06FC7226-4912-4EFE-B088-762DEC1403EB}" type="presParOf" srcId="{9252D92E-BD8B-469F-BBD9-B372A7420C5B}" destId="{30811C24-CE94-4EB9-B9C3-82F314692054}" srcOrd="1" destOrd="0" presId="urn:microsoft.com/office/officeart/2005/8/layout/hierarchy1"/>
    <dgm:cxn modelId="{576FBFBD-427F-4BFC-89FA-228669E4228A}" type="presParOf" srcId="{00514822-5992-4A3A-BBB9-4CB79100B37F}" destId="{355B49A1-3201-4B27-A655-814CCF3E8318}" srcOrd="1" destOrd="0" presId="urn:microsoft.com/office/officeart/2005/8/layout/hierarchy1"/>
    <dgm:cxn modelId="{82AB9853-1C73-460A-BF76-55F1F959F2E7}" type="presParOf" srcId="{355B49A1-3201-4B27-A655-814CCF3E8318}" destId="{ACF4CECC-1FC6-407D-857D-605635CDDF65}" srcOrd="0" destOrd="0" presId="urn:microsoft.com/office/officeart/2005/8/layout/hierarchy1"/>
    <dgm:cxn modelId="{415C1DDC-31A7-48C7-A363-6AB60BF642AE}" type="presParOf" srcId="{355B49A1-3201-4B27-A655-814CCF3E8318}" destId="{0C5ECACA-39DF-46F3-8E6E-8DE3975CAB73}" srcOrd="1" destOrd="0" presId="urn:microsoft.com/office/officeart/2005/8/layout/hierarchy1"/>
    <dgm:cxn modelId="{34BED8C8-167A-439E-8D5F-9E38BE43F9C0}" type="presParOf" srcId="{0C5ECACA-39DF-46F3-8E6E-8DE3975CAB73}" destId="{56AC3890-5B24-467F-950E-296EDE3081AD}" srcOrd="0" destOrd="0" presId="urn:microsoft.com/office/officeart/2005/8/layout/hierarchy1"/>
    <dgm:cxn modelId="{96B5EDC4-45E8-4475-870F-E6A01139E08B}" type="presParOf" srcId="{56AC3890-5B24-467F-950E-296EDE3081AD}" destId="{EB14070E-0B45-418B-955D-FC58F97D37FB}" srcOrd="0" destOrd="0" presId="urn:microsoft.com/office/officeart/2005/8/layout/hierarchy1"/>
    <dgm:cxn modelId="{5A411306-2AF7-4AC7-BDCA-3BB3EDD9DD32}" type="presParOf" srcId="{56AC3890-5B24-467F-950E-296EDE3081AD}" destId="{1DF7FAF3-5E92-43A9-81A2-1800AD0D13B8}" srcOrd="1" destOrd="0" presId="urn:microsoft.com/office/officeart/2005/8/layout/hierarchy1"/>
    <dgm:cxn modelId="{EC03160C-181D-4FC6-B8FB-25B6CE1E2304}" type="presParOf" srcId="{0C5ECACA-39DF-46F3-8E6E-8DE3975CAB73}" destId="{C3C0172B-B2C9-483E-9D1A-850CE0EF41B8}" srcOrd="1" destOrd="0" presId="urn:microsoft.com/office/officeart/2005/8/layout/hierarchy1"/>
    <dgm:cxn modelId="{E7EF83E1-8017-4904-95FA-2138CEA06958}" type="presParOf" srcId="{C3C0172B-B2C9-483E-9D1A-850CE0EF41B8}" destId="{B8C417A4-20F3-4DCB-A1C4-6226A051FEF1}" srcOrd="0" destOrd="0" presId="urn:microsoft.com/office/officeart/2005/8/layout/hierarchy1"/>
    <dgm:cxn modelId="{D2E61C65-F82A-4825-BEE0-DE5CAAE1091F}" type="presParOf" srcId="{C3C0172B-B2C9-483E-9D1A-850CE0EF41B8}" destId="{24571C3C-7749-4EFC-8BC2-4D285ADED612}" srcOrd="1" destOrd="0" presId="urn:microsoft.com/office/officeart/2005/8/layout/hierarchy1"/>
    <dgm:cxn modelId="{42E30AF8-7C0F-4E7F-95B5-72D53DD3701E}" type="presParOf" srcId="{24571C3C-7749-4EFC-8BC2-4D285ADED612}" destId="{DC079123-052B-43CC-8651-35813606959E}" srcOrd="0" destOrd="0" presId="urn:microsoft.com/office/officeart/2005/8/layout/hierarchy1"/>
    <dgm:cxn modelId="{E52B4BBF-3FA3-4FA0-8893-3061229B68BD}" type="presParOf" srcId="{DC079123-052B-43CC-8651-35813606959E}" destId="{4A4F5755-CED8-4E58-B756-177D52E2C2C5}" srcOrd="0" destOrd="0" presId="urn:microsoft.com/office/officeart/2005/8/layout/hierarchy1"/>
    <dgm:cxn modelId="{3B44C3AC-EA3F-4589-88EC-28492DFA44AE}" type="presParOf" srcId="{DC079123-052B-43CC-8651-35813606959E}" destId="{724C1FDF-E2D6-4BD7-B4D8-CC38733EA618}" srcOrd="1" destOrd="0" presId="urn:microsoft.com/office/officeart/2005/8/layout/hierarchy1"/>
    <dgm:cxn modelId="{C7E7473B-1278-4298-B2BC-DDD493D183E6}" type="presParOf" srcId="{24571C3C-7749-4EFC-8BC2-4D285ADED612}" destId="{008FC373-48F9-4B36-A585-47F06D300A96}" srcOrd="1" destOrd="0" presId="urn:microsoft.com/office/officeart/2005/8/layout/hierarchy1"/>
    <dgm:cxn modelId="{C24B08BC-7F58-4A77-8C99-041B06A4DF9B}" type="presParOf" srcId="{008FC373-48F9-4B36-A585-47F06D300A96}" destId="{A9D07B43-8567-4664-9247-E905AA76557D}" srcOrd="0" destOrd="0" presId="urn:microsoft.com/office/officeart/2005/8/layout/hierarchy1"/>
    <dgm:cxn modelId="{E3ED0DD7-DA68-4435-8919-1E895950098B}" type="presParOf" srcId="{008FC373-48F9-4B36-A585-47F06D300A96}" destId="{1A91B84F-9F17-4D5C-A559-03FA50756430}" srcOrd="1" destOrd="0" presId="urn:microsoft.com/office/officeart/2005/8/layout/hierarchy1"/>
    <dgm:cxn modelId="{1C3C1D0A-761B-48CE-AB98-FBAE662E9D04}" type="presParOf" srcId="{1A91B84F-9F17-4D5C-A559-03FA50756430}" destId="{DA0A0DAC-68FD-4725-A382-7E597DA7C10B}" srcOrd="0" destOrd="0" presId="urn:microsoft.com/office/officeart/2005/8/layout/hierarchy1"/>
    <dgm:cxn modelId="{ED3734B2-DE48-49B6-AEB5-882D06305F1D}" type="presParOf" srcId="{DA0A0DAC-68FD-4725-A382-7E597DA7C10B}" destId="{D3EEA401-B2A0-4D99-9FFD-3F44B72B2378}" srcOrd="0" destOrd="0" presId="urn:microsoft.com/office/officeart/2005/8/layout/hierarchy1"/>
    <dgm:cxn modelId="{C5318C4E-B2CC-49A6-BC5E-702127D837DB}" type="presParOf" srcId="{DA0A0DAC-68FD-4725-A382-7E597DA7C10B}" destId="{18B53DB6-22DA-402D-868B-A420A11EF242}" srcOrd="1" destOrd="0" presId="urn:microsoft.com/office/officeart/2005/8/layout/hierarchy1"/>
    <dgm:cxn modelId="{C5D78F82-458C-4638-82C6-15C515F03ED8}" type="presParOf" srcId="{1A91B84F-9F17-4D5C-A559-03FA50756430}" destId="{B2D0C00B-3162-4214-BE83-BE13037FB956}" srcOrd="1" destOrd="0" presId="urn:microsoft.com/office/officeart/2005/8/layout/hierarchy1"/>
    <dgm:cxn modelId="{C07E1738-F54F-42B8-808F-885454296725}" type="presParOf" srcId="{C3C0172B-B2C9-483E-9D1A-850CE0EF41B8}" destId="{A649B746-FDA7-4C46-8BB0-E12577668435}" srcOrd="2" destOrd="0" presId="urn:microsoft.com/office/officeart/2005/8/layout/hierarchy1"/>
    <dgm:cxn modelId="{ECA4B69D-D44A-47AB-8CC7-955E2C62D32B}" type="presParOf" srcId="{C3C0172B-B2C9-483E-9D1A-850CE0EF41B8}" destId="{220F9AF9-6CE3-4943-A40D-52B6B5E3637D}" srcOrd="3" destOrd="0" presId="urn:microsoft.com/office/officeart/2005/8/layout/hierarchy1"/>
    <dgm:cxn modelId="{A245054F-2FEA-4BF9-909A-6AA6757E1FF6}" type="presParOf" srcId="{220F9AF9-6CE3-4943-A40D-52B6B5E3637D}" destId="{E8432B5B-BB4D-46FF-87D2-9F8A1D04A22E}" srcOrd="0" destOrd="0" presId="urn:microsoft.com/office/officeart/2005/8/layout/hierarchy1"/>
    <dgm:cxn modelId="{699A1A68-3296-4BF3-9963-894B901DB73C}" type="presParOf" srcId="{E8432B5B-BB4D-46FF-87D2-9F8A1D04A22E}" destId="{2735CA22-1F36-474E-97A8-BCD082CE0EB5}" srcOrd="0" destOrd="0" presId="urn:microsoft.com/office/officeart/2005/8/layout/hierarchy1"/>
    <dgm:cxn modelId="{2CCF611B-E2EE-4C2D-85AF-2EAA71B7DCCE}" type="presParOf" srcId="{E8432B5B-BB4D-46FF-87D2-9F8A1D04A22E}" destId="{0AEDB9D8-6651-404F-95C5-9A5C21230401}" srcOrd="1" destOrd="0" presId="urn:microsoft.com/office/officeart/2005/8/layout/hierarchy1"/>
    <dgm:cxn modelId="{94C86032-1772-4E59-826E-BF0725D21DC6}" type="presParOf" srcId="{220F9AF9-6CE3-4943-A40D-52B6B5E3637D}" destId="{5DDA3E2F-6E33-4668-93F4-8123BD5E9DF9}" srcOrd="1" destOrd="0" presId="urn:microsoft.com/office/officeart/2005/8/layout/hierarchy1"/>
    <dgm:cxn modelId="{6C71FB3F-F4E5-4FFE-82EC-1EEA9D10C3B3}" type="presParOf" srcId="{5DDA3E2F-6E33-4668-93F4-8123BD5E9DF9}" destId="{EE64B648-B28C-4C46-A7BF-7C0523A78B5C}" srcOrd="0" destOrd="0" presId="urn:microsoft.com/office/officeart/2005/8/layout/hierarchy1"/>
    <dgm:cxn modelId="{2771BFDA-EA54-47D3-A3B4-1BB7CC1A4364}" type="presParOf" srcId="{5DDA3E2F-6E33-4668-93F4-8123BD5E9DF9}" destId="{18DE6391-61BF-417A-8661-817B7BCC69B4}" srcOrd="1" destOrd="0" presId="urn:microsoft.com/office/officeart/2005/8/layout/hierarchy1"/>
    <dgm:cxn modelId="{448D0615-4E53-48A8-BE63-F4C7C98F62FB}" type="presParOf" srcId="{18DE6391-61BF-417A-8661-817B7BCC69B4}" destId="{DE7287E3-A612-450D-8B1F-D1166D645F8F}" srcOrd="0" destOrd="0" presId="urn:microsoft.com/office/officeart/2005/8/layout/hierarchy1"/>
    <dgm:cxn modelId="{C0B62BB7-DE67-4BDD-8D13-8B904F66A275}" type="presParOf" srcId="{DE7287E3-A612-450D-8B1F-D1166D645F8F}" destId="{B5457DEA-3C00-43B0-8D30-F83EA91D5E8E}" srcOrd="0" destOrd="0" presId="urn:microsoft.com/office/officeart/2005/8/layout/hierarchy1"/>
    <dgm:cxn modelId="{614E1519-BD84-474F-A690-61F25DAEB579}" type="presParOf" srcId="{DE7287E3-A612-450D-8B1F-D1166D645F8F}" destId="{7B2475AF-834F-4C2E-9857-C93D833F7F75}" srcOrd="1" destOrd="0" presId="urn:microsoft.com/office/officeart/2005/8/layout/hierarchy1"/>
    <dgm:cxn modelId="{255F664B-90AB-470B-A8F1-67ED03E8A717}" type="presParOf" srcId="{18DE6391-61BF-417A-8661-817B7BCC69B4}" destId="{C9E72595-5357-464D-B6D3-0E517408016A}" srcOrd="1" destOrd="0" presId="urn:microsoft.com/office/officeart/2005/8/layout/hierarchy1"/>
    <dgm:cxn modelId="{CB65401D-B165-4BC3-B726-610C93F1952A}" type="presParOf" srcId="{C3C0172B-B2C9-483E-9D1A-850CE0EF41B8}" destId="{1781DA45-B5AE-410E-8262-149A9383FD5A}" srcOrd="4" destOrd="0" presId="urn:microsoft.com/office/officeart/2005/8/layout/hierarchy1"/>
    <dgm:cxn modelId="{EAE510C1-941D-49E0-B27E-598D735E69BF}" type="presParOf" srcId="{C3C0172B-B2C9-483E-9D1A-850CE0EF41B8}" destId="{CE8D411C-180B-494E-9AED-48100ACF3D07}" srcOrd="5" destOrd="0" presId="urn:microsoft.com/office/officeart/2005/8/layout/hierarchy1"/>
    <dgm:cxn modelId="{8B57BB63-ABEF-4B05-9CF1-226029326E69}" type="presParOf" srcId="{CE8D411C-180B-494E-9AED-48100ACF3D07}" destId="{2F0DC1C7-3F29-48E1-9EBA-08B40500553D}" srcOrd="0" destOrd="0" presId="urn:microsoft.com/office/officeart/2005/8/layout/hierarchy1"/>
    <dgm:cxn modelId="{AF167BB6-8D57-4A52-8E68-D61E27457446}" type="presParOf" srcId="{2F0DC1C7-3F29-48E1-9EBA-08B40500553D}" destId="{67B504B6-64AC-4FF2-813D-5E2F1C2BE125}" srcOrd="0" destOrd="0" presId="urn:microsoft.com/office/officeart/2005/8/layout/hierarchy1"/>
    <dgm:cxn modelId="{EF500CB9-69DA-4FFC-9550-CA1EDA31DF34}" type="presParOf" srcId="{2F0DC1C7-3F29-48E1-9EBA-08B40500553D}" destId="{3B003D83-38CC-4675-9D94-F3A4FEE7D72D}" srcOrd="1" destOrd="0" presId="urn:microsoft.com/office/officeart/2005/8/layout/hierarchy1"/>
    <dgm:cxn modelId="{A0B90C07-D89B-4381-8394-90D4AE674615}" type="presParOf" srcId="{CE8D411C-180B-494E-9AED-48100ACF3D07}" destId="{85D776EC-8905-4BD1-A9CF-5D1540C98C8E}" srcOrd="1" destOrd="0" presId="urn:microsoft.com/office/officeart/2005/8/layout/hierarchy1"/>
    <dgm:cxn modelId="{299492B8-40B2-4365-826A-F1A253F33CEE}" type="presParOf" srcId="{C3C0172B-B2C9-483E-9D1A-850CE0EF41B8}" destId="{4D5851CC-7EAD-431E-B22E-40452D0B8F03}" srcOrd="6" destOrd="0" presId="urn:microsoft.com/office/officeart/2005/8/layout/hierarchy1"/>
    <dgm:cxn modelId="{F88097DE-88F3-4B24-B215-BCE666402644}" type="presParOf" srcId="{C3C0172B-B2C9-483E-9D1A-850CE0EF41B8}" destId="{54D896A4-F47A-41BE-A877-B8FF10BF555B}" srcOrd="7" destOrd="0" presId="urn:microsoft.com/office/officeart/2005/8/layout/hierarchy1"/>
    <dgm:cxn modelId="{9134FF64-B644-4C94-9288-1A29CA7E12A6}" type="presParOf" srcId="{54D896A4-F47A-41BE-A877-B8FF10BF555B}" destId="{9EFB65B2-752B-4CB8-8F6A-DD5E7342A622}" srcOrd="0" destOrd="0" presId="urn:microsoft.com/office/officeart/2005/8/layout/hierarchy1"/>
    <dgm:cxn modelId="{4B55691A-5CCC-4EAE-A10F-65886D200F29}" type="presParOf" srcId="{9EFB65B2-752B-4CB8-8F6A-DD5E7342A622}" destId="{73EF0A33-63D5-467A-AE7E-6927D1A1D545}" srcOrd="0" destOrd="0" presId="urn:microsoft.com/office/officeart/2005/8/layout/hierarchy1"/>
    <dgm:cxn modelId="{3734F4DB-5FE5-45A1-8649-45BDE7A4A3AB}" type="presParOf" srcId="{9EFB65B2-752B-4CB8-8F6A-DD5E7342A622}" destId="{01FED510-D732-4C09-9601-D7DEF3D1445B}" srcOrd="1" destOrd="0" presId="urn:microsoft.com/office/officeart/2005/8/layout/hierarchy1"/>
    <dgm:cxn modelId="{3C47B8A1-513E-402C-94A3-485601B909AE}" type="presParOf" srcId="{54D896A4-F47A-41BE-A877-B8FF10BF555B}" destId="{2B3977F2-5D90-4091-BA4A-110CAF920BB7}" srcOrd="1" destOrd="0" presId="urn:microsoft.com/office/officeart/2005/8/layout/hierarchy1"/>
    <dgm:cxn modelId="{33E05BD3-58BD-4ECC-95D5-744F03D4CF82}" type="presParOf" srcId="{2B3977F2-5D90-4091-BA4A-110CAF920BB7}" destId="{66DF8328-FCFC-48F6-AAD8-A27CA55657FD}" srcOrd="0" destOrd="0" presId="urn:microsoft.com/office/officeart/2005/8/layout/hierarchy1"/>
    <dgm:cxn modelId="{A06353A4-0205-41A2-AB37-2F45C5A1273F}" type="presParOf" srcId="{2B3977F2-5D90-4091-BA4A-110CAF920BB7}" destId="{E9B481A3-EA3B-47A2-919A-1ADB5ED81E12}" srcOrd="1" destOrd="0" presId="urn:microsoft.com/office/officeart/2005/8/layout/hierarchy1"/>
    <dgm:cxn modelId="{E7E8D46E-5BB9-40F9-AEDC-80AD088FF000}" type="presParOf" srcId="{E9B481A3-EA3B-47A2-919A-1ADB5ED81E12}" destId="{2CEA989C-71AB-4317-A455-5EB9548E2F7D}" srcOrd="0" destOrd="0" presId="urn:microsoft.com/office/officeart/2005/8/layout/hierarchy1"/>
    <dgm:cxn modelId="{2733B9EC-ABB4-48E4-89E0-FBCF4F66BBF4}" type="presParOf" srcId="{2CEA989C-71AB-4317-A455-5EB9548E2F7D}" destId="{8FF654CB-C9F4-4BA6-B714-75C1CB178BB0}" srcOrd="0" destOrd="0" presId="urn:microsoft.com/office/officeart/2005/8/layout/hierarchy1"/>
    <dgm:cxn modelId="{BE3CAA75-9D35-49FA-9980-8069657950BC}" type="presParOf" srcId="{2CEA989C-71AB-4317-A455-5EB9548E2F7D}" destId="{78C9BA1A-DF1E-4176-90C3-22E4D611A35D}" srcOrd="1" destOrd="0" presId="urn:microsoft.com/office/officeart/2005/8/layout/hierarchy1"/>
    <dgm:cxn modelId="{51373B1D-1184-4380-AF5D-FCF1774642B3}" type="presParOf" srcId="{E9B481A3-EA3B-47A2-919A-1ADB5ED81E12}" destId="{2E77DE2B-2049-49FD-B47A-026B6BB31D1B}" srcOrd="1" destOrd="0" presId="urn:microsoft.com/office/officeart/2005/8/layout/hierarchy1"/>
    <dgm:cxn modelId="{2D3D1AD1-F8A1-4675-8417-4AAC3FB25187}" type="presParOf" srcId="{C3C0172B-B2C9-483E-9D1A-850CE0EF41B8}" destId="{22DB88A0-1B68-406C-A335-EA312C55ECFE}" srcOrd="8" destOrd="0" presId="urn:microsoft.com/office/officeart/2005/8/layout/hierarchy1"/>
    <dgm:cxn modelId="{CCEADDC2-AC5B-4E34-8396-21070E6BCE3F}" type="presParOf" srcId="{C3C0172B-B2C9-483E-9D1A-850CE0EF41B8}" destId="{695EBFC8-DF0D-4824-9916-4EA984B3B091}" srcOrd="9" destOrd="0" presId="urn:microsoft.com/office/officeart/2005/8/layout/hierarchy1"/>
    <dgm:cxn modelId="{B0A24465-210F-45E1-9962-DA370AE367EA}" type="presParOf" srcId="{695EBFC8-DF0D-4824-9916-4EA984B3B091}" destId="{9E2E65A4-9323-45FE-BA21-4367ED97B053}" srcOrd="0" destOrd="0" presId="urn:microsoft.com/office/officeart/2005/8/layout/hierarchy1"/>
    <dgm:cxn modelId="{F32B4B53-944B-4E5B-9B49-558BE68FEA61}" type="presParOf" srcId="{9E2E65A4-9323-45FE-BA21-4367ED97B053}" destId="{8DD1ECA4-585A-471E-8967-D6AAFF9B0E5E}" srcOrd="0" destOrd="0" presId="urn:microsoft.com/office/officeart/2005/8/layout/hierarchy1"/>
    <dgm:cxn modelId="{2210BA48-F49F-4824-A2C8-C5945AA40A3C}" type="presParOf" srcId="{9E2E65A4-9323-45FE-BA21-4367ED97B053}" destId="{E0732C17-45BA-4DB8-9B23-AD8D43AF1930}" srcOrd="1" destOrd="0" presId="urn:microsoft.com/office/officeart/2005/8/layout/hierarchy1"/>
    <dgm:cxn modelId="{B66E3658-9F17-4D3F-BAC5-C6046DA855B6}" type="presParOf" srcId="{695EBFC8-DF0D-4824-9916-4EA984B3B091}" destId="{C5E87F82-8B82-4C9A-9846-BF20B23A941E}" srcOrd="1" destOrd="0" presId="urn:microsoft.com/office/officeart/2005/8/layout/hierarchy1"/>
    <dgm:cxn modelId="{B673D09C-2834-4874-A901-79B88107FA5D}" type="presParOf" srcId="{C5E87F82-8B82-4C9A-9846-BF20B23A941E}" destId="{860BAF8D-4BE6-42E0-B767-1F610593B56D}" srcOrd="0" destOrd="0" presId="urn:microsoft.com/office/officeart/2005/8/layout/hierarchy1"/>
    <dgm:cxn modelId="{A1EA46B3-0908-4BD8-8172-45B7952CE215}" type="presParOf" srcId="{C5E87F82-8B82-4C9A-9846-BF20B23A941E}" destId="{958EF926-D9F3-48A2-84A7-C817A8E63B36}" srcOrd="1" destOrd="0" presId="urn:microsoft.com/office/officeart/2005/8/layout/hierarchy1"/>
    <dgm:cxn modelId="{EF8D9BA7-DF1A-44E6-A9BF-2AA20F1D0CBA}" type="presParOf" srcId="{958EF926-D9F3-48A2-84A7-C817A8E63B36}" destId="{CEEBBBAB-9E80-445D-AFF2-FA7F736BF731}" srcOrd="0" destOrd="0" presId="urn:microsoft.com/office/officeart/2005/8/layout/hierarchy1"/>
    <dgm:cxn modelId="{742850FC-949B-4DED-98F2-FD6FAF6CFFF8}" type="presParOf" srcId="{CEEBBBAB-9E80-445D-AFF2-FA7F736BF731}" destId="{67675049-2ACE-4123-8FE7-80E63E8E24F2}" srcOrd="0" destOrd="0" presId="urn:microsoft.com/office/officeart/2005/8/layout/hierarchy1"/>
    <dgm:cxn modelId="{3FB6B88A-C8D9-4FD3-99EC-9C6A8390C536}" type="presParOf" srcId="{CEEBBBAB-9E80-445D-AFF2-FA7F736BF731}" destId="{398C4CD3-D9D4-4B67-85D3-67A4491F8102}" srcOrd="1" destOrd="0" presId="urn:microsoft.com/office/officeart/2005/8/layout/hierarchy1"/>
    <dgm:cxn modelId="{66D70592-757A-49F7-8F3F-1C58AA98FCC8}" type="presParOf" srcId="{958EF926-D9F3-48A2-84A7-C817A8E63B36}" destId="{98985FC1-63DB-40A6-B8D1-145693A13BD1}" srcOrd="1" destOrd="0" presId="urn:microsoft.com/office/officeart/2005/8/layout/hierarchy1"/>
    <dgm:cxn modelId="{6A63AE02-72F9-4C9E-AF4E-5428168A19E8}" type="presParOf" srcId="{C5E87F82-8B82-4C9A-9846-BF20B23A941E}" destId="{460C2605-72E0-40D6-89B6-3EF7F9914CCD}" srcOrd="2" destOrd="0" presId="urn:microsoft.com/office/officeart/2005/8/layout/hierarchy1"/>
    <dgm:cxn modelId="{EB638545-990F-48E2-A74D-872836E3780B}" type="presParOf" srcId="{C5E87F82-8B82-4C9A-9846-BF20B23A941E}" destId="{24E896AB-1F3B-4D08-BD23-E49B7FA07E7F}" srcOrd="3" destOrd="0" presId="urn:microsoft.com/office/officeart/2005/8/layout/hierarchy1"/>
    <dgm:cxn modelId="{DF248752-D0F5-484B-82A4-5007CAB0BD6B}" type="presParOf" srcId="{24E896AB-1F3B-4D08-BD23-E49B7FA07E7F}" destId="{3D71CFDB-8B53-4DDA-8518-FD61D732BDAF}" srcOrd="0" destOrd="0" presId="urn:microsoft.com/office/officeart/2005/8/layout/hierarchy1"/>
    <dgm:cxn modelId="{0BCC0050-2710-4CB1-8352-39F006F30AF8}" type="presParOf" srcId="{3D71CFDB-8B53-4DDA-8518-FD61D732BDAF}" destId="{EF837060-C9DF-429F-A3BC-CD1492CB76B2}" srcOrd="0" destOrd="0" presId="urn:microsoft.com/office/officeart/2005/8/layout/hierarchy1"/>
    <dgm:cxn modelId="{583612D1-46F3-40A9-BA9E-95B2BF9F9F89}" type="presParOf" srcId="{3D71CFDB-8B53-4DDA-8518-FD61D732BDAF}" destId="{C3B73FCB-71BC-40B2-BFF6-6E98E1587718}" srcOrd="1" destOrd="0" presId="urn:microsoft.com/office/officeart/2005/8/layout/hierarchy1"/>
    <dgm:cxn modelId="{5EED16B0-F58F-4E70-AB02-C605E7EE9D67}" type="presParOf" srcId="{24E896AB-1F3B-4D08-BD23-E49B7FA07E7F}" destId="{561CD279-F100-420E-B4FA-90F8ADA08F83}"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F296F4-D418-44C2-889A-527520DDC6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F378D4AE-923E-4BCD-BD78-DC75DC5251E7}">
      <dgm:prSet phldrT="[Metin]" custT="1"/>
      <dgm:spPr>
        <a:solidFill>
          <a:srgbClr val="92D050">
            <a:alpha val="90000"/>
          </a:srgbClr>
        </a:solidFill>
      </dgm:spPr>
      <dgm:t>
        <a:bodyPr/>
        <a:lstStyle/>
        <a:p>
          <a:r>
            <a:rPr lang="tr-TR" sz="1600" b="1" dirty="0" err="1" smtClean="0"/>
            <a:t>Kuva</a:t>
          </a:r>
          <a:r>
            <a:rPr lang="tr-TR" sz="1600" b="1" dirty="0" smtClean="0"/>
            <a:t>-i Milliye Hareketi ve Cemiyetler </a:t>
          </a:r>
          <a:endParaRPr lang="tr-TR" sz="1600" b="1" dirty="0"/>
        </a:p>
      </dgm:t>
    </dgm:pt>
    <dgm:pt modelId="{BF9D65DD-FC8A-4AF2-9D44-D2D7A5B80828}" type="parTrans" cxnId="{DAC0189D-A872-4203-A380-47A8D49EBAF1}">
      <dgm:prSet/>
      <dgm:spPr/>
      <dgm:t>
        <a:bodyPr/>
        <a:lstStyle/>
        <a:p>
          <a:endParaRPr lang="tr-TR" sz="1400"/>
        </a:p>
      </dgm:t>
    </dgm:pt>
    <dgm:pt modelId="{93AD4F93-A45C-4387-B618-E9175AD58FCC}" type="sibTrans" cxnId="{DAC0189D-A872-4203-A380-47A8D49EBAF1}">
      <dgm:prSet/>
      <dgm:spPr/>
      <dgm:t>
        <a:bodyPr/>
        <a:lstStyle/>
        <a:p>
          <a:endParaRPr lang="tr-TR" sz="1400"/>
        </a:p>
      </dgm:t>
    </dgm:pt>
    <dgm:pt modelId="{D01A9C7A-0A40-40EF-B689-F6346962ECE4}">
      <dgm:prSet custT="1"/>
      <dgm:spPr>
        <a:solidFill>
          <a:srgbClr val="FFCC99">
            <a:alpha val="89804"/>
          </a:srgbClr>
        </a:solidFill>
      </dgm:spPr>
      <dgm:t>
        <a:bodyPr/>
        <a:lstStyle/>
        <a:p>
          <a:r>
            <a:rPr lang="tr-TR" sz="1600" b="1" dirty="0" smtClean="0"/>
            <a:t>Milli Mücadele’nin Hazırlık Çalışmaları </a:t>
          </a:r>
          <a:endParaRPr lang="tr-TR" sz="1600" b="1" dirty="0"/>
        </a:p>
      </dgm:t>
    </dgm:pt>
    <dgm:pt modelId="{AD148907-65A0-4DD4-8956-CF7D31CC36F2}" type="parTrans" cxnId="{2F13DACC-9235-40A2-936E-DE9E7DEA896F}">
      <dgm:prSet/>
      <dgm:spPr/>
      <dgm:t>
        <a:bodyPr/>
        <a:lstStyle/>
        <a:p>
          <a:endParaRPr lang="tr-TR" sz="1400"/>
        </a:p>
      </dgm:t>
    </dgm:pt>
    <dgm:pt modelId="{760DF455-7DAF-4281-8100-C45C048AA54C}" type="sibTrans" cxnId="{2F13DACC-9235-40A2-936E-DE9E7DEA896F}">
      <dgm:prSet/>
      <dgm:spPr/>
      <dgm:t>
        <a:bodyPr/>
        <a:lstStyle/>
        <a:p>
          <a:endParaRPr lang="tr-TR" sz="1400"/>
        </a:p>
      </dgm:t>
    </dgm:pt>
    <dgm:pt modelId="{1B627E8A-C8A6-4708-8359-BB4BBB442AF1}">
      <dgm:prSet custT="1"/>
      <dgm:spPr>
        <a:solidFill>
          <a:srgbClr val="FF99FF">
            <a:alpha val="89804"/>
          </a:srgbClr>
        </a:solidFill>
      </dgm:spPr>
      <dgm:t>
        <a:bodyPr/>
        <a:lstStyle/>
        <a:p>
          <a:r>
            <a:rPr lang="tr-TR" sz="1600" b="1" dirty="0" smtClean="0"/>
            <a:t>TBMM’nin Açılışı ve Büyük Millet Meclisine Karşı Ayaklanmalar</a:t>
          </a:r>
          <a:endParaRPr lang="tr-TR" sz="1600" b="1" dirty="0"/>
        </a:p>
      </dgm:t>
    </dgm:pt>
    <dgm:pt modelId="{09F840D8-854D-49F6-B272-927AB4D8D155}" type="parTrans" cxnId="{CDA3CD62-8258-4738-89B8-7DDD313C6FFB}">
      <dgm:prSet/>
      <dgm:spPr/>
      <dgm:t>
        <a:bodyPr/>
        <a:lstStyle/>
        <a:p>
          <a:endParaRPr lang="tr-TR" sz="1400"/>
        </a:p>
      </dgm:t>
    </dgm:pt>
    <dgm:pt modelId="{0E328EE4-2D13-455B-9988-EC0342A47A3A}" type="sibTrans" cxnId="{CDA3CD62-8258-4738-89B8-7DDD313C6FFB}">
      <dgm:prSet/>
      <dgm:spPr/>
      <dgm:t>
        <a:bodyPr/>
        <a:lstStyle/>
        <a:p>
          <a:endParaRPr lang="tr-TR" sz="1400"/>
        </a:p>
      </dgm:t>
    </dgm:pt>
    <dgm:pt modelId="{C6308E8D-2D16-4758-9CBA-6D886BC0A2AA}">
      <dgm:prSet custT="1"/>
      <dgm:spPr>
        <a:solidFill>
          <a:srgbClr val="FFFF66">
            <a:alpha val="89804"/>
          </a:srgbClr>
        </a:solidFill>
      </dgm:spPr>
      <dgm:t>
        <a:bodyPr/>
        <a:lstStyle/>
        <a:p>
          <a:r>
            <a:rPr lang="tr-TR" sz="1600" b="1" dirty="0" smtClean="0"/>
            <a:t>Sevr Antlaşması</a:t>
          </a:r>
        </a:p>
        <a:p>
          <a:r>
            <a:rPr lang="tr-TR" sz="1600" b="1" dirty="0" smtClean="0"/>
            <a:t>10 Ağustos 1920</a:t>
          </a:r>
          <a:endParaRPr lang="tr-TR" sz="1600" b="1" dirty="0"/>
        </a:p>
      </dgm:t>
    </dgm:pt>
    <dgm:pt modelId="{E9F80308-91E4-4D73-8012-3BF0FB466457}" type="parTrans" cxnId="{B0375C82-CCBB-4ACB-AD65-4A52F82BDFD3}">
      <dgm:prSet/>
      <dgm:spPr/>
      <dgm:t>
        <a:bodyPr/>
        <a:lstStyle/>
        <a:p>
          <a:endParaRPr lang="tr-TR" sz="1400"/>
        </a:p>
      </dgm:t>
    </dgm:pt>
    <dgm:pt modelId="{60971E74-9006-43BC-A826-FF8D518659F9}" type="sibTrans" cxnId="{B0375C82-CCBB-4ACB-AD65-4A52F82BDFD3}">
      <dgm:prSet/>
      <dgm:spPr/>
      <dgm:t>
        <a:bodyPr/>
        <a:lstStyle/>
        <a:p>
          <a:endParaRPr lang="tr-TR" sz="1400"/>
        </a:p>
      </dgm:t>
    </dgm:pt>
    <dgm:pt modelId="{CE946B38-75CE-4F5A-BC1F-AF91C49E96DF}">
      <dgm:prSet/>
      <dgm:spPr>
        <a:solidFill>
          <a:schemeClr val="accent4">
            <a:lumMod val="75000"/>
            <a:alpha val="90000"/>
          </a:schemeClr>
        </a:solidFill>
      </dgm:spPr>
      <dgm:t>
        <a:bodyPr/>
        <a:lstStyle/>
        <a:p>
          <a:r>
            <a:rPr lang="tr-TR" b="1" dirty="0" smtClean="0"/>
            <a:t>Mondros Mütarekesi ve Anadolu’nun İşgali</a:t>
          </a:r>
          <a:endParaRPr lang="tr-TR" b="1" dirty="0"/>
        </a:p>
      </dgm:t>
    </dgm:pt>
    <dgm:pt modelId="{A138C145-D6EA-446F-8E79-00F4B9E2BA8D}" type="sibTrans" cxnId="{3119826F-8346-4F40-A775-DF6B27CF228A}">
      <dgm:prSet/>
      <dgm:spPr/>
      <dgm:t>
        <a:bodyPr/>
        <a:lstStyle/>
        <a:p>
          <a:endParaRPr lang="tr-TR"/>
        </a:p>
      </dgm:t>
    </dgm:pt>
    <dgm:pt modelId="{E0FBC84E-3507-4DDE-9CF4-E39C5C9EED7F}" type="parTrans" cxnId="{3119826F-8346-4F40-A775-DF6B27CF228A}">
      <dgm:prSet/>
      <dgm:spPr/>
      <dgm:t>
        <a:bodyPr/>
        <a:lstStyle/>
        <a:p>
          <a:endParaRPr lang="tr-TR"/>
        </a:p>
      </dgm:t>
    </dgm:pt>
    <dgm:pt modelId="{284B6CA5-A8E8-4C36-9CC8-D51BA14DA44E}">
      <dgm:prSet phldrT="[Metin]" custT="1"/>
      <dgm:spPr>
        <a:solidFill>
          <a:schemeClr val="accent6">
            <a:lumMod val="40000"/>
            <a:lumOff val="60000"/>
            <a:alpha val="90000"/>
          </a:schemeClr>
        </a:solidFill>
      </dgm:spPr>
      <dgm:t>
        <a:bodyPr/>
        <a:lstStyle/>
        <a:p>
          <a:r>
            <a:rPr lang="tr-TR" sz="2000" b="1" dirty="0" smtClean="0"/>
            <a:t>MİLLİ MÜCADELE’NİN HAZIRLIK DÖNEMİ</a:t>
          </a:r>
          <a:endParaRPr lang="tr-TR" sz="2000" b="1" dirty="0"/>
        </a:p>
      </dgm:t>
    </dgm:pt>
    <dgm:pt modelId="{547F5574-515B-4720-8FEE-263DF8E66D85}" type="sibTrans" cxnId="{FB805CA8-7D2F-48D7-BF1F-982CFBD26E6C}">
      <dgm:prSet/>
      <dgm:spPr/>
      <dgm:t>
        <a:bodyPr/>
        <a:lstStyle/>
        <a:p>
          <a:endParaRPr lang="tr-TR" sz="1400"/>
        </a:p>
      </dgm:t>
    </dgm:pt>
    <dgm:pt modelId="{E8B735A4-D4E9-4036-BEEB-269FA5174943}" type="parTrans" cxnId="{FB805CA8-7D2F-48D7-BF1F-982CFBD26E6C}">
      <dgm:prSet/>
      <dgm:spPr/>
      <dgm:t>
        <a:bodyPr/>
        <a:lstStyle/>
        <a:p>
          <a:endParaRPr lang="tr-TR" sz="1400"/>
        </a:p>
      </dgm:t>
    </dgm:pt>
    <dgm:pt modelId="{5F4447E7-90BB-4E9C-9117-675D9170BF1E}">
      <dgm:prSet/>
      <dgm:spPr>
        <a:solidFill>
          <a:srgbClr val="92D050">
            <a:alpha val="90000"/>
          </a:srgbClr>
        </a:solidFill>
      </dgm:spPr>
      <dgm:t>
        <a:bodyPr/>
        <a:lstStyle/>
        <a:p>
          <a:pPr>
            <a:lnSpc>
              <a:spcPct val="150000"/>
            </a:lnSpc>
            <a:spcAft>
              <a:spcPts val="0"/>
            </a:spcAft>
          </a:pPr>
          <a:r>
            <a:rPr lang="tr-TR" dirty="0" smtClean="0"/>
            <a:t> Azınlıkların Kurduğu Zararlı Cemiyetler</a:t>
          </a:r>
        </a:p>
        <a:p>
          <a:pPr>
            <a:lnSpc>
              <a:spcPct val="150000"/>
            </a:lnSpc>
            <a:spcAft>
              <a:spcPts val="0"/>
            </a:spcAft>
          </a:pPr>
          <a:r>
            <a:rPr lang="tr-TR" dirty="0" smtClean="0"/>
            <a:t>Milli Varlığa Zararlı Cemiyetler</a:t>
          </a:r>
        </a:p>
        <a:p>
          <a:pPr>
            <a:lnSpc>
              <a:spcPct val="150000"/>
            </a:lnSpc>
            <a:spcAft>
              <a:spcPts val="0"/>
            </a:spcAft>
          </a:pPr>
          <a:r>
            <a:rPr lang="tr-TR" dirty="0" smtClean="0"/>
            <a:t>Milli Cemiyetler</a:t>
          </a:r>
          <a:endParaRPr lang="tr-TR" dirty="0"/>
        </a:p>
      </dgm:t>
    </dgm:pt>
    <dgm:pt modelId="{0B5434A8-5B88-4BC5-AFE9-2EB7AE7F0B80}" type="parTrans" cxnId="{29F2C9C2-EC1E-474F-814A-DC020AE001E0}">
      <dgm:prSet/>
      <dgm:spPr/>
      <dgm:t>
        <a:bodyPr/>
        <a:lstStyle/>
        <a:p>
          <a:endParaRPr lang="tr-TR"/>
        </a:p>
      </dgm:t>
    </dgm:pt>
    <dgm:pt modelId="{C457747D-3451-4B69-BB25-3509DFF9988B}" type="sibTrans" cxnId="{29F2C9C2-EC1E-474F-814A-DC020AE001E0}">
      <dgm:prSet/>
      <dgm:spPr/>
      <dgm:t>
        <a:bodyPr/>
        <a:lstStyle/>
        <a:p>
          <a:endParaRPr lang="tr-TR"/>
        </a:p>
      </dgm:t>
    </dgm:pt>
    <dgm:pt modelId="{0CEBCE73-871C-45E5-96F4-5CA3A9383E9D}">
      <dgm:prSet/>
      <dgm:spPr>
        <a:solidFill>
          <a:srgbClr val="FFCC99">
            <a:alpha val="90000"/>
          </a:srgbClr>
        </a:solidFill>
      </dgm:spPr>
      <dgm:t>
        <a:bodyPr/>
        <a:lstStyle/>
        <a:p>
          <a:pPr>
            <a:lnSpc>
              <a:spcPct val="150000"/>
            </a:lnSpc>
            <a:spcAft>
              <a:spcPts val="0"/>
            </a:spcAft>
          </a:pPr>
          <a:r>
            <a:rPr lang="tr-TR" dirty="0" smtClean="0"/>
            <a:t>1-Mustafa Kemal’in Samsun’a çıkışı</a:t>
          </a:r>
        </a:p>
        <a:p>
          <a:pPr>
            <a:lnSpc>
              <a:spcPct val="150000"/>
            </a:lnSpc>
            <a:spcAft>
              <a:spcPts val="0"/>
            </a:spcAft>
          </a:pPr>
          <a:r>
            <a:rPr lang="tr-TR" dirty="0" smtClean="0"/>
            <a:t>2- Genelgeler</a:t>
          </a:r>
        </a:p>
        <a:p>
          <a:pPr>
            <a:lnSpc>
              <a:spcPct val="150000"/>
            </a:lnSpc>
            <a:spcAft>
              <a:spcPts val="0"/>
            </a:spcAft>
          </a:pPr>
          <a:r>
            <a:rPr lang="tr-TR" dirty="0" smtClean="0"/>
            <a:t>3-Kongreler</a:t>
          </a:r>
        </a:p>
        <a:p>
          <a:pPr>
            <a:lnSpc>
              <a:spcPct val="150000"/>
            </a:lnSpc>
            <a:spcAft>
              <a:spcPts val="0"/>
            </a:spcAft>
          </a:pPr>
          <a:r>
            <a:rPr lang="tr-TR" dirty="0" smtClean="0"/>
            <a:t>4- Amasya Görüşmeleri</a:t>
          </a:r>
        </a:p>
        <a:p>
          <a:pPr>
            <a:lnSpc>
              <a:spcPct val="150000"/>
            </a:lnSpc>
            <a:spcAft>
              <a:spcPts val="0"/>
            </a:spcAft>
          </a:pPr>
          <a:r>
            <a:rPr lang="tr-TR" dirty="0" smtClean="0"/>
            <a:t>5- Osmanlı Mebussan Meclis ve Misak-ı Milli</a:t>
          </a:r>
        </a:p>
        <a:p>
          <a:pPr>
            <a:lnSpc>
              <a:spcPct val="150000"/>
            </a:lnSpc>
            <a:spcAft>
              <a:spcPts val="0"/>
            </a:spcAft>
          </a:pPr>
          <a:r>
            <a:rPr lang="tr-TR" dirty="0" smtClean="0"/>
            <a:t>6-İstanbul’un işgali </a:t>
          </a:r>
          <a:endParaRPr lang="tr-TR" dirty="0"/>
        </a:p>
      </dgm:t>
    </dgm:pt>
    <dgm:pt modelId="{12924867-890D-4666-9FF5-55B581F5AF8C}" type="parTrans" cxnId="{A4906DD6-0F81-4FEC-A8D4-954EB40A7D1B}">
      <dgm:prSet/>
      <dgm:spPr/>
      <dgm:t>
        <a:bodyPr/>
        <a:lstStyle/>
        <a:p>
          <a:endParaRPr lang="tr-TR"/>
        </a:p>
      </dgm:t>
    </dgm:pt>
    <dgm:pt modelId="{A906BD2D-29D4-45A7-94F5-71B2D5E51D85}" type="sibTrans" cxnId="{A4906DD6-0F81-4FEC-A8D4-954EB40A7D1B}">
      <dgm:prSet/>
      <dgm:spPr/>
      <dgm:t>
        <a:bodyPr/>
        <a:lstStyle/>
        <a:p>
          <a:endParaRPr lang="tr-TR"/>
        </a:p>
      </dgm:t>
    </dgm:pt>
    <dgm:pt modelId="{CD58AE3A-55A0-4DE1-9C6C-1708305149FF}">
      <dgm:prSet custT="1"/>
      <dgm:spPr>
        <a:solidFill>
          <a:srgbClr val="FF99FF">
            <a:alpha val="90000"/>
          </a:srgbClr>
        </a:solidFill>
      </dgm:spPr>
      <dgm:t>
        <a:bodyPr/>
        <a:lstStyle/>
        <a:p>
          <a:pPr>
            <a:lnSpc>
              <a:spcPct val="150000"/>
            </a:lnSpc>
            <a:spcAft>
              <a:spcPts val="0"/>
            </a:spcAft>
          </a:pPr>
          <a:r>
            <a:rPr lang="tr-TR" sz="1200" b="1" dirty="0" smtClean="0"/>
            <a:t>1-Doğrudan Doğruya İstanbul Hükümetin Yürüttüğü Ayaklanmalar</a:t>
          </a:r>
        </a:p>
        <a:p>
          <a:pPr>
            <a:lnSpc>
              <a:spcPct val="150000"/>
            </a:lnSpc>
            <a:spcAft>
              <a:spcPts val="0"/>
            </a:spcAft>
          </a:pPr>
          <a:r>
            <a:rPr lang="tr-TR" sz="1200" b="1" dirty="0" smtClean="0"/>
            <a:t>2- İstanbul Hükümeti ve İtilaf Devletlerinin Kışkırtmaları Sonucu Çıkan Ayaklanmalar</a:t>
          </a:r>
        </a:p>
        <a:p>
          <a:pPr>
            <a:lnSpc>
              <a:spcPct val="150000"/>
            </a:lnSpc>
            <a:spcAft>
              <a:spcPts val="0"/>
            </a:spcAft>
          </a:pPr>
          <a:r>
            <a:rPr lang="tr-TR" sz="1200" b="1" dirty="0" smtClean="0"/>
            <a:t>3-Azınlıkların Çıkardıkları Ayaklanmalar</a:t>
          </a:r>
        </a:p>
        <a:p>
          <a:pPr>
            <a:lnSpc>
              <a:spcPct val="150000"/>
            </a:lnSpc>
            <a:spcAft>
              <a:spcPts val="0"/>
            </a:spcAft>
          </a:pPr>
          <a:r>
            <a:rPr lang="tr-TR" sz="1200" b="1" dirty="0" smtClean="0"/>
            <a:t>4-Kuva-i Milliye Yanlısı </a:t>
          </a:r>
          <a:r>
            <a:rPr lang="tr-TR" sz="1200" b="1" dirty="0" err="1" smtClean="0"/>
            <a:t>Olupta</a:t>
          </a:r>
          <a:r>
            <a:rPr lang="tr-TR" sz="1200" b="1" dirty="0" smtClean="0"/>
            <a:t> Sonradan Ayaklananlar</a:t>
          </a:r>
          <a:endParaRPr lang="tr-TR" sz="1200" b="1" dirty="0"/>
        </a:p>
      </dgm:t>
    </dgm:pt>
    <dgm:pt modelId="{54B7A39E-C038-434C-A5FB-C01B0AD3F740}" type="parTrans" cxnId="{6C75CF14-7013-441C-8EE9-DC19E2C86E8C}">
      <dgm:prSet/>
      <dgm:spPr/>
      <dgm:t>
        <a:bodyPr/>
        <a:lstStyle/>
        <a:p>
          <a:endParaRPr lang="tr-TR"/>
        </a:p>
      </dgm:t>
    </dgm:pt>
    <dgm:pt modelId="{103FFF15-1D3F-4336-AAEB-C7952F2AE605}" type="sibTrans" cxnId="{6C75CF14-7013-441C-8EE9-DC19E2C86E8C}">
      <dgm:prSet/>
      <dgm:spPr/>
      <dgm:t>
        <a:bodyPr/>
        <a:lstStyle/>
        <a:p>
          <a:endParaRPr lang="tr-TR"/>
        </a:p>
      </dgm:t>
    </dgm:pt>
    <dgm:pt modelId="{050E7A1D-861A-490F-8AF7-3B1C556BFE41}" type="pres">
      <dgm:prSet presAssocID="{AEF296F4-D418-44C2-889A-527520DDC60E}" presName="hierChild1" presStyleCnt="0">
        <dgm:presLayoutVars>
          <dgm:chPref val="1"/>
          <dgm:dir/>
          <dgm:animOne val="branch"/>
          <dgm:animLvl val="lvl"/>
          <dgm:resizeHandles/>
        </dgm:presLayoutVars>
      </dgm:prSet>
      <dgm:spPr/>
      <dgm:t>
        <a:bodyPr/>
        <a:lstStyle/>
        <a:p>
          <a:endParaRPr lang="tr-TR"/>
        </a:p>
      </dgm:t>
    </dgm:pt>
    <dgm:pt modelId="{FF80831E-7E93-4B79-BF6C-1A0997C50AD0}" type="pres">
      <dgm:prSet presAssocID="{284B6CA5-A8E8-4C36-9CC8-D51BA14DA44E}" presName="hierRoot1" presStyleCnt="0"/>
      <dgm:spPr/>
    </dgm:pt>
    <dgm:pt modelId="{BBA83FE1-1EBD-471C-B6CC-6C03C259BD51}" type="pres">
      <dgm:prSet presAssocID="{284B6CA5-A8E8-4C36-9CC8-D51BA14DA44E}" presName="composite" presStyleCnt="0"/>
      <dgm:spPr/>
    </dgm:pt>
    <dgm:pt modelId="{D111DB04-F17E-46B3-B586-6E469E74B897}" type="pres">
      <dgm:prSet presAssocID="{284B6CA5-A8E8-4C36-9CC8-D51BA14DA44E}" presName="background" presStyleLbl="node0" presStyleIdx="0" presStyleCnt="1"/>
      <dgm:spPr/>
    </dgm:pt>
    <dgm:pt modelId="{A0D67BA4-88B2-47EF-98AE-F91C1CFCA1BB}" type="pres">
      <dgm:prSet presAssocID="{284B6CA5-A8E8-4C36-9CC8-D51BA14DA44E}" presName="text" presStyleLbl="fgAcc0" presStyleIdx="0" presStyleCnt="1" custScaleX="319861">
        <dgm:presLayoutVars>
          <dgm:chPref val="3"/>
        </dgm:presLayoutVars>
      </dgm:prSet>
      <dgm:spPr/>
      <dgm:t>
        <a:bodyPr/>
        <a:lstStyle/>
        <a:p>
          <a:endParaRPr lang="tr-TR"/>
        </a:p>
      </dgm:t>
    </dgm:pt>
    <dgm:pt modelId="{B43D3605-3F05-4FC0-9EB5-3B5057DB708F}" type="pres">
      <dgm:prSet presAssocID="{284B6CA5-A8E8-4C36-9CC8-D51BA14DA44E}" presName="hierChild2" presStyleCnt="0"/>
      <dgm:spPr/>
    </dgm:pt>
    <dgm:pt modelId="{3806F67B-E04B-44D0-957E-18AD52AA7499}" type="pres">
      <dgm:prSet presAssocID="{E0FBC84E-3507-4DDE-9CF4-E39C5C9EED7F}" presName="Name10" presStyleLbl="parChTrans1D2" presStyleIdx="0" presStyleCnt="5"/>
      <dgm:spPr/>
      <dgm:t>
        <a:bodyPr/>
        <a:lstStyle/>
        <a:p>
          <a:endParaRPr lang="tr-TR"/>
        </a:p>
      </dgm:t>
    </dgm:pt>
    <dgm:pt modelId="{9B959C23-8E11-4CEF-9ED0-0AF7588D55C8}" type="pres">
      <dgm:prSet presAssocID="{CE946B38-75CE-4F5A-BC1F-AF91C49E96DF}" presName="hierRoot2" presStyleCnt="0"/>
      <dgm:spPr/>
    </dgm:pt>
    <dgm:pt modelId="{8B0BB560-ACD8-49E4-B61F-6CCFA68A7E73}" type="pres">
      <dgm:prSet presAssocID="{CE946B38-75CE-4F5A-BC1F-AF91C49E96DF}" presName="composite2" presStyleCnt="0"/>
      <dgm:spPr/>
    </dgm:pt>
    <dgm:pt modelId="{B219199F-CE6B-477E-90CF-9D7F89A2E724}" type="pres">
      <dgm:prSet presAssocID="{CE946B38-75CE-4F5A-BC1F-AF91C49E96DF}" presName="background2" presStyleLbl="node2" presStyleIdx="0" presStyleCnt="5"/>
      <dgm:spPr/>
    </dgm:pt>
    <dgm:pt modelId="{77DFC575-AE91-413E-9AAC-976C6DB69E07}" type="pres">
      <dgm:prSet presAssocID="{CE946B38-75CE-4F5A-BC1F-AF91C49E96DF}" presName="text2" presStyleLbl="fgAcc2" presStyleIdx="0" presStyleCnt="5">
        <dgm:presLayoutVars>
          <dgm:chPref val="3"/>
        </dgm:presLayoutVars>
      </dgm:prSet>
      <dgm:spPr/>
      <dgm:t>
        <a:bodyPr/>
        <a:lstStyle/>
        <a:p>
          <a:endParaRPr lang="tr-TR"/>
        </a:p>
      </dgm:t>
    </dgm:pt>
    <dgm:pt modelId="{AE1B4A6D-F608-45AE-92EF-644AAD6F186C}" type="pres">
      <dgm:prSet presAssocID="{CE946B38-75CE-4F5A-BC1F-AF91C49E96DF}" presName="hierChild3" presStyleCnt="0"/>
      <dgm:spPr/>
    </dgm:pt>
    <dgm:pt modelId="{8304BF44-30C5-476F-B514-25E2D9951E48}" type="pres">
      <dgm:prSet presAssocID="{BF9D65DD-FC8A-4AF2-9D44-D2D7A5B80828}" presName="Name10" presStyleLbl="parChTrans1D2" presStyleIdx="1" presStyleCnt="5"/>
      <dgm:spPr/>
      <dgm:t>
        <a:bodyPr/>
        <a:lstStyle/>
        <a:p>
          <a:endParaRPr lang="tr-TR"/>
        </a:p>
      </dgm:t>
    </dgm:pt>
    <dgm:pt modelId="{7F4859B7-78E1-49BC-9C3D-521D7F732759}" type="pres">
      <dgm:prSet presAssocID="{F378D4AE-923E-4BCD-BD78-DC75DC5251E7}" presName="hierRoot2" presStyleCnt="0"/>
      <dgm:spPr/>
    </dgm:pt>
    <dgm:pt modelId="{3EFCE65D-6A2E-4B29-951B-0AA96958EAEE}" type="pres">
      <dgm:prSet presAssocID="{F378D4AE-923E-4BCD-BD78-DC75DC5251E7}" presName="composite2" presStyleCnt="0"/>
      <dgm:spPr/>
    </dgm:pt>
    <dgm:pt modelId="{D0650104-4061-4E6B-8482-D776E4FA7C71}" type="pres">
      <dgm:prSet presAssocID="{F378D4AE-923E-4BCD-BD78-DC75DC5251E7}" presName="background2" presStyleLbl="node2" presStyleIdx="1" presStyleCnt="5"/>
      <dgm:spPr/>
    </dgm:pt>
    <dgm:pt modelId="{970422E7-3F11-4084-9EAD-EF61BCA45278}" type="pres">
      <dgm:prSet presAssocID="{F378D4AE-923E-4BCD-BD78-DC75DC5251E7}" presName="text2" presStyleLbl="fgAcc2" presStyleIdx="1" presStyleCnt="5">
        <dgm:presLayoutVars>
          <dgm:chPref val="3"/>
        </dgm:presLayoutVars>
      </dgm:prSet>
      <dgm:spPr/>
      <dgm:t>
        <a:bodyPr/>
        <a:lstStyle/>
        <a:p>
          <a:endParaRPr lang="tr-TR"/>
        </a:p>
      </dgm:t>
    </dgm:pt>
    <dgm:pt modelId="{C6652890-4391-4C87-931D-794547BA637C}" type="pres">
      <dgm:prSet presAssocID="{F378D4AE-923E-4BCD-BD78-DC75DC5251E7}" presName="hierChild3" presStyleCnt="0"/>
      <dgm:spPr/>
    </dgm:pt>
    <dgm:pt modelId="{5093412F-85F6-468C-ACB8-822215131310}" type="pres">
      <dgm:prSet presAssocID="{0B5434A8-5B88-4BC5-AFE9-2EB7AE7F0B80}" presName="Name17" presStyleLbl="parChTrans1D3" presStyleIdx="0" presStyleCnt="3"/>
      <dgm:spPr/>
      <dgm:t>
        <a:bodyPr/>
        <a:lstStyle/>
        <a:p>
          <a:endParaRPr lang="tr-TR"/>
        </a:p>
      </dgm:t>
    </dgm:pt>
    <dgm:pt modelId="{7FAF589C-8BF1-41A4-9A4F-94BCBF192AAE}" type="pres">
      <dgm:prSet presAssocID="{5F4447E7-90BB-4E9C-9117-675D9170BF1E}" presName="hierRoot3" presStyleCnt="0"/>
      <dgm:spPr/>
    </dgm:pt>
    <dgm:pt modelId="{4DD2D3E0-5E65-4F01-9114-C426C8B5EFAD}" type="pres">
      <dgm:prSet presAssocID="{5F4447E7-90BB-4E9C-9117-675D9170BF1E}" presName="composite3" presStyleCnt="0"/>
      <dgm:spPr/>
    </dgm:pt>
    <dgm:pt modelId="{DD913A3C-53D0-41B4-9A65-4E21A6DAA17E}" type="pres">
      <dgm:prSet presAssocID="{5F4447E7-90BB-4E9C-9117-675D9170BF1E}" presName="background3" presStyleLbl="node3" presStyleIdx="0" presStyleCnt="3"/>
      <dgm:spPr/>
    </dgm:pt>
    <dgm:pt modelId="{205BB6E2-17F4-42C1-86FF-D8B6C203A9FB}" type="pres">
      <dgm:prSet presAssocID="{5F4447E7-90BB-4E9C-9117-675D9170BF1E}" presName="text3" presStyleLbl="fgAcc3" presStyleIdx="0" presStyleCnt="3" custScaleY="204244">
        <dgm:presLayoutVars>
          <dgm:chPref val="3"/>
        </dgm:presLayoutVars>
      </dgm:prSet>
      <dgm:spPr/>
      <dgm:t>
        <a:bodyPr/>
        <a:lstStyle/>
        <a:p>
          <a:endParaRPr lang="tr-TR"/>
        </a:p>
      </dgm:t>
    </dgm:pt>
    <dgm:pt modelId="{E31A9339-9EF0-49F3-959B-A136B814F47D}" type="pres">
      <dgm:prSet presAssocID="{5F4447E7-90BB-4E9C-9117-675D9170BF1E}" presName="hierChild4" presStyleCnt="0"/>
      <dgm:spPr/>
    </dgm:pt>
    <dgm:pt modelId="{DA4A3545-4AEA-41F5-BADB-7BD8281116CD}" type="pres">
      <dgm:prSet presAssocID="{AD148907-65A0-4DD4-8956-CF7D31CC36F2}" presName="Name10" presStyleLbl="parChTrans1D2" presStyleIdx="2" presStyleCnt="5"/>
      <dgm:spPr/>
      <dgm:t>
        <a:bodyPr/>
        <a:lstStyle/>
        <a:p>
          <a:endParaRPr lang="tr-TR"/>
        </a:p>
      </dgm:t>
    </dgm:pt>
    <dgm:pt modelId="{F7C62913-5D83-4E20-82BB-82ED2CAFFB37}" type="pres">
      <dgm:prSet presAssocID="{D01A9C7A-0A40-40EF-B689-F6346962ECE4}" presName="hierRoot2" presStyleCnt="0"/>
      <dgm:spPr/>
    </dgm:pt>
    <dgm:pt modelId="{1FC54383-E1B0-46A4-9196-ED7442749160}" type="pres">
      <dgm:prSet presAssocID="{D01A9C7A-0A40-40EF-B689-F6346962ECE4}" presName="composite2" presStyleCnt="0"/>
      <dgm:spPr/>
    </dgm:pt>
    <dgm:pt modelId="{E3114A3F-D743-49A6-AF5D-B02FD4F30984}" type="pres">
      <dgm:prSet presAssocID="{D01A9C7A-0A40-40EF-B689-F6346962ECE4}" presName="background2" presStyleLbl="node2" presStyleIdx="2" presStyleCnt="5"/>
      <dgm:spPr/>
    </dgm:pt>
    <dgm:pt modelId="{D20DD442-0050-4732-B30D-B207FF153C13}" type="pres">
      <dgm:prSet presAssocID="{D01A9C7A-0A40-40EF-B689-F6346962ECE4}" presName="text2" presStyleLbl="fgAcc2" presStyleIdx="2" presStyleCnt="5">
        <dgm:presLayoutVars>
          <dgm:chPref val="3"/>
        </dgm:presLayoutVars>
      </dgm:prSet>
      <dgm:spPr/>
      <dgm:t>
        <a:bodyPr/>
        <a:lstStyle/>
        <a:p>
          <a:endParaRPr lang="tr-TR"/>
        </a:p>
      </dgm:t>
    </dgm:pt>
    <dgm:pt modelId="{E5739089-DEAC-4AAB-BC69-7F70FD2BC9C4}" type="pres">
      <dgm:prSet presAssocID="{D01A9C7A-0A40-40EF-B689-F6346962ECE4}" presName="hierChild3" presStyleCnt="0"/>
      <dgm:spPr/>
    </dgm:pt>
    <dgm:pt modelId="{3DA0C667-D8C6-44D0-982B-16D0130A0CB6}" type="pres">
      <dgm:prSet presAssocID="{12924867-890D-4666-9FF5-55B581F5AF8C}" presName="Name17" presStyleLbl="parChTrans1D3" presStyleIdx="1" presStyleCnt="3"/>
      <dgm:spPr/>
      <dgm:t>
        <a:bodyPr/>
        <a:lstStyle/>
        <a:p>
          <a:endParaRPr lang="tr-TR"/>
        </a:p>
      </dgm:t>
    </dgm:pt>
    <dgm:pt modelId="{B18EF322-15EF-4728-83E7-AC009E95D4FF}" type="pres">
      <dgm:prSet presAssocID="{0CEBCE73-871C-45E5-96F4-5CA3A9383E9D}" presName="hierRoot3" presStyleCnt="0"/>
      <dgm:spPr/>
    </dgm:pt>
    <dgm:pt modelId="{FC70FBDC-3AB6-4183-9783-0A0D4362355D}" type="pres">
      <dgm:prSet presAssocID="{0CEBCE73-871C-45E5-96F4-5CA3A9383E9D}" presName="composite3" presStyleCnt="0"/>
      <dgm:spPr/>
    </dgm:pt>
    <dgm:pt modelId="{073B15E4-D349-403A-A2BA-9E4DF41FE289}" type="pres">
      <dgm:prSet presAssocID="{0CEBCE73-871C-45E5-96F4-5CA3A9383E9D}" presName="background3" presStyleLbl="node3" presStyleIdx="1" presStyleCnt="3"/>
      <dgm:spPr/>
    </dgm:pt>
    <dgm:pt modelId="{401561E0-B91A-4AE2-B15E-F1B2C600A225}" type="pres">
      <dgm:prSet presAssocID="{0CEBCE73-871C-45E5-96F4-5CA3A9383E9D}" presName="text3" presStyleLbl="fgAcc3" presStyleIdx="1" presStyleCnt="3" custScaleY="373344">
        <dgm:presLayoutVars>
          <dgm:chPref val="3"/>
        </dgm:presLayoutVars>
      </dgm:prSet>
      <dgm:spPr/>
      <dgm:t>
        <a:bodyPr/>
        <a:lstStyle/>
        <a:p>
          <a:endParaRPr lang="tr-TR"/>
        </a:p>
      </dgm:t>
    </dgm:pt>
    <dgm:pt modelId="{32499E75-DE3C-42D1-9AF4-DE24DDBC3F14}" type="pres">
      <dgm:prSet presAssocID="{0CEBCE73-871C-45E5-96F4-5CA3A9383E9D}" presName="hierChild4" presStyleCnt="0"/>
      <dgm:spPr/>
    </dgm:pt>
    <dgm:pt modelId="{61F22DC4-190E-443E-85B6-4553D0F38CFE}" type="pres">
      <dgm:prSet presAssocID="{09F840D8-854D-49F6-B272-927AB4D8D155}" presName="Name10" presStyleLbl="parChTrans1D2" presStyleIdx="3" presStyleCnt="5"/>
      <dgm:spPr/>
      <dgm:t>
        <a:bodyPr/>
        <a:lstStyle/>
        <a:p>
          <a:endParaRPr lang="tr-TR"/>
        </a:p>
      </dgm:t>
    </dgm:pt>
    <dgm:pt modelId="{90D140D1-66B0-4B71-B80F-061B32D11217}" type="pres">
      <dgm:prSet presAssocID="{1B627E8A-C8A6-4708-8359-BB4BBB442AF1}" presName="hierRoot2" presStyleCnt="0"/>
      <dgm:spPr/>
    </dgm:pt>
    <dgm:pt modelId="{FF78F05C-45C3-4C15-8464-8B69FF937E80}" type="pres">
      <dgm:prSet presAssocID="{1B627E8A-C8A6-4708-8359-BB4BBB442AF1}" presName="composite2" presStyleCnt="0"/>
      <dgm:spPr/>
    </dgm:pt>
    <dgm:pt modelId="{4CC705C0-685D-499F-BB20-1034AEC8ABDC}" type="pres">
      <dgm:prSet presAssocID="{1B627E8A-C8A6-4708-8359-BB4BBB442AF1}" presName="background2" presStyleLbl="node2" presStyleIdx="3" presStyleCnt="5"/>
      <dgm:spPr/>
    </dgm:pt>
    <dgm:pt modelId="{8296E5EF-7C8B-45C1-9F50-A8C6AF74D927}" type="pres">
      <dgm:prSet presAssocID="{1B627E8A-C8A6-4708-8359-BB4BBB442AF1}" presName="text2" presStyleLbl="fgAcc2" presStyleIdx="3" presStyleCnt="5" custScaleX="133920">
        <dgm:presLayoutVars>
          <dgm:chPref val="3"/>
        </dgm:presLayoutVars>
      </dgm:prSet>
      <dgm:spPr/>
      <dgm:t>
        <a:bodyPr/>
        <a:lstStyle/>
        <a:p>
          <a:endParaRPr lang="tr-TR"/>
        </a:p>
      </dgm:t>
    </dgm:pt>
    <dgm:pt modelId="{32D39355-C108-4EF7-8F8A-A2AFD0A4EC92}" type="pres">
      <dgm:prSet presAssocID="{1B627E8A-C8A6-4708-8359-BB4BBB442AF1}" presName="hierChild3" presStyleCnt="0"/>
      <dgm:spPr/>
    </dgm:pt>
    <dgm:pt modelId="{4CD8D9FA-AF7C-4DDF-B886-098978BFEAD8}" type="pres">
      <dgm:prSet presAssocID="{54B7A39E-C038-434C-A5FB-C01B0AD3F740}" presName="Name17" presStyleLbl="parChTrans1D3" presStyleIdx="2" presStyleCnt="3"/>
      <dgm:spPr/>
      <dgm:t>
        <a:bodyPr/>
        <a:lstStyle/>
        <a:p>
          <a:endParaRPr lang="tr-TR"/>
        </a:p>
      </dgm:t>
    </dgm:pt>
    <dgm:pt modelId="{E8EE3716-EE54-4646-A7CB-6A80B818D64A}" type="pres">
      <dgm:prSet presAssocID="{CD58AE3A-55A0-4DE1-9C6C-1708305149FF}" presName="hierRoot3" presStyleCnt="0"/>
      <dgm:spPr/>
    </dgm:pt>
    <dgm:pt modelId="{2B1CC606-5358-4C9D-8903-A54119AAAC50}" type="pres">
      <dgm:prSet presAssocID="{CD58AE3A-55A0-4DE1-9C6C-1708305149FF}" presName="composite3" presStyleCnt="0"/>
      <dgm:spPr/>
    </dgm:pt>
    <dgm:pt modelId="{CBEE7329-3279-485F-BC0B-AAF8010A6161}" type="pres">
      <dgm:prSet presAssocID="{CD58AE3A-55A0-4DE1-9C6C-1708305149FF}" presName="background3" presStyleLbl="node3" presStyleIdx="2" presStyleCnt="3"/>
      <dgm:spPr/>
    </dgm:pt>
    <dgm:pt modelId="{1A37B55F-92DA-4327-A9A6-5B28619F3088}" type="pres">
      <dgm:prSet presAssocID="{CD58AE3A-55A0-4DE1-9C6C-1708305149FF}" presName="text3" presStyleLbl="fgAcc3" presStyleIdx="2" presStyleCnt="3" custScaleX="122698" custScaleY="412319">
        <dgm:presLayoutVars>
          <dgm:chPref val="3"/>
        </dgm:presLayoutVars>
      </dgm:prSet>
      <dgm:spPr/>
      <dgm:t>
        <a:bodyPr/>
        <a:lstStyle/>
        <a:p>
          <a:endParaRPr lang="tr-TR"/>
        </a:p>
      </dgm:t>
    </dgm:pt>
    <dgm:pt modelId="{0371E4D9-37B4-44DE-A308-93B648F3AFE2}" type="pres">
      <dgm:prSet presAssocID="{CD58AE3A-55A0-4DE1-9C6C-1708305149FF}" presName="hierChild4" presStyleCnt="0"/>
      <dgm:spPr/>
    </dgm:pt>
    <dgm:pt modelId="{89039DA4-79BD-4D96-BFCF-5CE9F1A1FDFC}" type="pres">
      <dgm:prSet presAssocID="{E9F80308-91E4-4D73-8012-3BF0FB466457}" presName="Name10" presStyleLbl="parChTrans1D2" presStyleIdx="4" presStyleCnt="5"/>
      <dgm:spPr/>
      <dgm:t>
        <a:bodyPr/>
        <a:lstStyle/>
        <a:p>
          <a:endParaRPr lang="tr-TR"/>
        </a:p>
      </dgm:t>
    </dgm:pt>
    <dgm:pt modelId="{02F1B799-3724-424A-8FE0-89AFF4C9D036}" type="pres">
      <dgm:prSet presAssocID="{C6308E8D-2D16-4758-9CBA-6D886BC0A2AA}" presName="hierRoot2" presStyleCnt="0"/>
      <dgm:spPr/>
    </dgm:pt>
    <dgm:pt modelId="{9C0728EB-C6BC-49BC-9D9A-65D088FF6146}" type="pres">
      <dgm:prSet presAssocID="{C6308E8D-2D16-4758-9CBA-6D886BC0A2AA}" presName="composite2" presStyleCnt="0"/>
      <dgm:spPr/>
    </dgm:pt>
    <dgm:pt modelId="{BA6E73DE-FB24-4ACF-9FE1-8F3CAD4D6A2E}" type="pres">
      <dgm:prSet presAssocID="{C6308E8D-2D16-4758-9CBA-6D886BC0A2AA}" presName="background2" presStyleLbl="node2" presStyleIdx="4" presStyleCnt="5"/>
      <dgm:spPr/>
    </dgm:pt>
    <dgm:pt modelId="{552B10C9-A093-44E4-8169-1B4D7A7AE1D8}" type="pres">
      <dgm:prSet presAssocID="{C6308E8D-2D16-4758-9CBA-6D886BC0A2AA}" presName="text2" presStyleLbl="fgAcc2" presStyleIdx="4" presStyleCnt="5">
        <dgm:presLayoutVars>
          <dgm:chPref val="3"/>
        </dgm:presLayoutVars>
      </dgm:prSet>
      <dgm:spPr/>
      <dgm:t>
        <a:bodyPr/>
        <a:lstStyle/>
        <a:p>
          <a:endParaRPr lang="tr-TR"/>
        </a:p>
      </dgm:t>
    </dgm:pt>
    <dgm:pt modelId="{429D98EC-FFA1-4520-BD9C-2362B91D1748}" type="pres">
      <dgm:prSet presAssocID="{C6308E8D-2D16-4758-9CBA-6D886BC0A2AA}" presName="hierChild3" presStyleCnt="0"/>
      <dgm:spPr/>
    </dgm:pt>
  </dgm:ptLst>
  <dgm:cxnLst>
    <dgm:cxn modelId="{9640FE37-542C-4049-B865-6501B1CEFC17}" type="presOf" srcId="{BF9D65DD-FC8A-4AF2-9D44-D2D7A5B80828}" destId="{8304BF44-30C5-476F-B514-25E2D9951E48}" srcOrd="0" destOrd="0" presId="urn:microsoft.com/office/officeart/2005/8/layout/hierarchy1"/>
    <dgm:cxn modelId="{CCFC6C1E-84F2-4E93-A0BE-CF47D013529D}" type="presOf" srcId="{09F840D8-854D-49F6-B272-927AB4D8D155}" destId="{61F22DC4-190E-443E-85B6-4553D0F38CFE}" srcOrd="0" destOrd="0" presId="urn:microsoft.com/office/officeart/2005/8/layout/hierarchy1"/>
    <dgm:cxn modelId="{2F13DACC-9235-40A2-936E-DE9E7DEA896F}" srcId="{284B6CA5-A8E8-4C36-9CC8-D51BA14DA44E}" destId="{D01A9C7A-0A40-40EF-B689-F6346962ECE4}" srcOrd="2" destOrd="0" parTransId="{AD148907-65A0-4DD4-8956-CF7D31CC36F2}" sibTransId="{760DF455-7DAF-4281-8100-C45C048AA54C}"/>
    <dgm:cxn modelId="{80581D87-3EE7-4394-A10F-88285559D566}" type="presOf" srcId="{CD58AE3A-55A0-4DE1-9C6C-1708305149FF}" destId="{1A37B55F-92DA-4327-A9A6-5B28619F3088}" srcOrd="0" destOrd="0" presId="urn:microsoft.com/office/officeart/2005/8/layout/hierarchy1"/>
    <dgm:cxn modelId="{76140CE4-2873-408E-8124-B857DE41E87D}" type="presOf" srcId="{AD148907-65A0-4DD4-8956-CF7D31CC36F2}" destId="{DA4A3545-4AEA-41F5-BADB-7BD8281116CD}" srcOrd="0" destOrd="0" presId="urn:microsoft.com/office/officeart/2005/8/layout/hierarchy1"/>
    <dgm:cxn modelId="{21E4F6E6-AB95-49DF-9951-3967ED4D727A}" type="presOf" srcId="{D01A9C7A-0A40-40EF-B689-F6346962ECE4}" destId="{D20DD442-0050-4732-B30D-B207FF153C13}" srcOrd="0" destOrd="0" presId="urn:microsoft.com/office/officeart/2005/8/layout/hierarchy1"/>
    <dgm:cxn modelId="{FB805CA8-7D2F-48D7-BF1F-982CFBD26E6C}" srcId="{AEF296F4-D418-44C2-889A-527520DDC60E}" destId="{284B6CA5-A8E8-4C36-9CC8-D51BA14DA44E}" srcOrd="0" destOrd="0" parTransId="{E8B735A4-D4E9-4036-BEEB-269FA5174943}" sibTransId="{547F5574-515B-4720-8FEE-263DF8E66D85}"/>
    <dgm:cxn modelId="{9E510F66-488E-47D3-B759-700F5F120F83}" type="presOf" srcId="{1B627E8A-C8A6-4708-8359-BB4BBB442AF1}" destId="{8296E5EF-7C8B-45C1-9F50-A8C6AF74D927}" srcOrd="0" destOrd="0" presId="urn:microsoft.com/office/officeart/2005/8/layout/hierarchy1"/>
    <dgm:cxn modelId="{29F2C9C2-EC1E-474F-814A-DC020AE001E0}" srcId="{F378D4AE-923E-4BCD-BD78-DC75DC5251E7}" destId="{5F4447E7-90BB-4E9C-9117-675D9170BF1E}" srcOrd="0" destOrd="0" parTransId="{0B5434A8-5B88-4BC5-AFE9-2EB7AE7F0B80}" sibTransId="{C457747D-3451-4B69-BB25-3509DFF9988B}"/>
    <dgm:cxn modelId="{A4906DD6-0F81-4FEC-A8D4-954EB40A7D1B}" srcId="{D01A9C7A-0A40-40EF-B689-F6346962ECE4}" destId="{0CEBCE73-871C-45E5-96F4-5CA3A9383E9D}" srcOrd="0" destOrd="0" parTransId="{12924867-890D-4666-9FF5-55B581F5AF8C}" sibTransId="{A906BD2D-29D4-45A7-94F5-71B2D5E51D85}"/>
    <dgm:cxn modelId="{7F713D82-E46E-4BD0-8664-420EB778F89A}" type="presOf" srcId="{E9F80308-91E4-4D73-8012-3BF0FB466457}" destId="{89039DA4-79BD-4D96-BFCF-5CE9F1A1FDFC}" srcOrd="0" destOrd="0" presId="urn:microsoft.com/office/officeart/2005/8/layout/hierarchy1"/>
    <dgm:cxn modelId="{3119826F-8346-4F40-A775-DF6B27CF228A}" srcId="{284B6CA5-A8E8-4C36-9CC8-D51BA14DA44E}" destId="{CE946B38-75CE-4F5A-BC1F-AF91C49E96DF}" srcOrd="0" destOrd="0" parTransId="{E0FBC84E-3507-4DDE-9CF4-E39C5C9EED7F}" sibTransId="{A138C145-D6EA-446F-8E79-00F4B9E2BA8D}"/>
    <dgm:cxn modelId="{8C15B5A9-456D-4E16-8DD1-D6D7B5D696B4}" type="presOf" srcId="{12924867-890D-4666-9FF5-55B581F5AF8C}" destId="{3DA0C667-D8C6-44D0-982B-16D0130A0CB6}" srcOrd="0" destOrd="0" presId="urn:microsoft.com/office/officeart/2005/8/layout/hierarchy1"/>
    <dgm:cxn modelId="{B0375C82-CCBB-4ACB-AD65-4A52F82BDFD3}" srcId="{284B6CA5-A8E8-4C36-9CC8-D51BA14DA44E}" destId="{C6308E8D-2D16-4758-9CBA-6D886BC0A2AA}" srcOrd="4" destOrd="0" parTransId="{E9F80308-91E4-4D73-8012-3BF0FB466457}" sibTransId="{60971E74-9006-43BC-A826-FF8D518659F9}"/>
    <dgm:cxn modelId="{578F1A6B-42C6-472E-AAF1-4F722EDF8E04}" type="presOf" srcId="{CE946B38-75CE-4F5A-BC1F-AF91C49E96DF}" destId="{77DFC575-AE91-413E-9AAC-976C6DB69E07}" srcOrd="0" destOrd="0" presId="urn:microsoft.com/office/officeart/2005/8/layout/hierarchy1"/>
    <dgm:cxn modelId="{8FE028E2-0654-4ABC-85C7-89EC28BFF3F3}" type="presOf" srcId="{AEF296F4-D418-44C2-889A-527520DDC60E}" destId="{050E7A1D-861A-490F-8AF7-3B1C556BFE41}" srcOrd="0" destOrd="0" presId="urn:microsoft.com/office/officeart/2005/8/layout/hierarchy1"/>
    <dgm:cxn modelId="{92CD8549-8BF9-44B7-B0E6-16459969DDA4}" type="presOf" srcId="{0B5434A8-5B88-4BC5-AFE9-2EB7AE7F0B80}" destId="{5093412F-85F6-468C-ACB8-822215131310}" srcOrd="0" destOrd="0" presId="urn:microsoft.com/office/officeart/2005/8/layout/hierarchy1"/>
    <dgm:cxn modelId="{202F7116-F862-4D47-95B8-C289F7F28293}" type="presOf" srcId="{5F4447E7-90BB-4E9C-9117-675D9170BF1E}" destId="{205BB6E2-17F4-42C1-86FF-D8B6C203A9FB}" srcOrd="0" destOrd="0" presId="urn:microsoft.com/office/officeart/2005/8/layout/hierarchy1"/>
    <dgm:cxn modelId="{D3BC5B54-0C3F-42FB-82F7-94F4672FA853}" type="presOf" srcId="{C6308E8D-2D16-4758-9CBA-6D886BC0A2AA}" destId="{552B10C9-A093-44E4-8169-1B4D7A7AE1D8}" srcOrd="0" destOrd="0" presId="urn:microsoft.com/office/officeart/2005/8/layout/hierarchy1"/>
    <dgm:cxn modelId="{47F9107F-02F5-4781-9C11-D95A0F5FBBA6}" type="presOf" srcId="{E0FBC84E-3507-4DDE-9CF4-E39C5C9EED7F}" destId="{3806F67B-E04B-44D0-957E-18AD52AA7499}" srcOrd="0" destOrd="0" presId="urn:microsoft.com/office/officeart/2005/8/layout/hierarchy1"/>
    <dgm:cxn modelId="{025470DD-78F1-41B0-82B7-A7D69284E048}" type="presOf" srcId="{284B6CA5-A8E8-4C36-9CC8-D51BA14DA44E}" destId="{A0D67BA4-88B2-47EF-98AE-F91C1CFCA1BB}" srcOrd="0" destOrd="0" presId="urn:microsoft.com/office/officeart/2005/8/layout/hierarchy1"/>
    <dgm:cxn modelId="{6C75CF14-7013-441C-8EE9-DC19E2C86E8C}" srcId="{1B627E8A-C8A6-4708-8359-BB4BBB442AF1}" destId="{CD58AE3A-55A0-4DE1-9C6C-1708305149FF}" srcOrd="0" destOrd="0" parTransId="{54B7A39E-C038-434C-A5FB-C01B0AD3F740}" sibTransId="{103FFF15-1D3F-4336-AAEB-C7952F2AE605}"/>
    <dgm:cxn modelId="{DAC0189D-A872-4203-A380-47A8D49EBAF1}" srcId="{284B6CA5-A8E8-4C36-9CC8-D51BA14DA44E}" destId="{F378D4AE-923E-4BCD-BD78-DC75DC5251E7}" srcOrd="1" destOrd="0" parTransId="{BF9D65DD-FC8A-4AF2-9D44-D2D7A5B80828}" sibTransId="{93AD4F93-A45C-4387-B618-E9175AD58FCC}"/>
    <dgm:cxn modelId="{7B0942D9-0094-46F7-BD76-13509E338EC6}" type="presOf" srcId="{54B7A39E-C038-434C-A5FB-C01B0AD3F740}" destId="{4CD8D9FA-AF7C-4DDF-B886-098978BFEAD8}" srcOrd="0" destOrd="0" presId="urn:microsoft.com/office/officeart/2005/8/layout/hierarchy1"/>
    <dgm:cxn modelId="{CDA3CD62-8258-4738-89B8-7DDD313C6FFB}" srcId="{284B6CA5-A8E8-4C36-9CC8-D51BA14DA44E}" destId="{1B627E8A-C8A6-4708-8359-BB4BBB442AF1}" srcOrd="3" destOrd="0" parTransId="{09F840D8-854D-49F6-B272-927AB4D8D155}" sibTransId="{0E328EE4-2D13-455B-9988-EC0342A47A3A}"/>
    <dgm:cxn modelId="{337E51CE-8CEF-4A4F-A7A8-8D7CC6736DB5}" type="presOf" srcId="{F378D4AE-923E-4BCD-BD78-DC75DC5251E7}" destId="{970422E7-3F11-4084-9EAD-EF61BCA45278}" srcOrd="0" destOrd="0" presId="urn:microsoft.com/office/officeart/2005/8/layout/hierarchy1"/>
    <dgm:cxn modelId="{83F099FE-9A7C-4655-969A-8A2DEFC31F06}" type="presOf" srcId="{0CEBCE73-871C-45E5-96F4-5CA3A9383E9D}" destId="{401561E0-B91A-4AE2-B15E-F1B2C600A225}" srcOrd="0" destOrd="0" presId="urn:microsoft.com/office/officeart/2005/8/layout/hierarchy1"/>
    <dgm:cxn modelId="{D645ED0F-51BA-4E0B-9D8D-ECD8AAE4F24C}" type="presParOf" srcId="{050E7A1D-861A-490F-8AF7-3B1C556BFE41}" destId="{FF80831E-7E93-4B79-BF6C-1A0997C50AD0}" srcOrd="0" destOrd="0" presId="urn:microsoft.com/office/officeart/2005/8/layout/hierarchy1"/>
    <dgm:cxn modelId="{8D31AA61-3528-4C9A-A307-F9F62977BF8E}" type="presParOf" srcId="{FF80831E-7E93-4B79-BF6C-1A0997C50AD0}" destId="{BBA83FE1-1EBD-471C-B6CC-6C03C259BD51}" srcOrd="0" destOrd="0" presId="urn:microsoft.com/office/officeart/2005/8/layout/hierarchy1"/>
    <dgm:cxn modelId="{2CF2FA05-839D-4650-B642-C9A5845ACFF4}" type="presParOf" srcId="{BBA83FE1-1EBD-471C-B6CC-6C03C259BD51}" destId="{D111DB04-F17E-46B3-B586-6E469E74B897}" srcOrd="0" destOrd="0" presId="urn:microsoft.com/office/officeart/2005/8/layout/hierarchy1"/>
    <dgm:cxn modelId="{24AE3925-5A7F-4240-9B55-89D46B8E47D1}" type="presParOf" srcId="{BBA83FE1-1EBD-471C-B6CC-6C03C259BD51}" destId="{A0D67BA4-88B2-47EF-98AE-F91C1CFCA1BB}" srcOrd="1" destOrd="0" presId="urn:microsoft.com/office/officeart/2005/8/layout/hierarchy1"/>
    <dgm:cxn modelId="{7CB0DCEE-DA3F-4028-BBB4-E1C3B2D613A2}" type="presParOf" srcId="{FF80831E-7E93-4B79-BF6C-1A0997C50AD0}" destId="{B43D3605-3F05-4FC0-9EB5-3B5057DB708F}" srcOrd="1" destOrd="0" presId="urn:microsoft.com/office/officeart/2005/8/layout/hierarchy1"/>
    <dgm:cxn modelId="{B4E0DC7B-5F9F-42A5-9A10-DAFD33203551}" type="presParOf" srcId="{B43D3605-3F05-4FC0-9EB5-3B5057DB708F}" destId="{3806F67B-E04B-44D0-957E-18AD52AA7499}" srcOrd="0" destOrd="0" presId="urn:microsoft.com/office/officeart/2005/8/layout/hierarchy1"/>
    <dgm:cxn modelId="{6C1CAE45-4495-4CA0-90BB-1309D6810E63}" type="presParOf" srcId="{B43D3605-3F05-4FC0-9EB5-3B5057DB708F}" destId="{9B959C23-8E11-4CEF-9ED0-0AF7588D55C8}" srcOrd="1" destOrd="0" presId="urn:microsoft.com/office/officeart/2005/8/layout/hierarchy1"/>
    <dgm:cxn modelId="{DD50BA70-6C34-4732-83AD-BC5B4AF4C237}" type="presParOf" srcId="{9B959C23-8E11-4CEF-9ED0-0AF7588D55C8}" destId="{8B0BB560-ACD8-49E4-B61F-6CCFA68A7E73}" srcOrd="0" destOrd="0" presId="urn:microsoft.com/office/officeart/2005/8/layout/hierarchy1"/>
    <dgm:cxn modelId="{0A76CAB5-6714-4A89-ACA8-4D7F53AE4A30}" type="presParOf" srcId="{8B0BB560-ACD8-49E4-B61F-6CCFA68A7E73}" destId="{B219199F-CE6B-477E-90CF-9D7F89A2E724}" srcOrd="0" destOrd="0" presId="urn:microsoft.com/office/officeart/2005/8/layout/hierarchy1"/>
    <dgm:cxn modelId="{32228EBA-BE8F-46CF-98C2-8A5ADB6207D6}" type="presParOf" srcId="{8B0BB560-ACD8-49E4-B61F-6CCFA68A7E73}" destId="{77DFC575-AE91-413E-9AAC-976C6DB69E07}" srcOrd="1" destOrd="0" presId="urn:microsoft.com/office/officeart/2005/8/layout/hierarchy1"/>
    <dgm:cxn modelId="{1A0117ED-1DE4-46A1-9736-7198E0EF93E3}" type="presParOf" srcId="{9B959C23-8E11-4CEF-9ED0-0AF7588D55C8}" destId="{AE1B4A6D-F608-45AE-92EF-644AAD6F186C}" srcOrd="1" destOrd="0" presId="urn:microsoft.com/office/officeart/2005/8/layout/hierarchy1"/>
    <dgm:cxn modelId="{6308AA04-19A3-4E7C-9F5B-59ED16316306}" type="presParOf" srcId="{B43D3605-3F05-4FC0-9EB5-3B5057DB708F}" destId="{8304BF44-30C5-476F-B514-25E2D9951E48}" srcOrd="2" destOrd="0" presId="urn:microsoft.com/office/officeart/2005/8/layout/hierarchy1"/>
    <dgm:cxn modelId="{99F438B2-575F-4020-8BA2-C2ED0213B395}" type="presParOf" srcId="{B43D3605-3F05-4FC0-9EB5-3B5057DB708F}" destId="{7F4859B7-78E1-49BC-9C3D-521D7F732759}" srcOrd="3" destOrd="0" presId="urn:microsoft.com/office/officeart/2005/8/layout/hierarchy1"/>
    <dgm:cxn modelId="{18486651-AC49-4F40-92D3-363E5B034314}" type="presParOf" srcId="{7F4859B7-78E1-49BC-9C3D-521D7F732759}" destId="{3EFCE65D-6A2E-4B29-951B-0AA96958EAEE}" srcOrd="0" destOrd="0" presId="urn:microsoft.com/office/officeart/2005/8/layout/hierarchy1"/>
    <dgm:cxn modelId="{7FEC5712-BEF1-4C42-A8CE-8F5A1DA5FAA9}" type="presParOf" srcId="{3EFCE65D-6A2E-4B29-951B-0AA96958EAEE}" destId="{D0650104-4061-4E6B-8482-D776E4FA7C71}" srcOrd="0" destOrd="0" presId="urn:microsoft.com/office/officeart/2005/8/layout/hierarchy1"/>
    <dgm:cxn modelId="{B07C13EE-9B60-4B13-9F95-870EB90F0BA1}" type="presParOf" srcId="{3EFCE65D-6A2E-4B29-951B-0AA96958EAEE}" destId="{970422E7-3F11-4084-9EAD-EF61BCA45278}" srcOrd="1" destOrd="0" presId="urn:microsoft.com/office/officeart/2005/8/layout/hierarchy1"/>
    <dgm:cxn modelId="{835859C1-3E41-4DAF-976E-AEA150B3B702}" type="presParOf" srcId="{7F4859B7-78E1-49BC-9C3D-521D7F732759}" destId="{C6652890-4391-4C87-931D-794547BA637C}" srcOrd="1" destOrd="0" presId="urn:microsoft.com/office/officeart/2005/8/layout/hierarchy1"/>
    <dgm:cxn modelId="{2F15FC49-0A2A-4AA8-8FDD-9C505F73DDC2}" type="presParOf" srcId="{C6652890-4391-4C87-931D-794547BA637C}" destId="{5093412F-85F6-468C-ACB8-822215131310}" srcOrd="0" destOrd="0" presId="urn:microsoft.com/office/officeart/2005/8/layout/hierarchy1"/>
    <dgm:cxn modelId="{EAE15831-D93E-4C99-BAB4-F475F454FDE3}" type="presParOf" srcId="{C6652890-4391-4C87-931D-794547BA637C}" destId="{7FAF589C-8BF1-41A4-9A4F-94BCBF192AAE}" srcOrd="1" destOrd="0" presId="urn:microsoft.com/office/officeart/2005/8/layout/hierarchy1"/>
    <dgm:cxn modelId="{ADED9252-380D-4DAA-B7D4-2F46154BF7A5}" type="presParOf" srcId="{7FAF589C-8BF1-41A4-9A4F-94BCBF192AAE}" destId="{4DD2D3E0-5E65-4F01-9114-C426C8B5EFAD}" srcOrd="0" destOrd="0" presId="urn:microsoft.com/office/officeart/2005/8/layout/hierarchy1"/>
    <dgm:cxn modelId="{ECF943B1-485B-4D31-BBE4-258A96212AAA}" type="presParOf" srcId="{4DD2D3E0-5E65-4F01-9114-C426C8B5EFAD}" destId="{DD913A3C-53D0-41B4-9A65-4E21A6DAA17E}" srcOrd="0" destOrd="0" presId="urn:microsoft.com/office/officeart/2005/8/layout/hierarchy1"/>
    <dgm:cxn modelId="{0B4915D3-0D04-493B-8513-E5E3E966D53F}" type="presParOf" srcId="{4DD2D3E0-5E65-4F01-9114-C426C8B5EFAD}" destId="{205BB6E2-17F4-42C1-86FF-D8B6C203A9FB}" srcOrd="1" destOrd="0" presId="urn:microsoft.com/office/officeart/2005/8/layout/hierarchy1"/>
    <dgm:cxn modelId="{CEDD4A2B-7F8A-451A-9EA2-1B5BD66AD204}" type="presParOf" srcId="{7FAF589C-8BF1-41A4-9A4F-94BCBF192AAE}" destId="{E31A9339-9EF0-49F3-959B-A136B814F47D}" srcOrd="1" destOrd="0" presId="urn:microsoft.com/office/officeart/2005/8/layout/hierarchy1"/>
    <dgm:cxn modelId="{F8214436-B0F7-48FA-9F61-8716F1ECEF16}" type="presParOf" srcId="{B43D3605-3F05-4FC0-9EB5-3B5057DB708F}" destId="{DA4A3545-4AEA-41F5-BADB-7BD8281116CD}" srcOrd="4" destOrd="0" presId="urn:microsoft.com/office/officeart/2005/8/layout/hierarchy1"/>
    <dgm:cxn modelId="{F1684F56-09CC-45AC-9CDF-79CE79A1B4C0}" type="presParOf" srcId="{B43D3605-3F05-4FC0-9EB5-3B5057DB708F}" destId="{F7C62913-5D83-4E20-82BB-82ED2CAFFB37}" srcOrd="5" destOrd="0" presId="urn:microsoft.com/office/officeart/2005/8/layout/hierarchy1"/>
    <dgm:cxn modelId="{55928E7D-6D78-4A91-AF76-D361441A138B}" type="presParOf" srcId="{F7C62913-5D83-4E20-82BB-82ED2CAFFB37}" destId="{1FC54383-E1B0-46A4-9196-ED7442749160}" srcOrd="0" destOrd="0" presId="urn:microsoft.com/office/officeart/2005/8/layout/hierarchy1"/>
    <dgm:cxn modelId="{7B8B73A3-EB5E-4DF9-930D-8854AE670D5A}" type="presParOf" srcId="{1FC54383-E1B0-46A4-9196-ED7442749160}" destId="{E3114A3F-D743-49A6-AF5D-B02FD4F30984}" srcOrd="0" destOrd="0" presId="urn:microsoft.com/office/officeart/2005/8/layout/hierarchy1"/>
    <dgm:cxn modelId="{A1465034-1BAE-4C88-944C-FBE2B98AC203}" type="presParOf" srcId="{1FC54383-E1B0-46A4-9196-ED7442749160}" destId="{D20DD442-0050-4732-B30D-B207FF153C13}" srcOrd="1" destOrd="0" presId="urn:microsoft.com/office/officeart/2005/8/layout/hierarchy1"/>
    <dgm:cxn modelId="{52BFF7C7-3E83-4002-A278-63AB38CAB78C}" type="presParOf" srcId="{F7C62913-5D83-4E20-82BB-82ED2CAFFB37}" destId="{E5739089-DEAC-4AAB-BC69-7F70FD2BC9C4}" srcOrd="1" destOrd="0" presId="urn:microsoft.com/office/officeart/2005/8/layout/hierarchy1"/>
    <dgm:cxn modelId="{943AA45F-21DA-4E6E-B1C3-0FE2A2339F32}" type="presParOf" srcId="{E5739089-DEAC-4AAB-BC69-7F70FD2BC9C4}" destId="{3DA0C667-D8C6-44D0-982B-16D0130A0CB6}" srcOrd="0" destOrd="0" presId="urn:microsoft.com/office/officeart/2005/8/layout/hierarchy1"/>
    <dgm:cxn modelId="{F0451675-2963-4ADE-AE99-6D87E0C09B9E}" type="presParOf" srcId="{E5739089-DEAC-4AAB-BC69-7F70FD2BC9C4}" destId="{B18EF322-15EF-4728-83E7-AC009E95D4FF}" srcOrd="1" destOrd="0" presId="urn:microsoft.com/office/officeart/2005/8/layout/hierarchy1"/>
    <dgm:cxn modelId="{5D070603-960D-4986-A204-6673D5BF6E95}" type="presParOf" srcId="{B18EF322-15EF-4728-83E7-AC009E95D4FF}" destId="{FC70FBDC-3AB6-4183-9783-0A0D4362355D}" srcOrd="0" destOrd="0" presId="urn:microsoft.com/office/officeart/2005/8/layout/hierarchy1"/>
    <dgm:cxn modelId="{F602438D-664C-4462-83F6-1B5014AB0DF8}" type="presParOf" srcId="{FC70FBDC-3AB6-4183-9783-0A0D4362355D}" destId="{073B15E4-D349-403A-A2BA-9E4DF41FE289}" srcOrd="0" destOrd="0" presId="urn:microsoft.com/office/officeart/2005/8/layout/hierarchy1"/>
    <dgm:cxn modelId="{63D2A66D-C8C0-4B11-814E-C4F9351E678F}" type="presParOf" srcId="{FC70FBDC-3AB6-4183-9783-0A0D4362355D}" destId="{401561E0-B91A-4AE2-B15E-F1B2C600A225}" srcOrd="1" destOrd="0" presId="urn:microsoft.com/office/officeart/2005/8/layout/hierarchy1"/>
    <dgm:cxn modelId="{BEECF454-B60C-4BC8-BE48-A9CA3DD572D1}" type="presParOf" srcId="{B18EF322-15EF-4728-83E7-AC009E95D4FF}" destId="{32499E75-DE3C-42D1-9AF4-DE24DDBC3F14}" srcOrd="1" destOrd="0" presId="urn:microsoft.com/office/officeart/2005/8/layout/hierarchy1"/>
    <dgm:cxn modelId="{976034DA-65E5-4D80-B6CF-87F129D791A6}" type="presParOf" srcId="{B43D3605-3F05-4FC0-9EB5-3B5057DB708F}" destId="{61F22DC4-190E-443E-85B6-4553D0F38CFE}" srcOrd="6" destOrd="0" presId="urn:microsoft.com/office/officeart/2005/8/layout/hierarchy1"/>
    <dgm:cxn modelId="{0E412419-7E23-4E02-843B-A6398BAA6D2F}" type="presParOf" srcId="{B43D3605-3F05-4FC0-9EB5-3B5057DB708F}" destId="{90D140D1-66B0-4B71-B80F-061B32D11217}" srcOrd="7" destOrd="0" presId="urn:microsoft.com/office/officeart/2005/8/layout/hierarchy1"/>
    <dgm:cxn modelId="{61B65EBD-0C31-41A6-986F-E1E7860FB16F}" type="presParOf" srcId="{90D140D1-66B0-4B71-B80F-061B32D11217}" destId="{FF78F05C-45C3-4C15-8464-8B69FF937E80}" srcOrd="0" destOrd="0" presId="urn:microsoft.com/office/officeart/2005/8/layout/hierarchy1"/>
    <dgm:cxn modelId="{0811D6E6-793F-4070-9CCB-FDA6DE6F2473}" type="presParOf" srcId="{FF78F05C-45C3-4C15-8464-8B69FF937E80}" destId="{4CC705C0-685D-499F-BB20-1034AEC8ABDC}" srcOrd="0" destOrd="0" presId="urn:microsoft.com/office/officeart/2005/8/layout/hierarchy1"/>
    <dgm:cxn modelId="{71849B96-07EA-4233-A96D-4504BEA6381E}" type="presParOf" srcId="{FF78F05C-45C3-4C15-8464-8B69FF937E80}" destId="{8296E5EF-7C8B-45C1-9F50-A8C6AF74D927}" srcOrd="1" destOrd="0" presId="urn:microsoft.com/office/officeart/2005/8/layout/hierarchy1"/>
    <dgm:cxn modelId="{8681B74D-5AF6-48D3-89E6-ADFBD3A32291}" type="presParOf" srcId="{90D140D1-66B0-4B71-B80F-061B32D11217}" destId="{32D39355-C108-4EF7-8F8A-A2AFD0A4EC92}" srcOrd="1" destOrd="0" presId="urn:microsoft.com/office/officeart/2005/8/layout/hierarchy1"/>
    <dgm:cxn modelId="{ABC99BA1-DC2F-4ABA-94B1-0B2431C57E78}" type="presParOf" srcId="{32D39355-C108-4EF7-8F8A-A2AFD0A4EC92}" destId="{4CD8D9FA-AF7C-4DDF-B886-098978BFEAD8}" srcOrd="0" destOrd="0" presId="urn:microsoft.com/office/officeart/2005/8/layout/hierarchy1"/>
    <dgm:cxn modelId="{20924269-DA1D-446C-AD66-AB312B45F188}" type="presParOf" srcId="{32D39355-C108-4EF7-8F8A-A2AFD0A4EC92}" destId="{E8EE3716-EE54-4646-A7CB-6A80B818D64A}" srcOrd="1" destOrd="0" presId="urn:microsoft.com/office/officeart/2005/8/layout/hierarchy1"/>
    <dgm:cxn modelId="{566B4B68-B661-41BD-9D70-0F75CC5EAB54}" type="presParOf" srcId="{E8EE3716-EE54-4646-A7CB-6A80B818D64A}" destId="{2B1CC606-5358-4C9D-8903-A54119AAAC50}" srcOrd="0" destOrd="0" presId="urn:microsoft.com/office/officeart/2005/8/layout/hierarchy1"/>
    <dgm:cxn modelId="{E7AE1A70-B8DC-4578-93BD-DD8459E6B0FD}" type="presParOf" srcId="{2B1CC606-5358-4C9D-8903-A54119AAAC50}" destId="{CBEE7329-3279-485F-BC0B-AAF8010A6161}" srcOrd="0" destOrd="0" presId="urn:microsoft.com/office/officeart/2005/8/layout/hierarchy1"/>
    <dgm:cxn modelId="{E87F98D4-4387-406C-BF7C-9962771A94CD}" type="presParOf" srcId="{2B1CC606-5358-4C9D-8903-A54119AAAC50}" destId="{1A37B55F-92DA-4327-A9A6-5B28619F3088}" srcOrd="1" destOrd="0" presId="urn:microsoft.com/office/officeart/2005/8/layout/hierarchy1"/>
    <dgm:cxn modelId="{AD199140-1ED1-4AA2-833F-E0E20FB4E2A9}" type="presParOf" srcId="{E8EE3716-EE54-4646-A7CB-6A80B818D64A}" destId="{0371E4D9-37B4-44DE-A308-93B648F3AFE2}" srcOrd="1" destOrd="0" presId="urn:microsoft.com/office/officeart/2005/8/layout/hierarchy1"/>
    <dgm:cxn modelId="{89BF16A0-0832-45D5-86D4-DEEAA4E3AF75}" type="presParOf" srcId="{B43D3605-3F05-4FC0-9EB5-3B5057DB708F}" destId="{89039DA4-79BD-4D96-BFCF-5CE9F1A1FDFC}" srcOrd="8" destOrd="0" presId="urn:microsoft.com/office/officeart/2005/8/layout/hierarchy1"/>
    <dgm:cxn modelId="{FE2DCF43-EE99-4B95-8B4F-582EA6CF505A}" type="presParOf" srcId="{B43D3605-3F05-4FC0-9EB5-3B5057DB708F}" destId="{02F1B799-3724-424A-8FE0-89AFF4C9D036}" srcOrd="9" destOrd="0" presId="urn:microsoft.com/office/officeart/2005/8/layout/hierarchy1"/>
    <dgm:cxn modelId="{3B91EE4C-7193-4C8D-859C-BB16DA2BDBD7}" type="presParOf" srcId="{02F1B799-3724-424A-8FE0-89AFF4C9D036}" destId="{9C0728EB-C6BC-49BC-9D9A-65D088FF6146}" srcOrd="0" destOrd="0" presId="urn:microsoft.com/office/officeart/2005/8/layout/hierarchy1"/>
    <dgm:cxn modelId="{9C02927B-9ABD-45F3-9383-EC1C4C7D6731}" type="presParOf" srcId="{9C0728EB-C6BC-49BC-9D9A-65D088FF6146}" destId="{BA6E73DE-FB24-4ACF-9FE1-8F3CAD4D6A2E}" srcOrd="0" destOrd="0" presId="urn:microsoft.com/office/officeart/2005/8/layout/hierarchy1"/>
    <dgm:cxn modelId="{5BFF1D3D-5531-4E56-9F68-1F9B18A1DA8D}" type="presParOf" srcId="{9C0728EB-C6BC-49BC-9D9A-65D088FF6146}" destId="{552B10C9-A093-44E4-8169-1B4D7A7AE1D8}" srcOrd="1" destOrd="0" presId="urn:microsoft.com/office/officeart/2005/8/layout/hierarchy1"/>
    <dgm:cxn modelId="{F76E32D5-B955-449A-B1CB-0BDB771133B1}" type="presParOf" srcId="{02F1B799-3724-424A-8FE0-89AFF4C9D036}" destId="{429D98EC-FFA1-4520-BD9C-2362B91D1748}" srcOrd="1" destOrd="0" presId="urn:microsoft.com/office/officeart/2005/8/layout/hierarchy1"/>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DDAD9D-DCB0-4496-A670-7583B3733BF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44E50420-AA27-4131-9932-596605E84135}">
      <dgm:prSet phldrT="[Metin]" custT="1"/>
      <dgm:spPr>
        <a:solidFill>
          <a:srgbClr val="FFFF00">
            <a:alpha val="90000"/>
          </a:srgbClr>
        </a:solidFill>
      </dgm:spPr>
      <dgm:t>
        <a:bodyPr/>
        <a:lstStyle/>
        <a:p>
          <a:r>
            <a:rPr lang="tr-TR" sz="2400" b="1" dirty="0" smtClean="0"/>
            <a:t>CEMİYETLER</a:t>
          </a:r>
          <a:endParaRPr lang="tr-TR" sz="2400" b="1" dirty="0"/>
        </a:p>
      </dgm:t>
    </dgm:pt>
    <dgm:pt modelId="{46FADE06-DF8D-4A25-AC59-19B3DD706CC7}" type="parTrans" cxnId="{FA69AB5E-6BA9-4DA0-B64D-0DA5B6FB381E}">
      <dgm:prSet/>
      <dgm:spPr/>
      <dgm:t>
        <a:bodyPr/>
        <a:lstStyle/>
        <a:p>
          <a:endParaRPr lang="tr-TR"/>
        </a:p>
      </dgm:t>
    </dgm:pt>
    <dgm:pt modelId="{950CE209-E10E-42D8-9BA5-7431DCA06B1A}" type="sibTrans" cxnId="{FA69AB5E-6BA9-4DA0-B64D-0DA5B6FB381E}">
      <dgm:prSet/>
      <dgm:spPr/>
      <dgm:t>
        <a:bodyPr/>
        <a:lstStyle/>
        <a:p>
          <a:endParaRPr lang="tr-TR"/>
        </a:p>
      </dgm:t>
    </dgm:pt>
    <dgm:pt modelId="{F0E4AC60-81DF-401D-9086-94502AD009C8}">
      <dgm:prSet phldrT="[Metin]" custT="1"/>
      <dgm:spPr>
        <a:solidFill>
          <a:srgbClr val="FF99FF">
            <a:alpha val="90000"/>
          </a:srgbClr>
        </a:solidFill>
      </dgm:spPr>
      <dgm:t>
        <a:bodyPr/>
        <a:lstStyle/>
        <a:p>
          <a:pPr>
            <a:lnSpc>
              <a:spcPct val="150000"/>
            </a:lnSpc>
          </a:pPr>
          <a:r>
            <a:rPr lang="tr-TR" sz="1800" b="1" dirty="0" smtClean="0"/>
            <a:t>Milli Varlığa Düşman Cemiyetler</a:t>
          </a:r>
          <a:endParaRPr lang="tr-TR" sz="1800" b="1" dirty="0"/>
        </a:p>
      </dgm:t>
    </dgm:pt>
    <dgm:pt modelId="{3BCBE968-D2B2-4B55-B4E1-126A7B9965F8}" type="parTrans" cxnId="{83D92D42-00D6-49C6-A17F-DC4B19C9DE02}">
      <dgm:prSet/>
      <dgm:spPr/>
      <dgm:t>
        <a:bodyPr/>
        <a:lstStyle/>
        <a:p>
          <a:endParaRPr lang="tr-TR"/>
        </a:p>
      </dgm:t>
    </dgm:pt>
    <dgm:pt modelId="{ACAAF431-0759-4AA0-B708-317A9DCC8251}" type="sibTrans" cxnId="{83D92D42-00D6-49C6-A17F-DC4B19C9DE02}">
      <dgm:prSet/>
      <dgm:spPr/>
      <dgm:t>
        <a:bodyPr/>
        <a:lstStyle/>
        <a:p>
          <a:endParaRPr lang="tr-TR"/>
        </a:p>
      </dgm:t>
    </dgm:pt>
    <dgm:pt modelId="{DC802718-6B16-4E1D-8B95-404DDE6AAB26}">
      <dgm:prSet phldrT="[Metin]" custT="1"/>
      <dgm:spPr>
        <a:solidFill>
          <a:srgbClr val="FF99FF">
            <a:alpha val="90000"/>
          </a:srgbClr>
        </a:solidFill>
      </dgm:spPr>
      <dgm:t>
        <a:bodyPr/>
        <a:lstStyle/>
        <a:p>
          <a:pPr>
            <a:lnSpc>
              <a:spcPct val="150000"/>
            </a:lnSpc>
            <a:spcAft>
              <a:spcPts val="0"/>
            </a:spcAft>
          </a:pPr>
          <a:r>
            <a:rPr lang="tr-TR" sz="1800" dirty="0" smtClean="0"/>
            <a:t>1-Sulh ve Selamet-i Osmaniye Fırkası</a:t>
          </a:r>
        </a:p>
        <a:p>
          <a:pPr>
            <a:lnSpc>
              <a:spcPct val="150000"/>
            </a:lnSpc>
            <a:spcAft>
              <a:spcPts val="0"/>
            </a:spcAft>
          </a:pPr>
          <a:r>
            <a:rPr lang="tr-TR" sz="1800" dirty="0" smtClean="0"/>
            <a:t>2-Teali İslam Cemiyeti</a:t>
          </a:r>
        </a:p>
        <a:p>
          <a:pPr>
            <a:lnSpc>
              <a:spcPct val="150000"/>
            </a:lnSpc>
            <a:spcAft>
              <a:spcPts val="0"/>
            </a:spcAft>
          </a:pPr>
          <a:r>
            <a:rPr lang="tr-TR" sz="1800" dirty="0" smtClean="0"/>
            <a:t>3-Kürt Teali Cemiyeti</a:t>
          </a:r>
        </a:p>
        <a:p>
          <a:pPr>
            <a:lnSpc>
              <a:spcPct val="150000"/>
            </a:lnSpc>
            <a:spcAft>
              <a:spcPts val="0"/>
            </a:spcAft>
          </a:pPr>
          <a:r>
            <a:rPr lang="tr-TR" sz="1800" dirty="0" smtClean="0"/>
            <a:t>4- İngiliz Muhipler Cemiyeti</a:t>
          </a:r>
          <a:endParaRPr lang="tr-TR" sz="1800" dirty="0"/>
        </a:p>
      </dgm:t>
    </dgm:pt>
    <dgm:pt modelId="{9E603D60-F355-4A3C-966D-FA0AB9CE0E78}" type="parTrans" cxnId="{4559EEF2-6E00-4184-A829-076B5D2E1374}">
      <dgm:prSet/>
      <dgm:spPr/>
      <dgm:t>
        <a:bodyPr/>
        <a:lstStyle/>
        <a:p>
          <a:endParaRPr lang="tr-TR"/>
        </a:p>
      </dgm:t>
    </dgm:pt>
    <dgm:pt modelId="{5A89F411-7CD9-453C-911F-9CB9FEB78DC3}" type="sibTrans" cxnId="{4559EEF2-6E00-4184-A829-076B5D2E1374}">
      <dgm:prSet/>
      <dgm:spPr/>
      <dgm:t>
        <a:bodyPr/>
        <a:lstStyle/>
        <a:p>
          <a:endParaRPr lang="tr-TR"/>
        </a:p>
      </dgm:t>
    </dgm:pt>
    <dgm:pt modelId="{48E154D5-5FEA-4DD8-874F-ED8D1D95CA84}">
      <dgm:prSet phldrT="[Metin]" custT="1"/>
      <dgm:spPr>
        <a:solidFill>
          <a:schemeClr val="accent6">
            <a:lumMod val="60000"/>
            <a:lumOff val="40000"/>
            <a:alpha val="90000"/>
          </a:schemeClr>
        </a:solidFill>
      </dgm:spPr>
      <dgm:t>
        <a:bodyPr/>
        <a:lstStyle/>
        <a:p>
          <a:pPr>
            <a:lnSpc>
              <a:spcPct val="150000"/>
            </a:lnSpc>
          </a:pPr>
          <a:r>
            <a:rPr lang="tr-TR" sz="1800" b="1" dirty="0" smtClean="0">
              <a:solidFill>
                <a:schemeClr val="bg2"/>
              </a:solidFill>
            </a:rPr>
            <a:t>Azınlıkların Kurduğu Zararlı Cemiyetler</a:t>
          </a:r>
          <a:endParaRPr lang="tr-TR" sz="1800" b="1" dirty="0">
            <a:solidFill>
              <a:schemeClr val="bg2"/>
            </a:solidFill>
          </a:endParaRPr>
        </a:p>
      </dgm:t>
    </dgm:pt>
    <dgm:pt modelId="{8D426BD6-C0A7-4605-BA6E-65769426C607}" type="parTrans" cxnId="{E8401960-E20A-4507-9F25-3C0A03E6E2B2}">
      <dgm:prSet/>
      <dgm:spPr/>
      <dgm:t>
        <a:bodyPr/>
        <a:lstStyle/>
        <a:p>
          <a:endParaRPr lang="tr-TR"/>
        </a:p>
      </dgm:t>
    </dgm:pt>
    <dgm:pt modelId="{D24D0FF6-2941-4E0D-83AD-96CAAAD47920}" type="sibTrans" cxnId="{E8401960-E20A-4507-9F25-3C0A03E6E2B2}">
      <dgm:prSet/>
      <dgm:spPr/>
      <dgm:t>
        <a:bodyPr/>
        <a:lstStyle/>
        <a:p>
          <a:endParaRPr lang="tr-TR"/>
        </a:p>
      </dgm:t>
    </dgm:pt>
    <dgm:pt modelId="{E6E7C217-D752-43F7-9164-9FEE6FC65D61}">
      <dgm:prSet phldrT="[Metin]" custT="1"/>
      <dgm:spPr>
        <a:solidFill>
          <a:schemeClr val="accent6">
            <a:lumMod val="60000"/>
            <a:lumOff val="40000"/>
            <a:alpha val="90000"/>
          </a:schemeClr>
        </a:solidFill>
      </dgm:spPr>
      <dgm:t>
        <a:bodyPr/>
        <a:lstStyle/>
        <a:p>
          <a:r>
            <a:rPr lang="tr-TR" sz="1800" dirty="0" smtClean="0"/>
            <a:t>1-Mavri Mira Cemiyeti</a:t>
          </a:r>
        </a:p>
        <a:p>
          <a:r>
            <a:rPr lang="tr-TR" sz="1800" dirty="0" smtClean="0"/>
            <a:t>2-Etnik-i </a:t>
          </a:r>
          <a:r>
            <a:rPr lang="tr-TR" sz="1800" dirty="0" err="1" smtClean="0"/>
            <a:t>Eterya</a:t>
          </a:r>
          <a:r>
            <a:rPr lang="tr-TR" sz="1800" dirty="0" smtClean="0"/>
            <a:t> Cemiyeti</a:t>
          </a:r>
        </a:p>
        <a:p>
          <a:r>
            <a:rPr lang="tr-TR" sz="1800" dirty="0" smtClean="0"/>
            <a:t>3-Pontus Rum Cemiyeti</a:t>
          </a:r>
        </a:p>
        <a:p>
          <a:r>
            <a:rPr lang="tr-TR" sz="1800" dirty="0" smtClean="0"/>
            <a:t>4- </a:t>
          </a:r>
          <a:r>
            <a:rPr lang="tr-TR" sz="1800" dirty="0" err="1" smtClean="0"/>
            <a:t>Hınçak</a:t>
          </a:r>
          <a:r>
            <a:rPr lang="tr-TR" sz="1800" dirty="0" smtClean="0"/>
            <a:t> ve </a:t>
          </a:r>
          <a:r>
            <a:rPr lang="tr-TR" sz="1800" dirty="0" err="1" smtClean="0"/>
            <a:t>Taşnak</a:t>
          </a:r>
          <a:r>
            <a:rPr lang="tr-TR" sz="1800" dirty="0" smtClean="0"/>
            <a:t> Cemiyeti</a:t>
          </a:r>
        </a:p>
        <a:p>
          <a:r>
            <a:rPr lang="tr-TR" sz="1800" dirty="0" smtClean="0"/>
            <a:t>5-Musevi Alyans Cemiyeti</a:t>
          </a:r>
          <a:endParaRPr lang="tr-TR" sz="1800" dirty="0"/>
        </a:p>
      </dgm:t>
    </dgm:pt>
    <dgm:pt modelId="{08441DFB-0062-4047-BFA5-6111CD6E7D53}" type="parTrans" cxnId="{D0950C65-1385-4411-B1FA-CBD510F1003F}">
      <dgm:prSet/>
      <dgm:spPr/>
      <dgm:t>
        <a:bodyPr/>
        <a:lstStyle/>
        <a:p>
          <a:endParaRPr lang="tr-TR"/>
        </a:p>
      </dgm:t>
    </dgm:pt>
    <dgm:pt modelId="{848F6D6A-BD16-4343-8579-F8BCBF71A1A4}" type="sibTrans" cxnId="{D0950C65-1385-4411-B1FA-CBD510F1003F}">
      <dgm:prSet/>
      <dgm:spPr/>
      <dgm:t>
        <a:bodyPr/>
        <a:lstStyle/>
        <a:p>
          <a:endParaRPr lang="tr-TR"/>
        </a:p>
      </dgm:t>
    </dgm:pt>
    <dgm:pt modelId="{9C950615-25A9-42CC-B038-6DE752B844E4}">
      <dgm:prSet custT="1"/>
      <dgm:spPr>
        <a:solidFill>
          <a:schemeClr val="accent4">
            <a:lumMod val="75000"/>
            <a:alpha val="90000"/>
          </a:schemeClr>
        </a:solidFill>
      </dgm:spPr>
      <dgm:t>
        <a:bodyPr/>
        <a:lstStyle/>
        <a:p>
          <a:r>
            <a:rPr lang="tr-TR" sz="1800" b="1" dirty="0" smtClean="0">
              <a:solidFill>
                <a:schemeClr val="bg2"/>
              </a:solidFill>
            </a:rPr>
            <a:t>Milli Cemiyetler</a:t>
          </a:r>
          <a:endParaRPr lang="tr-TR" sz="1800" b="1" dirty="0">
            <a:solidFill>
              <a:schemeClr val="bg2"/>
            </a:solidFill>
          </a:endParaRPr>
        </a:p>
      </dgm:t>
    </dgm:pt>
    <dgm:pt modelId="{D9E4E696-6046-4740-81BA-843E74E05E16}" type="parTrans" cxnId="{BA28DCF4-7DEB-409B-B5A4-991A2BCBCFA9}">
      <dgm:prSet/>
      <dgm:spPr/>
      <dgm:t>
        <a:bodyPr/>
        <a:lstStyle/>
        <a:p>
          <a:endParaRPr lang="tr-TR"/>
        </a:p>
      </dgm:t>
    </dgm:pt>
    <dgm:pt modelId="{A515167C-4B1D-4A4B-A1E1-AEB64B4C6F24}" type="sibTrans" cxnId="{BA28DCF4-7DEB-409B-B5A4-991A2BCBCFA9}">
      <dgm:prSet/>
      <dgm:spPr/>
      <dgm:t>
        <a:bodyPr/>
        <a:lstStyle/>
        <a:p>
          <a:endParaRPr lang="tr-TR"/>
        </a:p>
      </dgm:t>
    </dgm:pt>
    <dgm:pt modelId="{F76066FE-751C-4F3A-94FA-A4767FFA4568}">
      <dgm:prSet custT="1"/>
      <dgm:spPr>
        <a:solidFill>
          <a:schemeClr val="accent4">
            <a:lumMod val="75000"/>
            <a:alpha val="90000"/>
          </a:schemeClr>
        </a:solidFill>
      </dgm:spPr>
      <dgm:t>
        <a:bodyPr/>
        <a:lstStyle/>
        <a:p>
          <a:r>
            <a:rPr lang="tr-TR" sz="1600" dirty="0" smtClean="0"/>
            <a:t>1-Trakya </a:t>
          </a:r>
          <a:r>
            <a:rPr lang="tr-TR" sz="1600" dirty="0" err="1" smtClean="0"/>
            <a:t>Paşaeli</a:t>
          </a:r>
          <a:r>
            <a:rPr lang="tr-TR" sz="1600" dirty="0" smtClean="0"/>
            <a:t> Cemiyeti</a:t>
          </a:r>
        </a:p>
        <a:p>
          <a:r>
            <a:rPr lang="tr-TR" sz="1600" dirty="0" smtClean="0"/>
            <a:t>2- Şark Vilayetleri (Doğu İlleri) </a:t>
          </a:r>
          <a:r>
            <a:rPr lang="tr-TR" sz="1600" dirty="0" err="1" smtClean="0"/>
            <a:t>Müdafa</a:t>
          </a:r>
          <a:r>
            <a:rPr lang="tr-TR" sz="1600" dirty="0" smtClean="0"/>
            <a:t>-i Hukuk Cemiyeti</a:t>
          </a:r>
        </a:p>
        <a:p>
          <a:r>
            <a:rPr lang="tr-TR" sz="1600" dirty="0" smtClean="0"/>
            <a:t>3-İzmir </a:t>
          </a:r>
          <a:r>
            <a:rPr lang="tr-TR" sz="1600" dirty="0" err="1" smtClean="0"/>
            <a:t>Müdafa</a:t>
          </a:r>
          <a:r>
            <a:rPr lang="tr-TR" sz="1600" dirty="0" smtClean="0"/>
            <a:t>-i Hukuk-u Osmaniye Cemiyeti</a:t>
          </a:r>
        </a:p>
        <a:p>
          <a:r>
            <a:rPr lang="tr-TR" sz="1600" dirty="0" smtClean="0"/>
            <a:t>4- Trabzon Muhafaza-i Hukuk-u Milliye Cemiyeti</a:t>
          </a:r>
        </a:p>
        <a:p>
          <a:r>
            <a:rPr lang="tr-TR" sz="1600" dirty="0" smtClean="0"/>
            <a:t>5-Kilikyalılar Cemiyeti</a:t>
          </a:r>
        </a:p>
        <a:p>
          <a:r>
            <a:rPr lang="tr-TR" sz="1600" dirty="0" smtClean="0"/>
            <a:t>6-Redd-i İlhak Cemiyeti</a:t>
          </a:r>
        </a:p>
        <a:p>
          <a:r>
            <a:rPr lang="tr-TR" sz="1600" dirty="0" smtClean="0"/>
            <a:t>7- Milli Kongre Cemiyeti</a:t>
          </a:r>
        </a:p>
        <a:p>
          <a:r>
            <a:rPr lang="tr-TR" sz="1600" dirty="0" smtClean="0"/>
            <a:t>8-Asri Kadınlar Cemiyeti</a:t>
          </a:r>
          <a:endParaRPr lang="tr-TR" sz="1600" dirty="0"/>
        </a:p>
      </dgm:t>
    </dgm:pt>
    <dgm:pt modelId="{E408B85C-9F5D-42F7-B5F8-BC6190623DF4}" type="parTrans" cxnId="{42715C38-1A9F-4DBE-971E-15116C6AE646}">
      <dgm:prSet/>
      <dgm:spPr/>
      <dgm:t>
        <a:bodyPr/>
        <a:lstStyle/>
        <a:p>
          <a:endParaRPr lang="tr-TR"/>
        </a:p>
      </dgm:t>
    </dgm:pt>
    <dgm:pt modelId="{92A49779-47B2-40F6-8BAD-986F88DA64B7}" type="sibTrans" cxnId="{42715C38-1A9F-4DBE-971E-15116C6AE646}">
      <dgm:prSet/>
      <dgm:spPr/>
      <dgm:t>
        <a:bodyPr/>
        <a:lstStyle/>
        <a:p>
          <a:endParaRPr lang="tr-TR"/>
        </a:p>
      </dgm:t>
    </dgm:pt>
    <dgm:pt modelId="{7A124881-3476-40B2-8EFD-186A0DE2085F}" type="pres">
      <dgm:prSet presAssocID="{A4DDAD9D-DCB0-4496-A670-7583B3733BF0}" presName="hierChild1" presStyleCnt="0">
        <dgm:presLayoutVars>
          <dgm:chPref val="1"/>
          <dgm:dir/>
          <dgm:animOne val="branch"/>
          <dgm:animLvl val="lvl"/>
          <dgm:resizeHandles/>
        </dgm:presLayoutVars>
      </dgm:prSet>
      <dgm:spPr/>
      <dgm:t>
        <a:bodyPr/>
        <a:lstStyle/>
        <a:p>
          <a:endParaRPr lang="tr-TR"/>
        </a:p>
      </dgm:t>
    </dgm:pt>
    <dgm:pt modelId="{27CD9E28-FC88-424F-B63E-590B6C6056EA}" type="pres">
      <dgm:prSet presAssocID="{44E50420-AA27-4131-9932-596605E84135}" presName="hierRoot1" presStyleCnt="0"/>
      <dgm:spPr/>
    </dgm:pt>
    <dgm:pt modelId="{3C3A7710-CDC7-4CCC-886D-FC1301C7BE58}" type="pres">
      <dgm:prSet presAssocID="{44E50420-AA27-4131-9932-596605E84135}" presName="composite" presStyleCnt="0"/>
      <dgm:spPr/>
    </dgm:pt>
    <dgm:pt modelId="{B710AD28-8CA5-4FA3-BA4D-3C6AFA357570}" type="pres">
      <dgm:prSet presAssocID="{44E50420-AA27-4131-9932-596605E84135}" presName="background" presStyleLbl="node0" presStyleIdx="0" presStyleCnt="1"/>
      <dgm:spPr/>
    </dgm:pt>
    <dgm:pt modelId="{002B83D3-1AF1-4E3A-8184-6E21B0A2B188}" type="pres">
      <dgm:prSet presAssocID="{44E50420-AA27-4131-9932-596605E84135}" presName="text" presStyleLbl="fgAcc0" presStyleIdx="0" presStyleCnt="1" custScaleX="181132" custScaleY="44072">
        <dgm:presLayoutVars>
          <dgm:chPref val="3"/>
        </dgm:presLayoutVars>
      </dgm:prSet>
      <dgm:spPr/>
      <dgm:t>
        <a:bodyPr/>
        <a:lstStyle/>
        <a:p>
          <a:endParaRPr lang="tr-TR"/>
        </a:p>
      </dgm:t>
    </dgm:pt>
    <dgm:pt modelId="{A1B0348F-FD14-4617-A75B-6DFD6DFF0EB5}" type="pres">
      <dgm:prSet presAssocID="{44E50420-AA27-4131-9932-596605E84135}" presName="hierChild2" presStyleCnt="0"/>
      <dgm:spPr/>
    </dgm:pt>
    <dgm:pt modelId="{57CBAAA9-3030-45B4-8482-39C6EED79EF2}" type="pres">
      <dgm:prSet presAssocID="{3BCBE968-D2B2-4B55-B4E1-126A7B9965F8}" presName="Name10" presStyleLbl="parChTrans1D2" presStyleIdx="0" presStyleCnt="3"/>
      <dgm:spPr/>
      <dgm:t>
        <a:bodyPr/>
        <a:lstStyle/>
        <a:p>
          <a:endParaRPr lang="tr-TR"/>
        </a:p>
      </dgm:t>
    </dgm:pt>
    <dgm:pt modelId="{D4B34005-29D4-4661-877C-CB9135E036D5}" type="pres">
      <dgm:prSet presAssocID="{F0E4AC60-81DF-401D-9086-94502AD009C8}" presName="hierRoot2" presStyleCnt="0"/>
      <dgm:spPr/>
    </dgm:pt>
    <dgm:pt modelId="{1C5EC371-0A5E-42CC-A33A-131DD0D76C35}" type="pres">
      <dgm:prSet presAssocID="{F0E4AC60-81DF-401D-9086-94502AD009C8}" presName="composite2" presStyleCnt="0"/>
      <dgm:spPr/>
    </dgm:pt>
    <dgm:pt modelId="{2133C45F-BFA1-4914-BC1F-3BE5EDC9A1D1}" type="pres">
      <dgm:prSet presAssocID="{F0E4AC60-81DF-401D-9086-94502AD009C8}" presName="background2" presStyleLbl="node2" presStyleIdx="0" presStyleCnt="3"/>
      <dgm:spPr/>
    </dgm:pt>
    <dgm:pt modelId="{50830D63-90C3-4AA9-84E5-D8D1BF9C3A61}" type="pres">
      <dgm:prSet presAssocID="{F0E4AC60-81DF-401D-9086-94502AD009C8}" presName="text2" presStyleLbl="fgAcc2" presStyleIdx="0" presStyleCnt="3" custScaleY="68600">
        <dgm:presLayoutVars>
          <dgm:chPref val="3"/>
        </dgm:presLayoutVars>
      </dgm:prSet>
      <dgm:spPr/>
      <dgm:t>
        <a:bodyPr/>
        <a:lstStyle/>
        <a:p>
          <a:endParaRPr lang="tr-TR"/>
        </a:p>
      </dgm:t>
    </dgm:pt>
    <dgm:pt modelId="{EB5AC2C0-0062-4DA8-AE5C-C8100E5F5509}" type="pres">
      <dgm:prSet presAssocID="{F0E4AC60-81DF-401D-9086-94502AD009C8}" presName="hierChild3" presStyleCnt="0"/>
      <dgm:spPr/>
    </dgm:pt>
    <dgm:pt modelId="{40A15B25-16FD-4A14-933D-46BA08E26E8C}" type="pres">
      <dgm:prSet presAssocID="{9E603D60-F355-4A3C-966D-FA0AB9CE0E78}" presName="Name17" presStyleLbl="parChTrans1D3" presStyleIdx="0" presStyleCnt="3"/>
      <dgm:spPr/>
      <dgm:t>
        <a:bodyPr/>
        <a:lstStyle/>
        <a:p>
          <a:endParaRPr lang="tr-TR"/>
        </a:p>
      </dgm:t>
    </dgm:pt>
    <dgm:pt modelId="{A1AC3CC8-95DC-45F4-AA06-2A2F8BA279BF}" type="pres">
      <dgm:prSet presAssocID="{DC802718-6B16-4E1D-8B95-404DDE6AAB26}" presName="hierRoot3" presStyleCnt="0"/>
      <dgm:spPr/>
    </dgm:pt>
    <dgm:pt modelId="{6E2F49C1-AB66-4BD8-B2F7-357B87142722}" type="pres">
      <dgm:prSet presAssocID="{DC802718-6B16-4E1D-8B95-404DDE6AAB26}" presName="composite3" presStyleCnt="0"/>
      <dgm:spPr/>
    </dgm:pt>
    <dgm:pt modelId="{FB1358BE-7088-41F2-838C-C59C7F1501F7}" type="pres">
      <dgm:prSet presAssocID="{DC802718-6B16-4E1D-8B95-404DDE6AAB26}" presName="background3" presStyleLbl="node3" presStyleIdx="0" presStyleCnt="3"/>
      <dgm:spPr/>
    </dgm:pt>
    <dgm:pt modelId="{DBE5A02E-3F8D-461B-86E4-BFD986E79606}" type="pres">
      <dgm:prSet presAssocID="{DC802718-6B16-4E1D-8B95-404DDE6AAB26}" presName="text3" presStyleLbl="fgAcc3" presStyleIdx="0" presStyleCnt="3" custScaleY="161864">
        <dgm:presLayoutVars>
          <dgm:chPref val="3"/>
        </dgm:presLayoutVars>
      </dgm:prSet>
      <dgm:spPr/>
      <dgm:t>
        <a:bodyPr/>
        <a:lstStyle/>
        <a:p>
          <a:endParaRPr lang="tr-TR"/>
        </a:p>
      </dgm:t>
    </dgm:pt>
    <dgm:pt modelId="{E782C21E-17C8-4285-868D-467A404AF0D2}" type="pres">
      <dgm:prSet presAssocID="{DC802718-6B16-4E1D-8B95-404DDE6AAB26}" presName="hierChild4" presStyleCnt="0"/>
      <dgm:spPr/>
    </dgm:pt>
    <dgm:pt modelId="{23504DDB-2192-42AF-91BB-162A490B9DFB}" type="pres">
      <dgm:prSet presAssocID="{8D426BD6-C0A7-4605-BA6E-65769426C607}" presName="Name10" presStyleLbl="parChTrans1D2" presStyleIdx="1" presStyleCnt="3"/>
      <dgm:spPr/>
      <dgm:t>
        <a:bodyPr/>
        <a:lstStyle/>
        <a:p>
          <a:endParaRPr lang="tr-TR"/>
        </a:p>
      </dgm:t>
    </dgm:pt>
    <dgm:pt modelId="{E6D3EF87-6F2A-42A0-98FB-1CECF1FDE768}" type="pres">
      <dgm:prSet presAssocID="{48E154D5-5FEA-4DD8-874F-ED8D1D95CA84}" presName="hierRoot2" presStyleCnt="0"/>
      <dgm:spPr/>
    </dgm:pt>
    <dgm:pt modelId="{642D594D-49BF-490B-9D77-8685B342804D}" type="pres">
      <dgm:prSet presAssocID="{48E154D5-5FEA-4DD8-874F-ED8D1D95CA84}" presName="composite2" presStyleCnt="0"/>
      <dgm:spPr/>
    </dgm:pt>
    <dgm:pt modelId="{2C3C8234-4D6D-4EEE-89DB-AEBF2CB12366}" type="pres">
      <dgm:prSet presAssocID="{48E154D5-5FEA-4DD8-874F-ED8D1D95CA84}" presName="background2" presStyleLbl="node2" presStyleIdx="1" presStyleCnt="3"/>
      <dgm:spPr/>
    </dgm:pt>
    <dgm:pt modelId="{E9ED0044-E5A1-43E0-8060-C968B2840E7F}" type="pres">
      <dgm:prSet presAssocID="{48E154D5-5FEA-4DD8-874F-ED8D1D95CA84}" presName="text2" presStyleLbl="fgAcc2" presStyleIdx="1" presStyleCnt="3" custScaleY="68600">
        <dgm:presLayoutVars>
          <dgm:chPref val="3"/>
        </dgm:presLayoutVars>
      </dgm:prSet>
      <dgm:spPr/>
      <dgm:t>
        <a:bodyPr/>
        <a:lstStyle/>
        <a:p>
          <a:endParaRPr lang="tr-TR"/>
        </a:p>
      </dgm:t>
    </dgm:pt>
    <dgm:pt modelId="{ADFA95A4-2980-4711-A0E4-914642A79A4B}" type="pres">
      <dgm:prSet presAssocID="{48E154D5-5FEA-4DD8-874F-ED8D1D95CA84}" presName="hierChild3" presStyleCnt="0"/>
      <dgm:spPr/>
    </dgm:pt>
    <dgm:pt modelId="{48709239-628C-4A76-A208-43405CD713DF}" type="pres">
      <dgm:prSet presAssocID="{08441DFB-0062-4047-BFA5-6111CD6E7D53}" presName="Name17" presStyleLbl="parChTrans1D3" presStyleIdx="1" presStyleCnt="3"/>
      <dgm:spPr/>
      <dgm:t>
        <a:bodyPr/>
        <a:lstStyle/>
        <a:p>
          <a:endParaRPr lang="tr-TR"/>
        </a:p>
      </dgm:t>
    </dgm:pt>
    <dgm:pt modelId="{20575F18-971E-43DC-9488-4C80E46C7E45}" type="pres">
      <dgm:prSet presAssocID="{E6E7C217-D752-43F7-9164-9FEE6FC65D61}" presName="hierRoot3" presStyleCnt="0"/>
      <dgm:spPr/>
    </dgm:pt>
    <dgm:pt modelId="{2C1CA894-30E0-4DB4-92EA-022B9D89DD88}" type="pres">
      <dgm:prSet presAssocID="{E6E7C217-D752-43F7-9164-9FEE6FC65D61}" presName="composite3" presStyleCnt="0"/>
      <dgm:spPr/>
    </dgm:pt>
    <dgm:pt modelId="{D1CBDF3C-934F-43E6-BC6D-782F79E34953}" type="pres">
      <dgm:prSet presAssocID="{E6E7C217-D752-43F7-9164-9FEE6FC65D61}" presName="background3" presStyleLbl="node3" presStyleIdx="1" presStyleCnt="3"/>
      <dgm:spPr/>
    </dgm:pt>
    <dgm:pt modelId="{C87FDC64-F67F-4645-BFAA-BA6BA2719F7E}" type="pres">
      <dgm:prSet presAssocID="{E6E7C217-D752-43F7-9164-9FEE6FC65D61}" presName="text3" presStyleLbl="fgAcc3" presStyleIdx="1" presStyleCnt="3" custScaleX="105335" custScaleY="206346">
        <dgm:presLayoutVars>
          <dgm:chPref val="3"/>
        </dgm:presLayoutVars>
      </dgm:prSet>
      <dgm:spPr/>
      <dgm:t>
        <a:bodyPr/>
        <a:lstStyle/>
        <a:p>
          <a:endParaRPr lang="tr-TR"/>
        </a:p>
      </dgm:t>
    </dgm:pt>
    <dgm:pt modelId="{790CF2F8-75F7-4F5E-88D5-5721D95B23E3}" type="pres">
      <dgm:prSet presAssocID="{E6E7C217-D752-43F7-9164-9FEE6FC65D61}" presName="hierChild4" presStyleCnt="0"/>
      <dgm:spPr/>
    </dgm:pt>
    <dgm:pt modelId="{1C0C0535-D3D2-41E9-9725-B4A1123A192C}" type="pres">
      <dgm:prSet presAssocID="{D9E4E696-6046-4740-81BA-843E74E05E16}" presName="Name10" presStyleLbl="parChTrans1D2" presStyleIdx="2" presStyleCnt="3"/>
      <dgm:spPr/>
      <dgm:t>
        <a:bodyPr/>
        <a:lstStyle/>
        <a:p>
          <a:endParaRPr lang="tr-TR"/>
        </a:p>
      </dgm:t>
    </dgm:pt>
    <dgm:pt modelId="{4ECF3CC7-A731-4E16-A501-18486738AAED}" type="pres">
      <dgm:prSet presAssocID="{9C950615-25A9-42CC-B038-6DE752B844E4}" presName="hierRoot2" presStyleCnt="0"/>
      <dgm:spPr/>
    </dgm:pt>
    <dgm:pt modelId="{F662DA31-4654-4707-87C9-0CEAD20F22CB}" type="pres">
      <dgm:prSet presAssocID="{9C950615-25A9-42CC-B038-6DE752B844E4}" presName="composite2" presStyleCnt="0"/>
      <dgm:spPr/>
    </dgm:pt>
    <dgm:pt modelId="{719519BC-354E-4100-A0F2-43151A11B134}" type="pres">
      <dgm:prSet presAssocID="{9C950615-25A9-42CC-B038-6DE752B844E4}" presName="background2" presStyleLbl="node2" presStyleIdx="2" presStyleCnt="3"/>
      <dgm:spPr/>
    </dgm:pt>
    <dgm:pt modelId="{2DC04A6E-1DA6-432D-98F5-5C666C29B9B7}" type="pres">
      <dgm:prSet presAssocID="{9C950615-25A9-42CC-B038-6DE752B844E4}" presName="text2" presStyleLbl="fgAcc2" presStyleIdx="2" presStyleCnt="3" custScaleY="64108">
        <dgm:presLayoutVars>
          <dgm:chPref val="3"/>
        </dgm:presLayoutVars>
      </dgm:prSet>
      <dgm:spPr/>
      <dgm:t>
        <a:bodyPr/>
        <a:lstStyle/>
        <a:p>
          <a:endParaRPr lang="tr-TR"/>
        </a:p>
      </dgm:t>
    </dgm:pt>
    <dgm:pt modelId="{39C37F9D-C668-415E-B5B9-BC8EBCB741CF}" type="pres">
      <dgm:prSet presAssocID="{9C950615-25A9-42CC-B038-6DE752B844E4}" presName="hierChild3" presStyleCnt="0"/>
      <dgm:spPr/>
    </dgm:pt>
    <dgm:pt modelId="{5C161142-F06D-4840-ABE5-A3344DE953C2}" type="pres">
      <dgm:prSet presAssocID="{E408B85C-9F5D-42F7-B5F8-BC6190623DF4}" presName="Name17" presStyleLbl="parChTrans1D3" presStyleIdx="2" presStyleCnt="3"/>
      <dgm:spPr/>
      <dgm:t>
        <a:bodyPr/>
        <a:lstStyle/>
        <a:p>
          <a:endParaRPr lang="tr-TR"/>
        </a:p>
      </dgm:t>
    </dgm:pt>
    <dgm:pt modelId="{B3D5AB0B-77E8-4ADC-800E-EC1E206374F5}" type="pres">
      <dgm:prSet presAssocID="{F76066FE-751C-4F3A-94FA-A4767FFA4568}" presName="hierRoot3" presStyleCnt="0"/>
      <dgm:spPr/>
    </dgm:pt>
    <dgm:pt modelId="{5B851FA7-ADD3-4626-8AFE-C55426C94C7F}" type="pres">
      <dgm:prSet presAssocID="{F76066FE-751C-4F3A-94FA-A4767FFA4568}" presName="composite3" presStyleCnt="0"/>
      <dgm:spPr/>
    </dgm:pt>
    <dgm:pt modelId="{169CB592-1380-4B22-A38D-940AA16248F8}" type="pres">
      <dgm:prSet presAssocID="{F76066FE-751C-4F3A-94FA-A4767FFA4568}" presName="background3" presStyleLbl="node3" presStyleIdx="2" presStyleCnt="3"/>
      <dgm:spPr/>
    </dgm:pt>
    <dgm:pt modelId="{AA94391D-7156-4642-AA1A-2008CD8BE3A1}" type="pres">
      <dgm:prSet presAssocID="{F76066FE-751C-4F3A-94FA-A4767FFA4568}" presName="text3" presStyleLbl="fgAcc3" presStyleIdx="2" presStyleCnt="3" custScaleY="258107">
        <dgm:presLayoutVars>
          <dgm:chPref val="3"/>
        </dgm:presLayoutVars>
      </dgm:prSet>
      <dgm:spPr/>
      <dgm:t>
        <a:bodyPr/>
        <a:lstStyle/>
        <a:p>
          <a:endParaRPr lang="tr-TR"/>
        </a:p>
      </dgm:t>
    </dgm:pt>
    <dgm:pt modelId="{249E764B-77B2-4635-A742-CD95C83CB546}" type="pres">
      <dgm:prSet presAssocID="{F76066FE-751C-4F3A-94FA-A4767FFA4568}" presName="hierChild4" presStyleCnt="0"/>
      <dgm:spPr/>
    </dgm:pt>
  </dgm:ptLst>
  <dgm:cxnLst>
    <dgm:cxn modelId="{B20173D1-09BC-4407-8B67-A5D9B23BA77F}" type="presOf" srcId="{9E603D60-F355-4A3C-966D-FA0AB9CE0E78}" destId="{40A15B25-16FD-4A14-933D-46BA08E26E8C}" srcOrd="0" destOrd="0" presId="urn:microsoft.com/office/officeart/2005/8/layout/hierarchy1"/>
    <dgm:cxn modelId="{4593F669-E630-4BDF-82A1-9F0D8F7129DB}" type="presOf" srcId="{08441DFB-0062-4047-BFA5-6111CD6E7D53}" destId="{48709239-628C-4A76-A208-43405CD713DF}" srcOrd="0" destOrd="0" presId="urn:microsoft.com/office/officeart/2005/8/layout/hierarchy1"/>
    <dgm:cxn modelId="{48BFE217-E407-49F5-A7C3-A33F52507A60}" type="presOf" srcId="{A4DDAD9D-DCB0-4496-A670-7583B3733BF0}" destId="{7A124881-3476-40B2-8EFD-186A0DE2085F}" srcOrd="0" destOrd="0" presId="urn:microsoft.com/office/officeart/2005/8/layout/hierarchy1"/>
    <dgm:cxn modelId="{42715C38-1A9F-4DBE-971E-15116C6AE646}" srcId="{9C950615-25A9-42CC-B038-6DE752B844E4}" destId="{F76066FE-751C-4F3A-94FA-A4767FFA4568}" srcOrd="0" destOrd="0" parTransId="{E408B85C-9F5D-42F7-B5F8-BC6190623DF4}" sibTransId="{92A49779-47B2-40F6-8BAD-986F88DA64B7}"/>
    <dgm:cxn modelId="{F845E92C-F43B-4794-9185-214ABE6EC410}" type="presOf" srcId="{F0E4AC60-81DF-401D-9086-94502AD009C8}" destId="{50830D63-90C3-4AA9-84E5-D8D1BF9C3A61}" srcOrd="0" destOrd="0" presId="urn:microsoft.com/office/officeart/2005/8/layout/hierarchy1"/>
    <dgm:cxn modelId="{0A4B2EDA-4426-4B5B-AC26-F6DE1C6C3678}" type="presOf" srcId="{44E50420-AA27-4131-9932-596605E84135}" destId="{002B83D3-1AF1-4E3A-8184-6E21B0A2B188}" srcOrd="0" destOrd="0" presId="urn:microsoft.com/office/officeart/2005/8/layout/hierarchy1"/>
    <dgm:cxn modelId="{4F53D510-D34B-463B-A243-D1F4887F057B}" type="presOf" srcId="{3BCBE968-D2B2-4B55-B4E1-126A7B9965F8}" destId="{57CBAAA9-3030-45B4-8482-39C6EED79EF2}" srcOrd="0" destOrd="0" presId="urn:microsoft.com/office/officeart/2005/8/layout/hierarchy1"/>
    <dgm:cxn modelId="{AC883BA3-0149-44DE-AF99-A1E1BDDB8FF9}" type="presOf" srcId="{F76066FE-751C-4F3A-94FA-A4767FFA4568}" destId="{AA94391D-7156-4642-AA1A-2008CD8BE3A1}" srcOrd="0" destOrd="0" presId="urn:microsoft.com/office/officeart/2005/8/layout/hierarchy1"/>
    <dgm:cxn modelId="{BA28DCF4-7DEB-409B-B5A4-991A2BCBCFA9}" srcId="{44E50420-AA27-4131-9932-596605E84135}" destId="{9C950615-25A9-42CC-B038-6DE752B844E4}" srcOrd="2" destOrd="0" parTransId="{D9E4E696-6046-4740-81BA-843E74E05E16}" sibTransId="{A515167C-4B1D-4A4B-A1E1-AEB64B4C6F24}"/>
    <dgm:cxn modelId="{83D92D42-00D6-49C6-A17F-DC4B19C9DE02}" srcId="{44E50420-AA27-4131-9932-596605E84135}" destId="{F0E4AC60-81DF-401D-9086-94502AD009C8}" srcOrd="0" destOrd="0" parTransId="{3BCBE968-D2B2-4B55-B4E1-126A7B9965F8}" sibTransId="{ACAAF431-0759-4AA0-B708-317A9DCC8251}"/>
    <dgm:cxn modelId="{FA69AB5E-6BA9-4DA0-B64D-0DA5B6FB381E}" srcId="{A4DDAD9D-DCB0-4496-A670-7583B3733BF0}" destId="{44E50420-AA27-4131-9932-596605E84135}" srcOrd="0" destOrd="0" parTransId="{46FADE06-DF8D-4A25-AC59-19B3DD706CC7}" sibTransId="{950CE209-E10E-42D8-9BA5-7431DCA06B1A}"/>
    <dgm:cxn modelId="{3496DEA5-E877-407D-A99A-E5D2B6A412CE}" type="presOf" srcId="{9C950615-25A9-42CC-B038-6DE752B844E4}" destId="{2DC04A6E-1DA6-432D-98F5-5C666C29B9B7}" srcOrd="0" destOrd="0" presId="urn:microsoft.com/office/officeart/2005/8/layout/hierarchy1"/>
    <dgm:cxn modelId="{4559EEF2-6E00-4184-A829-076B5D2E1374}" srcId="{F0E4AC60-81DF-401D-9086-94502AD009C8}" destId="{DC802718-6B16-4E1D-8B95-404DDE6AAB26}" srcOrd="0" destOrd="0" parTransId="{9E603D60-F355-4A3C-966D-FA0AB9CE0E78}" sibTransId="{5A89F411-7CD9-453C-911F-9CB9FEB78DC3}"/>
    <dgm:cxn modelId="{FA73C821-5EB2-4B0C-AAB4-D9381EF5AE3B}" type="presOf" srcId="{48E154D5-5FEA-4DD8-874F-ED8D1D95CA84}" destId="{E9ED0044-E5A1-43E0-8060-C968B2840E7F}" srcOrd="0" destOrd="0" presId="urn:microsoft.com/office/officeart/2005/8/layout/hierarchy1"/>
    <dgm:cxn modelId="{EFB892A2-BA8B-45F1-AECF-A87767BD4B67}" type="presOf" srcId="{E408B85C-9F5D-42F7-B5F8-BC6190623DF4}" destId="{5C161142-F06D-4840-ABE5-A3344DE953C2}" srcOrd="0" destOrd="0" presId="urn:microsoft.com/office/officeart/2005/8/layout/hierarchy1"/>
    <dgm:cxn modelId="{E8401960-E20A-4507-9F25-3C0A03E6E2B2}" srcId="{44E50420-AA27-4131-9932-596605E84135}" destId="{48E154D5-5FEA-4DD8-874F-ED8D1D95CA84}" srcOrd="1" destOrd="0" parTransId="{8D426BD6-C0A7-4605-BA6E-65769426C607}" sibTransId="{D24D0FF6-2941-4E0D-83AD-96CAAAD47920}"/>
    <dgm:cxn modelId="{7A1216DA-7109-4F5E-BDFB-56A698F3B78F}" type="presOf" srcId="{8D426BD6-C0A7-4605-BA6E-65769426C607}" destId="{23504DDB-2192-42AF-91BB-162A490B9DFB}" srcOrd="0" destOrd="0" presId="urn:microsoft.com/office/officeart/2005/8/layout/hierarchy1"/>
    <dgm:cxn modelId="{368E66D5-1D48-4558-B071-1AC93A7D68AE}" type="presOf" srcId="{D9E4E696-6046-4740-81BA-843E74E05E16}" destId="{1C0C0535-D3D2-41E9-9725-B4A1123A192C}" srcOrd="0" destOrd="0" presId="urn:microsoft.com/office/officeart/2005/8/layout/hierarchy1"/>
    <dgm:cxn modelId="{D0950C65-1385-4411-B1FA-CBD510F1003F}" srcId="{48E154D5-5FEA-4DD8-874F-ED8D1D95CA84}" destId="{E6E7C217-D752-43F7-9164-9FEE6FC65D61}" srcOrd="0" destOrd="0" parTransId="{08441DFB-0062-4047-BFA5-6111CD6E7D53}" sibTransId="{848F6D6A-BD16-4343-8579-F8BCBF71A1A4}"/>
    <dgm:cxn modelId="{507C0DAE-C34A-48F4-BCA0-335CEB519D2B}" type="presOf" srcId="{DC802718-6B16-4E1D-8B95-404DDE6AAB26}" destId="{DBE5A02E-3F8D-461B-86E4-BFD986E79606}" srcOrd="0" destOrd="0" presId="urn:microsoft.com/office/officeart/2005/8/layout/hierarchy1"/>
    <dgm:cxn modelId="{84402545-C8B2-4F0D-8F82-31289CA6DE37}" type="presOf" srcId="{E6E7C217-D752-43F7-9164-9FEE6FC65D61}" destId="{C87FDC64-F67F-4645-BFAA-BA6BA2719F7E}" srcOrd="0" destOrd="0" presId="urn:microsoft.com/office/officeart/2005/8/layout/hierarchy1"/>
    <dgm:cxn modelId="{239648C1-9ED5-4D4E-8C7F-F8AE8FC4758B}" type="presParOf" srcId="{7A124881-3476-40B2-8EFD-186A0DE2085F}" destId="{27CD9E28-FC88-424F-B63E-590B6C6056EA}" srcOrd="0" destOrd="0" presId="urn:microsoft.com/office/officeart/2005/8/layout/hierarchy1"/>
    <dgm:cxn modelId="{27C39525-96B9-4E46-B470-165CB336EC94}" type="presParOf" srcId="{27CD9E28-FC88-424F-B63E-590B6C6056EA}" destId="{3C3A7710-CDC7-4CCC-886D-FC1301C7BE58}" srcOrd="0" destOrd="0" presId="urn:microsoft.com/office/officeart/2005/8/layout/hierarchy1"/>
    <dgm:cxn modelId="{4BDD4162-A96C-493E-8EAA-6DCCBF57478E}" type="presParOf" srcId="{3C3A7710-CDC7-4CCC-886D-FC1301C7BE58}" destId="{B710AD28-8CA5-4FA3-BA4D-3C6AFA357570}" srcOrd="0" destOrd="0" presId="urn:microsoft.com/office/officeart/2005/8/layout/hierarchy1"/>
    <dgm:cxn modelId="{F056D8F5-DD1C-4BAD-9A2D-49FD05F27E69}" type="presParOf" srcId="{3C3A7710-CDC7-4CCC-886D-FC1301C7BE58}" destId="{002B83D3-1AF1-4E3A-8184-6E21B0A2B188}" srcOrd="1" destOrd="0" presId="urn:microsoft.com/office/officeart/2005/8/layout/hierarchy1"/>
    <dgm:cxn modelId="{98CBED6C-93A7-4D3F-AE8D-31184321CD03}" type="presParOf" srcId="{27CD9E28-FC88-424F-B63E-590B6C6056EA}" destId="{A1B0348F-FD14-4617-A75B-6DFD6DFF0EB5}" srcOrd="1" destOrd="0" presId="urn:microsoft.com/office/officeart/2005/8/layout/hierarchy1"/>
    <dgm:cxn modelId="{9C8864E8-80F5-4AF9-9329-25922BB36051}" type="presParOf" srcId="{A1B0348F-FD14-4617-A75B-6DFD6DFF0EB5}" destId="{57CBAAA9-3030-45B4-8482-39C6EED79EF2}" srcOrd="0" destOrd="0" presId="urn:microsoft.com/office/officeart/2005/8/layout/hierarchy1"/>
    <dgm:cxn modelId="{1D64D6ED-2CBE-4599-88C0-596F8DB3CF3E}" type="presParOf" srcId="{A1B0348F-FD14-4617-A75B-6DFD6DFF0EB5}" destId="{D4B34005-29D4-4661-877C-CB9135E036D5}" srcOrd="1" destOrd="0" presId="urn:microsoft.com/office/officeart/2005/8/layout/hierarchy1"/>
    <dgm:cxn modelId="{690BFBBC-6794-4468-967E-8BF9B146CECE}" type="presParOf" srcId="{D4B34005-29D4-4661-877C-CB9135E036D5}" destId="{1C5EC371-0A5E-42CC-A33A-131DD0D76C35}" srcOrd="0" destOrd="0" presId="urn:microsoft.com/office/officeart/2005/8/layout/hierarchy1"/>
    <dgm:cxn modelId="{1865F67B-5C04-4632-8900-FB72D0276AEA}" type="presParOf" srcId="{1C5EC371-0A5E-42CC-A33A-131DD0D76C35}" destId="{2133C45F-BFA1-4914-BC1F-3BE5EDC9A1D1}" srcOrd="0" destOrd="0" presId="urn:microsoft.com/office/officeart/2005/8/layout/hierarchy1"/>
    <dgm:cxn modelId="{6306DCEB-1D83-4260-ADBF-EE9756342F61}" type="presParOf" srcId="{1C5EC371-0A5E-42CC-A33A-131DD0D76C35}" destId="{50830D63-90C3-4AA9-84E5-D8D1BF9C3A61}" srcOrd="1" destOrd="0" presId="urn:microsoft.com/office/officeart/2005/8/layout/hierarchy1"/>
    <dgm:cxn modelId="{D08005C6-DA82-4CE1-AC4A-178F2793A8F3}" type="presParOf" srcId="{D4B34005-29D4-4661-877C-CB9135E036D5}" destId="{EB5AC2C0-0062-4DA8-AE5C-C8100E5F5509}" srcOrd="1" destOrd="0" presId="urn:microsoft.com/office/officeart/2005/8/layout/hierarchy1"/>
    <dgm:cxn modelId="{0F0261A4-8C2D-474F-8A74-53AEE0FB0D10}" type="presParOf" srcId="{EB5AC2C0-0062-4DA8-AE5C-C8100E5F5509}" destId="{40A15B25-16FD-4A14-933D-46BA08E26E8C}" srcOrd="0" destOrd="0" presId="urn:microsoft.com/office/officeart/2005/8/layout/hierarchy1"/>
    <dgm:cxn modelId="{6E3E4BAC-0909-4255-9462-C846DD4C0EB1}" type="presParOf" srcId="{EB5AC2C0-0062-4DA8-AE5C-C8100E5F5509}" destId="{A1AC3CC8-95DC-45F4-AA06-2A2F8BA279BF}" srcOrd="1" destOrd="0" presId="urn:microsoft.com/office/officeart/2005/8/layout/hierarchy1"/>
    <dgm:cxn modelId="{2FFB3752-FE44-424C-9246-F56700F966C3}" type="presParOf" srcId="{A1AC3CC8-95DC-45F4-AA06-2A2F8BA279BF}" destId="{6E2F49C1-AB66-4BD8-B2F7-357B87142722}" srcOrd="0" destOrd="0" presId="urn:microsoft.com/office/officeart/2005/8/layout/hierarchy1"/>
    <dgm:cxn modelId="{DD49F9FD-4B26-4463-B9DD-D1813105AC92}" type="presParOf" srcId="{6E2F49C1-AB66-4BD8-B2F7-357B87142722}" destId="{FB1358BE-7088-41F2-838C-C59C7F1501F7}" srcOrd="0" destOrd="0" presId="urn:microsoft.com/office/officeart/2005/8/layout/hierarchy1"/>
    <dgm:cxn modelId="{AD21B7DF-0BF9-4A8A-BF8B-123C4B97273C}" type="presParOf" srcId="{6E2F49C1-AB66-4BD8-B2F7-357B87142722}" destId="{DBE5A02E-3F8D-461B-86E4-BFD986E79606}" srcOrd="1" destOrd="0" presId="urn:microsoft.com/office/officeart/2005/8/layout/hierarchy1"/>
    <dgm:cxn modelId="{A84F88A8-5382-4CE2-8AC0-00144FD771B6}" type="presParOf" srcId="{A1AC3CC8-95DC-45F4-AA06-2A2F8BA279BF}" destId="{E782C21E-17C8-4285-868D-467A404AF0D2}" srcOrd="1" destOrd="0" presId="urn:microsoft.com/office/officeart/2005/8/layout/hierarchy1"/>
    <dgm:cxn modelId="{4F6E83B2-6484-4FC2-B59F-6793F9B8C39D}" type="presParOf" srcId="{A1B0348F-FD14-4617-A75B-6DFD6DFF0EB5}" destId="{23504DDB-2192-42AF-91BB-162A490B9DFB}" srcOrd="2" destOrd="0" presId="urn:microsoft.com/office/officeart/2005/8/layout/hierarchy1"/>
    <dgm:cxn modelId="{29E51D6E-8B67-404F-8921-1DF5C8D1F418}" type="presParOf" srcId="{A1B0348F-FD14-4617-A75B-6DFD6DFF0EB5}" destId="{E6D3EF87-6F2A-42A0-98FB-1CECF1FDE768}" srcOrd="3" destOrd="0" presId="urn:microsoft.com/office/officeart/2005/8/layout/hierarchy1"/>
    <dgm:cxn modelId="{5C3A21E3-D5FE-4098-9275-2CAB6F44A497}" type="presParOf" srcId="{E6D3EF87-6F2A-42A0-98FB-1CECF1FDE768}" destId="{642D594D-49BF-490B-9D77-8685B342804D}" srcOrd="0" destOrd="0" presId="urn:microsoft.com/office/officeart/2005/8/layout/hierarchy1"/>
    <dgm:cxn modelId="{03AE8349-65AA-4E70-8510-CE1C91EABAF3}" type="presParOf" srcId="{642D594D-49BF-490B-9D77-8685B342804D}" destId="{2C3C8234-4D6D-4EEE-89DB-AEBF2CB12366}" srcOrd="0" destOrd="0" presId="urn:microsoft.com/office/officeart/2005/8/layout/hierarchy1"/>
    <dgm:cxn modelId="{B7E902EC-13DA-4E48-A84F-60F16BAB3836}" type="presParOf" srcId="{642D594D-49BF-490B-9D77-8685B342804D}" destId="{E9ED0044-E5A1-43E0-8060-C968B2840E7F}" srcOrd="1" destOrd="0" presId="urn:microsoft.com/office/officeart/2005/8/layout/hierarchy1"/>
    <dgm:cxn modelId="{DBC0DD28-DDB0-4EA2-82FE-4004716A562D}" type="presParOf" srcId="{E6D3EF87-6F2A-42A0-98FB-1CECF1FDE768}" destId="{ADFA95A4-2980-4711-A0E4-914642A79A4B}" srcOrd="1" destOrd="0" presId="urn:microsoft.com/office/officeart/2005/8/layout/hierarchy1"/>
    <dgm:cxn modelId="{06B40D07-29D2-4BE1-9154-20EF817441AF}" type="presParOf" srcId="{ADFA95A4-2980-4711-A0E4-914642A79A4B}" destId="{48709239-628C-4A76-A208-43405CD713DF}" srcOrd="0" destOrd="0" presId="urn:microsoft.com/office/officeart/2005/8/layout/hierarchy1"/>
    <dgm:cxn modelId="{31F9ADDD-55DF-4C5B-B93D-A5D2A51ADAB0}" type="presParOf" srcId="{ADFA95A4-2980-4711-A0E4-914642A79A4B}" destId="{20575F18-971E-43DC-9488-4C80E46C7E45}" srcOrd="1" destOrd="0" presId="urn:microsoft.com/office/officeart/2005/8/layout/hierarchy1"/>
    <dgm:cxn modelId="{B2A1B4A1-9898-47DA-89C0-5C90A9AA3CC4}" type="presParOf" srcId="{20575F18-971E-43DC-9488-4C80E46C7E45}" destId="{2C1CA894-30E0-4DB4-92EA-022B9D89DD88}" srcOrd="0" destOrd="0" presId="urn:microsoft.com/office/officeart/2005/8/layout/hierarchy1"/>
    <dgm:cxn modelId="{7293C271-A6E6-49D3-83C2-94C218944334}" type="presParOf" srcId="{2C1CA894-30E0-4DB4-92EA-022B9D89DD88}" destId="{D1CBDF3C-934F-43E6-BC6D-782F79E34953}" srcOrd="0" destOrd="0" presId="urn:microsoft.com/office/officeart/2005/8/layout/hierarchy1"/>
    <dgm:cxn modelId="{D0D00CFE-35B7-44F0-99B0-9DEBCAFBA301}" type="presParOf" srcId="{2C1CA894-30E0-4DB4-92EA-022B9D89DD88}" destId="{C87FDC64-F67F-4645-BFAA-BA6BA2719F7E}" srcOrd="1" destOrd="0" presId="urn:microsoft.com/office/officeart/2005/8/layout/hierarchy1"/>
    <dgm:cxn modelId="{FC3F141C-C25D-4833-865E-9768BD01E8B8}" type="presParOf" srcId="{20575F18-971E-43DC-9488-4C80E46C7E45}" destId="{790CF2F8-75F7-4F5E-88D5-5721D95B23E3}" srcOrd="1" destOrd="0" presId="urn:microsoft.com/office/officeart/2005/8/layout/hierarchy1"/>
    <dgm:cxn modelId="{97BED7D1-8743-4857-BEE5-CB0B38A2C204}" type="presParOf" srcId="{A1B0348F-FD14-4617-A75B-6DFD6DFF0EB5}" destId="{1C0C0535-D3D2-41E9-9725-B4A1123A192C}" srcOrd="4" destOrd="0" presId="urn:microsoft.com/office/officeart/2005/8/layout/hierarchy1"/>
    <dgm:cxn modelId="{4128B2AB-D140-41E6-ADC6-B9021ED99A40}" type="presParOf" srcId="{A1B0348F-FD14-4617-A75B-6DFD6DFF0EB5}" destId="{4ECF3CC7-A731-4E16-A501-18486738AAED}" srcOrd="5" destOrd="0" presId="urn:microsoft.com/office/officeart/2005/8/layout/hierarchy1"/>
    <dgm:cxn modelId="{9821F921-9E71-4E57-A7A1-C1B949C87BD4}" type="presParOf" srcId="{4ECF3CC7-A731-4E16-A501-18486738AAED}" destId="{F662DA31-4654-4707-87C9-0CEAD20F22CB}" srcOrd="0" destOrd="0" presId="urn:microsoft.com/office/officeart/2005/8/layout/hierarchy1"/>
    <dgm:cxn modelId="{6B73F506-12FE-40F6-905A-D6C48670EA1B}" type="presParOf" srcId="{F662DA31-4654-4707-87C9-0CEAD20F22CB}" destId="{719519BC-354E-4100-A0F2-43151A11B134}" srcOrd="0" destOrd="0" presId="urn:microsoft.com/office/officeart/2005/8/layout/hierarchy1"/>
    <dgm:cxn modelId="{18301DC5-AFA6-4368-98AB-28E7B0174C5B}" type="presParOf" srcId="{F662DA31-4654-4707-87C9-0CEAD20F22CB}" destId="{2DC04A6E-1DA6-432D-98F5-5C666C29B9B7}" srcOrd="1" destOrd="0" presId="urn:microsoft.com/office/officeart/2005/8/layout/hierarchy1"/>
    <dgm:cxn modelId="{84263CDD-CF70-4B2D-BCD6-146D6B376F14}" type="presParOf" srcId="{4ECF3CC7-A731-4E16-A501-18486738AAED}" destId="{39C37F9D-C668-415E-B5B9-BC8EBCB741CF}" srcOrd="1" destOrd="0" presId="urn:microsoft.com/office/officeart/2005/8/layout/hierarchy1"/>
    <dgm:cxn modelId="{E6606118-DB36-4198-8787-C0DA9D72E690}" type="presParOf" srcId="{39C37F9D-C668-415E-B5B9-BC8EBCB741CF}" destId="{5C161142-F06D-4840-ABE5-A3344DE953C2}" srcOrd="0" destOrd="0" presId="urn:microsoft.com/office/officeart/2005/8/layout/hierarchy1"/>
    <dgm:cxn modelId="{8D78215D-BD8D-4161-995A-07AF3F23D35B}" type="presParOf" srcId="{39C37F9D-C668-415E-B5B9-BC8EBCB741CF}" destId="{B3D5AB0B-77E8-4ADC-800E-EC1E206374F5}" srcOrd="1" destOrd="0" presId="urn:microsoft.com/office/officeart/2005/8/layout/hierarchy1"/>
    <dgm:cxn modelId="{D01F8732-0781-4B93-B302-A58DF7125CE0}" type="presParOf" srcId="{B3D5AB0B-77E8-4ADC-800E-EC1E206374F5}" destId="{5B851FA7-ADD3-4626-8AFE-C55426C94C7F}" srcOrd="0" destOrd="0" presId="urn:microsoft.com/office/officeart/2005/8/layout/hierarchy1"/>
    <dgm:cxn modelId="{7899AD9C-5D30-492E-9EBF-168755100498}" type="presParOf" srcId="{5B851FA7-ADD3-4626-8AFE-C55426C94C7F}" destId="{169CB592-1380-4B22-A38D-940AA16248F8}" srcOrd="0" destOrd="0" presId="urn:microsoft.com/office/officeart/2005/8/layout/hierarchy1"/>
    <dgm:cxn modelId="{61D8DB24-045E-4765-B0FE-4D7612B8E778}" type="presParOf" srcId="{5B851FA7-ADD3-4626-8AFE-C55426C94C7F}" destId="{AA94391D-7156-4642-AA1A-2008CD8BE3A1}" srcOrd="1" destOrd="0" presId="urn:microsoft.com/office/officeart/2005/8/layout/hierarchy1"/>
    <dgm:cxn modelId="{D02DDDC0-E97E-4596-B5A0-7F075227BA93}" type="presParOf" srcId="{B3D5AB0B-77E8-4ADC-800E-EC1E206374F5}" destId="{249E764B-77B2-4635-A742-CD95C83CB546}" srcOrd="1" destOrd="0" presId="urn:microsoft.com/office/officeart/2005/8/layout/hierarchy1"/>
  </dgm:cxnLst>
  <dgm:bg>
    <a:solidFill>
      <a:schemeClr val="accent6">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88794-6A63-4D31-AF3B-AD0FE8201DB4}">
      <dsp:nvSpPr>
        <dsp:cNvPr id="0" name=""/>
        <dsp:cNvSpPr/>
      </dsp:nvSpPr>
      <dsp:spPr>
        <a:xfrm>
          <a:off x="8160570" y="3465929"/>
          <a:ext cx="91440" cy="347095"/>
        </a:xfrm>
        <a:custGeom>
          <a:avLst/>
          <a:gdLst/>
          <a:ahLst/>
          <a:cxnLst/>
          <a:rect l="0" t="0" r="0" b="0"/>
          <a:pathLst>
            <a:path>
              <a:moveTo>
                <a:pt x="45720" y="0"/>
              </a:moveTo>
              <a:lnTo>
                <a:pt x="45720" y="347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3FD614-567A-4AE8-9AA5-29BBCDAD04F7}">
      <dsp:nvSpPr>
        <dsp:cNvPr id="0" name=""/>
        <dsp:cNvSpPr/>
      </dsp:nvSpPr>
      <dsp:spPr>
        <a:xfrm>
          <a:off x="4505697" y="2016923"/>
          <a:ext cx="3700593" cy="347095"/>
        </a:xfrm>
        <a:custGeom>
          <a:avLst/>
          <a:gdLst/>
          <a:ahLst/>
          <a:cxnLst/>
          <a:rect l="0" t="0" r="0" b="0"/>
          <a:pathLst>
            <a:path>
              <a:moveTo>
                <a:pt x="0" y="0"/>
              </a:moveTo>
              <a:lnTo>
                <a:pt x="0" y="236535"/>
              </a:lnTo>
              <a:lnTo>
                <a:pt x="3700593" y="236535"/>
              </a:lnTo>
              <a:lnTo>
                <a:pt x="3700593" y="347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CECDA-7E88-46F0-926E-8A414A25C03D}">
      <dsp:nvSpPr>
        <dsp:cNvPr id="0" name=""/>
        <dsp:cNvSpPr/>
      </dsp:nvSpPr>
      <dsp:spPr>
        <a:xfrm>
          <a:off x="4505697" y="2016923"/>
          <a:ext cx="2040181" cy="347095"/>
        </a:xfrm>
        <a:custGeom>
          <a:avLst/>
          <a:gdLst/>
          <a:ahLst/>
          <a:cxnLst/>
          <a:rect l="0" t="0" r="0" b="0"/>
          <a:pathLst>
            <a:path>
              <a:moveTo>
                <a:pt x="0" y="0"/>
              </a:moveTo>
              <a:lnTo>
                <a:pt x="0" y="236535"/>
              </a:lnTo>
              <a:lnTo>
                <a:pt x="2040181" y="236535"/>
              </a:lnTo>
              <a:lnTo>
                <a:pt x="2040181" y="347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ABD0FD-6B41-4726-8E85-549A4B8192C5}">
      <dsp:nvSpPr>
        <dsp:cNvPr id="0" name=""/>
        <dsp:cNvSpPr/>
      </dsp:nvSpPr>
      <dsp:spPr>
        <a:xfrm>
          <a:off x="4505697" y="2016923"/>
          <a:ext cx="581517" cy="347095"/>
        </a:xfrm>
        <a:custGeom>
          <a:avLst/>
          <a:gdLst/>
          <a:ahLst/>
          <a:cxnLst/>
          <a:rect l="0" t="0" r="0" b="0"/>
          <a:pathLst>
            <a:path>
              <a:moveTo>
                <a:pt x="0" y="0"/>
              </a:moveTo>
              <a:lnTo>
                <a:pt x="0" y="236535"/>
              </a:lnTo>
              <a:lnTo>
                <a:pt x="581517" y="236535"/>
              </a:lnTo>
              <a:lnTo>
                <a:pt x="581517" y="347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8B923-B44C-48F8-9525-81C78295D67C}">
      <dsp:nvSpPr>
        <dsp:cNvPr id="0" name=""/>
        <dsp:cNvSpPr/>
      </dsp:nvSpPr>
      <dsp:spPr>
        <a:xfrm>
          <a:off x="3582829" y="3465929"/>
          <a:ext cx="91440" cy="347095"/>
        </a:xfrm>
        <a:custGeom>
          <a:avLst/>
          <a:gdLst/>
          <a:ahLst/>
          <a:cxnLst/>
          <a:rect l="0" t="0" r="0" b="0"/>
          <a:pathLst>
            <a:path>
              <a:moveTo>
                <a:pt x="45720" y="0"/>
              </a:moveTo>
              <a:lnTo>
                <a:pt x="45720" y="3470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27318E-FC2E-467D-A318-1B38839BA1E9}">
      <dsp:nvSpPr>
        <dsp:cNvPr id="0" name=""/>
        <dsp:cNvSpPr/>
      </dsp:nvSpPr>
      <dsp:spPr>
        <a:xfrm>
          <a:off x="3628549" y="2016923"/>
          <a:ext cx="877147" cy="347095"/>
        </a:xfrm>
        <a:custGeom>
          <a:avLst/>
          <a:gdLst/>
          <a:ahLst/>
          <a:cxnLst/>
          <a:rect l="0" t="0" r="0" b="0"/>
          <a:pathLst>
            <a:path>
              <a:moveTo>
                <a:pt x="877147" y="0"/>
              </a:moveTo>
              <a:lnTo>
                <a:pt x="877147" y="236535"/>
              </a:lnTo>
              <a:lnTo>
                <a:pt x="0" y="236535"/>
              </a:lnTo>
              <a:lnTo>
                <a:pt x="0" y="347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14239-D4D0-4BD4-8447-58C8857CE835}">
      <dsp:nvSpPr>
        <dsp:cNvPr id="0" name=""/>
        <dsp:cNvSpPr/>
      </dsp:nvSpPr>
      <dsp:spPr>
        <a:xfrm>
          <a:off x="2169885" y="2016923"/>
          <a:ext cx="2335811" cy="347095"/>
        </a:xfrm>
        <a:custGeom>
          <a:avLst/>
          <a:gdLst/>
          <a:ahLst/>
          <a:cxnLst/>
          <a:rect l="0" t="0" r="0" b="0"/>
          <a:pathLst>
            <a:path>
              <a:moveTo>
                <a:pt x="2335811" y="0"/>
              </a:moveTo>
              <a:lnTo>
                <a:pt x="2335811" y="236535"/>
              </a:lnTo>
              <a:lnTo>
                <a:pt x="0" y="236535"/>
              </a:lnTo>
              <a:lnTo>
                <a:pt x="0" y="347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5EE1F1-9C9E-4F38-9814-521684F85529}">
      <dsp:nvSpPr>
        <dsp:cNvPr id="0" name=""/>
        <dsp:cNvSpPr/>
      </dsp:nvSpPr>
      <dsp:spPr>
        <a:xfrm>
          <a:off x="657288" y="2016923"/>
          <a:ext cx="3848408" cy="347095"/>
        </a:xfrm>
        <a:custGeom>
          <a:avLst/>
          <a:gdLst/>
          <a:ahLst/>
          <a:cxnLst/>
          <a:rect l="0" t="0" r="0" b="0"/>
          <a:pathLst>
            <a:path>
              <a:moveTo>
                <a:pt x="3848408" y="0"/>
              </a:moveTo>
              <a:lnTo>
                <a:pt x="3848408" y="236535"/>
              </a:lnTo>
              <a:lnTo>
                <a:pt x="0" y="236535"/>
              </a:lnTo>
              <a:lnTo>
                <a:pt x="0" y="3470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9E0235-CBA5-42F7-AF0C-2B26FD8B130D}">
      <dsp:nvSpPr>
        <dsp:cNvPr id="0" name=""/>
        <dsp:cNvSpPr/>
      </dsp:nvSpPr>
      <dsp:spPr>
        <a:xfrm>
          <a:off x="2483767" y="1156052"/>
          <a:ext cx="4043859" cy="8608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C5E43-E8CA-4545-B37A-6E7206EEE48F}">
      <dsp:nvSpPr>
        <dsp:cNvPr id="0" name=""/>
        <dsp:cNvSpPr/>
      </dsp:nvSpPr>
      <dsp:spPr>
        <a:xfrm>
          <a:off x="2616373" y="1282027"/>
          <a:ext cx="4043859" cy="860871"/>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T.C İNKILAP TARİHİ VE ATATÜRKÇÜLÜK</a:t>
          </a:r>
          <a:endParaRPr lang="tr-TR" sz="1800" b="1" kern="1200" dirty="0"/>
        </a:p>
      </dsp:txBody>
      <dsp:txXfrm>
        <a:off x="2641587" y="1307241"/>
        <a:ext cx="3993431" cy="810443"/>
      </dsp:txXfrm>
    </dsp:sp>
    <dsp:sp modelId="{EABD79DC-1A34-4DF0-A97A-C87A4857B311}">
      <dsp:nvSpPr>
        <dsp:cNvPr id="0" name=""/>
        <dsp:cNvSpPr/>
      </dsp:nvSpPr>
      <dsp:spPr>
        <a:xfrm>
          <a:off x="6630" y="2364019"/>
          <a:ext cx="1301316" cy="110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C76B0-9037-4671-BFA2-9915571A319F}">
      <dsp:nvSpPr>
        <dsp:cNvPr id="0" name=""/>
        <dsp:cNvSpPr/>
      </dsp:nvSpPr>
      <dsp:spPr>
        <a:xfrm>
          <a:off x="139236" y="2489994"/>
          <a:ext cx="1301316" cy="1101910"/>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ATATÜRK’ÜN HAYATI</a:t>
          </a:r>
          <a:endParaRPr lang="tr-TR" sz="1400" kern="1200" dirty="0"/>
        </a:p>
      </dsp:txBody>
      <dsp:txXfrm>
        <a:off x="171510" y="2522268"/>
        <a:ext cx="1236768" cy="1037362"/>
      </dsp:txXfrm>
    </dsp:sp>
    <dsp:sp modelId="{D762AD30-6D07-42AB-94EA-7BE07CEBB462}">
      <dsp:nvSpPr>
        <dsp:cNvPr id="0" name=""/>
        <dsp:cNvSpPr/>
      </dsp:nvSpPr>
      <dsp:spPr>
        <a:xfrm>
          <a:off x="1573158" y="2364019"/>
          <a:ext cx="1193452" cy="110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9FA096-1449-4CAD-A2EA-41FD8A70AD94}">
      <dsp:nvSpPr>
        <dsp:cNvPr id="0" name=""/>
        <dsp:cNvSpPr/>
      </dsp:nvSpPr>
      <dsp:spPr>
        <a:xfrm>
          <a:off x="1705764" y="2489994"/>
          <a:ext cx="1193452" cy="1101910"/>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kern="1200" dirty="0" smtClean="0"/>
        </a:p>
        <a:p>
          <a:pPr lvl="0" algn="ctr" defTabSz="622300">
            <a:lnSpc>
              <a:spcPct val="90000"/>
            </a:lnSpc>
            <a:spcBef>
              <a:spcPct val="0"/>
            </a:spcBef>
            <a:spcAft>
              <a:spcPct val="35000"/>
            </a:spcAft>
          </a:pPr>
          <a:r>
            <a:rPr lang="tr-TR" sz="1400" kern="1200" dirty="0" smtClean="0"/>
            <a:t>KURTULUŞ SAVAŞI HAZIRLIK DÖNEMİ</a:t>
          </a:r>
        </a:p>
        <a:p>
          <a:pPr lvl="0" algn="ctr" defTabSz="622300">
            <a:lnSpc>
              <a:spcPct val="90000"/>
            </a:lnSpc>
            <a:spcBef>
              <a:spcPct val="0"/>
            </a:spcBef>
            <a:spcAft>
              <a:spcPct val="35000"/>
            </a:spcAft>
          </a:pPr>
          <a:endParaRPr lang="tr-TR" sz="1400" kern="1200" dirty="0"/>
        </a:p>
      </dsp:txBody>
      <dsp:txXfrm>
        <a:off x="1738038" y="2522268"/>
        <a:ext cx="1128904" cy="1037362"/>
      </dsp:txXfrm>
    </dsp:sp>
    <dsp:sp modelId="{1033F267-95A2-47CE-82A5-3277B040AF47}">
      <dsp:nvSpPr>
        <dsp:cNvPr id="0" name=""/>
        <dsp:cNvSpPr/>
      </dsp:nvSpPr>
      <dsp:spPr>
        <a:xfrm>
          <a:off x="3031823" y="2364019"/>
          <a:ext cx="1193452" cy="110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3F9AEB-1104-4DA0-8A58-AB1894293E3A}">
      <dsp:nvSpPr>
        <dsp:cNvPr id="0" name=""/>
        <dsp:cNvSpPr/>
      </dsp:nvSpPr>
      <dsp:spPr>
        <a:xfrm>
          <a:off x="3164429" y="2489994"/>
          <a:ext cx="1193452" cy="1101910"/>
        </a:xfrm>
        <a:prstGeom prst="roundRect">
          <a:avLst>
            <a:gd name="adj" fmla="val 10000"/>
          </a:avLst>
        </a:prstGeom>
        <a:solidFill>
          <a:srgbClr val="FFCC9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KURTULUŞ SAVAŞI’NDA CEPHELER</a:t>
          </a:r>
          <a:endParaRPr lang="tr-TR" sz="1400" kern="1200" dirty="0"/>
        </a:p>
      </dsp:txBody>
      <dsp:txXfrm>
        <a:off x="3196703" y="2522268"/>
        <a:ext cx="1128904" cy="1037362"/>
      </dsp:txXfrm>
    </dsp:sp>
    <dsp:sp modelId="{B507374C-CD6A-4C60-9D01-15DB38AA609D}">
      <dsp:nvSpPr>
        <dsp:cNvPr id="0" name=""/>
        <dsp:cNvSpPr/>
      </dsp:nvSpPr>
      <dsp:spPr>
        <a:xfrm>
          <a:off x="3031823" y="3813025"/>
          <a:ext cx="1193452" cy="1377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D48B99-C026-4E5F-A107-2057C3E84A16}">
      <dsp:nvSpPr>
        <dsp:cNvPr id="0" name=""/>
        <dsp:cNvSpPr/>
      </dsp:nvSpPr>
      <dsp:spPr>
        <a:xfrm>
          <a:off x="3164429" y="3939001"/>
          <a:ext cx="1193452" cy="1377393"/>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1-Doğu Cephesi</a:t>
          </a:r>
        </a:p>
        <a:p>
          <a:pPr lvl="0" algn="ctr" defTabSz="622300">
            <a:lnSpc>
              <a:spcPct val="90000"/>
            </a:lnSpc>
            <a:spcBef>
              <a:spcPct val="0"/>
            </a:spcBef>
            <a:spcAft>
              <a:spcPct val="35000"/>
            </a:spcAft>
          </a:pPr>
          <a:r>
            <a:rPr lang="tr-TR" sz="1400" kern="1200" dirty="0" smtClean="0"/>
            <a:t>2-Güney Cephesi</a:t>
          </a:r>
        </a:p>
        <a:p>
          <a:pPr lvl="0" algn="ctr" defTabSz="622300">
            <a:lnSpc>
              <a:spcPct val="90000"/>
            </a:lnSpc>
            <a:spcBef>
              <a:spcPct val="0"/>
            </a:spcBef>
            <a:spcAft>
              <a:spcPct val="35000"/>
            </a:spcAft>
          </a:pPr>
          <a:r>
            <a:rPr lang="tr-TR" sz="1400" kern="1200" dirty="0" smtClean="0"/>
            <a:t>3-Batı Cephesi</a:t>
          </a:r>
          <a:endParaRPr lang="tr-TR" sz="1400" kern="1200" dirty="0"/>
        </a:p>
      </dsp:txBody>
      <dsp:txXfrm>
        <a:off x="3199384" y="3973956"/>
        <a:ext cx="1123542" cy="1307483"/>
      </dsp:txXfrm>
    </dsp:sp>
    <dsp:sp modelId="{D21C4E7E-52F0-4EE2-8DF7-D77A8CDE9D14}">
      <dsp:nvSpPr>
        <dsp:cNvPr id="0" name=""/>
        <dsp:cNvSpPr/>
      </dsp:nvSpPr>
      <dsp:spPr>
        <a:xfrm>
          <a:off x="4490487" y="2364019"/>
          <a:ext cx="1193452" cy="110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F1A40-E6AF-4F8F-A057-F6E12AC60B83}">
      <dsp:nvSpPr>
        <dsp:cNvPr id="0" name=""/>
        <dsp:cNvSpPr/>
      </dsp:nvSpPr>
      <dsp:spPr>
        <a:xfrm>
          <a:off x="4623093" y="2489994"/>
          <a:ext cx="1193452" cy="1101910"/>
        </a:xfrm>
        <a:prstGeom prst="roundRect">
          <a:avLst>
            <a:gd name="adj" fmla="val 10000"/>
          </a:avLst>
        </a:prstGeom>
        <a:solidFill>
          <a:srgbClr val="FF99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TÜRK INKILABI</a:t>
          </a:r>
          <a:endParaRPr lang="tr-TR" sz="1400" kern="1200" dirty="0"/>
        </a:p>
      </dsp:txBody>
      <dsp:txXfrm>
        <a:off x="4655367" y="2522268"/>
        <a:ext cx="1128904" cy="1037362"/>
      </dsp:txXfrm>
    </dsp:sp>
    <dsp:sp modelId="{2BB44B52-C9E4-4C80-B4D3-7948BCB32BBA}">
      <dsp:nvSpPr>
        <dsp:cNvPr id="0" name=""/>
        <dsp:cNvSpPr/>
      </dsp:nvSpPr>
      <dsp:spPr>
        <a:xfrm>
          <a:off x="5949152" y="2364019"/>
          <a:ext cx="1193452" cy="110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66B5F-0EBE-45F7-857A-E800EE229E04}">
      <dsp:nvSpPr>
        <dsp:cNvPr id="0" name=""/>
        <dsp:cNvSpPr/>
      </dsp:nvSpPr>
      <dsp:spPr>
        <a:xfrm>
          <a:off x="6081758" y="2489994"/>
          <a:ext cx="1193452" cy="1101910"/>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ATATÜRK DEVRİ DIŞ POLİTİKASI</a:t>
          </a:r>
          <a:endParaRPr lang="tr-TR" sz="1400" kern="1200" dirty="0"/>
        </a:p>
      </dsp:txBody>
      <dsp:txXfrm>
        <a:off x="6114032" y="2522268"/>
        <a:ext cx="1128904" cy="1037362"/>
      </dsp:txXfrm>
    </dsp:sp>
    <dsp:sp modelId="{E195F289-D170-4915-BA44-C3CDF6551D18}">
      <dsp:nvSpPr>
        <dsp:cNvPr id="0" name=""/>
        <dsp:cNvSpPr/>
      </dsp:nvSpPr>
      <dsp:spPr>
        <a:xfrm>
          <a:off x="7407816" y="2364019"/>
          <a:ext cx="1596947" cy="1101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E666F-A0B9-45D2-9795-3EC590459EE2}">
      <dsp:nvSpPr>
        <dsp:cNvPr id="0" name=""/>
        <dsp:cNvSpPr/>
      </dsp:nvSpPr>
      <dsp:spPr>
        <a:xfrm>
          <a:off x="7540422" y="2489994"/>
          <a:ext cx="1596947" cy="1101910"/>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ATATÜRKÇÜLÜK VE ATATÜRK İLKELERİ</a:t>
          </a:r>
          <a:endParaRPr lang="tr-TR" sz="1400" kern="1200" dirty="0"/>
        </a:p>
      </dsp:txBody>
      <dsp:txXfrm>
        <a:off x="7572696" y="2522268"/>
        <a:ext cx="1532399" cy="1037362"/>
      </dsp:txXfrm>
    </dsp:sp>
    <dsp:sp modelId="{35E59C22-4BDD-4B98-8E10-92241386F56F}">
      <dsp:nvSpPr>
        <dsp:cNvPr id="0" name=""/>
        <dsp:cNvSpPr/>
      </dsp:nvSpPr>
      <dsp:spPr>
        <a:xfrm>
          <a:off x="7523927" y="3813025"/>
          <a:ext cx="1364725" cy="1762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AF6DC-9A0E-48F6-ADCF-D9115AEEBA35}">
      <dsp:nvSpPr>
        <dsp:cNvPr id="0" name=""/>
        <dsp:cNvSpPr/>
      </dsp:nvSpPr>
      <dsp:spPr>
        <a:xfrm>
          <a:off x="7656533" y="3939001"/>
          <a:ext cx="1364725" cy="1762946"/>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t>1-Cumhuriyetçilik</a:t>
          </a:r>
        </a:p>
        <a:p>
          <a:pPr lvl="0" algn="ctr" defTabSz="577850">
            <a:lnSpc>
              <a:spcPct val="90000"/>
            </a:lnSpc>
            <a:spcBef>
              <a:spcPct val="0"/>
            </a:spcBef>
            <a:spcAft>
              <a:spcPct val="35000"/>
            </a:spcAft>
          </a:pPr>
          <a:r>
            <a:rPr lang="tr-TR" sz="1300" kern="1200" dirty="0" smtClean="0"/>
            <a:t>2-Halkçılık</a:t>
          </a:r>
        </a:p>
        <a:p>
          <a:pPr lvl="0" algn="ctr" defTabSz="577850">
            <a:lnSpc>
              <a:spcPct val="90000"/>
            </a:lnSpc>
            <a:spcBef>
              <a:spcPct val="0"/>
            </a:spcBef>
            <a:spcAft>
              <a:spcPct val="35000"/>
            </a:spcAft>
          </a:pPr>
          <a:r>
            <a:rPr lang="tr-TR" sz="1300" kern="1200" dirty="0" smtClean="0"/>
            <a:t>3-Milliyetçilik</a:t>
          </a:r>
        </a:p>
        <a:p>
          <a:pPr lvl="0" algn="ctr" defTabSz="577850">
            <a:lnSpc>
              <a:spcPct val="90000"/>
            </a:lnSpc>
            <a:spcBef>
              <a:spcPct val="0"/>
            </a:spcBef>
            <a:spcAft>
              <a:spcPct val="35000"/>
            </a:spcAft>
          </a:pPr>
          <a:r>
            <a:rPr lang="tr-TR" sz="1300" kern="1200" dirty="0" smtClean="0"/>
            <a:t>4-Devletçilik</a:t>
          </a:r>
        </a:p>
        <a:p>
          <a:pPr lvl="0" algn="ctr" defTabSz="577850">
            <a:lnSpc>
              <a:spcPct val="90000"/>
            </a:lnSpc>
            <a:spcBef>
              <a:spcPct val="0"/>
            </a:spcBef>
            <a:spcAft>
              <a:spcPct val="35000"/>
            </a:spcAft>
          </a:pPr>
          <a:r>
            <a:rPr lang="tr-TR" sz="1300" kern="1200" dirty="0" smtClean="0"/>
            <a:t>5-İnkılapçılık</a:t>
          </a:r>
        </a:p>
        <a:p>
          <a:pPr lvl="0" algn="ctr" defTabSz="577850">
            <a:lnSpc>
              <a:spcPct val="90000"/>
            </a:lnSpc>
            <a:spcBef>
              <a:spcPct val="0"/>
            </a:spcBef>
            <a:spcAft>
              <a:spcPct val="35000"/>
            </a:spcAft>
          </a:pPr>
          <a:r>
            <a:rPr lang="tr-TR" sz="1300" kern="1200" dirty="0" smtClean="0"/>
            <a:t>6-Laiklik</a:t>
          </a:r>
          <a:endParaRPr lang="tr-TR" sz="1300" kern="1200" dirty="0"/>
        </a:p>
      </dsp:txBody>
      <dsp:txXfrm>
        <a:off x="7696504" y="3978972"/>
        <a:ext cx="1284783" cy="16830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E9739-95F2-4ED4-AEBD-3F87DBEE7C56}">
      <dsp:nvSpPr>
        <dsp:cNvPr id="0" name=""/>
        <dsp:cNvSpPr/>
      </dsp:nvSpPr>
      <dsp:spPr>
        <a:xfrm>
          <a:off x="6836242" y="1773270"/>
          <a:ext cx="91440" cy="503068"/>
        </a:xfrm>
        <a:custGeom>
          <a:avLst/>
          <a:gdLst/>
          <a:ahLst/>
          <a:cxnLst/>
          <a:rect l="0" t="0" r="0" b="0"/>
          <a:pathLst>
            <a:path>
              <a:moveTo>
                <a:pt x="45720" y="0"/>
              </a:moveTo>
              <a:lnTo>
                <a:pt x="45720" y="343370"/>
              </a:lnTo>
              <a:lnTo>
                <a:pt x="47116" y="343370"/>
              </a:lnTo>
              <a:lnTo>
                <a:pt x="47116" y="5030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6F2E6-53E8-44D1-B208-429863DA6ABB}">
      <dsp:nvSpPr>
        <dsp:cNvPr id="0" name=""/>
        <dsp:cNvSpPr/>
      </dsp:nvSpPr>
      <dsp:spPr>
        <a:xfrm>
          <a:off x="4280311" y="666343"/>
          <a:ext cx="2601650" cy="501360"/>
        </a:xfrm>
        <a:custGeom>
          <a:avLst/>
          <a:gdLst/>
          <a:ahLst/>
          <a:cxnLst/>
          <a:rect l="0" t="0" r="0" b="0"/>
          <a:pathLst>
            <a:path>
              <a:moveTo>
                <a:pt x="0" y="0"/>
              </a:moveTo>
              <a:lnTo>
                <a:pt x="0" y="341662"/>
              </a:lnTo>
              <a:lnTo>
                <a:pt x="2601650" y="341662"/>
              </a:lnTo>
              <a:lnTo>
                <a:pt x="2601650" y="5013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2450F-76EB-4E19-9214-BA0636D5C001}">
      <dsp:nvSpPr>
        <dsp:cNvPr id="0" name=""/>
        <dsp:cNvSpPr/>
      </dsp:nvSpPr>
      <dsp:spPr>
        <a:xfrm>
          <a:off x="2260080" y="1746878"/>
          <a:ext cx="1352253" cy="501360"/>
        </a:xfrm>
        <a:custGeom>
          <a:avLst/>
          <a:gdLst/>
          <a:ahLst/>
          <a:cxnLst/>
          <a:rect l="0" t="0" r="0" b="0"/>
          <a:pathLst>
            <a:path>
              <a:moveTo>
                <a:pt x="0" y="0"/>
              </a:moveTo>
              <a:lnTo>
                <a:pt x="0" y="341662"/>
              </a:lnTo>
              <a:lnTo>
                <a:pt x="1352253" y="341662"/>
              </a:lnTo>
              <a:lnTo>
                <a:pt x="1352253" y="5013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A9ED28-B6C8-4271-A3E5-26C09BE71B5F}">
      <dsp:nvSpPr>
        <dsp:cNvPr id="0" name=""/>
        <dsp:cNvSpPr/>
      </dsp:nvSpPr>
      <dsp:spPr>
        <a:xfrm>
          <a:off x="1206601" y="1746878"/>
          <a:ext cx="1053479" cy="501360"/>
        </a:xfrm>
        <a:custGeom>
          <a:avLst/>
          <a:gdLst/>
          <a:ahLst/>
          <a:cxnLst/>
          <a:rect l="0" t="0" r="0" b="0"/>
          <a:pathLst>
            <a:path>
              <a:moveTo>
                <a:pt x="1053479" y="0"/>
              </a:moveTo>
              <a:lnTo>
                <a:pt x="1053479" y="341662"/>
              </a:lnTo>
              <a:lnTo>
                <a:pt x="0" y="341662"/>
              </a:lnTo>
              <a:lnTo>
                <a:pt x="0" y="5013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AB639-BB36-4B6E-8604-91E8809652F2}">
      <dsp:nvSpPr>
        <dsp:cNvPr id="0" name=""/>
        <dsp:cNvSpPr/>
      </dsp:nvSpPr>
      <dsp:spPr>
        <a:xfrm>
          <a:off x="2260080" y="666343"/>
          <a:ext cx="2020230" cy="501360"/>
        </a:xfrm>
        <a:custGeom>
          <a:avLst/>
          <a:gdLst/>
          <a:ahLst/>
          <a:cxnLst/>
          <a:rect l="0" t="0" r="0" b="0"/>
          <a:pathLst>
            <a:path>
              <a:moveTo>
                <a:pt x="2020230" y="0"/>
              </a:moveTo>
              <a:lnTo>
                <a:pt x="2020230" y="341662"/>
              </a:lnTo>
              <a:lnTo>
                <a:pt x="0" y="341662"/>
              </a:lnTo>
              <a:lnTo>
                <a:pt x="0" y="5013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CAF12-16EE-4C18-BB20-2F2A828A52FE}">
      <dsp:nvSpPr>
        <dsp:cNvPr id="0" name=""/>
        <dsp:cNvSpPr/>
      </dsp:nvSpPr>
      <dsp:spPr>
        <a:xfrm>
          <a:off x="2745734" y="1303"/>
          <a:ext cx="3069154" cy="665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A3DA39-9E02-4759-A366-0DC4445221DF}">
      <dsp:nvSpPr>
        <dsp:cNvPr id="0" name=""/>
        <dsp:cNvSpPr/>
      </dsp:nvSpPr>
      <dsp:spPr>
        <a:xfrm>
          <a:off x="2937275" y="183268"/>
          <a:ext cx="3069154" cy="665039"/>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GENELGELER</a:t>
          </a:r>
          <a:endParaRPr lang="tr-TR" sz="2400" b="1" kern="1200" dirty="0"/>
        </a:p>
      </dsp:txBody>
      <dsp:txXfrm>
        <a:off x="2956753" y="202746"/>
        <a:ext cx="3030198" cy="626083"/>
      </dsp:txXfrm>
    </dsp:sp>
    <dsp:sp modelId="{5A83D348-851A-4879-A0F5-DC30CFD64F2A}">
      <dsp:nvSpPr>
        <dsp:cNvPr id="0" name=""/>
        <dsp:cNvSpPr/>
      </dsp:nvSpPr>
      <dsp:spPr>
        <a:xfrm>
          <a:off x="282389" y="1167703"/>
          <a:ext cx="3955382" cy="5791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99DBD7-7F01-4720-A970-0EBAA93C441C}">
      <dsp:nvSpPr>
        <dsp:cNvPr id="0" name=""/>
        <dsp:cNvSpPr/>
      </dsp:nvSpPr>
      <dsp:spPr>
        <a:xfrm>
          <a:off x="473931" y="1349668"/>
          <a:ext cx="3955382" cy="579174"/>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Mustafa Kemal’in Samsun’a Çıkışı ve Havza Genelgesi</a:t>
          </a:r>
          <a:endParaRPr lang="tr-TR" sz="2000" b="1" kern="1200" dirty="0"/>
        </a:p>
      </dsp:txBody>
      <dsp:txXfrm>
        <a:off x="490894" y="1366631"/>
        <a:ext cx="3921456" cy="545248"/>
      </dsp:txXfrm>
    </dsp:sp>
    <dsp:sp modelId="{F0A3F211-7F5F-41E0-98DA-D4C26B010D29}">
      <dsp:nvSpPr>
        <dsp:cNvPr id="0" name=""/>
        <dsp:cNvSpPr/>
      </dsp:nvSpPr>
      <dsp:spPr>
        <a:xfrm>
          <a:off x="45889" y="2248238"/>
          <a:ext cx="2321423" cy="4325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754192-3EFE-4F49-8DAC-95E3F1065BE7}">
      <dsp:nvSpPr>
        <dsp:cNvPr id="0" name=""/>
        <dsp:cNvSpPr/>
      </dsp:nvSpPr>
      <dsp:spPr>
        <a:xfrm>
          <a:off x="237431" y="2430203"/>
          <a:ext cx="2321423" cy="432510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kern="1200" dirty="0" smtClean="0"/>
        </a:p>
        <a:p>
          <a:pPr lvl="0" algn="ctr" defTabSz="800100">
            <a:lnSpc>
              <a:spcPct val="150000"/>
            </a:lnSpc>
            <a:spcBef>
              <a:spcPct val="0"/>
            </a:spcBef>
            <a:spcAft>
              <a:spcPts val="0"/>
            </a:spcAft>
          </a:pPr>
          <a:r>
            <a:rPr lang="tr-TR" sz="1400" kern="1200" dirty="0" smtClean="0"/>
            <a:t>Mustafa Kemal’in Samsun’a Çıkışı (19 Mayıs 1919)</a:t>
          </a:r>
        </a:p>
        <a:p>
          <a:pPr lvl="0" algn="ctr" defTabSz="800100">
            <a:lnSpc>
              <a:spcPct val="150000"/>
            </a:lnSpc>
            <a:spcBef>
              <a:spcPct val="0"/>
            </a:spcBef>
            <a:spcAft>
              <a:spcPts val="0"/>
            </a:spcAft>
          </a:pPr>
          <a:r>
            <a:rPr lang="tr-TR" sz="1400" b="1" kern="1200" dirty="0" smtClean="0"/>
            <a:t>Mustafa Kemal, </a:t>
          </a:r>
          <a:r>
            <a:rPr lang="tr-TR" sz="1400" kern="1200" dirty="0" smtClean="0"/>
            <a:t> yalnızca kendi bölgesine değil bütün yurttaki askeri birliklerle ilişki kurarak birliklerin dağıtılması ve silahların İtilaf Devletlerine teslimini önlemeye çalıştı. </a:t>
          </a:r>
          <a:r>
            <a:rPr lang="tr-TR" sz="1400" b="1" kern="1200" dirty="0" smtClean="0"/>
            <a:t>İkinci </a:t>
          </a:r>
          <a:r>
            <a:rPr lang="tr-TR" sz="1400" kern="1200" dirty="0" smtClean="0"/>
            <a:t>olarak da </a:t>
          </a:r>
          <a:r>
            <a:rPr lang="tr-TR" sz="1400" kern="1200" dirty="0" err="1" smtClean="0"/>
            <a:t>Müdafa</a:t>
          </a:r>
          <a:r>
            <a:rPr lang="tr-TR" sz="1400" kern="1200" dirty="0" smtClean="0"/>
            <a:t>-i Hukuk cemiyetlerini bölgesel mücadele anlayışından kurtar-maya çalıştı. </a:t>
          </a:r>
        </a:p>
        <a:p>
          <a:pPr lvl="0" algn="ctr" defTabSz="800100">
            <a:lnSpc>
              <a:spcPct val="90000"/>
            </a:lnSpc>
            <a:spcBef>
              <a:spcPct val="0"/>
            </a:spcBef>
            <a:spcAft>
              <a:spcPct val="35000"/>
            </a:spcAft>
          </a:pPr>
          <a:endParaRPr lang="tr-TR" sz="1800" kern="1200" dirty="0"/>
        </a:p>
      </dsp:txBody>
      <dsp:txXfrm>
        <a:off x="305423" y="2498195"/>
        <a:ext cx="2185439" cy="4189121"/>
      </dsp:txXfrm>
    </dsp:sp>
    <dsp:sp modelId="{C81DABD1-EDF9-4215-B295-9E434FA223D1}">
      <dsp:nvSpPr>
        <dsp:cNvPr id="0" name=""/>
        <dsp:cNvSpPr/>
      </dsp:nvSpPr>
      <dsp:spPr>
        <a:xfrm>
          <a:off x="2750396" y="2248238"/>
          <a:ext cx="1723876" cy="44264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6C4CB-9F85-4B0F-AAC2-51C943932051}">
      <dsp:nvSpPr>
        <dsp:cNvPr id="0" name=""/>
        <dsp:cNvSpPr/>
      </dsp:nvSpPr>
      <dsp:spPr>
        <a:xfrm>
          <a:off x="2941938" y="2430203"/>
          <a:ext cx="1723876" cy="4426493"/>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latin typeface="Times New Roman" pitchFamily="18" charset="0"/>
              <a:cs typeface="Times New Roman" pitchFamily="18" charset="0"/>
            </a:rPr>
            <a:t>Havza Genelgesi (28 Mayıs 1919)</a:t>
          </a:r>
        </a:p>
        <a:p>
          <a:pPr lvl="0" algn="ctr" defTabSz="711200">
            <a:lnSpc>
              <a:spcPct val="150000"/>
            </a:lnSpc>
            <a:spcBef>
              <a:spcPct val="0"/>
            </a:spcBef>
            <a:spcAft>
              <a:spcPts val="0"/>
            </a:spcAft>
          </a:pPr>
          <a:r>
            <a:rPr lang="tr-TR" sz="1600" kern="1200" dirty="0" smtClean="0">
              <a:latin typeface="Times New Roman" pitchFamily="18" charset="0"/>
              <a:cs typeface="Times New Roman" pitchFamily="18" charset="0"/>
            </a:rPr>
            <a:t>Bütün memlekette milli teşkilatlar kurulması ve işgallerin protesto edilmesi konusunda iş başındaki sivil memurlara ve komutanlara haberler gönderdi.</a:t>
          </a:r>
        </a:p>
      </dsp:txBody>
      <dsp:txXfrm>
        <a:off x="2992429" y="2480694"/>
        <a:ext cx="1622894" cy="4325511"/>
      </dsp:txXfrm>
    </dsp:sp>
    <dsp:sp modelId="{50A841F7-5C32-4CD5-9926-8EBDC0C55A9C}">
      <dsp:nvSpPr>
        <dsp:cNvPr id="0" name=""/>
        <dsp:cNvSpPr/>
      </dsp:nvSpPr>
      <dsp:spPr>
        <a:xfrm>
          <a:off x="5485691" y="1167703"/>
          <a:ext cx="2792541" cy="605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28BDA-BE29-4B5C-87E5-1CE8D5048959}">
      <dsp:nvSpPr>
        <dsp:cNvPr id="0" name=""/>
        <dsp:cNvSpPr/>
      </dsp:nvSpPr>
      <dsp:spPr>
        <a:xfrm>
          <a:off x="5677233" y="1349668"/>
          <a:ext cx="2792541" cy="60556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Amasya Genelgesi</a:t>
          </a:r>
          <a:endParaRPr lang="tr-TR" sz="2000" b="1" kern="1200" dirty="0"/>
        </a:p>
      </dsp:txBody>
      <dsp:txXfrm>
        <a:off x="5694969" y="1367404"/>
        <a:ext cx="2757069" cy="570094"/>
      </dsp:txXfrm>
    </dsp:sp>
    <dsp:sp modelId="{F50E75F3-6A36-41C3-B4BF-244D4C8F45A1}">
      <dsp:nvSpPr>
        <dsp:cNvPr id="0" name=""/>
        <dsp:cNvSpPr/>
      </dsp:nvSpPr>
      <dsp:spPr>
        <a:xfrm>
          <a:off x="4858752" y="2276338"/>
          <a:ext cx="4049212" cy="334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CE3FDE-3826-4BAF-8DC4-069491726040}">
      <dsp:nvSpPr>
        <dsp:cNvPr id="0" name=""/>
        <dsp:cNvSpPr/>
      </dsp:nvSpPr>
      <dsp:spPr>
        <a:xfrm>
          <a:off x="5050294" y="2458303"/>
          <a:ext cx="4049212" cy="3344464"/>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1" kern="1200" dirty="0" smtClean="0"/>
            <a:t>Mustafa Kemal, Rauf Orbay, Refet Bele, Ali Fuat Cebesoy.</a:t>
          </a:r>
          <a:r>
            <a:rPr lang="tr-TR" sz="1600" kern="1200" dirty="0" smtClean="0"/>
            <a:t> Kazım Karabekir ve Cemal Paşa’nın görüşü alındı.</a:t>
          </a:r>
        </a:p>
        <a:p>
          <a:pPr lvl="0" algn="ctr" defTabSz="711200">
            <a:lnSpc>
              <a:spcPct val="150000"/>
            </a:lnSpc>
            <a:spcBef>
              <a:spcPct val="0"/>
            </a:spcBef>
            <a:spcAft>
              <a:spcPts val="0"/>
            </a:spcAft>
          </a:pPr>
          <a:r>
            <a:rPr lang="tr-TR" sz="1600" kern="1200" dirty="0" smtClean="0">
              <a:cs typeface="Arial" charset="0"/>
            </a:rPr>
            <a:t>Amasya Tamimi Milli Mücadele’de hazırlanan ilk ciddi belgedir. </a:t>
          </a:r>
          <a:endParaRPr lang="tr-TR" sz="1600" kern="1200" dirty="0" smtClean="0"/>
        </a:p>
        <a:p>
          <a:pPr lvl="0" algn="ctr" defTabSz="711200">
            <a:lnSpc>
              <a:spcPct val="150000"/>
            </a:lnSpc>
            <a:spcBef>
              <a:spcPct val="0"/>
            </a:spcBef>
            <a:spcAft>
              <a:spcPts val="0"/>
            </a:spcAft>
          </a:pPr>
          <a:r>
            <a:rPr lang="tr-TR" sz="1600" kern="1200" dirty="0" smtClean="0"/>
            <a:t>Kurtuluş Savaşı’nın amacını ve gerekçesini açıklamıştır.</a:t>
          </a:r>
        </a:p>
        <a:p>
          <a:pPr lvl="0" algn="ctr" defTabSz="711200">
            <a:lnSpc>
              <a:spcPct val="150000"/>
            </a:lnSpc>
            <a:spcBef>
              <a:spcPct val="0"/>
            </a:spcBef>
            <a:spcAft>
              <a:spcPts val="0"/>
            </a:spcAft>
          </a:pPr>
          <a:r>
            <a:rPr lang="tr-TR" sz="1600" kern="1200" dirty="0" smtClean="0"/>
            <a:t>Türk milletini, milli bağımsızlık ve egemenlik savaşına çağıran bir milli uyanış alarmı olan bu genelgedir.</a:t>
          </a:r>
          <a:endParaRPr lang="tr-TR" sz="1600" kern="1200" dirty="0"/>
        </a:p>
      </dsp:txBody>
      <dsp:txXfrm>
        <a:off x="5148250" y="2556259"/>
        <a:ext cx="3853300" cy="31485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1CF24-3C5D-4D17-940D-DCB35D891DF7}">
      <dsp:nvSpPr>
        <dsp:cNvPr id="0" name=""/>
        <dsp:cNvSpPr/>
      </dsp:nvSpPr>
      <dsp:spPr>
        <a:xfrm>
          <a:off x="7926704" y="3595065"/>
          <a:ext cx="91440" cy="556288"/>
        </a:xfrm>
        <a:custGeom>
          <a:avLst/>
          <a:gdLst/>
          <a:ahLst/>
          <a:cxnLst/>
          <a:rect l="0" t="0" r="0" b="0"/>
          <a:pathLst>
            <a:path>
              <a:moveTo>
                <a:pt x="45720" y="0"/>
              </a:moveTo>
              <a:lnTo>
                <a:pt x="4572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3F5ACA-D84E-4C0E-A6AF-2A4CFD8F0E65}">
      <dsp:nvSpPr>
        <dsp:cNvPr id="0" name=""/>
        <dsp:cNvSpPr/>
      </dsp:nvSpPr>
      <dsp:spPr>
        <a:xfrm>
          <a:off x="4465736" y="1824187"/>
          <a:ext cx="3506688" cy="556288"/>
        </a:xfrm>
        <a:custGeom>
          <a:avLst/>
          <a:gdLst/>
          <a:ahLst/>
          <a:cxnLst/>
          <a:rect l="0" t="0" r="0" b="0"/>
          <a:pathLst>
            <a:path>
              <a:moveTo>
                <a:pt x="0" y="0"/>
              </a:moveTo>
              <a:lnTo>
                <a:pt x="0" y="379094"/>
              </a:lnTo>
              <a:lnTo>
                <a:pt x="3506688" y="379094"/>
              </a:lnTo>
              <a:lnTo>
                <a:pt x="3506688"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161142-F06D-4840-ABE5-A3344DE953C2}">
      <dsp:nvSpPr>
        <dsp:cNvPr id="0" name=""/>
        <dsp:cNvSpPr/>
      </dsp:nvSpPr>
      <dsp:spPr>
        <a:xfrm>
          <a:off x="5588912" y="3595065"/>
          <a:ext cx="91440" cy="556288"/>
        </a:xfrm>
        <a:custGeom>
          <a:avLst/>
          <a:gdLst/>
          <a:ahLst/>
          <a:cxnLst/>
          <a:rect l="0" t="0" r="0" b="0"/>
          <a:pathLst>
            <a:path>
              <a:moveTo>
                <a:pt x="45720" y="0"/>
              </a:moveTo>
              <a:lnTo>
                <a:pt x="4572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0535-D3D2-41E9-9725-B4A1123A192C}">
      <dsp:nvSpPr>
        <dsp:cNvPr id="0" name=""/>
        <dsp:cNvSpPr/>
      </dsp:nvSpPr>
      <dsp:spPr>
        <a:xfrm>
          <a:off x="4465736" y="1824187"/>
          <a:ext cx="1168896" cy="556288"/>
        </a:xfrm>
        <a:custGeom>
          <a:avLst/>
          <a:gdLst/>
          <a:ahLst/>
          <a:cxnLst/>
          <a:rect l="0" t="0" r="0" b="0"/>
          <a:pathLst>
            <a:path>
              <a:moveTo>
                <a:pt x="0" y="0"/>
              </a:moveTo>
              <a:lnTo>
                <a:pt x="0" y="379094"/>
              </a:lnTo>
              <a:lnTo>
                <a:pt x="1168896" y="379094"/>
              </a:lnTo>
              <a:lnTo>
                <a:pt x="1168896"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09239-628C-4A76-A208-43405CD713DF}">
      <dsp:nvSpPr>
        <dsp:cNvPr id="0" name=""/>
        <dsp:cNvSpPr/>
      </dsp:nvSpPr>
      <dsp:spPr>
        <a:xfrm>
          <a:off x="3251120" y="3595065"/>
          <a:ext cx="91440" cy="556288"/>
        </a:xfrm>
        <a:custGeom>
          <a:avLst/>
          <a:gdLst/>
          <a:ahLst/>
          <a:cxnLst/>
          <a:rect l="0" t="0" r="0" b="0"/>
          <a:pathLst>
            <a:path>
              <a:moveTo>
                <a:pt x="45720" y="0"/>
              </a:moveTo>
              <a:lnTo>
                <a:pt x="4572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04DDB-2192-42AF-91BB-162A490B9DFB}">
      <dsp:nvSpPr>
        <dsp:cNvPr id="0" name=""/>
        <dsp:cNvSpPr/>
      </dsp:nvSpPr>
      <dsp:spPr>
        <a:xfrm>
          <a:off x="3296840" y="1824187"/>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A15B25-16FD-4A14-933D-46BA08E26E8C}">
      <dsp:nvSpPr>
        <dsp:cNvPr id="0" name=""/>
        <dsp:cNvSpPr/>
      </dsp:nvSpPr>
      <dsp:spPr>
        <a:xfrm>
          <a:off x="913328" y="3595065"/>
          <a:ext cx="91440" cy="556288"/>
        </a:xfrm>
        <a:custGeom>
          <a:avLst/>
          <a:gdLst/>
          <a:ahLst/>
          <a:cxnLst/>
          <a:rect l="0" t="0" r="0" b="0"/>
          <a:pathLst>
            <a:path>
              <a:moveTo>
                <a:pt x="45720" y="0"/>
              </a:moveTo>
              <a:lnTo>
                <a:pt x="4572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CBAAA9-3030-45B4-8482-39C6EED79EF2}">
      <dsp:nvSpPr>
        <dsp:cNvPr id="0" name=""/>
        <dsp:cNvSpPr/>
      </dsp:nvSpPr>
      <dsp:spPr>
        <a:xfrm>
          <a:off x="959048" y="1824187"/>
          <a:ext cx="3506688" cy="556288"/>
        </a:xfrm>
        <a:custGeom>
          <a:avLst/>
          <a:gdLst/>
          <a:ahLst/>
          <a:cxnLst/>
          <a:rect l="0" t="0" r="0" b="0"/>
          <a:pathLst>
            <a:path>
              <a:moveTo>
                <a:pt x="3506688" y="0"/>
              </a:moveTo>
              <a:lnTo>
                <a:pt x="3506688" y="379094"/>
              </a:lnTo>
              <a:lnTo>
                <a:pt x="0" y="379094"/>
              </a:lnTo>
              <a:lnTo>
                <a:pt x="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0AD28-8CA5-4FA3-BA4D-3C6AFA357570}">
      <dsp:nvSpPr>
        <dsp:cNvPr id="0" name=""/>
        <dsp:cNvSpPr/>
      </dsp:nvSpPr>
      <dsp:spPr>
        <a:xfrm>
          <a:off x="3509367" y="609598"/>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B83D3-1AF1-4E3A-8184-6E21B0A2B188}">
      <dsp:nvSpPr>
        <dsp:cNvPr id="0" name=""/>
        <dsp:cNvSpPr/>
      </dsp:nvSpPr>
      <dsp:spPr>
        <a:xfrm>
          <a:off x="3721893" y="811498"/>
          <a:ext cx="1912739" cy="1214589"/>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t>KONGRELER</a:t>
          </a:r>
          <a:endParaRPr lang="tr-TR" sz="1900" b="1" kern="1200" dirty="0"/>
        </a:p>
      </dsp:txBody>
      <dsp:txXfrm>
        <a:off x="3757467" y="847072"/>
        <a:ext cx="1841591" cy="1143441"/>
      </dsp:txXfrm>
    </dsp:sp>
    <dsp:sp modelId="{2133C45F-BFA1-4914-BC1F-3BE5EDC9A1D1}">
      <dsp:nvSpPr>
        <dsp:cNvPr id="0" name=""/>
        <dsp:cNvSpPr/>
      </dsp:nvSpPr>
      <dsp:spPr>
        <a:xfrm>
          <a:off x="2678" y="2380475"/>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30D63-90C3-4AA9-84E5-D8D1BF9C3A61}">
      <dsp:nvSpPr>
        <dsp:cNvPr id="0" name=""/>
        <dsp:cNvSpPr/>
      </dsp:nvSpPr>
      <dsp:spPr>
        <a:xfrm>
          <a:off x="215205" y="2582376"/>
          <a:ext cx="1912739" cy="1214589"/>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1" kern="1200" dirty="0" smtClean="0"/>
            <a:t>Erzurum Kongresi</a:t>
          </a:r>
        </a:p>
        <a:p>
          <a:pPr lvl="0" algn="ctr" defTabSz="844550">
            <a:lnSpc>
              <a:spcPct val="90000"/>
            </a:lnSpc>
            <a:spcBef>
              <a:spcPct val="0"/>
            </a:spcBef>
            <a:spcAft>
              <a:spcPct val="35000"/>
            </a:spcAft>
          </a:pPr>
          <a:r>
            <a:rPr lang="tr-TR" sz="1900" b="1" kern="1200" dirty="0" smtClean="0"/>
            <a:t>23 Temmuz 1919</a:t>
          </a:r>
          <a:endParaRPr lang="tr-TR" sz="1900" b="1" kern="1200" dirty="0"/>
        </a:p>
      </dsp:txBody>
      <dsp:txXfrm>
        <a:off x="250779" y="2617950"/>
        <a:ext cx="1841591" cy="1143441"/>
      </dsp:txXfrm>
    </dsp:sp>
    <dsp:sp modelId="{FB1358BE-7088-41F2-838C-C59C7F1501F7}">
      <dsp:nvSpPr>
        <dsp:cNvPr id="0" name=""/>
        <dsp:cNvSpPr/>
      </dsp:nvSpPr>
      <dsp:spPr>
        <a:xfrm>
          <a:off x="2678" y="4151353"/>
          <a:ext cx="1912739" cy="15454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5A02E-3F8D-461B-86E4-BFD986E79606}">
      <dsp:nvSpPr>
        <dsp:cNvPr id="0" name=""/>
        <dsp:cNvSpPr/>
      </dsp:nvSpPr>
      <dsp:spPr>
        <a:xfrm>
          <a:off x="215205" y="4353253"/>
          <a:ext cx="1912739" cy="1545419"/>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Heyet-i </a:t>
          </a:r>
          <a:r>
            <a:rPr lang="tr-TR" sz="1800" kern="1200" dirty="0" err="1" smtClean="0"/>
            <a:t>Temsiliye</a:t>
          </a:r>
          <a:endParaRPr lang="tr-TR" sz="1800" kern="1200" dirty="0" smtClean="0"/>
        </a:p>
        <a:p>
          <a:pPr lvl="0" algn="ctr" defTabSz="800100">
            <a:lnSpc>
              <a:spcPct val="150000"/>
            </a:lnSpc>
            <a:spcBef>
              <a:spcPct val="0"/>
            </a:spcBef>
            <a:spcAft>
              <a:spcPts val="0"/>
            </a:spcAft>
          </a:pPr>
          <a:r>
            <a:rPr lang="tr-TR" sz="1800" kern="1200" dirty="0" smtClean="0"/>
            <a:t>Yerel Bir Kongre Olmasına Rağmen Kararları Milli</a:t>
          </a:r>
          <a:endParaRPr lang="tr-TR" sz="1800" kern="1200" dirty="0"/>
        </a:p>
      </dsp:txBody>
      <dsp:txXfrm>
        <a:off x="260469" y="4398517"/>
        <a:ext cx="1822211" cy="1454891"/>
      </dsp:txXfrm>
    </dsp:sp>
    <dsp:sp modelId="{2C3C8234-4D6D-4EEE-89DB-AEBF2CB12366}">
      <dsp:nvSpPr>
        <dsp:cNvPr id="0" name=""/>
        <dsp:cNvSpPr/>
      </dsp:nvSpPr>
      <dsp:spPr>
        <a:xfrm>
          <a:off x="2340471" y="2380475"/>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D0044-E5A1-43E0-8060-C968B2840E7F}">
      <dsp:nvSpPr>
        <dsp:cNvPr id="0" name=""/>
        <dsp:cNvSpPr/>
      </dsp:nvSpPr>
      <dsp:spPr>
        <a:xfrm>
          <a:off x="2552997" y="2582376"/>
          <a:ext cx="1912739" cy="1214589"/>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2"/>
              </a:solidFill>
            </a:rPr>
            <a:t>Balıkesir  Kongresi</a:t>
          </a:r>
        </a:p>
        <a:p>
          <a:pPr lvl="0" algn="ctr" defTabSz="800100">
            <a:lnSpc>
              <a:spcPct val="90000"/>
            </a:lnSpc>
            <a:spcBef>
              <a:spcPct val="0"/>
            </a:spcBef>
            <a:spcAft>
              <a:spcPct val="35000"/>
            </a:spcAft>
          </a:pPr>
          <a:r>
            <a:rPr lang="tr-TR" sz="1800" b="1" kern="1200" dirty="0" smtClean="0">
              <a:solidFill>
                <a:schemeClr val="bg2"/>
              </a:solidFill>
            </a:rPr>
            <a:t>(26-30 Temmuz 1919)</a:t>
          </a:r>
          <a:endParaRPr lang="tr-TR" sz="1800" b="1" kern="1200" dirty="0">
            <a:solidFill>
              <a:schemeClr val="bg2"/>
            </a:solidFill>
          </a:endParaRPr>
        </a:p>
      </dsp:txBody>
      <dsp:txXfrm>
        <a:off x="2588571" y="2617950"/>
        <a:ext cx="1841591" cy="1143441"/>
      </dsp:txXfrm>
    </dsp:sp>
    <dsp:sp modelId="{D1CBDF3C-934F-43E6-BC6D-782F79E34953}">
      <dsp:nvSpPr>
        <dsp:cNvPr id="0" name=""/>
        <dsp:cNvSpPr/>
      </dsp:nvSpPr>
      <dsp:spPr>
        <a:xfrm>
          <a:off x="2340471" y="4151353"/>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7FDC64-F67F-4645-BFAA-BA6BA2719F7E}">
      <dsp:nvSpPr>
        <dsp:cNvPr id="0" name=""/>
        <dsp:cNvSpPr/>
      </dsp:nvSpPr>
      <dsp:spPr>
        <a:xfrm>
          <a:off x="2552997" y="4353253"/>
          <a:ext cx="1912739" cy="1214589"/>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Batı Cephesinin oluşması</a:t>
          </a:r>
        </a:p>
        <a:p>
          <a:pPr lvl="0" algn="ctr" defTabSz="800100">
            <a:lnSpc>
              <a:spcPct val="90000"/>
            </a:lnSpc>
            <a:spcBef>
              <a:spcPct val="0"/>
            </a:spcBef>
            <a:spcAft>
              <a:spcPct val="35000"/>
            </a:spcAft>
          </a:pPr>
          <a:r>
            <a:rPr lang="tr-TR" sz="1800" kern="1200" dirty="0" smtClean="0"/>
            <a:t>Yerel Kongre</a:t>
          </a:r>
          <a:endParaRPr lang="tr-TR" sz="1800" kern="1200" dirty="0"/>
        </a:p>
      </dsp:txBody>
      <dsp:txXfrm>
        <a:off x="2588571" y="4388827"/>
        <a:ext cx="1841591" cy="1143441"/>
      </dsp:txXfrm>
    </dsp:sp>
    <dsp:sp modelId="{719519BC-354E-4100-A0F2-43151A11B134}">
      <dsp:nvSpPr>
        <dsp:cNvPr id="0" name=""/>
        <dsp:cNvSpPr/>
      </dsp:nvSpPr>
      <dsp:spPr>
        <a:xfrm>
          <a:off x="4678263" y="2380475"/>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04A6E-1DA6-432D-98F5-5C666C29B9B7}">
      <dsp:nvSpPr>
        <dsp:cNvPr id="0" name=""/>
        <dsp:cNvSpPr/>
      </dsp:nvSpPr>
      <dsp:spPr>
        <a:xfrm>
          <a:off x="4890789" y="2582376"/>
          <a:ext cx="1912739" cy="1214589"/>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2"/>
              </a:solidFill>
            </a:rPr>
            <a:t>Alaşehir Kongresi</a:t>
          </a:r>
        </a:p>
        <a:p>
          <a:pPr lvl="0" algn="ctr" defTabSz="800100">
            <a:lnSpc>
              <a:spcPct val="90000"/>
            </a:lnSpc>
            <a:spcBef>
              <a:spcPct val="0"/>
            </a:spcBef>
            <a:spcAft>
              <a:spcPct val="35000"/>
            </a:spcAft>
          </a:pPr>
          <a:r>
            <a:rPr lang="tr-TR" sz="1800" b="1" kern="1200" dirty="0" smtClean="0">
              <a:solidFill>
                <a:schemeClr val="bg2"/>
              </a:solidFill>
            </a:rPr>
            <a:t>(16-25 Ağustos 1919)</a:t>
          </a:r>
          <a:endParaRPr lang="tr-TR" sz="1800" b="1" kern="1200" dirty="0">
            <a:solidFill>
              <a:schemeClr val="bg2"/>
            </a:solidFill>
          </a:endParaRPr>
        </a:p>
      </dsp:txBody>
      <dsp:txXfrm>
        <a:off x="4926363" y="2617950"/>
        <a:ext cx="1841591" cy="1143441"/>
      </dsp:txXfrm>
    </dsp:sp>
    <dsp:sp modelId="{169CB592-1380-4B22-A38D-940AA16248F8}">
      <dsp:nvSpPr>
        <dsp:cNvPr id="0" name=""/>
        <dsp:cNvSpPr/>
      </dsp:nvSpPr>
      <dsp:spPr>
        <a:xfrm>
          <a:off x="4678263" y="4151353"/>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4391D-7156-4642-AA1A-2008CD8BE3A1}">
      <dsp:nvSpPr>
        <dsp:cNvPr id="0" name=""/>
        <dsp:cNvSpPr/>
      </dsp:nvSpPr>
      <dsp:spPr>
        <a:xfrm>
          <a:off x="4890789" y="4353253"/>
          <a:ext cx="1912739" cy="1214589"/>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Batı Cephesinin oluşması</a:t>
          </a:r>
        </a:p>
        <a:p>
          <a:pPr lvl="0" algn="ctr" defTabSz="800100">
            <a:lnSpc>
              <a:spcPct val="90000"/>
            </a:lnSpc>
            <a:spcBef>
              <a:spcPct val="0"/>
            </a:spcBef>
            <a:spcAft>
              <a:spcPct val="35000"/>
            </a:spcAft>
          </a:pPr>
          <a:r>
            <a:rPr lang="tr-TR" sz="1800" kern="1200" dirty="0" smtClean="0"/>
            <a:t>Yerel Kongre</a:t>
          </a:r>
          <a:endParaRPr lang="tr-TR" sz="1800" kern="1200" dirty="0"/>
        </a:p>
      </dsp:txBody>
      <dsp:txXfrm>
        <a:off x="4926363" y="4388827"/>
        <a:ext cx="1841591" cy="1143441"/>
      </dsp:txXfrm>
    </dsp:sp>
    <dsp:sp modelId="{878DBBDF-DD2B-4951-B61C-B8A6686AC791}">
      <dsp:nvSpPr>
        <dsp:cNvPr id="0" name=""/>
        <dsp:cNvSpPr/>
      </dsp:nvSpPr>
      <dsp:spPr>
        <a:xfrm>
          <a:off x="7016055" y="2380475"/>
          <a:ext cx="191273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79640-4016-48E2-80E4-29C7E9F65416}">
      <dsp:nvSpPr>
        <dsp:cNvPr id="0" name=""/>
        <dsp:cNvSpPr/>
      </dsp:nvSpPr>
      <dsp:spPr>
        <a:xfrm>
          <a:off x="7228582" y="2582376"/>
          <a:ext cx="1912739" cy="1214589"/>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Sivas Kongresi</a:t>
          </a:r>
        </a:p>
        <a:p>
          <a:pPr lvl="0" algn="ctr" defTabSz="800100">
            <a:lnSpc>
              <a:spcPct val="90000"/>
            </a:lnSpc>
            <a:spcBef>
              <a:spcPct val="0"/>
            </a:spcBef>
            <a:spcAft>
              <a:spcPct val="35000"/>
            </a:spcAft>
          </a:pPr>
          <a:r>
            <a:rPr lang="tr-TR" sz="1800" b="1" kern="1200" dirty="0" smtClean="0"/>
            <a:t>4-11 Eylül 1919</a:t>
          </a:r>
          <a:endParaRPr lang="tr-TR" sz="1800" b="1" kern="1200" dirty="0"/>
        </a:p>
      </dsp:txBody>
      <dsp:txXfrm>
        <a:off x="7264156" y="2617950"/>
        <a:ext cx="1841591" cy="1143441"/>
      </dsp:txXfrm>
    </dsp:sp>
    <dsp:sp modelId="{A4FA3DA5-ACA5-41BD-AD28-11FDB5710482}">
      <dsp:nvSpPr>
        <dsp:cNvPr id="0" name=""/>
        <dsp:cNvSpPr/>
      </dsp:nvSpPr>
      <dsp:spPr>
        <a:xfrm>
          <a:off x="7016055" y="4151353"/>
          <a:ext cx="1912739" cy="18951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DAC582-D222-4ACA-8158-4C6BCB3DBBDD}">
      <dsp:nvSpPr>
        <dsp:cNvPr id="0" name=""/>
        <dsp:cNvSpPr/>
      </dsp:nvSpPr>
      <dsp:spPr>
        <a:xfrm>
          <a:off x="7228582" y="4353253"/>
          <a:ext cx="1912739" cy="189514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Heyet-i </a:t>
          </a:r>
          <a:r>
            <a:rPr lang="tr-TR" sz="1800" kern="1200" dirty="0" err="1" smtClean="0"/>
            <a:t>Temsiliye</a:t>
          </a:r>
          <a:endParaRPr lang="tr-TR" sz="1800" kern="1200" dirty="0" smtClean="0"/>
        </a:p>
        <a:p>
          <a:pPr lvl="0" algn="ctr" defTabSz="800100">
            <a:lnSpc>
              <a:spcPct val="150000"/>
            </a:lnSpc>
            <a:spcBef>
              <a:spcPct val="0"/>
            </a:spcBef>
            <a:spcAft>
              <a:spcPts val="0"/>
            </a:spcAft>
          </a:pPr>
          <a:r>
            <a:rPr lang="tr-TR" sz="1800" kern="1200" dirty="0" smtClean="0"/>
            <a:t>Milli Kongre</a:t>
          </a:r>
        </a:p>
        <a:p>
          <a:pPr lvl="0" algn="ctr" defTabSz="800100">
            <a:lnSpc>
              <a:spcPct val="150000"/>
            </a:lnSpc>
            <a:spcBef>
              <a:spcPct val="0"/>
            </a:spcBef>
            <a:spcAft>
              <a:spcPts val="0"/>
            </a:spcAft>
          </a:pPr>
          <a:r>
            <a:rPr lang="tr-TR" sz="1800" kern="1200" dirty="0" smtClean="0"/>
            <a:t>Anadolu ve Rumeli </a:t>
          </a:r>
          <a:r>
            <a:rPr lang="tr-TR" sz="1800" kern="1200" dirty="0" err="1" smtClean="0"/>
            <a:t>Müdafa</a:t>
          </a:r>
          <a:r>
            <a:rPr lang="tr-TR" sz="1800" kern="1200" dirty="0" smtClean="0"/>
            <a:t>-i Hukuk Cemiyeti</a:t>
          </a:r>
          <a:endParaRPr lang="tr-TR" sz="1800" kern="1200" dirty="0"/>
        </a:p>
      </dsp:txBody>
      <dsp:txXfrm>
        <a:off x="7284089" y="4408760"/>
        <a:ext cx="1801725" cy="17841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8D9FA-AF7C-4DDF-B886-098978BFEAD8}">
      <dsp:nvSpPr>
        <dsp:cNvPr id="0" name=""/>
        <dsp:cNvSpPr/>
      </dsp:nvSpPr>
      <dsp:spPr>
        <a:xfrm>
          <a:off x="8020167" y="2090926"/>
          <a:ext cx="91440" cy="401439"/>
        </a:xfrm>
        <a:custGeom>
          <a:avLst/>
          <a:gdLst/>
          <a:ahLst/>
          <a:cxnLst/>
          <a:rect l="0" t="0" r="0" b="0"/>
          <a:pathLst>
            <a:path>
              <a:moveTo>
                <a:pt x="45720" y="0"/>
              </a:moveTo>
              <a:lnTo>
                <a:pt x="45720" y="401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22DC4-190E-443E-85B6-4553D0F38CFE}">
      <dsp:nvSpPr>
        <dsp:cNvPr id="0" name=""/>
        <dsp:cNvSpPr/>
      </dsp:nvSpPr>
      <dsp:spPr>
        <a:xfrm>
          <a:off x="4488356" y="812992"/>
          <a:ext cx="3577531" cy="401439"/>
        </a:xfrm>
        <a:custGeom>
          <a:avLst/>
          <a:gdLst/>
          <a:ahLst/>
          <a:cxnLst/>
          <a:rect l="0" t="0" r="0" b="0"/>
          <a:pathLst>
            <a:path>
              <a:moveTo>
                <a:pt x="0" y="0"/>
              </a:moveTo>
              <a:lnTo>
                <a:pt x="0" y="273569"/>
              </a:lnTo>
              <a:lnTo>
                <a:pt x="3577531" y="273569"/>
              </a:lnTo>
              <a:lnTo>
                <a:pt x="3577531" y="401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0C667-D8C6-44D0-982B-16D0130A0CB6}">
      <dsp:nvSpPr>
        <dsp:cNvPr id="0" name=""/>
        <dsp:cNvSpPr/>
      </dsp:nvSpPr>
      <dsp:spPr>
        <a:xfrm>
          <a:off x="5701256" y="2090926"/>
          <a:ext cx="91440" cy="401439"/>
        </a:xfrm>
        <a:custGeom>
          <a:avLst/>
          <a:gdLst/>
          <a:ahLst/>
          <a:cxnLst/>
          <a:rect l="0" t="0" r="0" b="0"/>
          <a:pathLst>
            <a:path>
              <a:moveTo>
                <a:pt x="45720" y="0"/>
              </a:moveTo>
              <a:lnTo>
                <a:pt x="45720" y="401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A3545-4AEA-41F5-BADB-7BD8281116CD}">
      <dsp:nvSpPr>
        <dsp:cNvPr id="0" name=""/>
        <dsp:cNvSpPr/>
      </dsp:nvSpPr>
      <dsp:spPr>
        <a:xfrm>
          <a:off x="4488356" y="812992"/>
          <a:ext cx="1258620" cy="401439"/>
        </a:xfrm>
        <a:custGeom>
          <a:avLst/>
          <a:gdLst/>
          <a:ahLst/>
          <a:cxnLst/>
          <a:rect l="0" t="0" r="0" b="0"/>
          <a:pathLst>
            <a:path>
              <a:moveTo>
                <a:pt x="0" y="0"/>
              </a:moveTo>
              <a:lnTo>
                <a:pt x="0" y="273569"/>
              </a:lnTo>
              <a:lnTo>
                <a:pt x="1258620" y="273569"/>
              </a:lnTo>
              <a:lnTo>
                <a:pt x="1258620" y="401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425A08-CA02-4447-BFB6-D209BA83A025}">
      <dsp:nvSpPr>
        <dsp:cNvPr id="0" name=""/>
        <dsp:cNvSpPr/>
      </dsp:nvSpPr>
      <dsp:spPr>
        <a:xfrm>
          <a:off x="3178708" y="2090926"/>
          <a:ext cx="91440" cy="401439"/>
        </a:xfrm>
        <a:custGeom>
          <a:avLst/>
          <a:gdLst/>
          <a:ahLst/>
          <a:cxnLst/>
          <a:rect l="0" t="0" r="0" b="0"/>
          <a:pathLst>
            <a:path>
              <a:moveTo>
                <a:pt x="45720" y="0"/>
              </a:moveTo>
              <a:lnTo>
                <a:pt x="45720" y="401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038FC-54F4-4C47-8B6A-647EC83A7F04}">
      <dsp:nvSpPr>
        <dsp:cNvPr id="0" name=""/>
        <dsp:cNvSpPr/>
      </dsp:nvSpPr>
      <dsp:spPr>
        <a:xfrm>
          <a:off x="3224428" y="812992"/>
          <a:ext cx="1263927" cy="401439"/>
        </a:xfrm>
        <a:custGeom>
          <a:avLst/>
          <a:gdLst/>
          <a:ahLst/>
          <a:cxnLst/>
          <a:rect l="0" t="0" r="0" b="0"/>
          <a:pathLst>
            <a:path>
              <a:moveTo>
                <a:pt x="1263927" y="0"/>
              </a:moveTo>
              <a:lnTo>
                <a:pt x="1263927" y="273569"/>
              </a:lnTo>
              <a:lnTo>
                <a:pt x="0" y="273569"/>
              </a:lnTo>
              <a:lnTo>
                <a:pt x="0" y="401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3412F-85F6-468C-ACB8-822215131310}">
      <dsp:nvSpPr>
        <dsp:cNvPr id="0" name=""/>
        <dsp:cNvSpPr/>
      </dsp:nvSpPr>
      <dsp:spPr>
        <a:xfrm>
          <a:off x="858755" y="2241954"/>
          <a:ext cx="91440" cy="401439"/>
        </a:xfrm>
        <a:custGeom>
          <a:avLst/>
          <a:gdLst/>
          <a:ahLst/>
          <a:cxnLst/>
          <a:rect l="0" t="0" r="0" b="0"/>
          <a:pathLst>
            <a:path>
              <a:moveTo>
                <a:pt x="45720" y="0"/>
              </a:moveTo>
              <a:lnTo>
                <a:pt x="45720" y="401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4BF44-30C5-476F-B514-25E2D9951E48}">
      <dsp:nvSpPr>
        <dsp:cNvPr id="0" name=""/>
        <dsp:cNvSpPr/>
      </dsp:nvSpPr>
      <dsp:spPr>
        <a:xfrm>
          <a:off x="904475" y="812992"/>
          <a:ext cx="3583880" cy="401439"/>
        </a:xfrm>
        <a:custGeom>
          <a:avLst/>
          <a:gdLst/>
          <a:ahLst/>
          <a:cxnLst/>
          <a:rect l="0" t="0" r="0" b="0"/>
          <a:pathLst>
            <a:path>
              <a:moveTo>
                <a:pt x="3583880" y="0"/>
              </a:moveTo>
              <a:lnTo>
                <a:pt x="3583880" y="273569"/>
              </a:lnTo>
              <a:lnTo>
                <a:pt x="0" y="273569"/>
              </a:lnTo>
              <a:lnTo>
                <a:pt x="0" y="401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11DB04-F17E-46B3-B586-6E469E74B897}">
      <dsp:nvSpPr>
        <dsp:cNvPr id="0" name=""/>
        <dsp:cNvSpPr/>
      </dsp:nvSpPr>
      <dsp:spPr>
        <a:xfrm>
          <a:off x="1631535" y="85703"/>
          <a:ext cx="5713640" cy="7272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67BA4-88B2-47EF-98AE-F91C1CFCA1BB}">
      <dsp:nvSpPr>
        <dsp:cNvPr id="0" name=""/>
        <dsp:cNvSpPr/>
      </dsp:nvSpPr>
      <dsp:spPr>
        <a:xfrm>
          <a:off x="1784903" y="231402"/>
          <a:ext cx="5713640" cy="727288"/>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MİLLİ MÜCADELE’NİN HAZIRLIK DÖNEMİ</a:t>
          </a:r>
          <a:endParaRPr lang="tr-TR" sz="2000" b="1" kern="1200" dirty="0"/>
        </a:p>
      </dsp:txBody>
      <dsp:txXfrm>
        <a:off x="1806205" y="252704"/>
        <a:ext cx="5671036" cy="684684"/>
      </dsp:txXfrm>
    </dsp:sp>
    <dsp:sp modelId="{D0650104-4061-4E6B-8482-D776E4FA7C71}">
      <dsp:nvSpPr>
        <dsp:cNvPr id="0" name=""/>
        <dsp:cNvSpPr/>
      </dsp:nvSpPr>
      <dsp:spPr>
        <a:xfrm>
          <a:off x="2859" y="1214431"/>
          <a:ext cx="1803232" cy="10275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422E7-3F11-4084-9EAD-EF61BCA45278}">
      <dsp:nvSpPr>
        <dsp:cNvPr id="0" name=""/>
        <dsp:cNvSpPr/>
      </dsp:nvSpPr>
      <dsp:spPr>
        <a:xfrm>
          <a:off x="156226" y="1360130"/>
          <a:ext cx="1803232" cy="1027523"/>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Amasya Görüşmeleri</a:t>
          </a:r>
        </a:p>
        <a:p>
          <a:pPr lvl="0" algn="ctr" defTabSz="800100">
            <a:lnSpc>
              <a:spcPct val="90000"/>
            </a:lnSpc>
            <a:spcBef>
              <a:spcPct val="0"/>
            </a:spcBef>
            <a:spcAft>
              <a:spcPct val="35000"/>
            </a:spcAft>
          </a:pPr>
          <a:r>
            <a:rPr lang="tr-TR" sz="1800" b="1" kern="1200" dirty="0" smtClean="0"/>
            <a:t>20-22 Ekim 1919</a:t>
          </a:r>
          <a:endParaRPr lang="tr-TR" sz="1800" b="1" kern="1200" dirty="0"/>
        </a:p>
      </dsp:txBody>
      <dsp:txXfrm>
        <a:off x="186321" y="1390225"/>
        <a:ext cx="1743042" cy="967333"/>
      </dsp:txXfrm>
    </dsp:sp>
    <dsp:sp modelId="{DD913A3C-53D0-41B4-9A65-4E21A6DAA17E}">
      <dsp:nvSpPr>
        <dsp:cNvPr id="0" name=""/>
        <dsp:cNvSpPr/>
      </dsp:nvSpPr>
      <dsp:spPr>
        <a:xfrm>
          <a:off x="48023" y="2643394"/>
          <a:ext cx="1712905" cy="37509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BB6E2-17F4-42C1-86FF-D8B6C203A9FB}">
      <dsp:nvSpPr>
        <dsp:cNvPr id="0" name=""/>
        <dsp:cNvSpPr/>
      </dsp:nvSpPr>
      <dsp:spPr>
        <a:xfrm>
          <a:off x="201390" y="2789093"/>
          <a:ext cx="1712905" cy="3750984"/>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 Heyet-i </a:t>
          </a:r>
          <a:r>
            <a:rPr lang="tr-TR" sz="1800" kern="1200" dirty="0" err="1" smtClean="0"/>
            <a:t>Temsiliye</a:t>
          </a:r>
          <a:r>
            <a:rPr lang="tr-TR" sz="1800" kern="1200" dirty="0" smtClean="0"/>
            <a:t> adına Mustafa Kemal, İstanbul Hükümeti (Ali Rıza Paşa Kabinesi) adına Bahriye Nazırı Salih Paşa</a:t>
          </a:r>
          <a:endParaRPr lang="tr-TR" sz="1800" kern="1200" dirty="0"/>
        </a:p>
      </dsp:txBody>
      <dsp:txXfrm>
        <a:off x="251559" y="2839262"/>
        <a:ext cx="1612567" cy="3650646"/>
      </dsp:txXfrm>
    </dsp:sp>
    <dsp:sp modelId="{0A6B4D30-9470-492B-BA55-242E9CE369D6}">
      <dsp:nvSpPr>
        <dsp:cNvPr id="0" name=""/>
        <dsp:cNvSpPr/>
      </dsp:nvSpPr>
      <dsp:spPr>
        <a:xfrm>
          <a:off x="2112826" y="1214431"/>
          <a:ext cx="2223204" cy="876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284737-A238-476D-AB46-37F7C8B83434}">
      <dsp:nvSpPr>
        <dsp:cNvPr id="0" name=""/>
        <dsp:cNvSpPr/>
      </dsp:nvSpPr>
      <dsp:spPr>
        <a:xfrm>
          <a:off x="2266193" y="1360130"/>
          <a:ext cx="2223204" cy="876494"/>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Mustafa Kemal’in Ankara’ya Gelişi</a:t>
          </a:r>
        </a:p>
        <a:p>
          <a:pPr lvl="0" algn="ctr" defTabSz="800100">
            <a:lnSpc>
              <a:spcPct val="90000"/>
            </a:lnSpc>
            <a:spcBef>
              <a:spcPct val="0"/>
            </a:spcBef>
            <a:spcAft>
              <a:spcPct val="35000"/>
            </a:spcAft>
          </a:pPr>
          <a:r>
            <a:rPr lang="tr-TR" sz="1800" b="1" kern="1200" dirty="0" smtClean="0"/>
            <a:t>27 Aralık 1919</a:t>
          </a:r>
          <a:endParaRPr lang="tr-TR" sz="1800" b="1" kern="1200" dirty="0"/>
        </a:p>
      </dsp:txBody>
      <dsp:txXfrm>
        <a:off x="2291865" y="1385802"/>
        <a:ext cx="2171860" cy="825150"/>
      </dsp:txXfrm>
    </dsp:sp>
    <dsp:sp modelId="{A8A0FC3B-EC6F-4087-AD09-D73785D5C090}">
      <dsp:nvSpPr>
        <dsp:cNvPr id="0" name=""/>
        <dsp:cNvSpPr/>
      </dsp:nvSpPr>
      <dsp:spPr>
        <a:xfrm>
          <a:off x="2107954" y="2492365"/>
          <a:ext cx="2232949" cy="392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0FD8E0-E1EE-4290-973F-20D92082F95B}">
      <dsp:nvSpPr>
        <dsp:cNvPr id="0" name=""/>
        <dsp:cNvSpPr/>
      </dsp:nvSpPr>
      <dsp:spPr>
        <a:xfrm>
          <a:off x="2261321" y="2638064"/>
          <a:ext cx="2232949" cy="3922304"/>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t>Mustafa Kemal, </a:t>
          </a:r>
          <a:r>
            <a:rPr lang="tr-TR" sz="1700" kern="1200" dirty="0" err="1" smtClean="0"/>
            <a:t>Mebusan</a:t>
          </a:r>
          <a:r>
            <a:rPr lang="tr-TR" sz="1700" kern="1200" dirty="0" smtClean="0"/>
            <a:t> Meclisi’nin çalışmalarının daha yakından takip etmek için Ankara’ya geldi. Ankara’nın seçilmesinde; </a:t>
          </a:r>
        </a:p>
        <a:p>
          <a:pPr lvl="0" algn="ctr" defTabSz="755650">
            <a:lnSpc>
              <a:spcPct val="90000"/>
            </a:lnSpc>
            <a:spcBef>
              <a:spcPct val="0"/>
            </a:spcBef>
            <a:spcAft>
              <a:spcPct val="35000"/>
            </a:spcAft>
          </a:pPr>
          <a:r>
            <a:rPr lang="tr-TR" sz="1700" kern="1200" dirty="0" smtClean="0"/>
            <a:t>Ankara’nın merkezi bir konumda bulunması, Batı Cephesi’ne yakın olması, haberleşme ve ulaşım imkanlarının iyi olması ve 20.Kolordu merkezinin burada olması.</a:t>
          </a:r>
          <a:endParaRPr lang="tr-TR" sz="1700" kern="1200" dirty="0"/>
        </a:p>
      </dsp:txBody>
      <dsp:txXfrm>
        <a:off x="2326722" y="2703465"/>
        <a:ext cx="2102147" cy="3791502"/>
      </dsp:txXfrm>
    </dsp:sp>
    <dsp:sp modelId="{E3114A3F-D743-49A6-AF5D-B02FD4F30984}">
      <dsp:nvSpPr>
        <dsp:cNvPr id="0" name=""/>
        <dsp:cNvSpPr/>
      </dsp:nvSpPr>
      <dsp:spPr>
        <a:xfrm>
          <a:off x="4642765" y="1214431"/>
          <a:ext cx="2208421" cy="876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DD442-0050-4732-B30D-B207FF153C13}">
      <dsp:nvSpPr>
        <dsp:cNvPr id="0" name=""/>
        <dsp:cNvSpPr/>
      </dsp:nvSpPr>
      <dsp:spPr>
        <a:xfrm>
          <a:off x="4796133" y="1360130"/>
          <a:ext cx="2208421" cy="876494"/>
        </a:xfrm>
        <a:prstGeom prst="roundRect">
          <a:avLst>
            <a:gd name="adj" fmla="val 10000"/>
          </a:avLst>
        </a:prstGeom>
        <a:solidFill>
          <a:srgbClr val="FFCC9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Son Osmanlı </a:t>
          </a:r>
          <a:r>
            <a:rPr lang="tr-TR" sz="1800" b="1" kern="1200" dirty="0" err="1" smtClean="0"/>
            <a:t>Mebusan</a:t>
          </a:r>
          <a:r>
            <a:rPr lang="tr-TR" sz="1800" b="1" kern="1200" dirty="0" smtClean="0"/>
            <a:t> Meclisi ve Misak-ı Milli</a:t>
          </a:r>
          <a:endParaRPr lang="tr-TR" sz="1800" b="1" kern="1200" dirty="0"/>
        </a:p>
      </dsp:txBody>
      <dsp:txXfrm>
        <a:off x="4821805" y="1385802"/>
        <a:ext cx="2157077" cy="825150"/>
      </dsp:txXfrm>
    </dsp:sp>
    <dsp:sp modelId="{073B15E4-D349-403A-A2BA-9E4DF41FE289}">
      <dsp:nvSpPr>
        <dsp:cNvPr id="0" name=""/>
        <dsp:cNvSpPr/>
      </dsp:nvSpPr>
      <dsp:spPr>
        <a:xfrm>
          <a:off x="4696852" y="2492365"/>
          <a:ext cx="2100246" cy="37282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561E0-B91A-4AE2-B15E-F1B2C600A225}">
      <dsp:nvSpPr>
        <dsp:cNvPr id="0" name=""/>
        <dsp:cNvSpPr/>
      </dsp:nvSpPr>
      <dsp:spPr>
        <a:xfrm>
          <a:off x="4850220" y="2638064"/>
          <a:ext cx="2100246" cy="3728213"/>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12 Ocak 1920 tarihinde Osmanlı </a:t>
          </a:r>
          <a:r>
            <a:rPr lang="tr-TR" sz="1800" kern="1200" dirty="0" err="1" smtClean="0"/>
            <a:t>Mebusan</a:t>
          </a:r>
          <a:r>
            <a:rPr lang="tr-TR" sz="1800" kern="1200" dirty="0" smtClean="0"/>
            <a:t> Meclisi toplandı. 28 Ocak 1920’de Misak-ı Milli kabul edildi.</a:t>
          </a:r>
          <a:endParaRPr lang="tr-TR" sz="1800" kern="1200" dirty="0"/>
        </a:p>
      </dsp:txBody>
      <dsp:txXfrm>
        <a:off x="4911734" y="2699578"/>
        <a:ext cx="1977218" cy="3605185"/>
      </dsp:txXfrm>
    </dsp:sp>
    <dsp:sp modelId="{4CC705C0-685D-499F-BB20-1034AEC8ABDC}">
      <dsp:nvSpPr>
        <dsp:cNvPr id="0" name=""/>
        <dsp:cNvSpPr/>
      </dsp:nvSpPr>
      <dsp:spPr>
        <a:xfrm>
          <a:off x="7157921" y="1214431"/>
          <a:ext cx="1815931" cy="876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96E5EF-7C8B-45C1-9F50-A8C6AF74D927}">
      <dsp:nvSpPr>
        <dsp:cNvPr id="0" name=""/>
        <dsp:cNvSpPr/>
      </dsp:nvSpPr>
      <dsp:spPr>
        <a:xfrm>
          <a:off x="7311289" y="1360130"/>
          <a:ext cx="1815931" cy="876494"/>
        </a:xfrm>
        <a:prstGeom prst="roundRect">
          <a:avLst>
            <a:gd name="adj" fmla="val 10000"/>
          </a:avLst>
        </a:prstGeom>
        <a:solidFill>
          <a:srgbClr val="FF99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İstanbul’un İşgali</a:t>
          </a:r>
        </a:p>
        <a:p>
          <a:pPr lvl="0" algn="ctr" defTabSz="800100">
            <a:lnSpc>
              <a:spcPct val="90000"/>
            </a:lnSpc>
            <a:spcBef>
              <a:spcPct val="0"/>
            </a:spcBef>
            <a:spcAft>
              <a:spcPct val="35000"/>
            </a:spcAft>
          </a:pPr>
          <a:r>
            <a:rPr lang="tr-TR" sz="1800" b="1" kern="1200" dirty="0" smtClean="0"/>
            <a:t>(16 Mart 1920)</a:t>
          </a:r>
          <a:endParaRPr lang="tr-TR" sz="1800" b="1" kern="1200" dirty="0"/>
        </a:p>
      </dsp:txBody>
      <dsp:txXfrm>
        <a:off x="7336961" y="1385802"/>
        <a:ext cx="1764587" cy="825150"/>
      </dsp:txXfrm>
    </dsp:sp>
    <dsp:sp modelId="{CBEE7329-3279-485F-BC0B-AAF8010A6161}">
      <dsp:nvSpPr>
        <dsp:cNvPr id="0" name=""/>
        <dsp:cNvSpPr/>
      </dsp:nvSpPr>
      <dsp:spPr>
        <a:xfrm>
          <a:off x="7144001" y="2492365"/>
          <a:ext cx="1843771" cy="41342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7B55F-92DA-4327-A9A6-5B28619F3088}">
      <dsp:nvSpPr>
        <dsp:cNvPr id="0" name=""/>
        <dsp:cNvSpPr/>
      </dsp:nvSpPr>
      <dsp:spPr>
        <a:xfrm>
          <a:off x="7297368" y="2638064"/>
          <a:ext cx="1843771" cy="413423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endParaRPr lang="tr-TR" sz="1600" b="1" kern="1200" dirty="0" smtClean="0"/>
        </a:p>
        <a:p>
          <a:pPr lvl="0" algn="ctr" defTabSz="711200">
            <a:lnSpc>
              <a:spcPct val="150000"/>
            </a:lnSpc>
            <a:spcBef>
              <a:spcPct val="0"/>
            </a:spcBef>
            <a:spcAft>
              <a:spcPts val="0"/>
            </a:spcAft>
          </a:pPr>
          <a:endParaRPr lang="tr-TR" sz="1600" b="1" kern="1200" dirty="0" smtClean="0"/>
        </a:p>
        <a:p>
          <a:pPr lvl="0" algn="ctr" defTabSz="711200">
            <a:lnSpc>
              <a:spcPct val="150000"/>
            </a:lnSpc>
            <a:spcBef>
              <a:spcPct val="0"/>
            </a:spcBef>
            <a:spcAft>
              <a:spcPts val="0"/>
            </a:spcAft>
          </a:pPr>
          <a:endParaRPr lang="tr-TR" sz="1600" b="1" kern="1200" dirty="0" smtClean="0"/>
        </a:p>
        <a:p>
          <a:pPr lvl="0" algn="ctr" defTabSz="711200">
            <a:lnSpc>
              <a:spcPct val="150000"/>
            </a:lnSpc>
            <a:spcBef>
              <a:spcPct val="0"/>
            </a:spcBef>
            <a:spcAft>
              <a:spcPts val="0"/>
            </a:spcAft>
          </a:pPr>
          <a:endParaRPr lang="tr-TR" sz="1200" b="1" kern="1200" dirty="0" smtClean="0"/>
        </a:p>
        <a:p>
          <a:pPr lvl="0" algn="ctr" defTabSz="711200">
            <a:lnSpc>
              <a:spcPct val="150000"/>
            </a:lnSpc>
            <a:spcBef>
              <a:spcPct val="0"/>
            </a:spcBef>
            <a:spcAft>
              <a:spcPts val="0"/>
            </a:spcAft>
          </a:pPr>
          <a:endParaRPr lang="tr-TR" sz="1200" b="1" kern="1200" dirty="0" smtClean="0"/>
        </a:p>
        <a:p>
          <a:pPr lvl="0" algn="ctr" defTabSz="711200">
            <a:lnSpc>
              <a:spcPct val="150000"/>
            </a:lnSpc>
            <a:spcBef>
              <a:spcPct val="0"/>
            </a:spcBef>
            <a:spcAft>
              <a:spcPts val="0"/>
            </a:spcAft>
          </a:pPr>
          <a:r>
            <a:rPr lang="tr-TR" sz="1200" b="1" kern="1200" dirty="0" smtClean="0"/>
            <a:t>Misak-ı </a:t>
          </a:r>
          <a:r>
            <a:rPr lang="tr-TR" sz="1200" b="1" kern="1200" dirty="0" err="1" smtClean="0"/>
            <a:t>Milli’nin</a:t>
          </a:r>
          <a:r>
            <a:rPr lang="tr-TR" sz="1200" b="1" kern="1200" dirty="0" smtClean="0"/>
            <a:t> Kabulü dolayısıyla İstanbul İtilaf Devletleri askerleri tarafından işgal edildi.</a:t>
          </a:r>
          <a:endParaRPr lang="tr-TR" sz="1200" b="1" kern="1200" dirty="0"/>
        </a:p>
      </dsp:txBody>
      <dsp:txXfrm>
        <a:off x="7351370" y="2692066"/>
        <a:ext cx="1735767" cy="40262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62EA2-D959-4D42-9728-C2244E0C10A3}">
      <dsp:nvSpPr>
        <dsp:cNvPr id="0" name=""/>
        <dsp:cNvSpPr/>
      </dsp:nvSpPr>
      <dsp:spPr>
        <a:xfrm>
          <a:off x="4472209" y="1018954"/>
          <a:ext cx="1957164" cy="465716"/>
        </a:xfrm>
        <a:custGeom>
          <a:avLst/>
          <a:gdLst/>
          <a:ahLst/>
          <a:cxnLst/>
          <a:rect l="0" t="0" r="0" b="0"/>
          <a:pathLst>
            <a:path>
              <a:moveTo>
                <a:pt x="0" y="0"/>
              </a:moveTo>
              <a:lnTo>
                <a:pt x="0" y="317371"/>
              </a:lnTo>
              <a:lnTo>
                <a:pt x="1957164" y="317371"/>
              </a:lnTo>
              <a:lnTo>
                <a:pt x="1957164" y="46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3B667-1571-41D2-9579-911F6309B47F}">
      <dsp:nvSpPr>
        <dsp:cNvPr id="0" name=""/>
        <dsp:cNvSpPr/>
      </dsp:nvSpPr>
      <dsp:spPr>
        <a:xfrm>
          <a:off x="7899429" y="3984058"/>
          <a:ext cx="91440" cy="465716"/>
        </a:xfrm>
        <a:custGeom>
          <a:avLst/>
          <a:gdLst/>
          <a:ahLst/>
          <a:cxnLst/>
          <a:rect l="0" t="0" r="0" b="0"/>
          <a:pathLst>
            <a:path>
              <a:moveTo>
                <a:pt x="45720" y="0"/>
              </a:moveTo>
              <a:lnTo>
                <a:pt x="45720" y="465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EF7758-DE9E-4789-874E-4E12D06B053C}">
      <dsp:nvSpPr>
        <dsp:cNvPr id="0" name=""/>
        <dsp:cNvSpPr/>
      </dsp:nvSpPr>
      <dsp:spPr>
        <a:xfrm>
          <a:off x="4472209" y="2501506"/>
          <a:ext cx="3472939" cy="465716"/>
        </a:xfrm>
        <a:custGeom>
          <a:avLst/>
          <a:gdLst/>
          <a:ahLst/>
          <a:cxnLst/>
          <a:rect l="0" t="0" r="0" b="0"/>
          <a:pathLst>
            <a:path>
              <a:moveTo>
                <a:pt x="0" y="0"/>
              </a:moveTo>
              <a:lnTo>
                <a:pt x="0" y="317371"/>
              </a:lnTo>
              <a:lnTo>
                <a:pt x="3472939" y="317371"/>
              </a:lnTo>
              <a:lnTo>
                <a:pt x="3472939" y="465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77A517-6AD9-40AF-A6DC-8DEE10C0902A}">
      <dsp:nvSpPr>
        <dsp:cNvPr id="0" name=""/>
        <dsp:cNvSpPr/>
      </dsp:nvSpPr>
      <dsp:spPr>
        <a:xfrm>
          <a:off x="5780980" y="3984058"/>
          <a:ext cx="91440" cy="465716"/>
        </a:xfrm>
        <a:custGeom>
          <a:avLst/>
          <a:gdLst/>
          <a:ahLst/>
          <a:cxnLst/>
          <a:rect l="0" t="0" r="0" b="0"/>
          <a:pathLst>
            <a:path>
              <a:moveTo>
                <a:pt x="45720" y="0"/>
              </a:moveTo>
              <a:lnTo>
                <a:pt x="45720" y="465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F6BB1-1148-432F-951E-B3BAEDD164EE}">
      <dsp:nvSpPr>
        <dsp:cNvPr id="0" name=""/>
        <dsp:cNvSpPr/>
      </dsp:nvSpPr>
      <dsp:spPr>
        <a:xfrm>
          <a:off x="4472209" y="2501506"/>
          <a:ext cx="1354491" cy="465716"/>
        </a:xfrm>
        <a:custGeom>
          <a:avLst/>
          <a:gdLst/>
          <a:ahLst/>
          <a:cxnLst/>
          <a:rect l="0" t="0" r="0" b="0"/>
          <a:pathLst>
            <a:path>
              <a:moveTo>
                <a:pt x="0" y="0"/>
              </a:moveTo>
              <a:lnTo>
                <a:pt x="0" y="317371"/>
              </a:lnTo>
              <a:lnTo>
                <a:pt x="1354491" y="317371"/>
              </a:lnTo>
              <a:lnTo>
                <a:pt x="1354491" y="465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CCA8D6-36E2-484C-80E1-93DD7749D675}">
      <dsp:nvSpPr>
        <dsp:cNvPr id="0" name=""/>
        <dsp:cNvSpPr/>
      </dsp:nvSpPr>
      <dsp:spPr>
        <a:xfrm>
          <a:off x="3401700" y="3984058"/>
          <a:ext cx="91440" cy="465716"/>
        </a:xfrm>
        <a:custGeom>
          <a:avLst/>
          <a:gdLst/>
          <a:ahLst/>
          <a:cxnLst/>
          <a:rect l="0" t="0" r="0" b="0"/>
          <a:pathLst>
            <a:path>
              <a:moveTo>
                <a:pt x="45720" y="0"/>
              </a:moveTo>
              <a:lnTo>
                <a:pt x="45720" y="465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B5A057-4CD0-4EE7-A004-F173BF11CA63}">
      <dsp:nvSpPr>
        <dsp:cNvPr id="0" name=""/>
        <dsp:cNvSpPr/>
      </dsp:nvSpPr>
      <dsp:spPr>
        <a:xfrm>
          <a:off x="3447420" y="2501506"/>
          <a:ext cx="1024788" cy="465716"/>
        </a:xfrm>
        <a:custGeom>
          <a:avLst/>
          <a:gdLst/>
          <a:ahLst/>
          <a:cxnLst/>
          <a:rect l="0" t="0" r="0" b="0"/>
          <a:pathLst>
            <a:path>
              <a:moveTo>
                <a:pt x="1024788" y="0"/>
              </a:moveTo>
              <a:lnTo>
                <a:pt x="1024788" y="317371"/>
              </a:lnTo>
              <a:lnTo>
                <a:pt x="0" y="317371"/>
              </a:lnTo>
              <a:lnTo>
                <a:pt x="0" y="465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7E49CA-0D45-45E4-A8B5-F4E790EB599B}">
      <dsp:nvSpPr>
        <dsp:cNvPr id="0" name=""/>
        <dsp:cNvSpPr/>
      </dsp:nvSpPr>
      <dsp:spPr>
        <a:xfrm>
          <a:off x="1018714" y="3984058"/>
          <a:ext cx="91440" cy="465716"/>
        </a:xfrm>
        <a:custGeom>
          <a:avLst/>
          <a:gdLst/>
          <a:ahLst/>
          <a:cxnLst/>
          <a:rect l="0" t="0" r="0" b="0"/>
          <a:pathLst>
            <a:path>
              <a:moveTo>
                <a:pt x="45720" y="0"/>
              </a:moveTo>
              <a:lnTo>
                <a:pt x="45720" y="465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DD8BCD-EE04-43ED-9CED-680BE032E249}">
      <dsp:nvSpPr>
        <dsp:cNvPr id="0" name=""/>
        <dsp:cNvSpPr/>
      </dsp:nvSpPr>
      <dsp:spPr>
        <a:xfrm>
          <a:off x="1064434" y="2501506"/>
          <a:ext cx="3407774" cy="465716"/>
        </a:xfrm>
        <a:custGeom>
          <a:avLst/>
          <a:gdLst/>
          <a:ahLst/>
          <a:cxnLst/>
          <a:rect l="0" t="0" r="0" b="0"/>
          <a:pathLst>
            <a:path>
              <a:moveTo>
                <a:pt x="3407774" y="0"/>
              </a:moveTo>
              <a:lnTo>
                <a:pt x="3407774" y="317371"/>
              </a:lnTo>
              <a:lnTo>
                <a:pt x="0" y="317371"/>
              </a:lnTo>
              <a:lnTo>
                <a:pt x="0" y="4657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AFA6B4-1D72-4E5B-B2C7-8DE83BEEC142}">
      <dsp:nvSpPr>
        <dsp:cNvPr id="0" name=""/>
        <dsp:cNvSpPr/>
      </dsp:nvSpPr>
      <dsp:spPr>
        <a:xfrm>
          <a:off x="4426489" y="1018954"/>
          <a:ext cx="91440" cy="465716"/>
        </a:xfrm>
        <a:custGeom>
          <a:avLst/>
          <a:gdLst/>
          <a:ahLst/>
          <a:cxnLst/>
          <a:rect l="0" t="0" r="0" b="0"/>
          <a:pathLst>
            <a:path>
              <a:moveTo>
                <a:pt x="45720" y="0"/>
              </a:moveTo>
              <a:lnTo>
                <a:pt x="45720" y="46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61D81B-BA11-42F3-8561-1E08A2DE902A}">
      <dsp:nvSpPr>
        <dsp:cNvPr id="0" name=""/>
        <dsp:cNvSpPr/>
      </dsp:nvSpPr>
      <dsp:spPr>
        <a:xfrm>
          <a:off x="2515044" y="1018954"/>
          <a:ext cx="1957164" cy="465716"/>
        </a:xfrm>
        <a:custGeom>
          <a:avLst/>
          <a:gdLst/>
          <a:ahLst/>
          <a:cxnLst/>
          <a:rect l="0" t="0" r="0" b="0"/>
          <a:pathLst>
            <a:path>
              <a:moveTo>
                <a:pt x="1957164" y="0"/>
              </a:moveTo>
              <a:lnTo>
                <a:pt x="1957164" y="317371"/>
              </a:lnTo>
              <a:lnTo>
                <a:pt x="0" y="317371"/>
              </a:lnTo>
              <a:lnTo>
                <a:pt x="0" y="465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10E5F-7E40-43E5-98B1-61A90FE26D36}">
      <dsp:nvSpPr>
        <dsp:cNvPr id="0" name=""/>
        <dsp:cNvSpPr/>
      </dsp:nvSpPr>
      <dsp:spPr>
        <a:xfrm>
          <a:off x="1742029" y="2118"/>
          <a:ext cx="5460360" cy="1016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A4B4D-2A9B-4780-B0D2-C91BF363C18C}">
      <dsp:nvSpPr>
        <dsp:cNvPr id="0" name=""/>
        <dsp:cNvSpPr/>
      </dsp:nvSpPr>
      <dsp:spPr>
        <a:xfrm>
          <a:off x="1919953" y="171146"/>
          <a:ext cx="5460360" cy="1016835"/>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TBMM’NİN AÇILMASI, TBMM’NE KARŞI AYAKLANMALAR VE SEVR ANTLAŞMASI</a:t>
          </a:r>
          <a:endParaRPr lang="tr-TR" sz="1800" kern="1200" dirty="0"/>
        </a:p>
      </dsp:txBody>
      <dsp:txXfrm>
        <a:off x="1949735" y="200928"/>
        <a:ext cx="5400796" cy="957271"/>
      </dsp:txXfrm>
    </dsp:sp>
    <dsp:sp modelId="{CF67404F-6A9D-41F4-B2E1-8B2EA06C5269}">
      <dsp:nvSpPr>
        <dsp:cNvPr id="0" name=""/>
        <dsp:cNvSpPr/>
      </dsp:nvSpPr>
      <dsp:spPr>
        <a:xfrm>
          <a:off x="1714386" y="1484670"/>
          <a:ext cx="1601316" cy="1016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96D93-6080-48C8-AE18-A80819EA16A9}">
      <dsp:nvSpPr>
        <dsp:cNvPr id="0" name=""/>
        <dsp:cNvSpPr/>
      </dsp:nvSpPr>
      <dsp:spPr>
        <a:xfrm>
          <a:off x="1892310" y="1653698"/>
          <a:ext cx="1601316" cy="1016835"/>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TBMM’nin açılması </a:t>
          </a:r>
        </a:p>
        <a:p>
          <a:pPr lvl="0" algn="ctr" defTabSz="711200">
            <a:lnSpc>
              <a:spcPct val="90000"/>
            </a:lnSpc>
            <a:spcBef>
              <a:spcPct val="0"/>
            </a:spcBef>
            <a:spcAft>
              <a:spcPct val="35000"/>
            </a:spcAft>
          </a:pPr>
          <a:r>
            <a:rPr lang="tr-TR" sz="1600" b="1" kern="1200" dirty="0" smtClean="0"/>
            <a:t>23 Nisan 1920</a:t>
          </a:r>
        </a:p>
        <a:p>
          <a:pPr lvl="0" algn="ctr" defTabSz="711200">
            <a:lnSpc>
              <a:spcPct val="90000"/>
            </a:lnSpc>
            <a:spcBef>
              <a:spcPct val="0"/>
            </a:spcBef>
            <a:spcAft>
              <a:spcPct val="35000"/>
            </a:spcAft>
          </a:pPr>
          <a:endParaRPr lang="tr-TR" sz="1600" b="1" kern="1200" dirty="0"/>
        </a:p>
      </dsp:txBody>
      <dsp:txXfrm>
        <a:off x="1922092" y="1683480"/>
        <a:ext cx="1541752" cy="957271"/>
      </dsp:txXfrm>
    </dsp:sp>
    <dsp:sp modelId="{A889A879-BA28-40D3-ACF2-50D7047C37AD}">
      <dsp:nvSpPr>
        <dsp:cNvPr id="0" name=""/>
        <dsp:cNvSpPr/>
      </dsp:nvSpPr>
      <dsp:spPr>
        <a:xfrm>
          <a:off x="3671550" y="1484670"/>
          <a:ext cx="1601316" cy="1016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38467-66DD-4667-B429-88FE8D743890}">
      <dsp:nvSpPr>
        <dsp:cNvPr id="0" name=""/>
        <dsp:cNvSpPr/>
      </dsp:nvSpPr>
      <dsp:spPr>
        <a:xfrm>
          <a:off x="3849475" y="1653698"/>
          <a:ext cx="1601316" cy="1016835"/>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TBMM’ne Karşı Ayaklanmalar</a:t>
          </a:r>
          <a:endParaRPr lang="tr-TR" sz="1800" b="1" kern="1200" dirty="0"/>
        </a:p>
      </dsp:txBody>
      <dsp:txXfrm>
        <a:off x="3879257" y="1683480"/>
        <a:ext cx="1541752" cy="957271"/>
      </dsp:txXfrm>
    </dsp:sp>
    <dsp:sp modelId="{87A04258-9B2F-4FAD-9A8B-8736681B1382}">
      <dsp:nvSpPr>
        <dsp:cNvPr id="0" name=""/>
        <dsp:cNvSpPr/>
      </dsp:nvSpPr>
      <dsp:spPr>
        <a:xfrm>
          <a:off x="129818" y="2967222"/>
          <a:ext cx="1869232" cy="1016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12AD9-9353-4C8F-885A-E715B0A0EFE9}">
      <dsp:nvSpPr>
        <dsp:cNvPr id="0" name=""/>
        <dsp:cNvSpPr/>
      </dsp:nvSpPr>
      <dsp:spPr>
        <a:xfrm>
          <a:off x="307742" y="3136250"/>
          <a:ext cx="1869232" cy="1016835"/>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1-Doğrudan Doğruya İstanbul Hükümetin Yürüttüğü Ayaklanmalar</a:t>
          </a:r>
        </a:p>
        <a:p>
          <a:pPr lvl="0" algn="ctr" defTabSz="711200">
            <a:lnSpc>
              <a:spcPct val="90000"/>
            </a:lnSpc>
            <a:spcBef>
              <a:spcPct val="0"/>
            </a:spcBef>
            <a:spcAft>
              <a:spcPct val="35000"/>
            </a:spcAft>
          </a:pPr>
          <a:endParaRPr lang="tr-TR" sz="1600" b="1" kern="1200" dirty="0"/>
        </a:p>
      </dsp:txBody>
      <dsp:txXfrm>
        <a:off x="337524" y="3166032"/>
        <a:ext cx="1809668" cy="957271"/>
      </dsp:txXfrm>
    </dsp:sp>
    <dsp:sp modelId="{C7E5E8E3-E458-4449-8F83-9DBB7BCB7920}">
      <dsp:nvSpPr>
        <dsp:cNvPr id="0" name=""/>
        <dsp:cNvSpPr/>
      </dsp:nvSpPr>
      <dsp:spPr>
        <a:xfrm>
          <a:off x="263776" y="4449774"/>
          <a:ext cx="1601316" cy="17724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27CDF-9AAF-4D20-81E1-54E68729DA2A}">
      <dsp:nvSpPr>
        <dsp:cNvPr id="0" name=""/>
        <dsp:cNvSpPr/>
      </dsp:nvSpPr>
      <dsp:spPr>
        <a:xfrm>
          <a:off x="441700" y="4618802"/>
          <a:ext cx="1601316" cy="1772405"/>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A-</a:t>
          </a:r>
          <a:r>
            <a:rPr lang="tr-TR" sz="1600" kern="1200" dirty="0" err="1" smtClean="0"/>
            <a:t>Kuva</a:t>
          </a:r>
          <a:r>
            <a:rPr lang="tr-TR" sz="1600" kern="1200" dirty="0" smtClean="0"/>
            <a:t>-i İnzibatiye (Halifelik Ordusu) Ayaklanması</a:t>
          </a:r>
        </a:p>
        <a:p>
          <a:pPr lvl="0" algn="ctr" defTabSz="711200">
            <a:lnSpc>
              <a:spcPct val="90000"/>
            </a:lnSpc>
            <a:spcBef>
              <a:spcPct val="0"/>
            </a:spcBef>
            <a:spcAft>
              <a:spcPct val="35000"/>
            </a:spcAft>
          </a:pPr>
          <a:r>
            <a:rPr lang="tr-TR" sz="1600" kern="1200" dirty="0" smtClean="0"/>
            <a:t>B-Ahmet </a:t>
          </a:r>
          <a:r>
            <a:rPr lang="tr-TR" sz="1600" kern="1200" dirty="0" err="1" smtClean="0"/>
            <a:t>Anzavur</a:t>
          </a:r>
          <a:r>
            <a:rPr lang="tr-TR" sz="1600" kern="1200" dirty="0" smtClean="0"/>
            <a:t> Ayaklanması</a:t>
          </a:r>
          <a:endParaRPr lang="tr-TR" sz="1600" kern="1200" dirty="0"/>
        </a:p>
      </dsp:txBody>
      <dsp:txXfrm>
        <a:off x="488601" y="4665703"/>
        <a:ext cx="1507514" cy="1678603"/>
      </dsp:txXfrm>
    </dsp:sp>
    <dsp:sp modelId="{38344735-DA18-410C-B1E3-CB31D1FB04DE}">
      <dsp:nvSpPr>
        <dsp:cNvPr id="0" name=""/>
        <dsp:cNvSpPr/>
      </dsp:nvSpPr>
      <dsp:spPr>
        <a:xfrm>
          <a:off x="2354898" y="2967222"/>
          <a:ext cx="2185044" cy="1016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1CC99-758D-4A63-B7E7-5FEE07BEE20A}">
      <dsp:nvSpPr>
        <dsp:cNvPr id="0" name=""/>
        <dsp:cNvSpPr/>
      </dsp:nvSpPr>
      <dsp:spPr>
        <a:xfrm>
          <a:off x="2532822" y="3136250"/>
          <a:ext cx="2185044" cy="1016835"/>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2- İstanbul Hükümeti ve İtilaf Devletlerinin Kışkırtmaları Sonucu Çıkan Ayaklanmalar</a:t>
          </a:r>
        </a:p>
        <a:p>
          <a:pPr lvl="0" algn="ctr" defTabSz="711200">
            <a:lnSpc>
              <a:spcPct val="90000"/>
            </a:lnSpc>
            <a:spcBef>
              <a:spcPct val="0"/>
            </a:spcBef>
            <a:spcAft>
              <a:spcPct val="35000"/>
            </a:spcAft>
          </a:pPr>
          <a:endParaRPr lang="tr-TR" sz="1600" b="1" kern="1200" dirty="0"/>
        </a:p>
      </dsp:txBody>
      <dsp:txXfrm>
        <a:off x="2562604" y="3166032"/>
        <a:ext cx="2125480" cy="957271"/>
      </dsp:txXfrm>
    </dsp:sp>
    <dsp:sp modelId="{AA6808E9-C991-45CF-B825-CE77AB5ABBCF}">
      <dsp:nvSpPr>
        <dsp:cNvPr id="0" name=""/>
        <dsp:cNvSpPr/>
      </dsp:nvSpPr>
      <dsp:spPr>
        <a:xfrm>
          <a:off x="2224647" y="4449774"/>
          <a:ext cx="2445546" cy="22370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E1B66-828F-4162-8DC9-7503FE9C2B6E}">
      <dsp:nvSpPr>
        <dsp:cNvPr id="0" name=""/>
        <dsp:cNvSpPr/>
      </dsp:nvSpPr>
      <dsp:spPr>
        <a:xfrm>
          <a:off x="2402571" y="4618802"/>
          <a:ext cx="2445546" cy="2237079"/>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A-Bolu, Düzce, Hendek, Adapazarı Ayaklanması</a:t>
          </a:r>
        </a:p>
        <a:p>
          <a:pPr lvl="0" algn="ctr" defTabSz="622300">
            <a:lnSpc>
              <a:spcPct val="90000"/>
            </a:lnSpc>
            <a:spcBef>
              <a:spcPct val="0"/>
            </a:spcBef>
            <a:spcAft>
              <a:spcPct val="35000"/>
            </a:spcAft>
          </a:pPr>
          <a:r>
            <a:rPr lang="tr-TR" sz="1400" kern="1200" dirty="0" smtClean="0"/>
            <a:t>B-Yozgat Ayaklanması</a:t>
          </a:r>
        </a:p>
        <a:p>
          <a:pPr lvl="0" algn="ctr" defTabSz="622300">
            <a:lnSpc>
              <a:spcPct val="90000"/>
            </a:lnSpc>
            <a:spcBef>
              <a:spcPct val="0"/>
            </a:spcBef>
            <a:spcAft>
              <a:spcPct val="35000"/>
            </a:spcAft>
          </a:pPr>
          <a:r>
            <a:rPr lang="tr-TR" sz="1400" kern="1200" dirty="0" smtClean="0"/>
            <a:t>C-Konya Bozkır Ayaklanması</a:t>
          </a:r>
        </a:p>
        <a:p>
          <a:pPr lvl="0" algn="ctr" defTabSz="622300">
            <a:lnSpc>
              <a:spcPct val="90000"/>
            </a:lnSpc>
            <a:spcBef>
              <a:spcPct val="0"/>
            </a:spcBef>
            <a:spcAft>
              <a:spcPct val="35000"/>
            </a:spcAft>
          </a:pPr>
          <a:r>
            <a:rPr lang="tr-TR" sz="1400" kern="1200" dirty="0" smtClean="0"/>
            <a:t>D-Milli Aşireti Ayaklanması</a:t>
          </a:r>
        </a:p>
        <a:p>
          <a:pPr lvl="0" algn="ctr" defTabSz="622300">
            <a:lnSpc>
              <a:spcPct val="90000"/>
            </a:lnSpc>
            <a:spcBef>
              <a:spcPct val="0"/>
            </a:spcBef>
            <a:spcAft>
              <a:spcPct val="35000"/>
            </a:spcAft>
          </a:pPr>
          <a:r>
            <a:rPr lang="tr-TR" sz="1400" kern="1200" dirty="0" smtClean="0"/>
            <a:t>E-Afyon (Çopur Musa) Ayaklanması</a:t>
          </a:r>
        </a:p>
        <a:p>
          <a:pPr lvl="0" algn="ctr" defTabSz="622300">
            <a:lnSpc>
              <a:spcPct val="90000"/>
            </a:lnSpc>
            <a:spcBef>
              <a:spcPct val="0"/>
            </a:spcBef>
            <a:spcAft>
              <a:spcPct val="35000"/>
            </a:spcAft>
          </a:pPr>
          <a:r>
            <a:rPr lang="tr-TR" sz="1400" kern="1200" dirty="0" smtClean="0"/>
            <a:t>F-</a:t>
          </a:r>
          <a:r>
            <a:rPr lang="tr-TR" sz="1400" kern="1200" dirty="0" err="1" smtClean="0"/>
            <a:t>Koçgiri</a:t>
          </a:r>
          <a:r>
            <a:rPr lang="tr-TR" sz="1400" kern="1200" dirty="0" smtClean="0"/>
            <a:t> Ayaklanması</a:t>
          </a:r>
        </a:p>
        <a:p>
          <a:pPr lvl="0" algn="ctr" defTabSz="622300">
            <a:lnSpc>
              <a:spcPct val="90000"/>
            </a:lnSpc>
            <a:spcBef>
              <a:spcPct val="0"/>
            </a:spcBef>
            <a:spcAft>
              <a:spcPct val="35000"/>
            </a:spcAft>
          </a:pPr>
          <a:r>
            <a:rPr lang="tr-TR" sz="1400" kern="1200" dirty="0" smtClean="0"/>
            <a:t>E-Cemil </a:t>
          </a:r>
          <a:r>
            <a:rPr lang="tr-TR" sz="1400" kern="1200" dirty="0" err="1" smtClean="0"/>
            <a:t>Çeto</a:t>
          </a:r>
          <a:r>
            <a:rPr lang="tr-TR" sz="1400" kern="1200" dirty="0" smtClean="0"/>
            <a:t>, Ali Batı, Şeyh Eşref Ayaklanmaları</a:t>
          </a:r>
          <a:endParaRPr lang="tr-TR" sz="1400" kern="1200" dirty="0"/>
        </a:p>
      </dsp:txBody>
      <dsp:txXfrm>
        <a:off x="2468093" y="4684324"/>
        <a:ext cx="2314502" cy="2106035"/>
      </dsp:txXfrm>
    </dsp:sp>
    <dsp:sp modelId="{C0813B68-2548-4C9D-9FF7-201FA5EE7EC7}">
      <dsp:nvSpPr>
        <dsp:cNvPr id="0" name=""/>
        <dsp:cNvSpPr/>
      </dsp:nvSpPr>
      <dsp:spPr>
        <a:xfrm>
          <a:off x="4933550" y="2967222"/>
          <a:ext cx="1786300" cy="1016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652CA-B3B9-4084-A789-E07D4966E97C}">
      <dsp:nvSpPr>
        <dsp:cNvPr id="0" name=""/>
        <dsp:cNvSpPr/>
      </dsp:nvSpPr>
      <dsp:spPr>
        <a:xfrm>
          <a:off x="5111474" y="3136250"/>
          <a:ext cx="1786300" cy="1016835"/>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3-Azınlıkların Çıkardıkları Ayaklanmalar</a:t>
          </a:r>
        </a:p>
        <a:p>
          <a:pPr lvl="0" algn="ctr" defTabSz="711200">
            <a:lnSpc>
              <a:spcPct val="90000"/>
            </a:lnSpc>
            <a:spcBef>
              <a:spcPct val="0"/>
            </a:spcBef>
            <a:spcAft>
              <a:spcPct val="35000"/>
            </a:spcAft>
          </a:pPr>
          <a:endParaRPr lang="tr-TR" sz="1600" b="1" kern="1200" dirty="0"/>
        </a:p>
      </dsp:txBody>
      <dsp:txXfrm>
        <a:off x="5141256" y="3166032"/>
        <a:ext cx="1726736" cy="957271"/>
      </dsp:txXfrm>
    </dsp:sp>
    <dsp:sp modelId="{9F804D90-49F2-4F7F-A42D-4E51C57FBB9A}">
      <dsp:nvSpPr>
        <dsp:cNvPr id="0" name=""/>
        <dsp:cNvSpPr/>
      </dsp:nvSpPr>
      <dsp:spPr>
        <a:xfrm>
          <a:off x="5026042" y="4449774"/>
          <a:ext cx="1601316" cy="16555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05EE9E-206F-4555-8E57-84BED3264035}">
      <dsp:nvSpPr>
        <dsp:cNvPr id="0" name=""/>
        <dsp:cNvSpPr/>
      </dsp:nvSpPr>
      <dsp:spPr>
        <a:xfrm>
          <a:off x="5203966" y="4618802"/>
          <a:ext cx="1601316" cy="1655520"/>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A-Rumların Çıkardığı Ayaklanmalar</a:t>
          </a:r>
        </a:p>
        <a:p>
          <a:pPr lvl="0" algn="ctr" defTabSz="711200">
            <a:lnSpc>
              <a:spcPct val="90000"/>
            </a:lnSpc>
            <a:spcBef>
              <a:spcPct val="0"/>
            </a:spcBef>
            <a:spcAft>
              <a:spcPct val="35000"/>
            </a:spcAft>
          </a:pPr>
          <a:r>
            <a:rPr lang="tr-TR" sz="1600" kern="1200" dirty="0" smtClean="0"/>
            <a:t>B-Ermenilerin Çıkardığı Ayaklanmalar</a:t>
          </a:r>
        </a:p>
        <a:p>
          <a:pPr lvl="0" algn="ctr" defTabSz="711200">
            <a:lnSpc>
              <a:spcPct val="90000"/>
            </a:lnSpc>
            <a:spcBef>
              <a:spcPct val="0"/>
            </a:spcBef>
            <a:spcAft>
              <a:spcPct val="35000"/>
            </a:spcAft>
          </a:pPr>
          <a:endParaRPr lang="tr-TR" sz="1600" kern="1200" dirty="0"/>
        </a:p>
      </dsp:txBody>
      <dsp:txXfrm>
        <a:off x="5250867" y="4665703"/>
        <a:ext cx="1507514" cy="1561718"/>
      </dsp:txXfrm>
    </dsp:sp>
    <dsp:sp modelId="{CFB33487-2811-4B62-A47E-7BBA438CC1BB}">
      <dsp:nvSpPr>
        <dsp:cNvPr id="0" name=""/>
        <dsp:cNvSpPr/>
      </dsp:nvSpPr>
      <dsp:spPr>
        <a:xfrm>
          <a:off x="7075698" y="2967222"/>
          <a:ext cx="1738901" cy="1016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98FDC0-1E06-402C-9160-CF6D7310AAEA}">
      <dsp:nvSpPr>
        <dsp:cNvPr id="0" name=""/>
        <dsp:cNvSpPr/>
      </dsp:nvSpPr>
      <dsp:spPr>
        <a:xfrm>
          <a:off x="7253622" y="3136250"/>
          <a:ext cx="1738901" cy="1016835"/>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4-Kuva-i Milliye Yanlısı Olup da Sonradan Ayaklananlar</a:t>
          </a:r>
        </a:p>
        <a:p>
          <a:pPr lvl="0" algn="ctr" defTabSz="711200">
            <a:lnSpc>
              <a:spcPct val="90000"/>
            </a:lnSpc>
            <a:spcBef>
              <a:spcPct val="0"/>
            </a:spcBef>
            <a:spcAft>
              <a:spcPct val="35000"/>
            </a:spcAft>
          </a:pPr>
          <a:endParaRPr lang="tr-TR" sz="1600" b="1" kern="1200" dirty="0"/>
        </a:p>
      </dsp:txBody>
      <dsp:txXfrm>
        <a:off x="7283404" y="3166032"/>
        <a:ext cx="1679337" cy="957271"/>
      </dsp:txXfrm>
    </dsp:sp>
    <dsp:sp modelId="{2E9BA162-B8AF-47F8-97A2-3B5F3FCEE97A}">
      <dsp:nvSpPr>
        <dsp:cNvPr id="0" name=""/>
        <dsp:cNvSpPr/>
      </dsp:nvSpPr>
      <dsp:spPr>
        <a:xfrm>
          <a:off x="7054040" y="4449774"/>
          <a:ext cx="1782216" cy="17463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BC287-8075-4AAB-A1F9-A094696780E2}">
      <dsp:nvSpPr>
        <dsp:cNvPr id="0" name=""/>
        <dsp:cNvSpPr/>
      </dsp:nvSpPr>
      <dsp:spPr>
        <a:xfrm>
          <a:off x="7231964" y="4618802"/>
          <a:ext cx="1782216" cy="1746374"/>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1-Demirci Mehmet Efe Ayaklanması</a:t>
          </a:r>
        </a:p>
        <a:p>
          <a:pPr lvl="0" algn="ctr" defTabSz="711200">
            <a:lnSpc>
              <a:spcPct val="90000"/>
            </a:lnSpc>
            <a:spcBef>
              <a:spcPct val="0"/>
            </a:spcBef>
            <a:spcAft>
              <a:spcPct val="35000"/>
            </a:spcAft>
          </a:pPr>
          <a:r>
            <a:rPr lang="tr-TR" sz="1600" kern="1200" dirty="0" smtClean="0"/>
            <a:t>2-Çerkes Ethem Ayaklanması</a:t>
          </a:r>
          <a:endParaRPr lang="tr-TR" sz="1600" kern="1200" dirty="0"/>
        </a:p>
      </dsp:txBody>
      <dsp:txXfrm>
        <a:off x="7283114" y="4669952"/>
        <a:ext cx="1679916" cy="1644074"/>
      </dsp:txXfrm>
    </dsp:sp>
    <dsp:sp modelId="{4B6214CE-267F-4552-A900-F37305D540E8}">
      <dsp:nvSpPr>
        <dsp:cNvPr id="0" name=""/>
        <dsp:cNvSpPr/>
      </dsp:nvSpPr>
      <dsp:spPr>
        <a:xfrm>
          <a:off x="5628715" y="1484670"/>
          <a:ext cx="1601316" cy="10168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5F688-1F83-45C8-8024-A076D46E31AE}">
      <dsp:nvSpPr>
        <dsp:cNvPr id="0" name=""/>
        <dsp:cNvSpPr/>
      </dsp:nvSpPr>
      <dsp:spPr>
        <a:xfrm>
          <a:off x="5806639" y="1653698"/>
          <a:ext cx="1601316" cy="10168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Sevr Antlaşması</a:t>
          </a:r>
        </a:p>
        <a:p>
          <a:pPr lvl="0" algn="ctr" defTabSz="711200">
            <a:lnSpc>
              <a:spcPct val="90000"/>
            </a:lnSpc>
            <a:spcBef>
              <a:spcPct val="0"/>
            </a:spcBef>
            <a:spcAft>
              <a:spcPct val="35000"/>
            </a:spcAft>
          </a:pPr>
          <a:r>
            <a:rPr lang="tr-TR" sz="1600" b="1" kern="1200" dirty="0" smtClean="0"/>
            <a:t>10 Ağustos 1920</a:t>
          </a:r>
          <a:endParaRPr lang="tr-TR" sz="1600" b="1" kern="1200" dirty="0"/>
        </a:p>
      </dsp:txBody>
      <dsp:txXfrm>
        <a:off x="5836421" y="1683480"/>
        <a:ext cx="1541752" cy="9572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D35E7-F8DB-454E-9841-E42E3E9C61F3}">
      <dsp:nvSpPr>
        <dsp:cNvPr id="0" name=""/>
        <dsp:cNvSpPr/>
      </dsp:nvSpPr>
      <dsp:spPr>
        <a:xfrm>
          <a:off x="8359939" y="3567028"/>
          <a:ext cx="91440" cy="304439"/>
        </a:xfrm>
        <a:custGeom>
          <a:avLst/>
          <a:gdLst/>
          <a:ahLst/>
          <a:cxnLst/>
          <a:rect l="0" t="0" r="0" b="0"/>
          <a:pathLst>
            <a:path>
              <a:moveTo>
                <a:pt x="45720" y="0"/>
              </a:moveTo>
              <a:lnTo>
                <a:pt x="45720"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4D090-E4BC-4B23-82AC-50C53A352F60}">
      <dsp:nvSpPr>
        <dsp:cNvPr id="0" name=""/>
        <dsp:cNvSpPr/>
      </dsp:nvSpPr>
      <dsp:spPr>
        <a:xfrm>
          <a:off x="5793246" y="2216712"/>
          <a:ext cx="2612412" cy="304439"/>
        </a:xfrm>
        <a:custGeom>
          <a:avLst/>
          <a:gdLst/>
          <a:ahLst/>
          <a:cxnLst/>
          <a:rect l="0" t="0" r="0" b="0"/>
          <a:pathLst>
            <a:path>
              <a:moveTo>
                <a:pt x="0" y="0"/>
              </a:moveTo>
              <a:lnTo>
                <a:pt x="0" y="207466"/>
              </a:lnTo>
              <a:lnTo>
                <a:pt x="2612412" y="207466"/>
              </a:lnTo>
              <a:lnTo>
                <a:pt x="2612412"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A0897-D80E-4E72-9D17-DE5E0FE52604}">
      <dsp:nvSpPr>
        <dsp:cNvPr id="0" name=""/>
        <dsp:cNvSpPr/>
      </dsp:nvSpPr>
      <dsp:spPr>
        <a:xfrm>
          <a:off x="6968736" y="3567028"/>
          <a:ext cx="91440" cy="304439"/>
        </a:xfrm>
        <a:custGeom>
          <a:avLst/>
          <a:gdLst/>
          <a:ahLst/>
          <a:cxnLst/>
          <a:rect l="0" t="0" r="0" b="0"/>
          <a:pathLst>
            <a:path>
              <a:moveTo>
                <a:pt x="45720" y="0"/>
              </a:moveTo>
              <a:lnTo>
                <a:pt x="45720"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C58DA-1AF4-460A-AEAA-7D3A84ED5563}">
      <dsp:nvSpPr>
        <dsp:cNvPr id="0" name=""/>
        <dsp:cNvSpPr/>
      </dsp:nvSpPr>
      <dsp:spPr>
        <a:xfrm>
          <a:off x="5793246" y="2216712"/>
          <a:ext cx="1221210" cy="304439"/>
        </a:xfrm>
        <a:custGeom>
          <a:avLst/>
          <a:gdLst/>
          <a:ahLst/>
          <a:cxnLst/>
          <a:rect l="0" t="0" r="0" b="0"/>
          <a:pathLst>
            <a:path>
              <a:moveTo>
                <a:pt x="0" y="0"/>
              </a:moveTo>
              <a:lnTo>
                <a:pt x="0" y="207466"/>
              </a:lnTo>
              <a:lnTo>
                <a:pt x="1221210" y="207466"/>
              </a:lnTo>
              <a:lnTo>
                <a:pt x="1221210"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E771B-23FA-4DE3-A209-6CEB646FA5E2}">
      <dsp:nvSpPr>
        <dsp:cNvPr id="0" name=""/>
        <dsp:cNvSpPr/>
      </dsp:nvSpPr>
      <dsp:spPr>
        <a:xfrm>
          <a:off x="5681444" y="2216712"/>
          <a:ext cx="111801" cy="304439"/>
        </a:xfrm>
        <a:custGeom>
          <a:avLst/>
          <a:gdLst/>
          <a:ahLst/>
          <a:cxnLst/>
          <a:rect l="0" t="0" r="0" b="0"/>
          <a:pathLst>
            <a:path>
              <a:moveTo>
                <a:pt x="111801" y="0"/>
              </a:moveTo>
              <a:lnTo>
                <a:pt x="111801" y="207466"/>
              </a:lnTo>
              <a:lnTo>
                <a:pt x="0" y="207466"/>
              </a:lnTo>
              <a:lnTo>
                <a:pt x="0"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514F6-DF33-4F19-8506-B2FDD1515C2F}">
      <dsp:nvSpPr>
        <dsp:cNvPr id="0" name=""/>
        <dsp:cNvSpPr/>
      </dsp:nvSpPr>
      <dsp:spPr>
        <a:xfrm>
          <a:off x="4318985" y="3567028"/>
          <a:ext cx="91440" cy="304439"/>
        </a:xfrm>
        <a:custGeom>
          <a:avLst/>
          <a:gdLst/>
          <a:ahLst/>
          <a:cxnLst/>
          <a:rect l="0" t="0" r="0" b="0"/>
          <a:pathLst>
            <a:path>
              <a:moveTo>
                <a:pt x="45720" y="0"/>
              </a:moveTo>
              <a:lnTo>
                <a:pt x="45720"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55CBC-F1CE-4959-9011-8DDCF85D7172}">
      <dsp:nvSpPr>
        <dsp:cNvPr id="0" name=""/>
        <dsp:cNvSpPr/>
      </dsp:nvSpPr>
      <dsp:spPr>
        <a:xfrm>
          <a:off x="4364705" y="2216712"/>
          <a:ext cx="1428541" cy="304439"/>
        </a:xfrm>
        <a:custGeom>
          <a:avLst/>
          <a:gdLst/>
          <a:ahLst/>
          <a:cxnLst/>
          <a:rect l="0" t="0" r="0" b="0"/>
          <a:pathLst>
            <a:path>
              <a:moveTo>
                <a:pt x="1428541" y="0"/>
              </a:moveTo>
              <a:lnTo>
                <a:pt x="1428541" y="207466"/>
              </a:lnTo>
              <a:lnTo>
                <a:pt x="0" y="207466"/>
              </a:lnTo>
              <a:lnTo>
                <a:pt x="0"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278318-37BE-4892-881F-DBD66EE3B74F}">
      <dsp:nvSpPr>
        <dsp:cNvPr id="0" name=""/>
        <dsp:cNvSpPr/>
      </dsp:nvSpPr>
      <dsp:spPr>
        <a:xfrm>
          <a:off x="3039584" y="3567028"/>
          <a:ext cx="91440" cy="304439"/>
        </a:xfrm>
        <a:custGeom>
          <a:avLst/>
          <a:gdLst/>
          <a:ahLst/>
          <a:cxnLst/>
          <a:rect l="0" t="0" r="0" b="0"/>
          <a:pathLst>
            <a:path>
              <a:moveTo>
                <a:pt x="45720" y="0"/>
              </a:moveTo>
              <a:lnTo>
                <a:pt x="45720"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EFAB8-0663-4AD3-833D-42CC69B0C617}">
      <dsp:nvSpPr>
        <dsp:cNvPr id="0" name=""/>
        <dsp:cNvSpPr/>
      </dsp:nvSpPr>
      <dsp:spPr>
        <a:xfrm>
          <a:off x="3085304" y="2216712"/>
          <a:ext cx="2707942" cy="304439"/>
        </a:xfrm>
        <a:custGeom>
          <a:avLst/>
          <a:gdLst/>
          <a:ahLst/>
          <a:cxnLst/>
          <a:rect l="0" t="0" r="0" b="0"/>
          <a:pathLst>
            <a:path>
              <a:moveTo>
                <a:pt x="2707942" y="0"/>
              </a:moveTo>
              <a:lnTo>
                <a:pt x="2707942" y="207466"/>
              </a:lnTo>
              <a:lnTo>
                <a:pt x="0" y="207466"/>
              </a:lnTo>
              <a:lnTo>
                <a:pt x="0"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B1B85-75A7-4ADB-B0B8-9CE954976DD3}">
      <dsp:nvSpPr>
        <dsp:cNvPr id="0" name=""/>
        <dsp:cNvSpPr/>
      </dsp:nvSpPr>
      <dsp:spPr>
        <a:xfrm>
          <a:off x="3159874" y="954310"/>
          <a:ext cx="2633372" cy="304439"/>
        </a:xfrm>
        <a:custGeom>
          <a:avLst/>
          <a:gdLst/>
          <a:ahLst/>
          <a:cxnLst/>
          <a:rect l="0" t="0" r="0" b="0"/>
          <a:pathLst>
            <a:path>
              <a:moveTo>
                <a:pt x="0" y="0"/>
              </a:moveTo>
              <a:lnTo>
                <a:pt x="0" y="207466"/>
              </a:lnTo>
              <a:lnTo>
                <a:pt x="2633372" y="207466"/>
              </a:lnTo>
              <a:lnTo>
                <a:pt x="2633372" y="304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8AC7E-DDC0-4D17-A8F2-2B5790A9605D}">
      <dsp:nvSpPr>
        <dsp:cNvPr id="0" name=""/>
        <dsp:cNvSpPr/>
      </dsp:nvSpPr>
      <dsp:spPr>
        <a:xfrm>
          <a:off x="1760183" y="2165450"/>
          <a:ext cx="91440" cy="304439"/>
        </a:xfrm>
        <a:custGeom>
          <a:avLst/>
          <a:gdLst/>
          <a:ahLst/>
          <a:cxnLst/>
          <a:rect l="0" t="0" r="0" b="0"/>
          <a:pathLst>
            <a:path>
              <a:moveTo>
                <a:pt x="45720" y="0"/>
              </a:moveTo>
              <a:lnTo>
                <a:pt x="45720"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9CB36-6B97-4BA8-9EA9-A46C05BF1C3B}">
      <dsp:nvSpPr>
        <dsp:cNvPr id="0" name=""/>
        <dsp:cNvSpPr/>
      </dsp:nvSpPr>
      <dsp:spPr>
        <a:xfrm>
          <a:off x="1805903" y="954310"/>
          <a:ext cx="1353971" cy="304439"/>
        </a:xfrm>
        <a:custGeom>
          <a:avLst/>
          <a:gdLst/>
          <a:ahLst/>
          <a:cxnLst/>
          <a:rect l="0" t="0" r="0" b="0"/>
          <a:pathLst>
            <a:path>
              <a:moveTo>
                <a:pt x="1353971" y="0"/>
              </a:moveTo>
              <a:lnTo>
                <a:pt x="1353971" y="207466"/>
              </a:lnTo>
              <a:lnTo>
                <a:pt x="0" y="207466"/>
              </a:lnTo>
              <a:lnTo>
                <a:pt x="0" y="304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3CB1ED-A02C-45B4-90EC-53FD0519A1F5}">
      <dsp:nvSpPr>
        <dsp:cNvPr id="0" name=""/>
        <dsp:cNvSpPr/>
      </dsp:nvSpPr>
      <dsp:spPr>
        <a:xfrm>
          <a:off x="480782" y="2114188"/>
          <a:ext cx="91440" cy="304439"/>
        </a:xfrm>
        <a:custGeom>
          <a:avLst/>
          <a:gdLst/>
          <a:ahLst/>
          <a:cxnLst/>
          <a:rect l="0" t="0" r="0" b="0"/>
          <a:pathLst>
            <a:path>
              <a:moveTo>
                <a:pt x="45720" y="0"/>
              </a:moveTo>
              <a:lnTo>
                <a:pt x="45720" y="304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AB401-CD56-4D5E-9556-CABA6D0E96DF}">
      <dsp:nvSpPr>
        <dsp:cNvPr id="0" name=""/>
        <dsp:cNvSpPr/>
      </dsp:nvSpPr>
      <dsp:spPr>
        <a:xfrm>
          <a:off x="526502" y="954310"/>
          <a:ext cx="2633372" cy="304439"/>
        </a:xfrm>
        <a:custGeom>
          <a:avLst/>
          <a:gdLst/>
          <a:ahLst/>
          <a:cxnLst/>
          <a:rect l="0" t="0" r="0" b="0"/>
          <a:pathLst>
            <a:path>
              <a:moveTo>
                <a:pt x="2633372" y="0"/>
              </a:moveTo>
              <a:lnTo>
                <a:pt x="2633372" y="207466"/>
              </a:lnTo>
              <a:lnTo>
                <a:pt x="0" y="207466"/>
              </a:lnTo>
              <a:lnTo>
                <a:pt x="0" y="3044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1AF50-5EDF-41B1-A34D-B661E364A56F}">
      <dsp:nvSpPr>
        <dsp:cNvPr id="0" name=""/>
        <dsp:cNvSpPr/>
      </dsp:nvSpPr>
      <dsp:spPr>
        <a:xfrm>
          <a:off x="1938624" y="289603"/>
          <a:ext cx="2442499" cy="664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D674E-EF7D-4D16-88D6-D239675C9616}">
      <dsp:nvSpPr>
        <dsp:cNvPr id="0" name=""/>
        <dsp:cNvSpPr/>
      </dsp:nvSpPr>
      <dsp:spPr>
        <a:xfrm>
          <a:off x="2054933" y="400097"/>
          <a:ext cx="2442499" cy="66470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CEPHELER</a:t>
          </a:r>
          <a:endParaRPr lang="tr-TR" sz="1600" b="1" kern="1200" dirty="0"/>
        </a:p>
      </dsp:txBody>
      <dsp:txXfrm>
        <a:off x="2074402" y="419566"/>
        <a:ext cx="2403561" cy="625768"/>
      </dsp:txXfrm>
    </dsp:sp>
    <dsp:sp modelId="{FB806B45-BA5E-47DE-99AF-9503305DDEE7}">
      <dsp:nvSpPr>
        <dsp:cNvPr id="0" name=""/>
        <dsp:cNvSpPr/>
      </dsp:nvSpPr>
      <dsp:spPr>
        <a:xfrm>
          <a:off x="3110" y="1258750"/>
          <a:ext cx="1046782" cy="855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9B01A-F61D-4230-A3AF-A31A1A3FDCF2}">
      <dsp:nvSpPr>
        <dsp:cNvPr id="0" name=""/>
        <dsp:cNvSpPr/>
      </dsp:nvSpPr>
      <dsp:spPr>
        <a:xfrm>
          <a:off x="119419" y="1369243"/>
          <a:ext cx="1046782" cy="85543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Doğu Cephesi</a:t>
          </a:r>
          <a:endParaRPr lang="tr-TR" sz="1800" b="1" kern="1200" dirty="0"/>
        </a:p>
      </dsp:txBody>
      <dsp:txXfrm>
        <a:off x="144474" y="1394298"/>
        <a:ext cx="996672" cy="805327"/>
      </dsp:txXfrm>
    </dsp:sp>
    <dsp:sp modelId="{D0E1AB10-B048-415F-A7D2-0BEC23B98562}">
      <dsp:nvSpPr>
        <dsp:cNvPr id="0" name=""/>
        <dsp:cNvSpPr/>
      </dsp:nvSpPr>
      <dsp:spPr>
        <a:xfrm>
          <a:off x="3110" y="2418627"/>
          <a:ext cx="1046782" cy="14898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5F5D93-7607-4FC4-9152-4AAFB91CE1EF}">
      <dsp:nvSpPr>
        <dsp:cNvPr id="0" name=""/>
        <dsp:cNvSpPr/>
      </dsp:nvSpPr>
      <dsp:spPr>
        <a:xfrm>
          <a:off x="119419" y="2529121"/>
          <a:ext cx="1046782" cy="1489874"/>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kern="1200" dirty="0" smtClean="0"/>
        </a:p>
        <a:p>
          <a:pPr lvl="0" algn="ctr" defTabSz="622300">
            <a:lnSpc>
              <a:spcPct val="90000"/>
            </a:lnSpc>
            <a:spcBef>
              <a:spcPct val="0"/>
            </a:spcBef>
            <a:spcAft>
              <a:spcPct val="35000"/>
            </a:spcAft>
          </a:pPr>
          <a:r>
            <a:rPr lang="tr-TR" sz="1400" kern="1200" dirty="0" smtClean="0"/>
            <a:t>Ermenilerle savaş ve Gümrü Antlaşması</a:t>
          </a:r>
        </a:p>
        <a:p>
          <a:pPr lvl="0" algn="ctr" defTabSz="622300">
            <a:lnSpc>
              <a:spcPct val="90000"/>
            </a:lnSpc>
            <a:spcBef>
              <a:spcPct val="0"/>
            </a:spcBef>
            <a:spcAft>
              <a:spcPct val="35000"/>
            </a:spcAft>
          </a:pPr>
          <a:r>
            <a:rPr lang="tr-TR" sz="1400" kern="1200" dirty="0" smtClean="0"/>
            <a:t>TBMM’nin imzaladığı ilk antlaşma</a:t>
          </a:r>
        </a:p>
        <a:p>
          <a:pPr lvl="0" algn="ctr" defTabSz="622300">
            <a:lnSpc>
              <a:spcPct val="90000"/>
            </a:lnSpc>
            <a:spcBef>
              <a:spcPct val="0"/>
            </a:spcBef>
            <a:spcAft>
              <a:spcPct val="35000"/>
            </a:spcAft>
          </a:pPr>
          <a:endParaRPr lang="tr-TR" sz="1400" kern="1200" dirty="0"/>
        </a:p>
      </dsp:txBody>
      <dsp:txXfrm>
        <a:off x="150078" y="2559780"/>
        <a:ext cx="985464" cy="1428556"/>
      </dsp:txXfrm>
    </dsp:sp>
    <dsp:sp modelId="{57E94FF2-C2E6-4B1B-8515-F243D57B2433}">
      <dsp:nvSpPr>
        <dsp:cNvPr id="0" name=""/>
        <dsp:cNvSpPr/>
      </dsp:nvSpPr>
      <dsp:spPr>
        <a:xfrm>
          <a:off x="1282511" y="1258750"/>
          <a:ext cx="1046782" cy="9067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6DA97-DEF6-4872-BB95-10F5603C862E}">
      <dsp:nvSpPr>
        <dsp:cNvPr id="0" name=""/>
        <dsp:cNvSpPr/>
      </dsp:nvSpPr>
      <dsp:spPr>
        <a:xfrm>
          <a:off x="1398820" y="1369243"/>
          <a:ext cx="1046782" cy="906700"/>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Güney Cephesi</a:t>
          </a:r>
          <a:endParaRPr lang="tr-TR" sz="1800" b="1" kern="1200" dirty="0"/>
        </a:p>
      </dsp:txBody>
      <dsp:txXfrm>
        <a:off x="1425376" y="1395799"/>
        <a:ext cx="993670" cy="853588"/>
      </dsp:txXfrm>
    </dsp:sp>
    <dsp:sp modelId="{5DA00FDB-EB84-40D4-AC1B-1E88851B9C5D}">
      <dsp:nvSpPr>
        <dsp:cNvPr id="0" name=""/>
        <dsp:cNvSpPr/>
      </dsp:nvSpPr>
      <dsp:spPr>
        <a:xfrm>
          <a:off x="1282511" y="2469889"/>
          <a:ext cx="1046782" cy="943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77D7B-CDCE-4276-B425-27A3E72938F7}">
      <dsp:nvSpPr>
        <dsp:cNvPr id="0" name=""/>
        <dsp:cNvSpPr/>
      </dsp:nvSpPr>
      <dsp:spPr>
        <a:xfrm>
          <a:off x="1398820" y="2580383"/>
          <a:ext cx="1046782" cy="943637"/>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Fransız ve Ermenilerle Savaş</a:t>
          </a:r>
        </a:p>
        <a:p>
          <a:pPr lvl="0" algn="ctr" defTabSz="622300">
            <a:lnSpc>
              <a:spcPct val="90000"/>
            </a:lnSpc>
            <a:spcBef>
              <a:spcPct val="0"/>
            </a:spcBef>
            <a:spcAft>
              <a:spcPct val="35000"/>
            </a:spcAft>
          </a:pPr>
          <a:r>
            <a:rPr lang="tr-TR" sz="1400" kern="1200" dirty="0" smtClean="0"/>
            <a:t>Ankara Antlaşması</a:t>
          </a:r>
          <a:endParaRPr lang="tr-TR" sz="1400" kern="1200" dirty="0"/>
        </a:p>
      </dsp:txBody>
      <dsp:txXfrm>
        <a:off x="1426458" y="2608021"/>
        <a:ext cx="991506" cy="888361"/>
      </dsp:txXfrm>
    </dsp:sp>
    <dsp:sp modelId="{4FADED05-664E-492A-96C9-6B4F419B6504}">
      <dsp:nvSpPr>
        <dsp:cNvPr id="0" name=""/>
        <dsp:cNvSpPr/>
      </dsp:nvSpPr>
      <dsp:spPr>
        <a:xfrm>
          <a:off x="5269855" y="1258750"/>
          <a:ext cx="1046782" cy="957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4E2E7-B0C2-4301-B537-5A11A94B0F6B}">
      <dsp:nvSpPr>
        <dsp:cNvPr id="0" name=""/>
        <dsp:cNvSpPr/>
      </dsp:nvSpPr>
      <dsp:spPr>
        <a:xfrm>
          <a:off x="5386164" y="1369243"/>
          <a:ext cx="1046782" cy="957962"/>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Batı Cephesi</a:t>
          </a:r>
          <a:endParaRPr lang="tr-TR" sz="1800" b="1" kern="1200" dirty="0"/>
        </a:p>
      </dsp:txBody>
      <dsp:txXfrm>
        <a:off x="5414222" y="1397301"/>
        <a:ext cx="990666" cy="901846"/>
      </dsp:txXfrm>
    </dsp:sp>
    <dsp:sp modelId="{F4BA4C61-108F-4B78-B72C-A1A3C598D410}">
      <dsp:nvSpPr>
        <dsp:cNvPr id="0" name=""/>
        <dsp:cNvSpPr/>
      </dsp:nvSpPr>
      <dsp:spPr>
        <a:xfrm>
          <a:off x="2561912" y="2521151"/>
          <a:ext cx="1046782" cy="10458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77E15-6A45-4D03-A865-1AA1A2A5BD5A}">
      <dsp:nvSpPr>
        <dsp:cNvPr id="0" name=""/>
        <dsp:cNvSpPr/>
      </dsp:nvSpPr>
      <dsp:spPr>
        <a:xfrm>
          <a:off x="2678221" y="2631645"/>
          <a:ext cx="1046782" cy="1045876"/>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Birinci İnönü Savaşı</a:t>
          </a:r>
          <a:endParaRPr lang="tr-TR" sz="1400" b="1" kern="1200" dirty="0"/>
        </a:p>
      </dsp:txBody>
      <dsp:txXfrm>
        <a:off x="2708854" y="2662278"/>
        <a:ext cx="985516" cy="984610"/>
      </dsp:txXfrm>
    </dsp:sp>
    <dsp:sp modelId="{A06ACAAE-6F3A-4C5C-A949-0EEA099373B6}">
      <dsp:nvSpPr>
        <dsp:cNvPr id="0" name=""/>
        <dsp:cNvSpPr/>
      </dsp:nvSpPr>
      <dsp:spPr>
        <a:xfrm>
          <a:off x="2561912" y="3871467"/>
          <a:ext cx="1046782" cy="2586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804B4-97EF-479C-8BA7-9B98E6997CF5}">
      <dsp:nvSpPr>
        <dsp:cNvPr id="0" name=""/>
        <dsp:cNvSpPr/>
      </dsp:nvSpPr>
      <dsp:spPr>
        <a:xfrm>
          <a:off x="2678221" y="3981961"/>
          <a:ext cx="1046782" cy="2586434"/>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1-Ruslarla Moskova Antlaşması</a:t>
          </a:r>
        </a:p>
        <a:p>
          <a:pPr lvl="0" algn="ctr" defTabSz="533400">
            <a:lnSpc>
              <a:spcPct val="90000"/>
            </a:lnSpc>
            <a:spcBef>
              <a:spcPct val="0"/>
            </a:spcBef>
            <a:spcAft>
              <a:spcPct val="35000"/>
            </a:spcAft>
          </a:pPr>
          <a:r>
            <a:rPr lang="tr-TR" sz="1200" kern="1200" dirty="0" smtClean="0"/>
            <a:t>2-Londra Antlaşması</a:t>
          </a:r>
        </a:p>
        <a:p>
          <a:pPr lvl="0" algn="ctr" defTabSz="533400">
            <a:lnSpc>
              <a:spcPct val="90000"/>
            </a:lnSpc>
            <a:spcBef>
              <a:spcPct val="0"/>
            </a:spcBef>
            <a:spcAft>
              <a:spcPct val="35000"/>
            </a:spcAft>
          </a:pPr>
          <a:r>
            <a:rPr lang="tr-TR" sz="1200" kern="1200" dirty="0" smtClean="0"/>
            <a:t>3- Afganistan’la Antlaşma</a:t>
          </a:r>
        </a:p>
        <a:p>
          <a:pPr lvl="0" algn="ctr" defTabSz="533400">
            <a:lnSpc>
              <a:spcPct val="90000"/>
            </a:lnSpc>
            <a:spcBef>
              <a:spcPct val="0"/>
            </a:spcBef>
            <a:spcAft>
              <a:spcPct val="35000"/>
            </a:spcAft>
          </a:pPr>
          <a:r>
            <a:rPr lang="tr-TR" sz="1200" kern="1200" dirty="0" smtClean="0"/>
            <a:t>4-İstiklal Marşı’nın kabulü</a:t>
          </a:r>
        </a:p>
        <a:p>
          <a:pPr lvl="0" algn="ctr" defTabSz="533400">
            <a:lnSpc>
              <a:spcPct val="90000"/>
            </a:lnSpc>
            <a:spcBef>
              <a:spcPct val="0"/>
            </a:spcBef>
            <a:spcAft>
              <a:spcPct val="35000"/>
            </a:spcAft>
          </a:pPr>
          <a:r>
            <a:rPr lang="tr-TR" sz="1200" kern="1200" dirty="0" smtClean="0"/>
            <a:t>5- 20 Ocak 1921 Anayasasının kabulü</a:t>
          </a:r>
          <a:endParaRPr lang="tr-TR" sz="1200" kern="1200" dirty="0"/>
        </a:p>
      </dsp:txBody>
      <dsp:txXfrm>
        <a:off x="2708880" y="4012620"/>
        <a:ext cx="985464" cy="2525116"/>
      </dsp:txXfrm>
    </dsp:sp>
    <dsp:sp modelId="{85A3C084-4262-48FB-8D83-FCC271487CCA}">
      <dsp:nvSpPr>
        <dsp:cNvPr id="0" name=""/>
        <dsp:cNvSpPr/>
      </dsp:nvSpPr>
      <dsp:spPr>
        <a:xfrm>
          <a:off x="3841313" y="2521151"/>
          <a:ext cx="1046782" cy="10458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AA7D0-2D34-4B99-891E-43DA50ABED78}">
      <dsp:nvSpPr>
        <dsp:cNvPr id="0" name=""/>
        <dsp:cNvSpPr/>
      </dsp:nvSpPr>
      <dsp:spPr>
        <a:xfrm>
          <a:off x="3957622" y="2631645"/>
          <a:ext cx="1046782" cy="1045876"/>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İkinci İnönü Savaşı</a:t>
          </a:r>
          <a:endParaRPr lang="tr-TR" sz="1400" b="1" kern="1200" dirty="0"/>
        </a:p>
      </dsp:txBody>
      <dsp:txXfrm>
        <a:off x="3988255" y="2662278"/>
        <a:ext cx="985516" cy="984610"/>
      </dsp:txXfrm>
    </dsp:sp>
    <dsp:sp modelId="{E60D426D-015C-407E-A821-3AF1AD56A14D}">
      <dsp:nvSpPr>
        <dsp:cNvPr id="0" name=""/>
        <dsp:cNvSpPr/>
      </dsp:nvSpPr>
      <dsp:spPr>
        <a:xfrm>
          <a:off x="3841313" y="3871467"/>
          <a:ext cx="1046782" cy="6647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705CD-04B5-49E6-9BFD-3B8F0B840174}">
      <dsp:nvSpPr>
        <dsp:cNvPr id="0" name=""/>
        <dsp:cNvSpPr/>
      </dsp:nvSpPr>
      <dsp:spPr>
        <a:xfrm>
          <a:off x="3957622" y="3981961"/>
          <a:ext cx="1046782" cy="664706"/>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b="0" kern="1200" dirty="0" smtClean="0"/>
            <a:t>İtalyanların Anadolu’yu </a:t>
          </a:r>
          <a:r>
            <a:rPr lang="tr-TR" sz="1300" b="0" kern="1200" dirty="0" err="1" smtClean="0"/>
            <a:t>terketmesi</a:t>
          </a:r>
          <a:endParaRPr lang="tr-TR" sz="1300" b="0" kern="1200" dirty="0"/>
        </a:p>
      </dsp:txBody>
      <dsp:txXfrm>
        <a:off x="3977091" y="4001430"/>
        <a:ext cx="1007844" cy="625768"/>
      </dsp:txXfrm>
    </dsp:sp>
    <dsp:sp modelId="{7BD8EB94-57E1-4D5F-996A-05FFEDD265E0}">
      <dsp:nvSpPr>
        <dsp:cNvPr id="0" name=""/>
        <dsp:cNvSpPr/>
      </dsp:nvSpPr>
      <dsp:spPr>
        <a:xfrm>
          <a:off x="5120714" y="2521151"/>
          <a:ext cx="1121460" cy="10458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5F102-AC12-4F29-9D69-8BB39A3997E4}">
      <dsp:nvSpPr>
        <dsp:cNvPr id="0" name=""/>
        <dsp:cNvSpPr/>
      </dsp:nvSpPr>
      <dsp:spPr>
        <a:xfrm>
          <a:off x="5237023" y="2631645"/>
          <a:ext cx="1121460" cy="1045876"/>
        </a:xfrm>
        <a:prstGeom prst="roundRect">
          <a:avLst>
            <a:gd name="adj" fmla="val 10000"/>
          </a:avLst>
        </a:prstGeom>
        <a:solidFill>
          <a:schemeClr val="accent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Kütahya-Eskişehir Muharebesi</a:t>
          </a:r>
          <a:endParaRPr lang="tr-TR" sz="1400" b="1" kern="1200" dirty="0"/>
        </a:p>
      </dsp:txBody>
      <dsp:txXfrm>
        <a:off x="5267656" y="2662278"/>
        <a:ext cx="1060194" cy="984610"/>
      </dsp:txXfrm>
    </dsp:sp>
    <dsp:sp modelId="{A5671014-7F14-4611-A73C-1CAE076A1D2E}">
      <dsp:nvSpPr>
        <dsp:cNvPr id="0" name=""/>
        <dsp:cNvSpPr/>
      </dsp:nvSpPr>
      <dsp:spPr>
        <a:xfrm>
          <a:off x="6474793" y="2521151"/>
          <a:ext cx="1079327" cy="10458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7D4521-F310-4C20-8F8C-71A886F4DE23}">
      <dsp:nvSpPr>
        <dsp:cNvPr id="0" name=""/>
        <dsp:cNvSpPr/>
      </dsp:nvSpPr>
      <dsp:spPr>
        <a:xfrm>
          <a:off x="6591102" y="2631645"/>
          <a:ext cx="1079327" cy="104587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Sakarya Meydan Muharebesi </a:t>
          </a:r>
          <a:endParaRPr lang="tr-TR" sz="1400" b="1" kern="1200" dirty="0"/>
        </a:p>
      </dsp:txBody>
      <dsp:txXfrm>
        <a:off x="6621735" y="2662278"/>
        <a:ext cx="1018061" cy="984610"/>
      </dsp:txXfrm>
    </dsp:sp>
    <dsp:sp modelId="{072692A7-FAEB-41C8-817B-733D79750BEB}">
      <dsp:nvSpPr>
        <dsp:cNvPr id="0" name=""/>
        <dsp:cNvSpPr/>
      </dsp:nvSpPr>
      <dsp:spPr>
        <a:xfrm>
          <a:off x="6491065" y="3871467"/>
          <a:ext cx="1046782" cy="21765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5F731-787D-42E7-8ACB-8F219D70C16D}">
      <dsp:nvSpPr>
        <dsp:cNvPr id="0" name=""/>
        <dsp:cNvSpPr/>
      </dsp:nvSpPr>
      <dsp:spPr>
        <a:xfrm>
          <a:off x="6607374" y="3981961"/>
          <a:ext cx="1046782" cy="2176563"/>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1-Ankara Antlaşması</a:t>
          </a:r>
        </a:p>
        <a:p>
          <a:pPr lvl="0" algn="ctr" defTabSz="533400">
            <a:lnSpc>
              <a:spcPct val="90000"/>
            </a:lnSpc>
            <a:spcBef>
              <a:spcPct val="0"/>
            </a:spcBef>
            <a:spcAft>
              <a:spcPct val="35000"/>
            </a:spcAft>
          </a:pPr>
          <a:r>
            <a:rPr lang="tr-TR" sz="1200" kern="1200" dirty="0" smtClean="0"/>
            <a:t>2-Kars Antlaşması</a:t>
          </a:r>
        </a:p>
        <a:p>
          <a:pPr lvl="0" algn="ctr" defTabSz="533400">
            <a:lnSpc>
              <a:spcPct val="90000"/>
            </a:lnSpc>
            <a:spcBef>
              <a:spcPct val="0"/>
            </a:spcBef>
            <a:spcAft>
              <a:spcPct val="35000"/>
            </a:spcAft>
          </a:pPr>
          <a:r>
            <a:rPr lang="tr-TR" sz="1200" kern="1200" dirty="0" smtClean="0"/>
            <a:t>3- Atatürk’e Gazilik ve Mareşallik unvanı verilmesi</a:t>
          </a:r>
        </a:p>
        <a:p>
          <a:pPr lvl="0" algn="ctr" defTabSz="533400">
            <a:lnSpc>
              <a:spcPct val="90000"/>
            </a:lnSpc>
            <a:spcBef>
              <a:spcPct val="0"/>
            </a:spcBef>
            <a:spcAft>
              <a:spcPct val="35000"/>
            </a:spcAft>
          </a:pPr>
          <a:r>
            <a:rPr lang="tr-TR" sz="1200" kern="1200" dirty="0" smtClean="0"/>
            <a:t>4- İtilaf Devletlerinin Barış Önerileri</a:t>
          </a:r>
          <a:endParaRPr lang="tr-TR" sz="1200" kern="1200" dirty="0"/>
        </a:p>
      </dsp:txBody>
      <dsp:txXfrm>
        <a:off x="6638033" y="4012620"/>
        <a:ext cx="985464" cy="2115245"/>
      </dsp:txXfrm>
    </dsp:sp>
    <dsp:sp modelId="{D4109E1C-A506-4FD6-9570-6165D36C8181}">
      <dsp:nvSpPr>
        <dsp:cNvPr id="0" name=""/>
        <dsp:cNvSpPr/>
      </dsp:nvSpPr>
      <dsp:spPr>
        <a:xfrm>
          <a:off x="7786738" y="2521151"/>
          <a:ext cx="1237841" cy="10458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4393B-BCFC-48E6-9017-93226AFB6515}">
      <dsp:nvSpPr>
        <dsp:cNvPr id="0" name=""/>
        <dsp:cNvSpPr/>
      </dsp:nvSpPr>
      <dsp:spPr>
        <a:xfrm>
          <a:off x="7903047" y="2631645"/>
          <a:ext cx="1237841" cy="1045876"/>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Büyük Taarruz ve Başkomutanlık Meydan Muharebesi</a:t>
          </a:r>
          <a:endParaRPr lang="tr-TR" sz="1200" b="1" kern="1200" dirty="0"/>
        </a:p>
      </dsp:txBody>
      <dsp:txXfrm>
        <a:off x="7933680" y="2662278"/>
        <a:ext cx="1176575" cy="984610"/>
      </dsp:txXfrm>
    </dsp:sp>
    <dsp:sp modelId="{4716F8BD-F965-4218-80D4-449D0363506F}">
      <dsp:nvSpPr>
        <dsp:cNvPr id="0" name=""/>
        <dsp:cNvSpPr/>
      </dsp:nvSpPr>
      <dsp:spPr>
        <a:xfrm>
          <a:off x="7882268" y="3871467"/>
          <a:ext cx="1046782" cy="10990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2876D-C271-455E-B472-3E4B1950B8DF}">
      <dsp:nvSpPr>
        <dsp:cNvPr id="0" name=""/>
        <dsp:cNvSpPr/>
      </dsp:nvSpPr>
      <dsp:spPr>
        <a:xfrm>
          <a:off x="7998577" y="3981961"/>
          <a:ext cx="1046782" cy="1099026"/>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t>Mudanya Ateşkes Antlaşması</a:t>
          </a:r>
          <a:endParaRPr lang="tr-TR" sz="1300" kern="1200" dirty="0"/>
        </a:p>
      </dsp:txBody>
      <dsp:txXfrm>
        <a:off x="8029236" y="4012620"/>
        <a:ext cx="985464" cy="10377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CB1ED-A02C-45B4-90EC-53FD0519A1F5}">
      <dsp:nvSpPr>
        <dsp:cNvPr id="0" name=""/>
        <dsp:cNvSpPr/>
      </dsp:nvSpPr>
      <dsp:spPr>
        <a:xfrm>
          <a:off x="4395683" y="2580157"/>
          <a:ext cx="91440" cy="683673"/>
        </a:xfrm>
        <a:custGeom>
          <a:avLst/>
          <a:gdLst/>
          <a:ahLst/>
          <a:cxnLst/>
          <a:rect l="0" t="0" r="0" b="0"/>
          <a:pathLst>
            <a:path>
              <a:moveTo>
                <a:pt x="45720" y="0"/>
              </a:moveTo>
              <a:lnTo>
                <a:pt x="45720" y="6836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AB401-CD56-4D5E-9556-CABA6D0E96DF}">
      <dsp:nvSpPr>
        <dsp:cNvPr id="0" name=""/>
        <dsp:cNvSpPr/>
      </dsp:nvSpPr>
      <dsp:spPr>
        <a:xfrm>
          <a:off x="4395683" y="1108357"/>
          <a:ext cx="91440" cy="683673"/>
        </a:xfrm>
        <a:custGeom>
          <a:avLst/>
          <a:gdLst/>
          <a:ahLst/>
          <a:cxnLst/>
          <a:rect l="0" t="0" r="0" b="0"/>
          <a:pathLst>
            <a:path>
              <a:moveTo>
                <a:pt x="45720" y="0"/>
              </a:moveTo>
              <a:lnTo>
                <a:pt x="45720" y="683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1AF50-5EDF-41B1-A34D-B661E364A56F}">
      <dsp:nvSpPr>
        <dsp:cNvPr id="0" name=""/>
        <dsp:cNvSpPr/>
      </dsp:nvSpPr>
      <dsp:spPr>
        <a:xfrm>
          <a:off x="1698865" y="252"/>
          <a:ext cx="5485076" cy="1108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D674E-EF7D-4D16-88D6-D239675C9616}">
      <dsp:nvSpPr>
        <dsp:cNvPr id="0" name=""/>
        <dsp:cNvSpPr/>
      </dsp:nvSpPr>
      <dsp:spPr>
        <a:xfrm>
          <a:off x="1960058" y="248385"/>
          <a:ext cx="5485076" cy="1108105"/>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CEPHELER</a:t>
          </a:r>
          <a:endParaRPr lang="tr-TR" sz="2400" b="1" kern="1200" dirty="0"/>
        </a:p>
      </dsp:txBody>
      <dsp:txXfrm>
        <a:off x="1992513" y="280840"/>
        <a:ext cx="5420166" cy="1043195"/>
      </dsp:txXfrm>
    </dsp:sp>
    <dsp:sp modelId="{FB806B45-BA5E-47DE-99AF-9503305DDEE7}">
      <dsp:nvSpPr>
        <dsp:cNvPr id="0" name=""/>
        <dsp:cNvSpPr/>
      </dsp:nvSpPr>
      <dsp:spPr>
        <a:xfrm>
          <a:off x="2021657" y="1792031"/>
          <a:ext cx="4839492" cy="7881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79B01A-F61D-4230-A3AF-A31A1A3FDCF2}">
      <dsp:nvSpPr>
        <dsp:cNvPr id="0" name=""/>
        <dsp:cNvSpPr/>
      </dsp:nvSpPr>
      <dsp:spPr>
        <a:xfrm>
          <a:off x="2282850" y="2040165"/>
          <a:ext cx="4839492" cy="788126"/>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Doğu Cephesi</a:t>
          </a:r>
          <a:endParaRPr lang="tr-TR" sz="2000" b="1" kern="1200" dirty="0"/>
        </a:p>
      </dsp:txBody>
      <dsp:txXfrm>
        <a:off x="2305933" y="2063248"/>
        <a:ext cx="4793326" cy="741960"/>
      </dsp:txXfrm>
    </dsp:sp>
    <dsp:sp modelId="{D0E1AB10-B048-415F-A7D2-0BEC23B98562}">
      <dsp:nvSpPr>
        <dsp:cNvPr id="0" name=""/>
        <dsp:cNvSpPr/>
      </dsp:nvSpPr>
      <dsp:spPr>
        <a:xfrm>
          <a:off x="58636" y="3263831"/>
          <a:ext cx="8765534" cy="33457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5F5D93-7607-4FC4-9152-4AAFB91CE1EF}">
      <dsp:nvSpPr>
        <dsp:cNvPr id="0" name=""/>
        <dsp:cNvSpPr/>
      </dsp:nvSpPr>
      <dsp:spPr>
        <a:xfrm>
          <a:off x="319829" y="3511965"/>
          <a:ext cx="8765534" cy="3345782"/>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endParaRPr lang="tr-TR" sz="1800" kern="1200" dirty="0" smtClean="0">
            <a:solidFill>
              <a:schemeClr val="bg2"/>
            </a:solidFill>
          </a:endParaRPr>
        </a:p>
        <a:p>
          <a:pPr lvl="0" algn="ctr" defTabSz="800100">
            <a:lnSpc>
              <a:spcPct val="150000"/>
            </a:lnSpc>
            <a:spcBef>
              <a:spcPct val="0"/>
            </a:spcBef>
            <a:spcAft>
              <a:spcPts val="0"/>
            </a:spcAft>
          </a:pPr>
          <a:r>
            <a:rPr lang="tr-TR" sz="1800" kern="1200" dirty="0" smtClean="0">
              <a:solidFill>
                <a:schemeClr val="bg2"/>
              </a:solidFill>
              <a:cs typeface="Times New Roman" pitchFamily="18" charset="0"/>
            </a:rPr>
            <a:t>3 Aralık 1920’de Gümrü Antlaşması imzalandı. </a:t>
          </a:r>
          <a:r>
            <a:rPr lang="tr-TR" sz="1800" b="1" kern="1200" dirty="0" smtClean="0">
              <a:solidFill>
                <a:schemeClr val="bg2"/>
              </a:solidFill>
              <a:cs typeface="Times New Roman" pitchFamily="18" charset="0"/>
            </a:rPr>
            <a:t>Bu antlaşma ile doğu sınırımız genel olarak çizilmiş, ilk uluslar arası başarı sağlanmıştır. TBMM’nin ilk askeri ve siyasi başarısıdır. </a:t>
          </a:r>
          <a:r>
            <a:rPr lang="tr-TR" sz="1800" kern="1200" dirty="0" smtClean="0">
              <a:solidFill>
                <a:schemeClr val="bg2"/>
              </a:solidFill>
              <a:cs typeface="Times New Roman" pitchFamily="18" charset="0"/>
            </a:rPr>
            <a:t>Bu cephede bulunan birliklerin bir kısmı Batı cephesine kaydırılmıştır.</a:t>
          </a:r>
        </a:p>
        <a:p>
          <a:pPr lvl="0" algn="ctr" defTabSz="800100">
            <a:lnSpc>
              <a:spcPct val="150000"/>
            </a:lnSpc>
            <a:spcBef>
              <a:spcPct val="0"/>
            </a:spcBef>
            <a:spcAft>
              <a:spcPts val="0"/>
            </a:spcAft>
          </a:pPr>
          <a:r>
            <a:rPr lang="tr-TR" sz="1800" kern="1200" dirty="0" smtClean="0">
              <a:solidFill>
                <a:schemeClr val="bg2"/>
              </a:solidFill>
              <a:cs typeface="Times New Roman" pitchFamily="18" charset="0"/>
            </a:rPr>
            <a:t>Bu arada Gürcülere de bir nota verilerek işgal ettikleri bölgeler istendi. Sonuçta Ardahan’ın kalan kısmı , Batum ve Artvin Türklere bırakılmıştır.  </a:t>
          </a:r>
          <a:r>
            <a:rPr lang="tr-TR" sz="1800" b="1" kern="1200" dirty="0" smtClean="0">
              <a:solidFill>
                <a:schemeClr val="bg2"/>
              </a:solidFill>
            </a:rPr>
            <a:t>TBMM’nin imzaladığı ilk antlaşma</a:t>
          </a:r>
        </a:p>
        <a:p>
          <a:pPr lvl="0" algn="ctr" defTabSz="800100">
            <a:lnSpc>
              <a:spcPct val="150000"/>
            </a:lnSpc>
            <a:spcBef>
              <a:spcPct val="0"/>
            </a:spcBef>
            <a:spcAft>
              <a:spcPts val="0"/>
            </a:spcAft>
          </a:pPr>
          <a:endParaRPr lang="tr-TR" sz="1800" b="1" kern="1200" dirty="0">
            <a:solidFill>
              <a:schemeClr val="bg2"/>
            </a:solidFill>
          </a:endParaRPr>
        </a:p>
      </dsp:txBody>
      <dsp:txXfrm>
        <a:off x="417824" y="3609960"/>
        <a:ext cx="8569544" cy="31497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AE158-C5E5-4CCD-8028-EDB73B84D813}">
      <dsp:nvSpPr>
        <dsp:cNvPr id="0" name=""/>
        <dsp:cNvSpPr/>
      </dsp:nvSpPr>
      <dsp:spPr>
        <a:xfrm>
          <a:off x="4489065" y="2462354"/>
          <a:ext cx="2902704" cy="434161"/>
        </a:xfrm>
        <a:custGeom>
          <a:avLst/>
          <a:gdLst/>
          <a:ahLst/>
          <a:cxnLst/>
          <a:rect l="0" t="0" r="0" b="0"/>
          <a:pathLst>
            <a:path>
              <a:moveTo>
                <a:pt x="0" y="0"/>
              </a:moveTo>
              <a:lnTo>
                <a:pt x="0" y="295868"/>
              </a:lnTo>
              <a:lnTo>
                <a:pt x="2902704" y="295868"/>
              </a:lnTo>
              <a:lnTo>
                <a:pt x="2902704" y="434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40322C-B70E-4BEF-8781-9FDD598EFEA0}">
      <dsp:nvSpPr>
        <dsp:cNvPr id="0" name=""/>
        <dsp:cNvSpPr/>
      </dsp:nvSpPr>
      <dsp:spPr>
        <a:xfrm>
          <a:off x="4489065" y="2462354"/>
          <a:ext cx="539872" cy="434161"/>
        </a:xfrm>
        <a:custGeom>
          <a:avLst/>
          <a:gdLst/>
          <a:ahLst/>
          <a:cxnLst/>
          <a:rect l="0" t="0" r="0" b="0"/>
          <a:pathLst>
            <a:path>
              <a:moveTo>
                <a:pt x="0" y="0"/>
              </a:moveTo>
              <a:lnTo>
                <a:pt x="0" y="295868"/>
              </a:lnTo>
              <a:lnTo>
                <a:pt x="539872" y="295868"/>
              </a:lnTo>
              <a:lnTo>
                <a:pt x="539872" y="434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D14875-24C2-4D84-B292-37BFE5267162}">
      <dsp:nvSpPr>
        <dsp:cNvPr id="0" name=""/>
        <dsp:cNvSpPr/>
      </dsp:nvSpPr>
      <dsp:spPr>
        <a:xfrm>
          <a:off x="3204379" y="2462354"/>
          <a:ext cx="1284685" cy="434161"/>
        </a:xfrm>
        <a:custGeom>
          <a:avLst/>
          <a:gdLst/>
          <a:ahLst/>
          <a:cxnLst/>
          <a:rect l="0" t="0" r="0" b="0"/>
          <a:pathLst>
            <a:path>
              <a:moveTo>
                <a:pt x="1284685" y="0"/>
              </a:moveTo>
              <a:lnTo>
                <a:pt x="1284685" y="295868"/>
              </a:lnTo>
              <a:lnTo>
                <a:pt x="0" y="295868"/>
              </a:lnTo>
              <a:lnTo>
                <a:pt x="0" y="434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960C1-543C-4A36-BE6F-F2238FBB82C2}">
      <dsp:nvSpPr>
        <dsp:cNvPr id="0" name=""/>
        <dsp:cNvSpPr/>
      </dsp:nvSpPr>
      <dsp:spPr>
        <a:xfrm>
          <a:off x="1213954" y="2462354"/>
          <a:ext cx="3275111" cy="434161"/>
        </a:xfrm>
        <a:custGeom>
          <a:avLst/>
          <a:gdLst/>
          <a:ahLst/>
          <a:cxnLst/>
          <a:rect l="0" t="0" r="0" b="0"/>
          <a:pathLst>
            <a:path>
              <a:moveTo>
                <a:pt x="3275111" y="0"/>
              </a:moveTo>
              <a:lnTo>
                <a:pt x="3275111" y="295868"/>
              </a:lnTo>
              <a:lnTo>
                <a:pt x="0" y="295868"/>
              </a:lnTo>
              <a:lnTo>
                <a:pt x="0" y="434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8AC7E-DDC0-4D17-A8F2-2B5790A9605D}">
      <dsp:nvSpPr>
        <dsp:cNvPr id="0" name=""/>
        <dsp:cNvSpPr/>
      </dsp:nvSpPr>
      <dsp:spPr>
        <a:xfrm>
          <a:off x="4443345" y="1339162"/>
          <a:ext cx="91440" cy="434161"/>
        </a:xfrm>
        <a:custGeom>
          <a:avLst/>
          <a:gdLst/>
          <a:ahLst/>
          <a:cxnLst/>
          <a:rect l="0" t="0" r="0" b="0"/>
          <a:pathLst>
            <a:path>
              <a:moveTo>
                <a:pt x="45720" y="0"/>
              </a:moveTo>
              <a:lnTo>
                <a:pt x="45720" y="4341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9CB36-6B97-4BA8-9EA9-A46C05BF1C3B}">
      <dsp:nvSpPr>
        <dsp:cNvPr id="0" name=""/>
        <dsp:cNvSpPr/>
      </dsp:nvSpPr>
      <dsp:spPr>
        <a:xfrm>
          <a:off x="4443345" y="484427"/>
          <a:ext cx="91440" cy="434161"/>
        </a:xfrm>
        <a:custGeom>
          <a:avLst/>
          <a:gdLst/>
          <a:ahLst/>
          <a:cxnLst/>
          <a:rect l="0" t="0" r="0" b="0"/>
          <a:pathLst>
            <a:path>
              <a:moveTo>
                <a:pt x="45720" y="0"/>
              </a:moveTo>
              <a:lnTo>
                <a:pt x="45720" y="4341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1AF50-5EDF-41B1-A34D-B661E364A56F}">
      <dsp:nvSpPr>
        <dsp:cNvPr id="0" name=""/>
        <dsp:cNvSpPr/>
      </dsp:nvSpPr>
      <dsp:spPr>
        <a:xfrm>
          <a:off x="2747436" y="1432"/>
          <a:ext cx="3483257" cy="4829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D674E-EF7D-4D16-88D6-D239675C9616}">
      <dsp:nvSpPr>
        <dsp:cNvPr id="0" name=""/>
        <dsp:cNvSpPr/>
      </dsp:nvSpPr>
      <dsp:spPr>
        <a:xfrm>
          <a:off x="2913305" y="159007"/>
          <a:ext cx="3483257" cy="482994"/>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CEPHELER</a:t>
          </a:r>
          <a:endParaRPr lang="tr-TR" sz="2000" b="1" kern="1200" dirty="0"/>
        </a:p>
      </dsp:txBody>
      <dsp:txXfrm>
        <a:off x="2927451" y="173153"/>
        <a:ext cx="3454965" cy="454702"/>
      </dsp:txXfrm>
    </dsp:sp>
    <dsp:sp modelId="{57E94FF2-C2E6-4B1B-8515-F243D57B2433}">
      <dsp:nvSpPr>
        <dsp:cNvPr id="0" name=""/>
        <dsp:cNvSpPr/>
      </dsp:nvSpPr>
      <dsp:spPr>
        <a:xfrm>
          <a:off x="3275857" y="918589"/>
          <a:ext cx="2426415" cy="4205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16DA97-DEF6-4872-BB95-10F5603C862E}">
      <dsp:nvSpPr>
        <dsp:cNvPr id="0" name=""/>
        <dsp:cNvSpPr/>
      </dsp:nvSpPr>
      <dsp:spPr>
        <a:xfrm>
          <a:off x="3441726" y="1076164"/>
          <a:ext cx="2426415" cy="420572"/>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Güney Cephesi</a:t>
          </a:r>
          <a:endParaRPr lang="tr-TR" sz="2000" b="1" kern="1200" dirty="0"/>
        </a:p>
      </dsp:txBody>
      <dsp:txXfrm>
        <a:off x="3454044" y="1088482"/>
        <a:ext cx="2401779" cy="395936"/>
      </dsp:txXfrm>
    </dsp:sp>
    <dsp:sp modelId="{5DA00FDB-EB84-40D4-AC1B-1E88851B9C5D}">
      <dsp:nvSpPr>
        <dsp:cNvPr id="0" name=""/>
        <dsp:cNvSpPr/>
      </dsp:nvSpPr>
      <dsp:spPr>
        <a:xfrm>
          <a:off x="2843805" y="1773324"/>
          <a:ext cx="3290519" cy="6890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877D7B-CDCE-4276-B425-27A3E72938F7}">
      <dsp:nvSpPr>
        <dsp:cNvPr id="0" name=""/>
        <dsp:cNvSpPr/>
      </dsp:nvSpPr>
      <dsp:spPr>
        <a:xfrm>
          <a:off x="3009674" y="1930899"/>
          <a:ext cx="3290519" cy="689029"/>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Fransız ve Ermenilerle Savaş</a:t>
          </a:r>
        </a:p>
        <a:p>
          <a:pPr lvl="0" algn="ctr" defTabSz="800100">
            <a:lnSpc>
              <a:spcPct val="90000"/>
            </a:lnSpc>
            <a:spcBef>
              <a:spcPct val="0"/>
            </a:spcBef>
            <a:spcAft>
              <a:spcPct val="35000"/>
            </a:spcAft>
          </a:pPr>
          <a:r>
            <a:rPr lang="tr-TR" sz="1800" b="1" kern="1200" dirty="0" smtClean="0"/>
            <a:t>Ankara Antlaşması</a:t>
          </a:r>
          <a:endParaRPr lang="tr-TR" sz="1800" b="1" kern="1200" dirty="0"/>
        </a:p>
      </dsp:txBody>
      <dsp:txXfrm>
        <a:off x="3029855" y="1951080"/>
        <a:ext cx="3250157" cy="648667"/>
      </dsp:txXfrm>
    </dsp:sp>
    <dsp:sp modelId="{A5643F35-76EB-46A1-AD39-C59F950047DE}">
      <dsp:nvSpPr>
        <dsp:cNvPr id="0" name=""/>
        <dsp:cNvSpPr/>
      </dsp:nvSpPr>
      <dsp:spPr>
        <a:xfrm>
          <a:off x="301676" y="2896516"/>
          <a:ext cx="1824555" cy="3373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02156-300B-43E4-9B05-5892AB739054}">
      <dsp:nvSpPr>
        <dsp:cNvPr id="0" name=""/>
        <dsp:cNvSpPr/>
      </dsp:nvSpPr>
      <dsp:spPr>
        <a:xfrm>
          <a:off x="467545" y="3054091"/>
          <a:ext cx="1824555" cy="3373437"/>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Antep Savunması</a:t>
          </a:r>
        </a:p>
        <a:p>
          <a:pPr lvl="0" algn="ctr" defTabSz="1066800">
            <a:lnSpc>
              <a:spcPct val="90000"/>
            </a:lnSpc>
            <a:spcBef>
              <a:spcPct val="0"/>
            </a:spcBef>
            <a:spcAft>
              <a:spcPct val="35000"/>
            </a:spcAft>
          </a:pPr>
          <a:r>
            <a:rPr lang="tr-TR" sz="1800" b="1" kern="1200" dirty="0" smtClean="0"/>
            <a:t>Mart 1920-Şubat 1921</a:t>
          </a:r>
        </a:p>
        <a:p>
          <a:pPr lvl="0" algn="ctr" defTabSz="1066800">
            <a:lnSpc>
              <a:spcPct val="90000"/>
            </a:lnSpc>
            <a:spcBef>
              <a:spcPct val="0"/>
            </a:spcBef>
            <a:spcAft>
              <a:spcPct val="35000"/>
            </a:spcAft>
          </a:pPr>
          <a:r>
            <a:rPr lang="tr-TR" sz="1800" b="1" kern="1200" dirty="0" smtClean="0"/>
            <a:t>Fransızlar 9 Şubat 1921 tarihinde şehre girebildiler.</a:t>
          </a:r>
        </a:p>
        <a:p>
          <a:pPr lvl="0" algn="ctr" defTabSz="1066800">
            <a:lnSpc>
              <a:spcPct val="90000"/>
            </a:lnSpc>
            <a:spcBef>
              <a:spcPct val="0"/>
            </a:spcBef>
            <a:spcAft>
              <a:spcPct val="35000"/>
            </a:spcAft>
          </a:pPr>
          <a:r>
            <a:rPr lang="tr-TR" sz="1800" b="1" kern="1200" dirty="0" smtClean="0"/>
            <a:t>Şahin Bey </a:t>
          </a:r>
        </a:p>
        <a:p>
          <a:pPr lvl="0" algn="ctr" defTabSz="1066800">
            <a:lnSpc>
              <a:spcPct val="90000"/>
            </a:lnSpc>
            <a:spcBef>
              <a:spcPct val="0"/>
            </a:spcBef>
            <a:spcAft>
              <a:spcPct val="35000"/>
            </a:spcAft>
          </a:pPr>
          <a:r>
            <a:rPr lang="tr-TR" sz="1800" b="1" kern="1200" dirty="0" smtClean="0"/>
            <a:t>( Mehmet Sait)</a:t>
          </a:r>
        </a:p>
        <a:p>
          <a:pPr lvl="0" algn="ctr" defTabSz="1066800">
            <a:lnSpc>
              <a:spcPct val="90000"/>
            </a:lnSpc>
            <a:spcBef>
              <a:spcPct val="0"/>
            </a:spcBef>
            <a:spcAft>
              <a:spcPct val="35000"/>
            </a:spcAft>
          </a:pPr>
          <a:r>
            <a:rPr lang="tr-TR" sz="1800" b="1" kern="1200" dirty="0" smtClean="0"/>
            <a:t>Kara Yılan</a:t>
          </a:r>
          <a:endParaRPr lang="tr-TR" sz="1800" b="1" kern="1200" dirty="0"/>
        </a:p>
      </dsp:txBody>
      <dsp:txXfrm>
        <a:off x="520984" y="3107530"/>
        <a:ext cx="1717677" cy="3266559"/>
      </dsp:txXfrm>
    </dsp:sp>
    <dsp:sp modelId="{236DA99A-992B-44B4-A6FD-4FB43B93B487}">
      <dsp:nvSpPr>
        <dsp:cNvPr id="0" name=""/>
        <dsp:cNvSpPr/>
      </dsp:nvSpPr>
      <dsp:spPr>
        <a:xfrm>
          <a:off x="2457969" y="2896516"/>
          <a:ext cx="1492820" cy="21546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2262B6-252A-4B76-B0E6-02C9266144CB}">
      <dsp:nvSpPr>
        <dsp:cNvPr id="0" name=""/>
        <dsp:cNvSpPr/>
      </dsp:nvSpPr>
      <dsp:spPr>
        <a:xfrm>
          <a:off x="2623838" y="3054091"/>
          <a:ext cx="1492820" cy="2154679"/>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Maraş</a:t>
          </a:r>
        </a:p>
        <a:p>
          <a:pPr lvl="0" algn="ctr" defTabSz="1066800">
            <a:lnSpc>
              <a:spcPct val="90000"/>
            </a:lnSpc>
            <a:spcBef>
              <a:spcPct val="0"/>
            </a:spcBef>
            <a:spcAft>
              <a:spcPct val="35000"/>
            </a:spcAft>
          </a:pPr>
          <a:r>
            <a:rPr lang="tr-TR" sz="1800" b="1" kern="1200" dirty="0" smtClean="0"/>
            <a:t>12 Şubat 1920’de Fransızlardan kurtarıldı.</a:t>
          </a:r>
        </a:p>
        <a:p>
          <a:pPr lvl="0" algn="ctr" defTabSz="1066800">
            <a:lnSpc>
              <a:spcPct val="90000"/>
            </a:lnSpc>
            <a:spcBef>
              <a:spcPct val="0"/>
            </a:spcBef>
            <a:spcAft>
              <a:spcPct val="35000"/>
            </a:spcAft>
          </a:pPr>
          <a:r>
            <a:rPr lang="tr-TR" sz="1800" b="1" kern="1200" dirty="0" smtClean="0"/>
            <a:t>Sütçü İmam </a:t>
          </a:r>
          <a:endParaRPr lang="tr-TR" sz="1800" b="1" kern="1200" dirty="0"/>
        </a:p>
      </dsp:txBody>
      <dsp:txXfrm>
        <a:off x="2667561" y="3097814"/>
        <a:ext cx="1405374" cy="2067233"/>
      </dsp:txXfrm>
    </dsp:sp>
    <dsp:sp modelId="{358A55FB-588E-42F1-B42F-24BC8B10A2F8}">
      <dsp:nvSpPr>
        <dsp:cNvPr id="0" name=""/>
        <dsp:cNvSpPr/>
      </dsp:nvSpPr>
      <dsp:spPr>
        <a:xfrm>
          <a:off x="4282528" y="2896516"/>
          <a:ext cx="1492820" cy="2114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2986C7-1072-453E-A317-5B693B82C5E7}">
      <dsp:nvSpPr>
        <dsp:cNvPr id="0" name=""/>
        <dsp:cNvSpPr/>
      </dsp:nvSpPr>
      <dsp:spPr>
        <a:xfrm>
          <a:off x="4448396" y="3054091"/>
          <a:ext cx="1492820" cy="2114600"/>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Urfa</a:t>
          </a:r>
        </a:p>
        <a:p>
          <a:pPr lvl="0" algn="ctr" defTabSz="1066800">
            <a:lnSpc>
              <a:spcPct val="90000"/>
            </a:lnSpc>
            <a:spcBef>
              <a:spcPct val="0"/>
            </a:spcBef>
            <a:spcAft>
              <a:spcPct val="35000"/>
            </a:spcAft>
          </a:pPr>
          <a:r>
            <a:rPr lang="tr-TR" sz="1800" b="1" kern="1200" dirty="0" smtClean="0"/>
            <a:t>11 Nisan 1920’de Fransızlardan kurtarıldı.</a:t>
          </a:r>
        </a:p>
        <a:p>
          <a:pPr lvl="0" algn="ctr" defTabSz="1066800">
            <a:lnSpc>
              <a:spcPct val="90000"/>
            </a:lnSpc>
            <a:spcBef>
              <a:spcPct val="0"/>
            </a:spcBef>
            <a:spcAft>
              <a:spcPct val="35000"/>
            </a:spcAft>
          </a:pPr>
          <a:r>
            <a:rPr lang="tr-TR" sz="1800" b="1" kern="1200" dirty="0" smtClean="0"/>
            <a:t>Ali </a:t>
          </a:r>
          <a:r>
            <a:rPr lang="tr-TR" sz="1800" b="1" kern="1200" dirty="0" err="1" smtClean="0"/>
            <a:t>Saip</a:t>
          </a:r>
          <a:r>
            <a:rPr lang="tr-TR" sz="1800" b="1" kern="1200" dirty="0" smtClean="0"/>
            <a:t> </a:t>
          </a:r>
          <a:r>
            <a:rPr lang="tr-TR" sz="1800" b="1" kern="1200" dirty="0" err="1" smtClean="0"/>
            <a:t>Ursavaş</a:t>
          </a:r>
          <a:endParaRPr lang="tr-TR" sz="1800" b="1" kern="1200" dirty="0"/>
        </a:p>
      </dsp:txBody>
      <dsp:txXfrm>
        <a:off x="4492119" y="3097814"/>
        <a:ext cx="1405374" cy="2027154"/>
      </dsp:txXfrm>
    </dsp:sp>
    <dsp:sp modelId="{0C92BE52-48E8-4904-ACAC-A9D4360D9C21}">
      <dsp:nvSpPr>
        <dsp:cNvPr id="0" name=""/>
        <dsp:cNvSpPr/>
      </dsp:nvSpPr>
      <dsp:spPr>
        <a:xfrm>
          <a:off x="6107086" y="2896516"/>
          <a:ext cx="2569368" cy="3802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D70EC-D62C-4CE4-BACE-978B42EEEDC9}">
      <dsp:nvSpPr>
        <dsp:cNvPr id="0" name=""/>
        <dsp:cNvSpPr/>
      </dsp:nvSpPr>
      <dsp:spPr>
        <a:xfrm>
          <a:off x="6272955" y="3054091"/>
          <a:ext cx="2569368" cy="3802475"/>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Adana</a:t>
          </a:r>
        </a:p>
        <a:p>
          <a:pPr lvl="0" algn="ctr" defTabSz="1066800">
            <a:lnSpc>
              <a:spcPct val="90000"/>
            </a:lnSpc>
            <a:spcBef>
              <a:spcPct val="0"/>
            </a:spcBef>
            <a:spcAft>
              <a:spcPct val="35000"/>
            </a:spcAft>
          </a:pPr>
          <a:r>
            <a:rPr lang="tr-TR" sz="1800" b="1" kern="1200" dirty="0" smtClean="0"/>
            <a:t>Fransızlar ve Ermenilerle mücadele edilmiştir.</a:t>
          </a:r>
        </a:p>
        <a:p>
          <a:pPr lvl="0" algn="ctr" defTabSz="1066800">
            <a:lnSpc>
              <a:spcPct val="90000"/>
            </a:lnSpc>
            <a:spcBef>
              <a:spcPct val="0"/>
            </a:spcBef>
            <a:spcAft>
              <a:spcPct val="35000"/>
            </a:spcAft>
          </a:pPr>
          <a:r>
            <a:rPr lang="tr-TR" sz="1800" b="1" kern="1200" dirty="0" smtClean="0"/>
            <a:t>Sakarya Savaşı sonrası yapılan Ankara Antlaşması ile hem Adana, hem de güney cephesindeki mücadele sona ermiş ve Fransızlar bölgeyi boşaltmışlardır. Buradaki birlikler Batı Cephesine kaydırılmıştır.</a:t>
          </a:r>
          <a:endParaRPr lang="tr-TR" sz="1800" b="1" kern="1200" dirty="0"/>
        </a:p>
      </dsp:txBody>
      <dsp:txXfrm>
        <a:off x="6348209" y="3129345"/>
        <a:ext cx="2418860" cy="365196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D35E7-F8DB-454E-9841-E42E3E9C61F3}">
      <dsp:nvSpPr>
        <dsp:cNvPr id="0" name=""/>
        <dsp:cNvSpPr/>
      </dsp:nvSpPr>
      <dsp:spPr>
        <a:xfrm>
          <a:off x="7921537" y="3579745"/>
          <a:ext cx="91440" cy="332487"/>
        </a:xfrm>
        <a:custGeom>
          <a:avLst/>
          <a:gdLst/>
          <a:ahLst/>
          <a:cxnLst/>
          <a:rect l="0" t="0" r="0" b="0"/>
          <a:pathLst>
            <a:path>
              <a:moveTo>
                <a:pt x="45720" y="0"/>
              </a:moveTo>
              <a:lnTo>
                <a:pt x="45720" y="3324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4D090-E4BC-4B23-82AC-50C53A352F60}">
      <dsp:nvSpPr>
        <dsp:cNvPr id="0" name=""/>
        <dsp:cNvSpPr/>
      </dsp:nvSpPr>
      <dsp:spPr>
        <a:xfrm>
          <a:off x="4508487" y="2105023"/>
          <a:ext cx="3458769" cy="332487"/>
        </a:xfrm>
        <a:custGeom>
          <a:avLst/>
          <a:gdLst/>
          <a:ahLst/>
          <a:cxnLst/>
          <a:rect l="0" t="0" r="0" b="0"/>
          <a:pathLst>
            <a:path>
              <a:moveTo>
                <a:pt x="0" y="0"/>
              </a:moveTo>
              <a:lnTo>
                <a:pt x="0" y="226580"/>
              </a:lnTo>
              <a:lnTo>
                <a:pt x="3458769" y="226580"/>
              </a:lnTo>
              <a:lnTo>
                <a:pt x="3458769" y="3324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A0897-D80E-4E72-9D17-DE5E0FE52604}">
      <dsp:nvSpPr>
        <dsp:cNvPr id="0" name=""/>
        <dsp:cNvSpPr/>
      </dsp:nvSpPr>
      <dsp:spPr>
        <a:xfrm>
          <a:off x="6128543" y="3579745"/>
          <a:ext cx="91440" cy="332487"/>
        </a:xfrm>
        <a:custGeom>
          <a:avLst/>
          <a:gdLst/>
          <a:ahLst/>
          <a:cxnLst/>
          <a:rect l="0" t="0" r="0" b="0"/>
          <a:pathLst>
            <a:path>
              <a:moveTo>
                <a:pt x="45720" y="0"/>
              </a:moveTo>
              <a:lnTo>
                <a:pt x="45720" y="3324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C58DA-1AF4-460A-AEAA-7D3A84ED5563}">
      <dsp:nvSpPr>
        <dsp:cNvPr id="0" name=""/>
        <dsp:cNvSpPr/>
      </dsp:nvSpPr>
      <dsp:spPr>
        <a:xfrm>
          <a:off x="4508487" y="2105023"/>
          <a:ext cx="1665775" cy="332487"/>
        </a:xfrm>
        <a:custGeom>
          <a:avLst/>
          <a:gdLst/>
          <a:ahLst/>
          <a:cxnLst/>
          <a:rect l="0" t="0" r="0" b="0"/>
          <a:pathLst>
            <a:path>
              <a:moveTo>
                <a:pt x="0" y="0"/>
              </a:moveTo>
              <a:lnTo>
                <a:pt x="0" y="226580"/>
              </a:lnTo>
              <a:lnTo>
                <a:pt x="1665775" y="226580"/>
              </a:lnTo>
              <a:lnTo>
                <a:pt x="1665775" y="3324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1E771B-23FA-4DE3-A209-6CEB646FA5E2}">
      <dsp:nvSpPr>
        <dsp:cNvPr id="0" name=""/>
        <dsp:cNvSpPr/>
      </dsp:nvSpPr>
      <dsp:spPr>
        <a:xfrm>
          <a:off x="4389723" y="2105023"/>
          <a:ext cx="118763" cy="332487"/>
        </a:xfrm>
        <a:custGeom>
          <a:avLst/>
          <a:gdLst/>
          <a:ahLst/>
          <a:cxnLst/>
          <a:rect l="0" t="0" r="0" b="0"/>
          <a:pathLst>
            <a:path>
              <a:moveTo>
                <a:pt x="118763" y="0"/>
              </a:moveTo>
              <a:lnTo>
                <a:pt x="118763" y="226580"/>
              </a:lnTo>
              <a:lnTo>
                <a:pt x="0" y="226580"/>
              </a:lnTo>
              <a:lnTo>
                <a:pt x="0" y="3324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E514F6-DF33-4F19-8506-B2FDD1515C2F}">
      <dsp:nvSpPr>
        <dsp:cNvPr id="0" name=""/>
        <dsp:cNvSpPr/>
      </dsp:nvSpPr>
      <dsp:spPr>
        <a:xfrm>
          <a:off x="2658524" y="3579745"/>
          <a:ext cx="91440" cy="332487"/>
        </a:xfrm>
        <a:custGeom>
          <a:avLst/>
          <a:gdLst/>
          <a:ahLst/>
          <a:cxnLst/>
          <a:rect l="0" t="0" r="0" b="0"/>
          <a:pathLst>
            <a:path>
              <a:moveTo>
                <a:pt x="45720" y="0"/>
              </a:moveTo>
              <a:lnTo>
                <a:pt x="45720" y="3324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955CBC-F1CE-4959-9011-8DDCF85D7172}">
      <dsp:nvSpPr>
        <dsp:cNvPr id="0" name=""/>
        <dsp:cNvSpPr/>
      </dsp:nvSpPr>
      <dsp:spPr>
        <a:xfrm>
          <a:off x="2704244" y="2105023"/>
          <a:ext cx="1804243" cy="332487"/>
        </a:xfrm>
        <a:custGeom>
          <a:avLst/>
          <a:gdLst/>
          <a:ahLst/>
          <a:cxnLst/>
          <a:rect l="0" t="0" r="0" b="0"/>
          <a:pathLst>
            <a:path>
              <a:moveTo>
                <a:pt x="1804243" y="0"/>
              </a:moveTo>
              <a:lnTo>
                <a:pt x="1804243" y="226580"/>
              </a:lnTo>
              <a:lnTo>
                <a:pt x="0" y="226580"/>
              </a:lnTo>
              <a:lnTo>
                <a:pt x="0" y="3324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278318-37BE-4892-881F-DBD66EE3B74F}">
      <dsp:nvSpPr>
        <dsp:cNvPr id="0" name=""/>
        <dsp:cNvSpPr/>
      </dsp:nvSpPr>
      <dsp:spPr>
        <a:xfrm>
          <a:off x="984294" y="3579745"/>
          <a:ext cx="91440" cy="332487"/>
        </a:xfrm>
        <a:custGeom>
          <a:avLst/>
          <a:gdLst/>
          <a:ahLst/>
          <a:cxnLst/>
          <a:rect l="0" t="0" r="0" b="0"/>
          <a:pathLst>
            <a:path>
              <a:moveTo>
                <a:pt x="45720" y="0"/>
              </a:moveTo>
              <a:lnTo>
                <a:pt x="45720" y="3324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EFAB8-0663-4AD3-833D-42CC69B0C617}">
      <dsp:nvSpPr>
        <dsp:cNvPr id="0" name=""/>
        <dsp:cNvSpPr/>
      </dsp:nvSpPr>
      <dsp:spPr>
        <a:xfrm>
          <a:off x="1030014" y="2105023"/>
          <a:ext cx="3478473" cy="332487"/>
        </a:xfrm>
        <a:custGeom>
          <a:avLst/>
          <a:gdLst/>
          <a:ahLst/>
          <a:cxnLst/>
          <a:rect l="0" t="0" r="0" b="0"/>
          <a:pathLst>
            <a:path>
              <a:moveTo>
                <a:pt x="3478473" y="0"/>
              </a:moveTo>
              <a:lnTo>
                <a:pt x="3478473" y="226580"/>
              </a:lnTo>
              <a:lnTo>
                <a:pt x="0" y="226580"/>
              </a:lnTo>
              <a:lnTo>
                <a:pt x="0" y="3324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B1B85-75A7-4ADB-B0B8-9CE954976DD3}">
      <dsp:nvSpPr>
        <dsp:cNvPr id="0" name=""/>
        <dsp:cNvSpPr/>
      </dsp:nvSpPr>
      <dsp:spPr>
        <a:xfrm>
          <a:off x="4462767" y="726316"/>
          <a:ext cx="91440" cy="332487"/>
        </a:xfrm>
        <a:custGeom>
          <a:avLst/>
          <a:gdLst/>
          <a:ahLst/>
          <a:cxnLst/>
          <a:rect l="0" t="0" r="0" b="0"/>
          <a:pathLst>
            <a:path>
              <a:moveTo>
                <a:pt x="45720" y="0"/>
              </a:moveTo>
              <a:lnTo>
                <a:pt x="45720" y="3324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1AF50-5EDF-41B1-A34D-B661E364A56F}">
      <dsp:nvSpPr>
        <dsp:cNvPr id="0" name=""/>
        <dsp:cNvSpPr/>
      </dsp:nvSpPr>
      <dsp:spPr>
        <a:xfrm>
          <a:off x="3174723" y="369"/>
          <a:ext cx="2667528" cy="725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D674E-EF7D-4D16-88D6-D239675C9616}">
      <dsp:nvSpPr>
        <dsp:cNvPr id="0" name=""/>
        <dsp:cNvSpPr/>
      </dsp:nvSpPr>
      <dsp:spPr>
        <a:xfrm>
          <a:off x="3301748" y="121043"/>
          <a:ext cx="2667528" cy="72594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CEPHELER</a:t>
          </a:r>
          <a:endParaRPr lang="tr-TR" sz="1600" b="1" kern="1200" dirty="0"/>
        </a:p>
      </dsp:txBody>
      <dsp:txXfrm>
        <a:off x="3323010" y="142305"/>
        <a:ext cx="2625004" cy="683422"/>
      </dsp:txXfrm>
    </dsp:sp>
    <dsp:sp modelId="{4FADED05-664E-492A-96C9-6B4F419B6504}">
      <dsp:nvSpPr>
        <dsp:cNvPr id="0" name=""/>
        <dsp:cNvSpPr/>
      </dsp:nvSpPr>
      <dsp:spPr>
        <a:xfrm>
          <a:off x="3779911" y="1058803"/>
          <a:ext cx="1457152" cy="10462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4E2E7-B0C2-4301-B537-5A11A94B0F6B}">
      <dsp:nvSpPr>
        <dsp:cNvPr id="0" name=""/>
        <dsp:cNvSpPr/>
      </dsp:nvSpPr>
      <dsp:spPr>
        <a:xfrm>
          <a:off x="3906936" y="1179477"/>
          <a:ext cx="1457152" cy="1046219"/>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Batı Cephesi</a:t>
          </a:r>
          <a:endParaRPr lang="tr-TR" sz="1800" b="1" kern="1200" dirty="0"/>
        </a:p>
      </dsp:txBody>
      <dsp:txXfrm>
        <a:off x="3937579" y="1210120"/>
        <a:ext cx="1395866" cy="984933"/>
      </dsp:txXfrm>
    </dsp:sp>
    <dsp:sp modelId="{F4BA4C61-108F-4B78-B72C-A1A3C598D410}">
      <dsp:nvSpPr>
        <dsp:cNvPr id="0" name=""/>
        <dsp:cNvSpPr/>
      </dsp:nvSpPr>
      <dsp:spPr>
        <a:xfrm>
          <a:off x="251519" y="2437511"/>
          <a:ext cx="1556990" cy="11422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77E15-6A45-4D03-A865-1AA1A2A5BD5A}">
      <dsp:nvSpPr>
        <dsp:cNvPr id="0" name=""/>
        <dsp:cNvSpPr/>
      </dsp:nvSpPr>
      <dsp:spPr>
        <a:xfrm>
          <a:off x="378544" y="2558184"/>
          <a:ext cx="1556990" cy="1142233"/>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Birinci İnönü Savaşı</a:t>
          </a:r>
          <a:endParaRPr lang="tr-TR" sz="1400" b="1" kern="1200" dirty="0"/>
        </a:p>
      </dsp:txBody>
      <dsp:txXfrm>
        <a:off x="411999" y="2591639"/>
        <a:ext cx="1490080" cy="1075323"/>
      </dsp:txXfrm>
    </dsp:sp>
    <dsp:sp modelId="{A06ACAAE-6F3A-4C5C-A949-0EEA099373B6}">
      <dsp:nvSpPr>
        <dsp:cNvPr id="0" name=""/>
        <dsp:cNvSpPr/>
      </dsp:nvSpPr>
      <dsp:spPr>
        <a:xfrm>
          <a:off x="279351" y="3912232"/>
          <a:ext cx="1501326" cy="28247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804B4-97EF-479C-8BA7-9B98E6997CF5}">
      <dsp:nvSpPr>
        <dsp:cNvPr id="0" name=""/>
        <dsp:cNvSpPr/>
      </dsp:nvSpPr>
      <dsp:spPr>
        <a:xfrm>
          <a:off x="406375" y="4032906"/>
          <a:ext cx="1501326" cy="2824724"/>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1-Ruslarla Moskova Antlaşması</a:t>
          </a:r>
        </a:p>
        <a:p>
          <a:pPr lvl="0" algn="ctr" defTabSz="533400">
            <a:lnSpc>
              <a:spcPct val="90000"/>
            </a:lnSpc>
            <a:spcBef>
              <a:spcPct val="0"/>
            </a:spcBef>
            <a:spcAft>
              <a:spcPct val="35000"/>
            </a:spcAft>
          </a:pPr>
          <a:r>
            <a:rPr lang="tr-TR" sz="1200" kern="1200" dirty="0" smtClean="0"/>
            <a:t>2-Londra Antlaşması</a:t>
          </a:r>
        </a:p>
        <a:p>
          <a:pPr lvl="0" algn="ctr" defTabSz="533400">
            <a:lnSpc>
              <a:spcPct val="90000"/>
            </a:lnSpc>
            <a:spcBef>
              <a:spcPct val="0"/>
            </a:spcBef>
            <a:spcAft>
              <a:spcPct val="35000"/>
            </a:spcAft>
          </a:pPr>
          <a:r>
            <a:rPr lang="tr-TR" sz="1200" kern="1200" dirty="0" smtClean="0"/>
            <a:t>3- Afganistan’la Antlaşma</a:t>
          </a:r>
        </a:p>
        <a:p>
          <a:pPr lvl="0" algn="ctr" defTabSz="533400">
            <a:lnSpc>
              <a:spcPct val="90000"/>
            </a:lnSpc>
            <a:spcBef>
              <a:spcPct val="0"/>
            </a:spcBef>
            <a:spcAft>
              <a:spcPct val="35000"/>
            </a:spcAft>
          </a:pPr>
          <a:r>
            <a:rPr lang="tr-TR" sz="1200" kern="1200" dirty="0" smtClean="0"/>
            <a:t>4-İstiklal Marşı’nın kabulü</a:t>
          </a:r>
        </a:p>
        <a:p>
          <a:pPr lvl="0" algn="ctr" defTabSz="533400">
            <a:lnSpc>
              <a:spcPct val="90000"/>
            </a:lnSpc>
            <a:spcBef>
              <a:spcPct val="0"/>
            </a:spcBef>
            <a:spcAft>
              <a:spcPct val="35000"/>
            </a:spcAft>
          </a:pPr>
          <a:r>
            <a:rPr lang="tr-TR" sz="1200" kern="1200" dirty="0" smtClean="0"/>
            <a:t>5- 20 Ocak 1921 Anayasasının kabulü</a:t>
          </a:r>
          <a:endParaRPr lang="tr-TR" sz="1200" kern="1200" dirty="0"/>
        </a:p>
      </dsp:txBody>
      <dsp:txXfrm>
        <a:off x="450347" y="4076878"/>
        <a:ext cx="1413382" cy="2736780"/>
      </dsp:txXfrm>
    </dsp:sp>
    <dsp:sp modelId="{85A3C084-4262-48FB-8D83-FCC271487CCA}">
      <dsp:nvSpPr>
        <dsp:cNvPr id="0" name=""/>
        <dsp:cNvSpPr/>
      </dsp:nvSpPr>
      <dsp:spPr>
        <a:xfrm>
          <a:off x="2062558" y="2437511"/>
          <a:ext cx="1283370" cy="11422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AA7D0-2D34-4B99-891E-43DA50ABED78}">
      <dsp:nvSpPr>
        <dsp:cNvPr id="0" name=""/>
        <dsp:cNvSpPr/>
      </dsp:nvSpPr>
      <dsp:spPr>
        <a:xfrm>
          <a:off x="2189583" y="2558184"/>
          <a:ext cx="1283370" cy="1142233"/>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İkinci İnönü Savaşı</a:t>
          </a:r>
          <a:endParaRPr lang="tr-TR" sz="1400" b="1" kern="1200" dirty="0"/>
        </a:p>
      </dsp:txBody>
      <dsp:txXfrm>
        <a:off x="2223038" y="2591639"/>
        <a:ext cx="1216460" cy="1075323"/>
      </dsp:txXfrm>
    </dsp:sp>
    <dsp:sp modelId="{E60D426D-015C-407E-A821-3AF1AD56A14D}">
      <dsp:nvSpPr>
        <dsp:cNvPr id="0" name=""/>
        <dsp:cNvSpPr/>
      </dsp:nvSpPr>
      <dsp:spPr>
        <a:xfrm>
          <a:off x="2043632" y="3912232"/>
          <a:ext cx="1321223" cy="725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705CD-04B5-49E6-9BFD-3B8F0B840174}">
      <dsp:nvSpPr>
        <dsp:cNvPr id="0" name=""/>
        <dsp:cNvSpPr/>
      </dsp:nvSpPr>
      <dsp:spPr>
        <a:xfrm>
          <a:off x="2170657" y="4032906"/>
          <a:ext cx="1321223" cy="725946"/>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0" kern="1200" dirty="0" smtClean="0"/>
            <a:t>İtalyanların Anadolu’yu </a:t>
          </a:r>
          <a:r>
            <a:rPr lang="tr-TR" sz="1400" b="0" kern="1200" dirty="0" err="1" smtClean="0"/>
            <a:t>terketmesi</a:t>
          </a:r>
          <a:endParaRPr lang="tr-TR" sz="1400" b="0" kern="1200" dirty="0"/>
        </a:p>
      </dsp:txBody>
      <dsp:txXfrm>
        <a:off x="2191919" y="4054168"/>
        <a:ext cx="1278699" cy="683422"/>
      </dsp:txXfrm>
    </dsp:sp>
    <dsp:sp modelId="{7BD8EB94-57E1-4D5F-996A-05FFEDD265E0}">
      <dsp:nvSpPr>
        <dsp:cNvPr id="0" name=""/>
        <dsp:cNvSpPr/>
      </dsp:nvSpPr>
      <dsp:spPr>
        <a:xfrm>
          <a:off x="3599979" y="2437511"/>
          <a:ext cx="1579488" cy="11422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5F102-AC12-4F29-9D69-8BB39A3997E4}">
      <dsp:nvSpPr>
        <dsp:cNvPr id="0" name=""/>
        <dsp:cNvSpPr/>
      </dsp:nvSpPr>
      <dsp:spPr>
        <a:xfrm>
          <a:off x="3727004" y="2558184"/>
          <a:ext cx="1579488" cy="1142233"/>
        </a:xfrm>
        <a:prstGeom prst="roundRect">
          <a:avLst>
            <a:gd name="adj" fmla="val 10000"/>
          </a:avLst>
        </a:prstGeom>
        <a:solidFill>
          <a:schemeClr val="accent2">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Kütahya-Eskişehir Muharebesi</a:t>
          </a:r>
          <a:endParaRPr lang="tr-TR" sz="1400" b="1" kern="1200" dirty="0"/>
        </a:p>
      </dsp:txBody>
      <dsp:txXfrm>
        <a:off x="3760459" y="2591639"/>
        <a:ext cx="1512578" cy="1075323"/>
      </dsp:txXfrm>
    </dsp:sp>
    <dsp:sp modelId="{A5671014-7F14-4611-A73C-1CAE076A1D2E}">
      <dsp:nvSpPr>
        <dsp:cNvPr id="0" name=""/>
        <dsp:cNvSpPr/>
      </dsp:nvSpPr>
      <dsp:spPr>
        <a:xfrm>
          <a:off x="5433517" y="2437511"/>
          <a:ext cx="1481491" cy="11422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7D4521-F310-4C20-8F8C-71A886F4DE23}">
      <dsp:nvSpPr>
        <dsp:cNvPr id="0" name=""/>
        <dsp:cNvSpPr/>
      </dsp:nvSpPr>
      <dsp:spPr>
        <a:xfrm>
          <a:off x="5560542" y="2558184"/>
          <a:ext cx="1481491" cy="1142233"/>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Sakarya Meydan Muharebesi </a:t>
          </a:r>
          <a:endParaRPr lang="tr-TR" sz="1400" b="1" kern="1200" dirty="0"/>
        </a:p>
      </dsp:txBody>
      <dsp:txXfrm>
        <a:off x="5593997" y="2591639"/>
        <a:ext cx="1414581" cy="1075323"/>
      </dsp:txXfrm>
    </dsp:sp>
    <dsp:sp modelId="{072692A7-FAEB-41C8-817B-733D79750BEB}">
      <dsp:nvSpPr>
        <dsp:cNvPr id="0" name=""/>
        <dsp:cNvSpPr/>
      </dsp:nvSpPr>
      <dsp:spPr>
        <a:xfrm>
          <a:off x="5455279" y="3912232"/>
          <a:ext cx="1437969" cy="2377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5F731-787D-42E7-8ACB-8F219D70C16D}">
      <dsp:nvSpPr>
        <dsp:cNvPr id="0" name=""/>
        <dsp:cNvSpPr/>
      </dsp:nvSpPr>
      <dsp:spPr>
        <a:xfrm>
          <a:off x="5582303" y="4032906"/>
          <a:ext cx="1437969" cy="2377090"/>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1-Ankara Antlaşması</a:t>
          </a:r>
        </a:p>
        <a:p>
          <a:pPr lvl="0" algn="ctr" defTabSz="622300">
            <a:lnSpc>
              <a:spcPct val="90000"/>
            </a:lnSpc>
            <a:spcBef>
              <a:spcPct val="0"/>
            </a:spcBef>
            <a:spcAft>
              <a:spcPct val="35000"/>
            </a:spcAft>
          </a:pPr>
          <a:r>
            <a:rPr lang="tr-TR" sz="1400" kern="1200" dirty="0" smtClean="0"/>
            <a:t>2-Kars Antlaşması</a:t>
          </a:r>
        </a:p>
        <a:p>
          <a:pPr lvl="0" algn="ctr" defTabSz="622300">
            <a:lnSpc>
              <a:spcPct val="90000"/>
            </a:lnSpc>
            <a:spcBef>
              <a:spcPct val="0"/>
            </a:spcBef>
            <a:spcAft>
              <a:spcPct val="35000"/>
            </a:spcAft>
          </a:pPr>
          <a:r>
            <a:rPr lang="tr-TR" sz="1400" kern="1200" dirty="0" smtClean="0"/>
            <a:t>3- Atatürk’e Gazilik ve Mareşallik unvanı verilmesi</a:t>
          </a:r>
        </a:p>
        <a:p>
          <a:pPr lvl="0" algn="ctr" defTabSz="622300">
            <a:lnSpc>
              <a:spcPct val="90000"/>
            </a:lnSpc>
            <a:spcBef>
              <a:spcPct val="0"/>
            </a:spcBef>
            <a:spcAft>
              <a:spcPct val="35000"/>
            </a:spcAft>
          </a:pPr>
          <a:r>
            <a:rPr lang="tr-TR" sz="1400" kern="1200" dirty="0" smtClean="0"/>
            <a:t>4- İtilaf Devletlerinin Barış Önerileri</a:t>
          </a:r>
          <a:endParaRPr lang="tr-TR" sz="1400" kern="1200" dirty="0"/>
        </a:p>
      </dsp:txBody>
      <dsp:txXfrm>
        <a:off x="5624420" y="4075023"/>
        <a:ext cx="1353735" cy="2292856"/>
      </dsp:txXfrm>
    </dsp:sp>
    <dsp:sp modelId="{D4109E1C-A506-4FD6-9570-6165D36C8181}">
      <dsp:nvSpPr>
        <dsp:cNvPr id="0" name=""/>
        <dsp:cNvSpPr/>
      </dsp:nvSpPr>
      <dsp:spPr>
        <a:xfrm>
          <a:off x="7169058" y="2437511"/>
          <a:ext cx="1596396" cy="11422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4393B-BCFC-48E6-9017-93226AFB6515}">
      <dsp:nvSpPr>
        <dsp:cNvPr id="0" name=""/>
        <dsp:cNvSpPr/>
      </dsp:nvSpPr>
      <dsp:spPr>
        <a:xfrm>
          <a:off x="7296083" y="2558184"/>
          <a:ext cx="1596396" cy="1142233"/>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Büyük Taarruz ve Başkomutanlık Meydan Muharebesi</a:t>
          </a:r>
          <a:endParaRPr lang="tr-TR" sz="1200" b="1" kern="1200" dirty="0"/>
        </a:p>
      </dsp:txBody>
      <dsp:txXfrm>
        <a:off x="7329538" y="2591639"/>
        <a:ext cx="1529486" cy="1075323"/>
      </dsp:txXfrm>
    </dsp:sp>
    <dsp:sp modelId="{4716F8BD-F965-4218-80D4-449D0363506F}">
      <dsp:nvSpPr>
        <dsp:cNvPr id="0" name=""/>
        <dsp:cNvSpPr/>
      </dsp:nvSpPr>
      <dsp:spPr>
        <a:xfrm>
          <a:off x="7241064" y="3912232"/>
          <a:ext cx="1452385" cy="1200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C2876D-C271-455E-B472-3E4B1950B8DF}">
      <dsp:nvSpPr>
        <dsp:cNvPr id="0" name=""/>
        <dsp:cNvSpPr/>
      </dsp:nvSpPr>
      <dsp:spPr>
        <a:xfrm>
          <a:off x="7368089" y="4032906"/>
          <a:ext cx="1452385" cy="1200280"/>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Mudanya Ateşkes Antlaşması</a:t>
          </a:r>
          <a:endParaRPr lang="tr-TR" sz="1400" kern="1200" dirty="0"/>
        </a:p>
      </dsp:txBody>
      <dsp:txXfrm>
        <a:off x="7403244" y="4068061"/>
        <a:ext cx="1382075" cy="11299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EB6F3-4CEB-47B3-B1AD-2CDE0EC45B46}">
      <dsp:nvSpPr>
        <dsp:cNvPr id="0" name=""/>
        <dsp:cNvSpPr/>
      </dsp:nvSpPr>
      <dsp:spPr>
        <a:xfrm>
          <a:off x="7820453" y="3092443"/>
          <a:ext cx="91440" cy="233150"/>
        </a:xfrm>
        <a:custGeom>
          <a:avLst/>
          <a:gdLst/>
          <a:ahLst/>
          <a:cxnLst/>
          <a:rect l="0" t="0" r="0" b="0"/>
          <a:pathLst>
            <a:path>
              <a:moveTo>
                <a:pt x="45720" y="0"/>
              </a:moveTo>
              <a:lnTo>
                <a:pt x="45720"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217698-28E3-474C-B67C-29152DA3CB8D}">
      <dsp:nvSpPr>
        <dsp:cNvPr id="0" name=""/>
        <dsp:cNvSpPr/>
      </dsp:nvSpPr>
      <dsp:spPr>
        <a:xfrm>
          <a:off x="4451180" y="2032336"/>
          <a:ext cx="3414992" cy="233150"/>
        </a:xfrm>
        <a:custGeom>
          <a:avLst/>
          <a:gdLst/>
          <a:ahLst/>
          <a:cxnLst/>
          <a:rect l="0" t="0" r="0" b="0"/>
          <a:pathLst>
            <a:path>
              <a:moveTo>
                <a:pt x="0" y="0"/>
              </a:moveTo>
              <a:lnTo>
                <a:pt x="0" y="158885"/>
              </a:lnTo>
              <a:lnTo>
                <a:pt x="3414992" y="158885"/>
              </a:lnTo>
              <a:lnTo>
                <a:pt x="3414992"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716F1-453C-4C27-B2CE-649F0052F698}">
      <dsp:nvSpPr>
        <dsp:cNvPr id="0" name=""/>
        <dsp:cNvSpPr/>
      </dsp:nvSpPr>
      <dsp:spPr>
        <a:xfrm>
          <a:off x="5828856" y="3049214"/>
          <a:ext cx="91440" cy="233150"/>
        </a:xfrm>
        <a:custGeom>
          <a:avLst/>
          <a:gdLst/>
          <a:ahLst/>
          <a:cxnLst/>
          <a:rect l="0" t="0" r="0" b="0"/>
          <a:pathLst>
            <a:path>
              <a:moveTo>
                <a:pt x="45720" y="0"/>
              </a:moveTo>
              <a:lnTo>
                <a:pt x="45720"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C367A5-6B84-4817-9021-A43EE7FD5959}">
      <dsp:nvSpPr>
        <dsp:cNvPr id="0" name=""/>
        <dsp:cNvSpPr/>
      </dsp:nvSpPr>
      <dsp:spPr>
        <a:xfrm>
          <a:off x="4451180" y="2032336"/>
          <a:ext cx="1423395" cy="233150"/>
        </a:xfrm>
        <a:custGeom>
          <a:avLst/>
          <a:gdLst/>
          <a:ahLst/>
          <a:cxnLst/>
          <a:rect l="0" t="0" r="0" b="0"/>
          <a:pathLst>
            <a:path>
              <a:moveTo>
                <a:pt x="0" y="0"/>
              </a:moveTo>
              <a:lnTo>
                <a:pt x="0" y="158885"/>
              </a:lnTo>
              <a:lnTo>
                <a:pt x="1423395" y="158885"/>
              </a:lnTo>
              <a:lnTo>
                <a:pt x="1423395"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72CEE2-0D7B-47E4-9F4B-8D3FBEBBFFDB}">
      <dsp:nvSpPr>
        <dsp:cNvPr id="0" name=""/>
        <dsp:cNvSpPr/>
      </dsp:nvSpPr>
      <dsp:spPr>
        <a:xfrm>
          <a:off x="4229866" y="3105780"/>
          <a:ext cx="91440" cy="233150"/>
        </a:xfrm>
        <a:custGeom>
          <a:avLst/>
          <a:gdLst/>
          <a:ahLst/>
          <a:cxnLst/>
          <a:rect l="0" t="0" r="0" b="0"/>
          <a:pathLst>
            <a:path>
              <a:moveTo>
                <a:pt x="45720" y="0"/>
              </a:moveTo>
              <a:lnTo>
                <a:pt x="45720"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4F922-1177-439A-857D-81D06170F6C7}">
      <dsp:nvSpPr>
        <dsp:cNvPr id="0" name=""/>
        <dsp:cNvSpPr/>
      </dsp:nvSpPr>
      <dsp:spPr>
        <a:xfrm>
          <a:off x="4275586" y="2032336"/>
          <a:ext cx="175594" cy="233150"/>
        </a:xfrm>
        <a:custGeom>
          <a:avLst/>
          <a:gdLst/>
          <a:ahLst/>
          <a:cxnLst/>
          <a:rect l="0" t="0" r="0" b="0"/>
          <a:pathLst>
            <a:path>
              <a:moveTo>
                <a:pt x="175594" y="0"/>
              </a:moveTo>
              <a:lnTo>
                <a:pt x="175594" y="158885"/>
              </a:lnTo>
              <a:lnTo>
                <a:pt x="0" y="158885"/>
              </a:lnTo>
              <a:lnTo>
                <a:pt x="0"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498FD2-59F4-47D4-8BD6-24DFF3E1301C}">
      <dsp:nvSpPr>
        <dsp:cNvPr id="0" name=""/>
        <dsp:cNvSpPr/>
      </dsp:nvSpPr>
      <dsp:spPr>
        <a:xfrm>
          <a:off x="2612883" y="3064241"/>
          <a:ext cx="91440" cy="233150"/>
        </a:xfrm>
        <a:custGeom>
          <a:avLst/>
          <a:gdLst/>
          <a:ahLst/>
          <a:cxnLst/>
          <a:rect l="0" t="0" r="0" b="0"/>
          <a:pathLst>
            <a:path>
              <a:moveTo>
                <a:pt x="45720" y="0"/>
              </a:moveTo>
              <a:lnTo>
                <a:pt x="45720"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75110-E711-4917-B41A-107991F2837E}">
      <dsp:nvSpPr>
        <dsp:cNvPr id="0" name=""/>
        <dsp:cNvSpPr/>
      </dsp:nvSpPr>
      <dsp:spPr>
        <a:xfrm>
          <a:off x="2658603" y="2032336"/>
          <a:ext cx="1792577" cy="233150"/>
        </a:xfrm>
        <a:custGeom>
          <a:avLst/>
          <a:gdLst/>
          <a:ahLst/>
          <a:cxnLst/>
          <a:rect l="0" t="0" r="0" b="0"/>
          <a:pathLst>
            <a:path>
              <a:moveTo>
                <a:pt x="1792577" y="0"/>
              </a:moveTo>
              <a:lnTo>
                <a:pt x="1792577" y="158885"/>
              </a:lnTo>
              <a:lnTo>
                <a:pt x="0" y="158885"/>
              </a:lnTo>
              <a:lnTo>
                <a:pt x="0"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F21BA-999D-4338-B31E-40E2B3FF70FD}">
      <dsp:nvSpPr>
        <dsp:cNvPr id="0" name=""/>
        <dsp:cNvSpPr/>
      </dsp:nvSpPr>
      <dsp:spPr>
        <a:xfrm>
          <a:off x="905788" y="3064241"/>
          <a:ext cx="91440" cy="233150"/>
        </a:xfrm>
        <a:custGeom>
          <a:avLst/>
          <a:gdLst/>
          <a:ahLst/>
          <a:cxnLst/>
          <a:rect l="0" t="0" r="0" b="0"/>
          <a:pathLst>
            <a:path>
              <a:moveTo>
                <a:pt x="45720" y="0"/>
              </a:moveTo>
              <a:lnTo>
                <a:pt x="45720"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278318-37BE-4892-881F-DBD66EE3B74F}">
      <dsp:nvSpPr>
        <dsp:cNvPr id="0" name=""/>
        <dsp:cNvSpPr/>
      </dsp:nvSpPr>
      <dsp:spPr>
        <a:xfrm>
          <a:off x="951508" y="2032336"/>
          <a:ext cx="3499672" cy="233150"/>
        </a:xfrm>
        <a:custGeom>
          <a:avLst/>
          <a:gdLst/>
          <a:ahLst/>
          <a:cxnLst/>
          <a:rect l="0" t="0" r="0" b="0"/>
          <a:pathLst>
            <a:path>
              <a:moveTo>
                <a:pt x="3499672" y="0"/>
              </a:moveTo>
              <a:lnTo>
                <a:pt x="3499672" y="158885"/>
              </a:lnTo>
              <a:lnTo>
                <a:pt x="0" y="158885"/>
              </a:lnTo>
              <a:lnTo>
                <a:pt x="0"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EFAB8-0663-4AD3-833D-42CC69B0C617}">
      <dsp:nvSpPr>
        <dsp:cNvPr id="0" name=""/>
        <dsp:cNvSpPr/>
      </dsp:nvSpPr>
      <dsp:spPr>
        <a:xfrm>
          <a:off x="4405460" y="1294187"/>
          <a:ext cx="91440" cy="233150"/>
        </a:xfrm>
        <a:custGeom>
          <a:avLst/>
          <a:gdLst/>
          <a:ahLst/>
          <a:cxnLst/>
          <a:rect l="0" t="0" r="0" b="0"/>
          <a:pathLst>
            <a:path>
              <a:moveTo>
                <a:pt x="45720" y="0"/>
              </a:moveTo>
              <a:lnTo>
                <a:pt x="45720" y="233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B1B85-75A7-4ADB-B0B8-9CE954976DD3}">
      <dsp:nvSpPr>
        <dsp:cNvPr id="0" name=""/>
        <dsp:cNvSpPr/>
      </dsp:nvSpPr>
      <dsp:spPr>
        <a:xfrm>
          <a:off x="4405460" y="509307"/>
          <a:ext cx="91440" cy="233150"/>
        </a:xfrm>
        <a:custGeom>
          <a:avLst/>
          <a:gdLst/>
          <a:ahLst/>
          <a:cxnLst/>
          <a:rect l="0" t="0" r="0" b="0"/>
          <a:pathLst>
            <a:path>
              <a:moveTo>
                <a:pt x="45720" y="0"/>
              </a:moveTo>
              <a:lnTo>
                <a:pt x="45720" y="2331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1AF50-5EDF-41B1-A34D-B661E364A56F}">
      <dsp:nvSpPr>
        <dsp:cNvPr id="0" name=""/>
        <dsp:cNvSpPr/>
      </dsp:nvSpPr>
      <dsp:spPr>
        <a:xfrm>
          <a:off x="3081880" y="251"/>
          <a:ext cx="2738600" cy="5090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D674E-EF7D-4D16-88D6-D239675C9616}">
      <dsp:nvSpPr>
        <dsp:cNvPr id="0" name=""/>
        <dsp:cNvSpPr/>
      </dsp:nvSpPr>
      <dsp:spPr>
        <a:xfrm>
          <a:off x="3170954" y="84871"/>
          <a:ext cx="2738600" cy="509055"/>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CEPHELER</a:t>
          </a:r>
          <a:endParaRPr lang="tr-TR" sz="2400" b="1" kern="1200" dirty="0"/>
        </a:p>
      </dsp:txBody>
      <dsp:txXfrm>
        <a:off x="3185864" y="99781"/>
        <a:ext cx="2708780" cy="479235"/>
      </dsp:txXfrm>
    </dsp:sp>
    <dsp:sp modelId="{4FADED05-664E-492A-96C9-6B4F419B6504}">
      <dsp:nvSpPr>
        <dsp:cNvPr id="0" name=""/>
        <dsp:cNvSpPr/>
      </dsp:nvSpPr>
      <dsp:spPr>
        <a:xfrm>
          <a:off x="2891437" y="742458"/>
          <a:ext cx="3119485" cy="5517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4E2E7-B0C2-4301-B537-5A11A94B0F6B}">
      <dsp:nvSpPr>
        <dsp:cNvPr id="0" name=""/>
        <dsp:cNvSpPr/>
      </dsp:nvSpPr>
      <dsp:spPr>
        <a:xfrm>
          <a:off x="2980511" y="827077"/>
          <a:ext cx="3119485" cy="551729"/>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Batı Cephesi</a:t>
          </a:r>
          <a:endParaRPr lang="tr-TR" sz="2000" b="1" kern="1200" dirty="0"/>
        </a:p>
      </dsp:txBody>
      <dsp:txXfrm>
        <a:off x="2996671" y="843237"/>
        <a:ext cx="3087165" cy="519409"/>
      </dsp:txXfrm>
    </dsp:sp>
    <dsp:sp modelId="{F4BA4C61-108F-4B78-B72C-A1A3C598D410}">
      <dsp:nvSpPr>
        <dsp:cNvPr id="0" name=""/>
        <dsp:cNvSpPr/>
      </dsp:nvSpPr>
      <dsp:spPr>
        <a:xfrm>
          <a:off x="3123290" y="1527338"/>
          <a:ext cx="2655780" cy="5049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77E15-6A45-4D03-A865-1AA1A2A5BD5A}">
      <dsp:nvSpPr>
        <dsp:cNvPr id="0" name=""/>
        <dsp:cNvSpPr/>
      </dsp:nvSpPr>
      <dsp:spPr>
        <a:xfrm>
          <a:off x="3212364" y="1611958"/>
          <a:ext cx="2655780" cy="504998"/>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Birinci İnönü Savaşı </a:t>
          </a:r>
        </a:p>
        <a:p>
          <a:pPr lvl="0" algn="ctr" defTabSz="800100">
            <a:lnSpc>
              <a:spcPct val="90000"/>
            </a:lnSpc>
            <a:spcBef>
              <a:spcPct val="0"/>
            </a:spcBef>
            <a:spcAft>
              <a:spcPct val="35000"/>
            </a:spcAft>
          </a:pPr>
          <a:r>
            <a:rPr lang="tr-TR" sz="1800" b="1" kern="1200" dirty="0" smtClean="0"/>
            <a:t>(6-10 Ocak 1921)</a:t>
          </a:r>
          <a:endParaRPr lang="tr-TR" sz="1800" b="1" kern="1200" dirty="0"/>
        </a:p>
      </dsp:txBody>
      <dsp:txXfrm>
        <a:off x="3227155" y="1626749"/>
        <a:ext cx="2626198" cy="475416"/>
      </dsp:txXfrm>
    </dsp:sp>
    <dsp:sp modelId="{A06ACAAE-6F3A-4C5C-A949-0EEA099373B6}">
      <dsp:nvSpPr>
        <dsp:cNvPr id="0" name=""/>
        <dsp:cNvSpPr/>
      </dsp:nvSpPr>
      <dsp:spPr>
        <a:xfrm>
          <a:off x="170961" y="2265487"/>
          <a:ext cx="1561093" cy="79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804B4-97EF-479C-8BA7-9B98E6997CF5}">
      <dsp:nvSpPr>
        <dsp:cNvPr id="0" name=""/>
        <dsp:cNvSpPr/>
      </dsp:nvSpPr>
      <dsp:spPr>
        <a:xfrm>
          <a:off x="260035" y="2350107"/>
          <a:ext cx="1561093" cy="798754"/>
        </a:xfrm>
        <a:prstGeom prst="roundRect">
          <a:avLst>
            <a:gd name="adj" fmla="val 1000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b="1" kern="1200" dirty="0" smtClean="0"/>
        </a:p>
        <a:p>
          <a:pPr lvl="0" algn="ctr" defTabSz="622300">
            <a:lnSpc>
              <a:spcPct val="90000"/>
            </a:lnSpc>
            <a:spcBef>
              <a:spcPct val="0"/>
            </a:spcBef>
            <a:spcAft>
              <a:spcPct val="35000"/>
            </a:spcAft>
          </a:pPr>
          <a:r>
            <a:rPr lang="tr-TR" sz="1400" b="1" kern="1200" dirty="0" smtClean="0"/>
            <a:t>1-Ruslarla Moskova Antlaşması</a:t>
          </a:r>
        </a:p>
        <a:p>
          <a:pPr lvl="0" algn="ctr" defTabSz="622300">
            <a:lnSpc>
              <a:spcPct val="90000"/>
            </a:lnSpc>
            <a:spcBef>
              <a:spcPct val="0"/>
            </a:spcBef>
            <a:spcAft>
              <a:spcPct val="35000"/>
            </a:spcAft>
          </a:pPr>
          <a:r>
            <a:rPr lang="tr-TR" sz="1400" b="1" kern="1200" dirty="0" smtClean="0">
              <a:cs typeface="Times New Roman" pitchFamily="18" charset="0"/>
            </a:rPr>
            <a:t>(16 Mart 1921)</a:t>
          </a:r>
          <a:br>
            <a:rPr lang="tr-TR" sz="1400" b="1" kern="1200" dirty="0" smtClean="0">
              <a:cs typeface="Times New Roman" pitchFamily="18" charset="0"/>
            </a:rPr>
          </a:br>
          <a:endParaRPr lang="tr-TR" sz="1400" b="1" kern="1200" dirty="0" smtClean="0"/>
        </a:p>
      </dsp:txBody>
      <dsp:txXfrm>
        <a:off x="283430" y="2373502"/>
        <a:ext cx="1514303" cy="751964"/>
      </dsp:txXfrm>
    </dsp:sp>
    <dsp:sp modelId="{5AEEDED5-A554-45DA-B7BF-8FAAFA9B92D0}">
      <dsp:nvSpPr>
        <dsp:cNvPr id="0" name=""/>
        <dsp:cNvSpPr/>
      </dsp:nvSpPr>
      <dsp:spPr>
        <a:xfrm>
          <a:off x="288926" y="3297391"/>
          <a:ext cx="1325164" cy="34102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38F93-C747-4D17-B210-74F106808A36}">
      <dsp:nvSpPr>
        <dsp:cNvPr id="0" name=""/>
        <dsp:cNvSpPr/>
      </dsp:nvSpPr>
      <dsp:spPr>
        <a:xfrm>
          <a:off x="378000" y="3382011"/>
          <a:ext cx="1325164" cy="3410297"/>
        </a:xfrm>
        <a:prstGeom prst="roundRect">
          <a:avLst>
            <a:gd name="adj" fmla="val 10000"/>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solidFill>
                <a:srgbClr val="FFFF00"/>
              </a:solidFill>
              <a:cs typeface="Times New Roman" pitchFamily="18" charset="0"/>
            </a:rPr>
            <a:t>Bu antlaşma TBMM’nin siyasi bir başarısıdır. TBMM siyasi yalnızlıktan kurtulmuştur. Doğu Cephesi</a:t>
          </a:r>
          <a:r>
            <a:rPr lang="tr-TR" sz="1400" kern="1200" dirty="0" smtClean="0">
              <a:solidFill>
                <a:srgbClr val="FFFF00"/>
              </a:solidFill>
            </a:rPr>
            <a:t> </a:t>
          </a:r>
          <a:r>
            <a:rPr lang="tr-TR" sz="1400" kern="1200" dirty="0" smtClean="0">
              <a:solidFill>
                <a:srgbClr val="FFFF00"/>
              </a:solidFill>
              <a:cs typeface="Times New Roman" pitchFamily="18" charset="0"/>
            </a:rPr>
            <a:t>güven altına alındığı için , buradaki birlikler batı cephesine kaydırılmıştır. Doğu sınırı büyük oranda çizilmiştir.</a:t>
          </a:r>
          <a:r>
            <a:rPr lang="tr-TR" sz="1400" kern="1200" dirty="0" smtClean="0">
              <a:solidFill>
                <a:srgbClr val="FFFF00"/>
              </a:solidFill>
            </a:rPr>
            <a:t> </a:t>
          </a:r>
          <a:endParaRPr lang="tr-TR" sz="1400" kern="1200" dirty="0"/>
        </a:p>
      </dsp:txBody>
      <dsp:txXfrm>
        <a:off x="416813" y="3420824"/>
        <a:ext cx="1247538" cy="3332671"/>
      </dsp:txXfrm>
    </dsp:sp>
    <dsp:sp modelId="{20393160-DA73-4257-807D-148377F2A7A2}">
      <dsp:nvSpPr>
        <dsp:cNvPr id="0" name=""/>
        <dsp:cNvSpPr/>
      </dsp:nvSpPr>
      <dsp:spPr>
        <a:xfrm>
          <a:off x="1910203" y="2265487"/>
          <a:ext cx="1496800" cy="7987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44960-5194-48D2-8994-8587BFFCD176}">
      <dsp:nvSpPr>
        <dsp:cNvPr id="0" name=""/>
        <dsp:cNvSpPr/>
      </dsp:nvSpPr>
      <dsp:spPr>
        <a:xfrm>
          <a:off x="1999276" y="2350107"/>
          <a:ext cx="1496800" cy="798754"/>
        </a:xfrm>
        <a:prstGeom prst="roundRect">
          <a:avLst>
            <a:gd name="adj" fmla="val 1000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b="1" kern="1200" dirty="0" smtClean="0"/>
        </a:p>
        <a:p>
          <a:pPr lvl="0" algn="ctr" defTabSz="622300">
            <a:lnSpc>
              <a:spcPct val="90000"/>
            </a:lnSpc>
            <a:spcBef>
              <a:spcPct val="0"/>
            </a:spcBef>
            <a:spcAft>
              <a:spcPct val="35000"/>
            </a:spcAft>
          </a:pPr>
          <a:r>
            <a:rPr lang="tr-TR" sz="1400" b="1" kern="1200" dirty="0" smtClean="0"/>
            <a:t>2-Londra Antlaşması </a:t>
          </a:r>
        </a:p>
        <a:p>
          <a:pPr lvl="0" algn="ctr" defTabSz="622300">
            <a:lnSpc>
              <a:spcPct val="90000"/>
            </a:lnSpc>
            <a:spcBef>
              <a:spcPct val="0"/>
            </a:spcBef>
            <a:spcAft>
              <a:spcPct val="35000"/>
            </a:spcAft>
          </a:pPr>
          <a:r>
            <a:rPr lang="tr-TR" sz="1400" b="1" kern="1200" dirty="0" smtClean="0">
              <a:cs typeface="Times New Roman" pitchFamily="18" charset="0"/>
            </a:rPr>
            <a:t>(21 şubat-12 Mart 1921)</a:t>
          </a:r>
          <a:br>
            <a:rPr lang="tr-TR" sz="1400" b="1" kern="1200" dirty="0" smtClean="0">
              <a:cs typeface="Times New Roman" pitchFamily="18" charset="0"/>
            </a:rPr>
          </a:br>
          <a:endParaRPr lang="tr-TR" sz="1400" b="1" kern="1200" dirty="0"/>
        </a:p>
      </dsp:txBody>
      <dsp:txXfrm>
        <a:off x="2022671" y="2373502"/>
        <a:ext cx="1450010" cy="751964"/>
      </dsp:txXfrm>
    </dsp:sp>
    <dsp:sp modelId="{15783ED1-F7B0-4203-BCAA-28DF3A5B37C0}">
      <dsp:nvSpPr>
        <dsp:cNvPr id="0" name=""/>
        <dsp:cNvSpPr/>
      </dsp:nvSpPr>
      <dsp:spPr>
        <a:xfrm>
          <a:off x="1968439" y="3297391"/>
          <a:ext cx="1380326" cy="34742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68DB60-55D7-42D2-8109-8174528F7FDE}">
      <dsp:nvSpPr>
        <dsp:cNvPr id="0" name=""/>
        <dsp:cNvSpPr/>
      </dsp:nvSpPr>
      <dsp:spPr>
        <a:xfrm>
          <a:off x="2057513" y="3382011"/>
          <a:ext cx="1380326" cy="3474285"/>
        </a:xfrm>
        <a:prstGeom prst="roundRect">
          <a:avLst>
            <a:gd name="adj" fmla="val 10000"/>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cs typeface="Times New Roman" pitchFamily="18" charset="0"/>
            </a:rPr>
            <a:t>Londra Konferansı ile İtilaf Devletleri TBMM’ni tanımışlardır.  </a:t>
          </a:r>
          <a:r>
            <a:rPr lang="tr-TR" sz="1600" kern="1200" dirty="0" smtClean="0">
              <a:solidFill>
                <a:srgbClr val="FFFF00"/>
              </a:solidFill>
              <a:cs typeface="Times New Roman" pitchFamily="18" charset="0"/>
            </a:rPr>
            <a:t>İtilaf Devletleri arasında da görüş ayrılıkları başlamıştır.</a:t>
          </a:r>
          <a:endParaRPr lang="tr-TR" sz="1600" kern="1200" dirty="0"/>
        </a:p>
      </dsp:txBody>
      <dsp:txXfrm>
        <a:off x="2097941" y="3422439"/>
        <a:ext cx="1299470" cy="3393429"/>
      </dsp:txXfrm>
    </dsp:sp>
    <dsp:sp modelId="{8708F0BF-9967-40F2-8303-FF4D4E6AD7D5}">
      <dsp:nvSpPr>
        <dsp:cNvPr id="0" name=""/>
        <dsp:cNvSpPr/>
      </dsp:nvSpPr>
      <dsp:spPr>
        <a:xfrm>
          <a:off x="3585150" y="2265487"/>
          <a:ext cx="1380872" cy="8402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9E175-ED03-47CE-BB48-20255DA25FF3}">
      <dsp:nvSpPr>
        <dsp:cNvPr id="0" name=""/>
        <dsp:cNvSpPr/>
      </dsp:nvSpPr>
      <dsp:spPr>
        <a:xfrm>
          <a:off x="3674224" y="2350107"/>
          <a:ext cx="1380872" cy="840293"/>
        </a:xfrm>
        <a:prstGeom prst="roundRect">
          <a:avLst>
            <a:gd name="adj" fmla="val 1000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3- Afganistan’la Antlaşma</a:t>
          </a:r>
        </a:p>
        <a:p>
          <a:pPr lvl="0" algn="ctr" defTabSz="622300">
            <a:lnSpc>
              <a:spcPct val="90000"/>
            </a:lnSpc>
            <a:spcBef>
              <a:spcPct val="0"/>
            </a:spcBef>
            <a:spcAft>
              <a:spcPct val="35000"/>
            </a:spcAft>
          </a:pPr>
          <a:r>
            <a:rPr lang="tr-TR" sz="1400" b="1" kern="1200" dirty="0" smtClean="0"/>
            <a:t> (1 Mart 1921)</a:t>
          </a:r>
          <a:endParaRPr lang="tr-TR" sz="1400" b="1" kern="1200" dirty="0"/>
        </a:p>
      </dsp:txBody>
      <dsp:txXfrm>
        <a:off x="3698835" y="2374718"/>
        <a:ext cx="1331650" cy="791071"/>
      </dsp:txXfrm>
    </dsp:sp>
    <dsp:sp modelId="{2A21E18A-1D6F-4E24-BA45-4D03D7E1A20B}">
      <dsp:nvSpPr>
        <dsp:cNvPr id="0" name=""/>
        <dsp:cNvSpPr/>
      </dsp:nvSpPr>
      <dsp:spPr>
        <a:xfrm>
          <a:off x="3650402" y="3338930"/>
          <a:ext cx="1250369" cy="34341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82286-FF66-47A8-B6C4-E98D0EFA6081}">
      <dsp:nvSpPr>
        <dsp:cNvPr id="0" name=""/>
        <dsp:cNvSpPr/>
      </dsp:nvSpPr>
      <dsp:spPr>
        <a:xfrm>
          <a:off x="3739475" y="3423550"/>
          <a:ext cx="1250369" cy="3434197"/>
        </a:xfrm>
        <a:prstGeom prst="roundRect">
          <a:avLst>
            <a:gd name="adj" fmla="val 10000"/>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1 Mart 1921’de imzalanan Türk-Afgan Dostluk Antlaşması ile, taraflar birbirlerine diplomatik açıdan yardımla yükümleniyorlar; Afganistan yeni Türk Devleti’ni tanıyor ve Milli mücadeleyi destekliyordu.</a:t>
          </a:r>
          <a:endParaRPr lang="tr-TR" sz="1400" kern="1200" dirty="0"/>
        </a:p>
      </dsp:txBody>
      <dsp:txXfrm>
        <a:off x="3776097" y="3460172"/>
        <a:ext cx="1177125" cy="3360953"/>
      </dsp:txXfrm>
    </dsp:sp>
    <dsp:sp modelId="{FC0E143F-FD17-4F13-94BF-F988E701DA05}">
      <dsp:nvSpPr>
        <dsp:cNvPr id="0" name=""/>
        <dsp:cNvSpPr/>
      </dsp:nvSpPr>
      <dsp:spPr>
        <a:xfrm>
          <a:off x="5149681" y="2265487"/>
          <a:ext cx="1449790" cy="7837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D38B2-9BE8-4462-970B-0FB4344615D4}">
      <dsp:nvSpPr>
        <dsp:cNvPr id="0" name=""/>
        <dsp:cNvSpPr/>
      </dsp:nvSpPr>
      <dsp:spPr>
        <a:xfrm>
          <a:off x="5238755" y="2350107"/>
          <a:ext cx="1449790" cy="783727"/>
        </a:xfrm>
        <a:prstGeom prst="roundRect">
          <a:avLst>
            <a:gd name="adj" fmla="val 1000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4-İstiklal Marşı’nın kabulü</a:t>
          </a:r>
          <a:endParaRPr lang="tr-TR" sz="1600" b="1" kern="1200" dirty="0"/>
        </a:p>
      </dsp:txBody>
      <dsp:txXfrm>
        <a:off x="5261710" y="2373062"/>
        <a:ext cx="1403880" cy="737817"/>
      </dsp:txXfrm>
    </dsp:sp>
    <dsp:sp modelId="{8F4D205B-ED97-44B5-8A62-C1DB4836B9C1}">
      <dsp:nvSpPr>
        <dsp:cNvPr id="0" name=""/>
        <dsp:cNvSpPr/>
      </dsp:nvSpPr>
      <dsp:spPr>
        <a:xfrm>
          <a:off x="5078918" y="3282364"/>
          <a:ext cx="1591316" cy="348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51776A-2668-48B5-A025-99748F4E12C5}">
      <dsp:nvSpPr>
        <dsp:cNvPr id="0" name=""/>
        <dsp:cNvSpPr/>
      </dsp:nvSpPr>
      <dsp:spPr>
        <a:xfrm>
          <a:off x="5167992" y="3366984"/>
          <a:ext cx="1591316" cy="3481590"/>
        </a:xfrm>
        <a:prstGeom prst="roundRect">
          <a:avLst>
            <a:gd name="adj" fmla="val 10000"/>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İstiklâl Marşı, vatanımız ve bağımsızlığımız uğruna cephelerde şehit düşen kahraman atalarımızın sesidir.</a:t>
          </a:r>
        </a:p>
        <a:p>
          <a:pPr lvl="0" algn="ctr" defTabSz="622300">
            <a:lnSpc>
              <a:spcPct val="90000"/>
            </a:lnSpc>
            <a:spcBef>
              <a:spcPct val="0"/>
            </a:spcBef>
            <a:spcAft>
              <a:spcPct val="35000"/>
            </a:spcAft>
          </a:pPr>
          <a:r>
            <a:rPr lang="tr-TR" sz="1400" kern="1200" dirty="0" smtClean="0"/>
            <a:t>Bu nedenle bizler İstiklâl Marşı’mızı her zaman ayakta, hazır ol duruşun da ve gururla söyleriz. Millî marşımız yazılışı, kabul edilişi ve anlamıyla benzersiz bir eserdir.</a:t>
          </a:r>
          <a:endParaRPr lang="tr-TR" sz="1400" kern="1200" dirty="0"/>
        </a:p>
      </dsp:txBody>
      <dsp:txXfrm>
        <a:off x="5214600" y="3413592"/>
        <a:ext cx="1498100" cy="3388374"/>
      </dsp:txXfrm>
    </dsp:sp>
    <dsp:sp modelId="{3DD240DD-F684-4E25-89CD-2C7CC941A014}">
      <dsp:nvSpPr>
        <dsp:cNvPr id="0" name=""/>
        <dsp:cNvSpPr/>
      </dsp:nvSpPr>
      <dsp:spPr>
        <a:xfrm>
          <a:off x="7000946" y="2265487"/>
          <a:ext cx="1730453" cy="8269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0BB22-EA0B-4F15-8703-6A31C7DDC790}">
      <dsp:nvSpPr>
        <dsp:cNvPr id="0" name=""/>
        <dsp:cNvSpPr/>
      </dsp:nvSpPr>
      <dsp:spPr>
        <a:xfrm>
          <a:off x="7090020" y="2350107"/>
          <a:ext cx="1730453" cy="826956"/>
        </a:xfrm>
        <a:prstGeom prst="roundRect">
          <a:avLst>
            <a:gd name="adj" fmla="val 1000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5- 20 Ocak 1921 Anayasasının kabulü</a:t>
          </a:r>
          <a:endParaRPr lang="tr-TR" sz="1600" b="1" kern="1200" dirty="0"/>
        </a:p>
      </dsp:txBody>
      <dsp:txXfrm>
        <a:off x="7114241" y="2374328"/>
        <a:ext cx="1682011" cy="778514"/>
      </dsp:txXfrm>
    </dsp:sp>
    <dsp:sp modelId="{A32F89B4-E61A-4745-8295-DEEFDFE61953}">
      <dsp:nvSpPr>
        <dsp:cNvPr id="0" name=""/>
        <dsp:cNvSpPr/>
      </dsp:nvSpPr>
      <dsp:spPr>
        <a:xfrm>
          <a:off x="6848382" y="3325593"/>
          <a:ext cx="2035581" cy="33762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65B2E-EBED-4F0A-85BE-8BA97D186E08}">
      <dsp:nvSpPr>
        <dsp:cNvPr id="0" name=""/>
        <dsp:cNvSpPr/>
      </dsp:nvSpPr>
      <dsp:spPr>
        <a:xfrm>
          <a:off x="6937456" y="3410213"/>
          <a:ext cx="2035581" cy="3376246"/>
        </a:xfrm>
        <a:prstGeom prst="roundRect">
          <a:avLst>
            <a:gd name="adj" fmla="val 10000"/>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cs typeface="Times New Roman" pitchFamily="18" charset="0"/>
            </a:rPr>
            <a:t>I.İnönü Muharebesi’nin kazanılmasından yararlanan Mustafa Kemal hazırlanan Anayasa’yı TBMM’</a:t>
          </a:r>
          <a:r>
            <a:rPr lang="tr-TR" sz="1400" kern="1200" dirty="0" smtClean="0"/>
            <a:t> </a:t>
          </a:r>
          <a:r>
            <a:rPr lang="tr-TR" sz="1400" kern="1200" dirty="0" smtClean="0">
              <a:cs typeface="Times New Roman" pitchFamily="18" charset="0"/>
            </a:rPr>
            <a:t>ne</a:t>
          </a:r>
          <a:r>
            <a:rPr lang="tr-TR" sz="1400" kern="1200" dirty="0" smtClean="0"/>
            <a:t> </a:t>
          </a:r>
          <a:r>
            <a:rPr lang="tr-TR" sz="1400" kern="1200" dirty="0" smtClean="0">
              <a:cs typeface="Times New Roman" pitchFamily="18" charset="0"/>
            </a:rPr>
            <a:t>kabul ettirmiştir. Bu Anayasa </a:t>
          </a:r>
          <a:r>
            <a:rPr lang="tr-TR" sz="1400" kern="1200" dirty="0" smtClean="0">
              <a:solidFill>
                <a:srgbClr val="FFFF00"/>
              </a:solidFill>
              <a:cs typeface="Times New Roman" pitchFamily="18" charset="0"/>
            </a:rPr>
            <a:t>23 maddeden </a:t>
          </a:r>
          <a:r>
            <a:rPr lang="tr-TR" sz="1400" kern="1200" dirty="0" smtClean="0">
              <a:cs typeface="Times New Roman" pitchFamily="18" charset="0"/>
            </a:rPr>
            <a:t>ibaret basit bir anayasadır. Anayasa , ilk maddesinde </a:t>
          </a:r>
          <a:r>
            <a:rPr lang="tr-TR" sz="1400" kern="1200" dirty="0" smtClean="0">
              <a:solidFill>
                <a:srgbClr val="FFFF00"/>
              </a:solidFill>
              <a:cs typeface="Times New Roman" pitchFamily="18" charset="0"/>
            </a:rPr>
            <a:t>Egemenliğin kayıtsız şartsız Türk milletine ait olduğunu</a:t>
          </a:r>
          <a:r>
            <a:rPr lang="tr-TR" sz="1400" kern="1200" dirty="0" smtClean="0">
              <a:cs typeface="Times New Roman" pitchFamily="18" charset="0"/>
            </a:rPr>
            <a:t>, </a:t>
          </a:r>
          <a:r>
            <a:rPr lang="tr-TR" sz="1400" kern="1200" dirty="0" smtClean="0">
              <a:solidFill>
                <a:srgbClr val="FFFF00"/>
              </a:solidFill>
              <a:cs typeface="Times New Roman" pitchFamily="18" charset="0"/>
            </a:rPr>
            <a:t>ikinci </a:t>
          </a:r>
          <a:r>
            <a:rPr lang="tr-TR" sz="1400" kern="1200" dirty="0" smtClean="0">
              <a:cs typeface="Times New Roman" pitchFamily="18" charset="0"/>
            </a:rPr>
            <a:t>maddesinde </a:t>
          </a:r>
          <a:r>
            <a:rPr lang="tr-TR" sz="1400" kern="1200" dirty="0" smtClean="0">
              <a:solidFill>
                <a:srgbClr val="FFFF00"/>
              </a:solidFill>
              <a:cs typeface="Times New Roman" pitchFamily="18" charset="0"/>
            </a:rPr>
            <a:t>yasama ve yürüme gücünün TBMM’</a:t>
          </a:r>
          <a:r>
            <a:rPr lang="tr-TR" sz="1400" kern="1200" dirty="0" smtClean="0">
              <a:solidFill>
                <a:srgbClr val="FFFF00"/>
              </a:solidFill>
            </a:rPr>
            <a:t> </a:t>
          </a:r>
          <a:r>
            <a:rPr lang="tr-TR" sz="1400" kern="1200" dirty="0" smtClean="0">
              <a:solidFill>
                <a:srgbClr val="FFFF00"/>
              </a:solidFill>
              <a:cs typeface="Times New Roman" pitchFamily="18" charset="0"/>
            </a:rPr>
            <a:t>ne ait olduğunu belirtmiştir.</a:t>
          </a:r>
          <a:r>
            <a:rPr lang="tr-TR" sz="1400" kern="1200" dirty="0" smtClean="0">
              <a:cs typeface="Times New Roman" pitchFamily="18" charset="0"/>
            </a:rPr>
            <a:t> </a:t>
          </a:r>
          <a:r>
            <a:rPr lang="tr-TR" sz="1400" kern="1200" dirty="0" smtClean="0">
              <a:solidFill>
                <a:srgbClr val="FFFF00"/>
              </a:solidFill>
              <a:cs typeface="Times New Roman" pitchFamily="18" charset="0"/>
            </a:rPr>
            <a:t>Üçüncü</a:t>
          </a:r>
          <a:r>
            <a:rPr lang="tr-TR" sz="1400" kern="1200" dirty="0" smtClean="0">
              <a:cs typeface="Times New Roman" pitchFamily="18" charset="0"/>
            </a:rPr>
            <a:t> maddesi </a:t>
          </a:r>
          <a:r>
            <a:rPr lang="tr-TR" sz="1400" kern="1200" dirty="0" smtClean="0">
              <a:solidFill>
                <a:srgbClr val="FFFF00"/>
              </a:solidFill>
              <a:cs typeface="Times New Roman" pitchFamily="18" charset="0"/>
            </a:rPr>
            <a:t>Türkiye Devleti, TBMM tarafından idare edilir, biçimindedir. </a:t>
          </a:r>
          <a:endParaRPr lang="tr-TR" sz="1400" kern="1200" dirty="0"/>
        </a:p>
      </dsp:txBody>
      <dsp:txXfrm>
        <a:off x="6997076" y="3469833"/>
        <a:ext cx="1916341" cy="32570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367A5-6B84-4817-9021-A43EE7FD5959}">
      <dsp:nvSpPr>
        <dsp:cNvPr id="0" name=""/>
        <dsp:cNvSpPr/>
      </dsp:nvSpPr>
      <dsp:spPr>
        <a:xfrm>
          <a:off x="4542308" y="3126303"/>
          <a:ext cx="3208493" cy="155433"/>
        </a:xfrm>
        <a:custGeom>
          <a:avLst/>
          <a:gdLst/>
          <a:ahLst/>
          <a:cxnLst/>
          <a:rect l="0" t="0" r="0" b="0"/>
          <a:pathLst>
            <a:path>
              <a:moveTo>
                <a:pt x="0" y="0"/>
              </a:moveTo>
              <a:lnTo>
                <a:pt x="0" y="105923"/>
              </a:lnTo>
              <a:lnTo>
                <a:pt x="3208493" y="105923"/>
              </a:lnTo>
              <a:lnTo>
                <a:pt x="3208493" y="155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24F922-1177-439A-857D-81D06170F6C7}">
      <dsp:nvSpPr>
        <dsp:cNvPr id="0" name=""/>
        <dsp:cNvSpPr/>
      </dsp:nvSpPr>
      <dsp:spPr>
        <a:xfrm>
          <a:off x="4542308" y="3126303"/>
          <a:ext cx="971468" cy="155433"/>
        </a:xfrm>
        <a:custGeom>
          <a:avLst/>
          <a:gdLst/>
          <a:ahLst/>
          <a:cxnLst/>
          <a:rect l="0" t="0" r="0" b="0"/>
          <a:pathLst>
            <a:path>
              <a:moveTo>
                <a:pt x="0" y="0"/>
              </a:moveTo>
              <a:lnTo>
                <a:pt x="0" y="105923"/>
              </a:lnTo>
              <a:lnTo>
                <a:pt x="971468" y="105923"/>
              </a:lnTo>
              <a:lnTo>
                <a:pt x="971468" y="155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75110-E711-4917-B41A-107991F2837E}">
      <dsp:nvSpPr>
        <dsp:cNvPr id="0" name=""/>
        <dsp:cNvSpPr/>
      </dsp:nvSpPr>
      <dsp:spPr>
        <a:xfrm>
          <a:off x="3388475" y="3126303"/>
          <a:ext cx="1153833" cy="155433"/>
        </a:xfrm>
        <a:custGeom>
          <a:avLst/>
          <a:gdLst/>
          <a:ahLst/>
          <a:cxnLst/>
          <a:rect l="0" t="0" r="0" b="0"/>
          <a:pathLst>
            <a:path>
              <a:moveTo>
                <a:pt x="1153833" y="0"/>
              </a:moveTo>
              <a:lnTo>
                <a:pt x="1153833" y="105923"/>
              </a:lnTo>
              <a:lnTo>
                <a:pt x="0" y="105923"/>
              </a:lnTo>
              <a:lnTo>
                <a:pt x="0" y="155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278318-37BE-4892-881F-DBD66EE3B74F}">
      <dsp:nvSpPr>
        <dsp:cNvPr id="0" name=""/>
        <dsp:cNvSpPr/>
      </dsp:nvSpPr>
      <dsp:spPr>
        <a:xfrm>
          <a:off x="1215949" y="3126303"/>
          <a:ext cx="3326359" cy="155433"/>
        </a:xfrm>
        <a:custGeom>
          <a:avLst/>
          <a:gdLst/>
          <a:ahLst/>
          <a:cxnLst/>
          <a:rect l="0" t="0" r="0" b="0"/>
          <a:pathLst>
            <a:path>
              <a:moveTo>
                <a:pt x="3326359" y="0"/>
              </a:moveTo>
              <a:lnTo>
                <a:pt x="3326359" y="105923"/>
              </a:lnTo>
              <a:lnTo>
                <a:pt x="0" y="105923"/>
              </a:lnTo>
              <a:lnTo>
                <a:pt x="0" y="155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45328-10A4-41FD-AC76-AA8AF7CB1253}">
      <dsp:nvSpPr>
        <dsp:cNvPr id="0" name=""/>
        <dsp:cNvSpPr/>
      </dsp:nvSpPr>
      <dsp:spPr>
        <a:xfrm>
          <a:off x="4496588" y="2402879"/>
          <a:ext cx="91440" cy="155433"/>
        </a:xfrm>
        <a:custGeom>
          <a:avLst/>
          <a:gdLst/>
          <a:ahLst/>
          <a:cxnLst/>
          <a:rect l="0" t="0" r="0" b="0"/>
          <a:pathLst>
            <a:path>
              <a:moveTo>
                <a:pt x="45720" y="0"/>
              </a:moveTo>
              <a:lnTo>
                <a:pt x="45720" y="155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7E2A15-D9FC-4DB6-AF2C-126FA9F05471}">
      <dsp:nvSpPr>
        <dsp:cNvPr id="0" name=""/>
        <dsp:cNvSpPr/>
      </dsp:nvSpPr>
      <dsp:spPr>
        <a:xfrm>
          <a:off x="4496588" y="868641"/>
          <a:ext cx="91440" cy="155433"/>
        </a:xfrm>
        <a:custGeom>
          <a:avLst/>
          <a:gdLst/>
          <a:ahLst/>
          <a:cxnLst/>
          <a:rect l="0" t="0" r="0" b="0"/>
          <a:pathLst>
            <a:path>
              <a:moveTo>
                <a:pt x="45720" y="0"/>
              </a:moveTo>
              <a:lnTo>
                <a:pt x="45720" y="155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9B1B85-75A7-4ADB-B0B8-9CE954976DD3}">
      <dsp:nvSpPr>
        <dsp:cNvPr id="0" name=""/>
        <dsp:cNvSpPr/>
      </dsp:nvSpPr>
      <dsp:spPr>
        <a:xfrm>
          <a:off x="4496588" y="345387"/>
          <a:ext cx="91440" cy="155433"/>
        </a:xfrm>
        <a:custGeom>
          <a:avLst/>
          <a:gdLst/>
          <a:ahLst/>
          <a:cxnLst/>
          <a:rect l="0" t="0" r="0" b="0"/>
          <a:pathLst>
            <a:path>
              <a:moveTo>
                <a:pt x="45720" y="0"/>
              </a:moveTo>
              <a:lnTo>
                <a:pt x="45720" y="155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1AF50-5EDF-41B1-A34D-B661E364A56F}">
      <dsp:nvSpPr>
        <dsp:cNvPr id="0" name=""/>
        <dsp:cNvSpPr/>
      </dsp:nvSpPr>
      <dsp:spPr>
        <a:xfrm>
          <a:off x="3225000" y="6017"/>
          <a:ext cx="2634616" cy="339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D674E-EF7D-4D16-88D6-D239675C9616}">
      <dsp:nvSpPr>
        <dsp:cNvPr id="0" name=""/>
        <dsp:cNvSpPr/>
      </dsp:nvSpPr>
      <dsp:spPr>
        <a:xfrm>
          <a:off x="3284383" y="62430"/>
          <a:ext cx="2634616" cy="339370"/>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CEPHELER</a:t>
          </a:r>
          <a:endParaRPr lang="tr-TR" sz="2400" b="1" kern="1200" dirty="0"/>
        </a:p>
      </dsp:txBody>
      <dsp:txXfrm>
        <a:off x="3294323" y="72370"/>
        <a:ext cx="2614736" cy="319490"/>
      </dsp:txXfrm>
    </dsp:sp>
    <dsp:sp modelId="{4FADED05-664E-492A-96C9-6B4F419B6504}">
      <dsp:nvSpPr>
        <dsp:cNvPr id="0" name=""/>
        <dsp:cNvSpPr/>
      </dsp:nvSpPr>
      <dsp:spPr>
        <a:xfrm>
          <a:off x="3192199" y="500821"/>
          <a:ext cx="2700219" cy="3678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4E2E7-B0C2-4301-B537-5A11A94B0F6B}">
      <dsp:nvSpPr>
        <dsp:cNvPr id="0" name=""/>
        <dsp:cNvSpPr/>
      </dsp:nvSpPr>
      <dsp:spPr>
        <a:xfrm>
          <a:off x="3251581" y="557234"/>
          <a:ext cx="2700219" cy="367819"/>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Batı Cephesi</a:t>
          </a:r>
          <a:endParaRPr lang="tr-TR" sz="2000" b="1" kern="1200" dirty="0"/>
        </a:p>
      </dsp:txBody>
      <dsp:txXfrm>
        <a:off x="3262354" y="568007"/>
        <a:ext cx="2678673" cy="346273"/>
      </dsp:txXfrm>
    </dsp:sp>
    <dsp:sp modelId="{A21074C3-D3F2-4F11-9526-8BE29DA3E00E}">
      <dsp:nvSpPr>
        <dsp:cNvPr id="0" name=""/>
        <dsp:cNvSpPr/>
      </dsp:nvSpPr>
      <dsp:spPr>
        <a:xfrm>
          <a:off x="1775776" y="1024074"/>
          <a:ext cx="5533065" cy="13788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E7C439-E767-447D-A950-5FB684478CCC}">
      <dsp:nvSpPr>
        <dsp:cNvPr id="0" name=""/>
        <dsp:cNvSpPr/>
      </dsp:nvSpPr>
      <dsp:spPr>
        <a:xfrm>
          <a:off x="1835158" y="1080487"/>
          <a:ext cx="5533065" cy="1378804"/>
        </a:xfrm>
        <a:prstGeom prst="roundRect">
          <a:avLst>
            <a:gd name="adj" fmla="val 10000"/>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cs typeface="Times New Roman" pitchFamily="18" charset="0"/>
            </a:rPr>
            <a:t>Mustafa Kemal Meclise gelerek bütün sorumlulukları üzerine almış ve Meclisten </a:t>
          </a:r>
          <a:r>
            <a:rPr lang="tr-TR" sz="1600" kern="1200" dirty="0" smtClean="0">
              <a:solidFill>
                <a:srgbClr val="FFFF00"/>
              </a:solidFill>
              <a:cs typeface="Times New Roman" pitchFamily="18" charset="0"/>
            </a:rPr>
            <a:t>üç aylık </a:t>
          </a:r>
          <a:r>
            <a:rPr lang="tr-TR" sz="1600" kern="1200" dirty="0" smtClean="0">
              <a:cs typeface="Times New Roman" pitchFamily="18" charset="0"/>
            </a:rPr>
            <a:t>süre ile </a:t>
          </a:r>
          <a:r>
            <a:rPr lang="tr-TR" sz="1600" kern="1200" dirty="0" smtClean="0">
              <a:solidFill>
                <a:srgbClr val="FFFF00"/>
              </a:solidFill>
              <a:cs typeface="Times New Roman" pitchFamily="18" charset="0"/>
            </a:rPr>
            <a:t>Başkomutanlık</a:t>
          </a:r>
          <a:r>
            <a:rPr lang="tr-TR" sz="1600" kern="1200" dirty="0" smtClean="0">
              <a:cs typeface="Times New Roman" pitchFamily="18" charset="0"/>
            </a:rPr>
            <a:t> ve Meclisin bütün yetkilerini istedi. </a:t>
          </a:r>
          <a:r>
            <a:rPr lang="tr-TR" sz="1600" kern="1200" dirty="0" smtClean="0">
              <a:solidFill>
                <a:srgbClr val="FFFF00"/>
              </a:solidFill>
              <a:cs typeface="Times New Roman" pitchFamily="18" charset="0"/>
            </a:rPr>
            <a:t>5 Ağustos 1921’de 144 sayılı kanun </a:t>
          </a:r>
          <a:r>
            <a:rPr lang="tr-TR" sz="1600" kern="1200" dirty="0" smtClean="0">
              <a:cs typeface="Times New Roman" pitchFamily="18" charset="0"/>
            </a:rPr>
            <a:t>ile Mustafa Kemal’e </a:t>
          </a:r>
          <a:r>
            <a:rPr lang="tr-TR" sz="1600" kern="1200" dirty="0" smtClean="0">
              <a:solidFill>
                <a:srgbClr val="FFFF00"/>
              </a:solidFill>
              <a:cs typeface="Times New Roman" pitchFamily="18" charset="0"/>
            </a:rPr>
            <a:t>üç ay süre </a:t>
          </a:r>
          <a:r>
            <a:rPr lang="tr-TR" sz="1600" kern="1200" dirty="0" smtClean="0">
              <a:cs typeface="Times New Roman" pitchFamily="18" charset="0"/>
            </a:rPr>
            <a:t>ile istediği yetkiler verildi. Yukarıda belirtilen yetkileri alan Mustafa Kemal </a:t>
          </a:r>
          <a:r>
            <a:rPr lang="tr-TR" sz="1600" kern="1200" dirty="0" smtClean="0">
              <a:solidFill>
                <a:schemeClr val="tx2"/>
              </a:solidFill>
              <a:cs typeface="Times New Roman" pitchFamily="18" charset="0"/>
            </a:rPr>
            <a:t>7-8 Ağustos</a:t>
          </a:r>
          <a:r>
            <a:rPr lang="tr-TR" sz="1600" kern="1200" dirty="0" smtClean="0">
              <a:cs typeface="Times New Roman" pitchFamily="18" charset="0"/>
            </a:rPr>
            <a:t> tarihlerinde </a:t>
          </a:r>
          <a:r>
            <a:rPr lang="tr-TR" sz="1600" kern="1200" dirty="0" smtClean="0">
              <a:solidFill>
                <a:srgbClr val="FFFF66"/>
              </a:solidFill>
              <a:cs typeface="Times New Roman" pitchFamily="18" charset="0"/>
            </a:rPr>
            <a:t>Tekalif-i Milliye</a:t>
          </a:r>
          <a:r>
            <a:rPr lang="tr-TR" sz="1600" kern="1200" dirty="0" smtClean="0">
              <a:solidFill>
                <a:schemeClr val="tx2"/>
              </a:solidFill>
              <a:cs typeface="Times New Roman" pitchFamily="18" charset="0"/>
            </a:rPr>
            <a:t> (Milli Yükümlülükler )</a:t>
          </a:r>
          <a:r>
            <a:rPr lang="tr-TR" sz="1600" kern="1200" dirty="0" smtClean="0">
              <a:solidFill>
                <a:schemeClr val="tx2"/>
              </a:solidFill>
            </a:rPr>
            <a:t> </a:t>
          </a:r>
          <a:r>
            <a:rPr lang="tr-TR" sz="1600" kern="1200" dirty="0" smtClean="0">
              <a:solidFill>
                <a:schemeClr val="tx2"/>
              </a:solidFill>
              <a:cs typeface="Times New Roman" pitchFamily="18" charset="0"/>
            </a:rPr>
            <a:t>Emirleri</a:t>
          </a:r>
          <a:r>
            <a:rPr lang="tr-TR" sz="1600" kern="1200" dirty="0" smtClean="0">
              <a:cs typeface="Times New Roman" pitchFamily="18" charset="0"/>
            </a:rPr>
            <a:t> çıkarıldı.</a:t>
          </a:r>
          <a:endParaRPr lang="tr-TR" sz="1600" kern="1200" dirty="0"/>
        </a:p>
      </dsp:txBody>
      <dsp:txXfrm>
        <a:off x="1875542" y="1120871"/>
        <a:ext cx="5452297" cy="1298036"/>
      </dsp:txXfrm>
    </dsp:sp>
    <dsp:sp modelId="{082505E8-669D-4110-BF54-639C5C95ED20}">
      <dsp:nvSpPr>
        <dsp:cNvPr id="0" name=""/>
        <dsp:cNvSpPr/>
      </dsp:nvSpPr>
      <dsp:spPr>
        <a:xfrm>
          <a:off x="1845681" y="2558312"/>
          <a:ext cx="5393255" cy="567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3EFA8-707D-4DF5-A117-E1B386293E9D}">
      <dsp:nvSpPr>
        <dsp:cNvPr id="0" name=""/>
        <dsp:cNvSpPr/>
      </dsp:nvSpPr>
      <dsp:spPr>
        <a:xfrm>
          <a:off x="1905063" y="2614726"/>
          <a:ext cx="5393255" cy="567990"/>
        </a:xfrm>
        <a:prstGeom prst="roundRect">
          <a:avLst>
            <a:gd name="adj" fmla="val 10000"/>
          </a:avLst>
        </a:prstGeom>
        <a:solidFill>
          <a:schemeClr val="accent3">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Sakarya Meydan Muharebesi </a:t>
          </a:r>
        </a:p>
        <a:p>
          <a:pPr lvl="0" algn="ctr" defTabSz="800100">
            <a:lnSpc>
              <a:spcPct val="90000"/>
            </a:lnSpc>
            <a:spcBef>
              <a:spcPct val="0"/>
            </a:spcBef>
            <a:spcAft>
              <a:spcPct val="35000"/>
            </a:spcAft>
          </a:pPr>
          <a:r>
            <a:rPr lang="tr-TR" sz="1800" b="1" kern="1200" dirty="0" smtClean="0"/>
            <a:t>( 23 Ağustos- 13 Eylül 1921) </a:t>
          </a:r>
          <a:endParaRPr lang="tr-TR" sz="1800" b="1" kern="1200" dirty="0"/>
        </a:p>
      </dsp:txBody>
      <dsp:txXfrm>
        <a:off x="1921699" y="2631362"/>
        <a:ext cx="5359983" cy="534718"/>
      </dsp:txXfrm>
    </dsp:sp>
    <dsp:sp modelId="{A06ACAAE-6F3A-4C5C-A949-0EEA099373B6}">
      <dsp:nvSpPr>
        <dsp:cNvPr id="0" name=""/>
        <dsp:cNvSpPr/>
      </dsp:nvSpPr>
      <dsp:spPr>
        <a:xfrm>
          <a:off x="192140" y="3281737"/>
          <a:ext cx="2047617" cy="34402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8804B4-97EF-479C-8BA7-9B98E6997CF5}">
      <dsp:nvSpPr>
        <dsp:cNvPr id="0" name=""/>
        <dsp:cNvSpPr/>
      </dsp:nvSpPr>
      <dsp:spPr>
        <a:xfrm>
          <a:off x="251522" y="3338150"/>
          <a:ext cx="2047617" cy="3440233"/>
        </a:xfrm>
        <a:prstGeom prst="roundRect">
          <a:avLst>
            <a:gd name="adj" fmla="val 10000"/>
          </a:avLst>
        </a:prstGeom>
        <a:solidFill>
          <a:schemeClr val="accent3">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b="1" kern="1200" dirty="0" smtClean="0"/>
        </a:p>
        <a:p>
          <a:pPr lvl="0" algn="ctr" defTabSz="800100">
            <a:lnSpc>
              <a:spcPct val="90000"/>
            </a:lnSpc>
            <a:spcBef>
              <a:spcPct val="0"/>
            </a:spcBef>
            <a:spcAft>
              <a:spcPct val="35000"/>
            </a:spcAft>
          </a:pPr>
          <a:r>
            <a:rPr lang="tr-TR" sz="1800" b="1" kern="1200" dirty="0" smtClean="0"/>
            <a:t>1-Ankara Antlaşması</a:t>
          </a:r>
        </a:p>
        <a:p>
          <a:pPr lvl="0" algn="ctr" defTabSz="800100">
            <a:lnSpc>
              <a:spcPct val="90000"/>
            </a:lnSpc>
            <a:spcBef>
              <a:spcPct val="0"/>
            </a:spcBef>
            <a:spcAft>
              <a:spcPct val="35000"/>
            </a:spcAft>
          </a:pPr>
          <a:r>
            <a:rPr lang="tr-TR" sz="1800" b="1" kern="1200" dirty="0" smtClean="0"/>
            <a:t>20 Ekim 1921</a:t>
          </a:r>
        </a:p>
        <a:p>
          <a:pPr lvl="0" algn="ctr" defTabSz="800100">
            <a:lnSpc>
              <a:spcPct val="90000"/>
            </a:lnSpc>
            <a:spcBef>
              <a:spcPct val="0"/>
            </a:spcBef>
            <a:spcAft>
              <a:spcPct val="35000"/>
            </a:spcAft>
          </a:pPr>
          <a:r>
            <a:rPr lang="tr-TR" sz="1800" kern="1200" dirty="0" smtClean="0">
              <a:cs typeface="Times New Roman" pitchFamily="18" charset="0"/>
            </a:rPr>
            <a:t>Ankara Antlaşması ile (Hatay-İskenderun dışında) güney sınırımız çizilmiştir. </a:t>
          </a:r>
          <a:r>
            <a:rPr lang="tr-TR" sz="1800" kern="1200" dirty="0" smtClean="0">
              <a:solidFill>
                <a:srgbClr val="FFFF00"/>
              </a:solidFill>
              <a:cs typeface="Times New Roman" pitchFamily="18" charset="0"/>
            </a:rPr>
            <a:t>Bu antlaşma ile ilk defa İtilaf Devletlerinden bir devletle antlaşma yapılmıştır. İngiltere yalnız kalmıştır</a:t>
          </a:r>
          <a:r>
            <a:rPr lang="tr-TR" sz="1800" kern="1200" dirty="0" smtClean="0">
              <a:solidFill>
                <a:srgbClr val="FFFF00"/>
              </a:solidFill>
            </a:rPr>
            <a:t> </a:t>
          </a:r>
          <a:endParaRPr lang="tr-TR" sz="1800" kern="1200" dirty="0" smtClean="0"/>
        </a:p>
        <a:p>
          <a:pPr lvl="0" algn="ctr" defTabSz="800100">
            <a:lnSpc>
              <a:spcPct val="90000"/>
            </a:lnSpc>
            <a:spcBef>
              <a:spcPct val="0"/>
            </a:spcBef>
            <a:spcAft>
              <a:spcPct val="35000"/>
            </a:spcAft>
          </a:pPr>
          <a:endParaRPr lang="tr-TR" sz="1800" b="1" kern="1200" dirty="0" smtClean="0"/>
        </a:p>
      </dsp:txBody>
      <dsp:txXfrm>
        <a:off x="311495" y="3398123"/>
        <a:ext cx="1927671" cy="3320287"/>
      </dsp:txXfrm>
    </dsp:sp>
    <dsp:sp modelId="{20393160-DA73-4257-807D-148377F2A7A2}">
      <dsp:nvSpPr>
        <dsp:cNvPr id="0" name=""/>
        <dsp:cNvSpPr/>
      </dsp:nvSpPr>
      <dsp:spPr>
        <a:xfrm>
          <a:off x="2358522" y="3281737"/>
          <a:ext cx="2059904" cy="34554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44960-5194-48D2-8994-8587BFFCD176}">
      <dsp:nvSpPr>
        <dsp:cNvPr id="0" name=""/>
        <dsp:cNvSpPr/>
      </dsp:nvSpPr>
      <dsp:spPr>
        <a:xfrm>
          <a:off x="2417905" y="3338150"/>
          <a:ext cx="2059904" cy="3455450"/>
        </a:xfrm>
        <a:prstGeom prst="roundRect">
          <a:avLst>
            <a:gd name="adj" fmla="val 10000"/>
          </a:avLst>
        </a:prstGeom>
        <a:solidFill>
          <a:schemeClr val="accent3">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b="1" kern="1200" dirty="0" smtClean="0"/>
        </a:p>
        <a:p>
          <a:pPr lvl="0" algn="ctr" defTabSz="800100">
            <a:lnSpc>
              <a:spcPct val="90000"/>
            </a:lnSpc>
            <a:spcBef>
              <a:spcPct val="0"/>
            </a:spcBef>
            <a:spcAft>
              <a:spcPct val="35000"/>
            </a:spcAft>
          </a:pPr>
          <a:r>
            <a:rPr lang="tr-TR" sz="1800" b="1" kern="1200" dirty="0" smtClean="0"/>
            <a:t>2-Kars Antlaşması</a:t>
          </a:r>
        </a:p>
        <a:p>
          <a:pPr lvl="0" algn="ctr" defTabSz="800100">
            <a:lnSpc>
              <a:spcPct val="90000"/>
            </a:lnSpc>
            <a:spcBef>
              <a:spcPct val="0"/>
            </a:spcBef>
            <a:spcAft>
              <a:spcPct val="35000"/>
            </a:spcAft>
          </a:pPr>
          <a:r>
            <a:rPr lang="tr-TR" sz="1800" b="1" kern="1200" dirty="0" smtClean="0"/>
            <a:t>13 Ekim 1921</a:t>
          </a:r>
        </a:p>
        <a:p>
          <a:pPr lvl="0" algn="ctr" defTabSz="800100">
            <a:lnSpc>
              <a:spcPct val="90000"/>
            </a:lnSpc>
            <a:spcBef>
              <a:spcPct val="0"/>
            </a:spcBef>
            <a:spcAft>
              <a:spcPct val="35000"/>
            </a:spcAft>
          </a:pPr>
          <a:r>
            <a:rPr lang="tr-TR" sz="1800" kern="1200" dirty="0" smtClean="0">
              <a:cs typeface="Times New Roman" pitchFamily="18" charset="0"/>
            </a:rPr>
            <a:t>Sakarya Muharebesi’nden sonra Rusya’nın peyki (bağlı devlet) konumundaki </a:t>
          </a:r>
          <a:r>
            <a:rPr lang="tr-TR" sz="1800" kern="1200" dirty="0" smtClean="0">
              <a:solidFill>
                <a:srgbClr val="FFFF00"/>
              </a:solidFill>
              <a:cs typeface="Times New Roman" pitchFamily="18" charset="0"/>
            </a:rPr>
            <a:t>Ermenistan,</a:t>
          </a:r>
          <a:r>
            <a:rPr lang="tr-TR" sz="1800" kern="1200" dirty="0" smtClean="0">
              <a:solidFill>
                <a:srgbClr val="FFFF00"/>
              </a:solidFill>
            </a:rPr>
            <a:t> </a:t>
          </a:r>
          <a:r>
            <a:rPr lang="tr-TR" sz="1800" kern="1200" dirty="0" smtClean="0">
              <a:solidFill>
                <a:srgbClr val="FFFF00"/>
              </a:solidFill>
              <a:cs typeface="Times New Roman" pitchFamily="18" charset="0"/>
            </a:rPr>
            <a:t>Gür</a:t>
          </a:r>
          <a:r>
            <a:rPr lang="tr-TR" sz="1800" kern="1200" dirty="0" smtClean="0">
              <a:solidFill>
                <a:srgbClr val="FFFF00"/>
              </a:solidFill>
            </a:rPr>
            <a:t>-</a:t>
          </a:r>
          <a:r>
            <a:rPr lang="tr-TR" sz="1800" kern="1200" dirty="0" err="1" smtClean="0">
              <a:solidFill>
                <a:srgbClr val="FFFF00"/>
              </a:solidFill>
              <a:cs typeface="Times New Roman" pitchFamily="18" charset="0"/>
            </a:rPr>
            <a:t>cistan</a:t>
          </a:r>
          <a:r>
            <a:rPr lang="tr-TR" sz="1800" kern="1200" dirty="0" smtClean="0">
              <a:solidFill>
                <a:srgbClr val="FFFF00"/>
              </a:solidFill>
              <a:cs typeface="Times New Roman" pitchFamily="18" charset="0"/>
            </a:rPr>
            <a:t>, Azerbaycan</a:t>
          </a:r>
          <a:r>
            <a:rPr lang="tr-TR" sz="1800" kern="1200" dirty="0" smtClean="0">
              <a:cs typeface="Times New Roman" pitchFamily="18" charset="0"/>
            </a:rPr>
            <a:t> ile </a:t>
          </a:r>
          <a:r>
            <a:rPr lang="tr-TR" sz="1800" kern="1200" dirty="0" smtClean="0">
              <a:solidFill>
                <a:srgbClr val="FFFF00"/>
              </a:solidFill>
              <a:cs typeface="Times New Roman" pitchFamily="18" charset="0"/>
            </a:rPr>
            <a:t>Kars Antlaşması </a:t>
          </a:r>
          <a:r>
            <a:rPr lang="tr-TR" sz="1800" kern="1200" dirty="0" smtClean="0">
              <a:cs typeface="Times New Roman" pitchFamily="18" charset="0"/>
            </a:rPr>
            <a:t>imzalandı. </a:t>
          </a:r>
          <a:r>
            <a:rPr lang="tr-TR" sz="1800" kern="1200" dirty="0" smtClean="0">
              <a:solidFill>
                <a:srgbClr val="FFFF00"/>
              </a:solidFill>
              <a:cs typeface="Times New Roman" pitchFamily="18" charset="0"/>
            </a:rPr>
            <a:t>Böylece Doğu sınırı kesinlik kazandı.</a:t>
          </a:r>
          <a:endParaRPr lang="tr-TR" sz="1800" kern="1200" dirty="0" smtClean="0"/>
        </a:p>
      </dsp:txBody>
      <dsp:txXfrm>
        <a:off x="2478238" y="3398483"/>
        <a:ext cx="1939238" cy="3334784"/>
      </dsp:txXfrm>
    </dsp:sp>
    <dsp:sp modelId="{8708F0BF-9967-40F2-8303-FF4D4E6AD7D5}">
      <dsp:nvSpPr>
        <dsp:cNvPr id="0" name=""/>
        <dsp:cNvSpPr/>
      </dsp:nvSpPr>
      <dsp:spPr>
        <a:xfrm>
          <a:off x="4537192" y="3281737"/>
          <a:ext cx="1953170" cy="3513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9E175-ED03-47CE-BB48-20255DA25FF3}">
      <dsp:nvSpPr>
        <dsp:cNvPr id="0" name=""/>
        <dsp:cNvSpPr/>
      </dsp:nvSpPr>
      <dsp:spPr>
        <a:xfrm>
          <a:off x="4596574" y="3338150"/>
          <a:ext cx="1953170" cy="3513832"/>
        </a:xfrm>
        <a:prstGeom prst="roundRect">
          <a:avLst>
            <a:gd name="adj" fmla="val 10000"/>
          </a:avLst>
        </a:prstGeom>
        <a:solidFill>
          <a:schemeClr val="accent3">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3- Atatürk’e Gazilik ve Mareşallik unvanı verilmesi</a:t>
          </a:r>
        </a:p>
        <a:p>
          <a:pPr lvl="0" algn="ctr" defTabSz="889000">
            <a:lnSpc>
              <a:spcPct val="90000"/>
            </a:lnSpc>
            <a:spcBef>
              <a:spcPct val="0"/>
            </a:spcBef>
            <a:spcAft>
              <a:spcPct val="35000"/>
            </a:spcAft>
          </a:pPr>
          <a:r>
            <a:rPr lang="tr-TR" sz="2000" kern="1200" dirty="0" smtClean="0">
              <a:cs typeface="Times New Roman" pitchFamily="18" charset="0"/>
            </a:rPr>
            <a:t>Bu zaferin kazanılmasında büyük pay sahibi olan </a:t>
          </a:r>
          <a:r>
            <a:rPr lang="tr-TR" sz="2000" kern="1200" dirty="0" smtClean="0">
              <a:solidFill>
                <a:srgbClr val="FFFF00"/>
              </a:solidFill>
              <a:cs typeface="Times New Roman" pitchFamily="18" charset="0"/>
            </a:rPr>
            <a:t>Mustafa Kemal’e Gazilik ve Mareşallik unvanı verildi.</a:t>
          </a:r>
          <a:endParaRPr lang="tr-TR" sz="2000" kern="1200" dirty="0" smtClean="0"/>
        </a:p>
      </dsp:txBody>
      <dsp:txXfrm>
        <a:off x="4653780" y="3395356"/>
        <a:ext cx="1838758" cy="3399420"/>
      </dsp:txXfrm>
    </dsp:sp>
    <dsp:sp modelId="{FC0E143F-FD17-4F13-94BF-F988E701DA05}">
      <dsp:nvSpPr>
        <dsp:cNvPr id="0" name=""/>
        <dsp:cNvSpPr/>
      </dsp:nvSpPr>
      <dsp:spPr>
        <a:xfrm>
          <a:off x="6609127" y="3281737"/>
          <a:ext cx="2283349" cy="34542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D38B2-9BE8-4462-970B-0FB4344615D4}">
      <dsp:nvSpPr>
        <dsp:cNvPr id="0" name=""/>
        <dsp:cNvSpPr/>
      </dsp:nvSpPr>
      <dsp:spPr>
        <a:xfrm>
          <a:off x="6668510" y="3338150"/>
          <a:ext cx="2283349" cy="3454252"/>
        </a:xfrm>
        <a:prstGeom prst="roundRect">
          <a:avLst>
            <a:gd name="adj" fmla="val 10000"/>
          </a:avLst>
        </a:prstGeom>
        <a:solidFill>
          <a:schemeClr val="accent3">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4- İtilaf Devletlerinin Barış Önerileri</a:t>
          </a:r>
        </a:p>
        <a:p>
          <a:pPr lvl="0" algn="ctr" defTabSz="800100">
            <a:lnSpc>
              <a:spcPct val="90000"/>
            </a:lnSpc>
            <a:spcBef>
              <a:spcPct val="0"/>
            </a:spcBef>
            <a:spcAft>
              <a:spcPct val="35000"/>
            </a:spcAft>
          </a:pPr>
          <a:r>
            <a:rPr lang="tr-TR" sz="1800" kern="1200" dirty="0" smtClean="0">
              <a:cs typeface="Times New Roman" pitchFamily="18" charset="0"/>
            </a:rPr>
            <a:t>İtilaf Devletleri barış önerilerinde bulundular. </a:t>
          </a:r>
          <a:r>
            <a:rPr lang="tr-TR" sz="1800" kern="1200" dirty="0" smtClean="0">
              <a:solidFill>
                <a:srgbClr val="FFFF00"/>
              </a:solidFill>
              <a:cs typeface="Times New Roman" pitchFamily="18" charset="0"/>
            </a:rPr>
            <a:t>Yunanlıların endişeleri artmaya başladı. </a:t>
          </a:r>
          <a:r>
            <a:rPr lang="tr-TR" sz="1800" kern="1200" dirty="0" smtClean="0">
              <a:cs typeface="Times New Roman" pitchFamily="18" charset="0"/>
            </a:rPr>
            <a:t>İngilizler bu zaferden sonra Yunanlılarla tek başlarına kalmışlardır.</a:t>
          </a:r>
        </a:p>
        <a:p>
          <a:pPr lvl="0" algn="ctr" defTabSz="800100">
            <a:lnSpc>
              <a:spcPct val="90000"/>
            </a:lnSpc>
            <a:spcBef>
              <a:spcPct val="0"/>
            </a:spcBef>
            <a:spcAft>
              <a:spcPct val="35000"/>
            </a:spcAft>
          </a:pPr>
          <a:r>
            <a:rPr lang="tr-TR" sz="1800" kern="1200" dirty="0" smtClean="0">
              <a:cs typeface="Times New Roman" pitchFamily="18" charset="0"/>
            </a:rPr>
            <a:t>5-1683’ten beri devam eden geri çekiliş sona erdi. </a:t>
          </a:r>
          <a:endParaRPr lang="tr-TR" sz="1800" b="1" kern="1200" dirty="0"/>
        </a:p>
      </dsp:txBody>
      <dsp:txXfrm>
        <a:off x="6735387" y="3405027"/>
        <a:ext cx="2149595" cy="3320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FAD7E-09C1-4641-B590-759448EB7B1B}">
      <dsp:nvSpPr>
        <dsp:cNvPr id="0" name=""/>
        <dsp:cNvSpPr/>
      </dsp:nvSpPr>
      <dsp:spPr>
        <a:xfrm>
          <a:off x="7526655" y="4043124"/>
          <a:ext cx="91440" cy="747950"/>
        </a:xfrm>
        <a:custGeom>
          <a:avLst/>
          <a:gdLst/>
          <a:ahLst/>
          <a:cxnLst/>
          <a:rect l="0" t="0" r="0" b="0"/>
          <a:pathLst>
            <a:path>
              <a:moveTo>
                <a:pt x="45720" y="0"/>
              </a:moveTo>
              <a:lnTo>
                <a:pt x="45720" y="74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168B7-A2B4-4997-AA36-D5073E1B708A}">
      <dsp:nvSpPr>
        <dsp:cNvPr id="0" name=""/>
        <dsp:cNvSpPr/>
      </dsp:nvSpPr>
      <dsp:spPr>
        <a:xfrm>
          <a:off x="5214937" y="1662112"/>
          <a:ext cx="2357437" cy="747950"/>
        </a:xfrm>
        <a:custGeom>
          <a:avLst/>
          <a:gdLst/>
          <a:ahLst/>
          <a:cxnLst/>
          <a:rect l="0" t="0" r="0" b="0"/>
          <a:pathLst>
            <a:path>
              <a:moveTo>
                <a:pt x="0" y="0"/>
              </a:moveTo>
              <a:lnTo>
                <a:pt x="0" y="509706"/>
              </a:lnTo>
              <a:lnTo>
                <a:pt x="2357437" y="509706"/>
              </a:lnTo>
              <a:lnTo>
                <a:pt x="2357437"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C3825-5B42-4A64-AA48-52E3027F488A}">
      <dsp:nvSpPr>
        <dsp:cNvPr id="0" name=""/>
        <dsp:cNvSpPr/>
      </dsp:nvSpPr>
      <dsp:spPr>
        <a:xfrm>
          <a:off x="2857500" y="4043124"/>
          <a:ext cx="1571624" cy="747950"/>
        </a:xfrm>
        <a:custGeom>
          <a:avLst/>
          <a:gdLst/>
          <a:ahLst/>
          <a:cxnLst/>
          <a:rect l="0" t="0" r="0" b="0"/>
          <a:pathLst>
            <a:path>
              <a:moveTo>
                <a:pt x="0" y="0"/>
              </a:moveTo>
              <a:lnTo>
                <a:pt x="0" y="509706"/>
              </a:lnTo>
              <a:lnTo>
                <a:pt x="1571624" y="509706"/>
              </a:lnTo>
              <a:lnTo>
                <a:pt x="1571624" y="74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B85505-46A5-43C8-9E21-60393023D8E4}">
      <dsp:nvSpPr>
        <dsp:cNvPr id="0" name=""/>
        <dsp:cNvSpPr/>
      </dsp:nvSpPr>
      <dsp:spPr>
        <a:xfrm>
          <a:off x="1285875" y="4043124"/>
          <a:ext cx="1571625" cy="747950"/>
        </a:xfrm>
        <a:custGeom>
          <a:avLst/>
          <a:gdLst/>
          <a:ahLst/>
          <a:cxnLst/>
          <a:rect l="0" t="0" r="0" b="0"/>
          <a:pathLst>
            <a:path>
              <a:moveTo>
                <a:pt x="1571625" y="0"/>
              </a:moveTo>
              <a:lnTo>
                <a:pt x="1571625" y="509706"/>
              </a:lnTo>
              <a:lnTo>
                <a:pt x="0" y="509706"/>
              </a:lnTo>
              <a:lnTo>
                <a:pt x="0" y="747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C3C89E-8D23-464D-A603-AE9299F09764}">
      <dsp:nvSpPr>
        <dsp:cNvPr id="0" name=""/>
        <dsp:cNvSpPr/>
      </dsp:nvSpPr>
      <dsp:spPr>
        <a:xfrm>
          <a:off x="2857500" y="1662112"/>
          <a:ext cx="2357437" cy="747950"/>
        </a:xfrm>
        <a:custGeom>
          <a:avLst/>
          <a:gdLst/>
          <a:ahLst/>
          <a:cxnLst/>
          <a:rect l="0" t="0" r="0" b="0"/>
          <a:pathLst>
            <a:path>
              <a:moveTo>
                <a:pt x="2357437" y="0"/>
              </a:moveTo>
              <a:lnTo>
                <a:pt x="2357437" y="509706"/>
              </a:lnTo>
              <a:lnTo>
                <a:pt x="0" y="509706"/>
              </a:lnTo>
              <a:lnTo>
                <a:pt x="0" y="747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D1AF50-5EDF-41B1-A34D-B661E364A56F}">
      <dsp:nvSpPr>
        <dsp:cNvPr id="0" name=""/>
        <dsp:cNvSpPr/>
      </dsp:nvSpPr>
      <dsp:spPr>
        <a:xfrm>
          <a:off x="3929062" y="29051"/>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D674E-EF7D-4D16-88D6-D239675C9616}">
      <dsp:nvSpPr>
        <dsp:cNvPr id="0" name=""/>
        <dsp:cNvSpPr/>
      </dsp:nvSpPr>
      <dsp:spPr>
        <a:xfrm>
          <a:off x="4214812" y="300513"/>
          <a:ext cx="2571749" cy="1633061"/>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t>İkinci Meşrutiyet ve Trablusgarp Savaşı</a:t>
          </a:r>
          <a:endParaRPr lang="tr-TR" sz="2200" b="1" kern="1200" dirty="0"/>
        </a:p>
      </dsp:txBody>
      <dsp:txXfrm>
        <a:off x="4262643" y="348344"/>
        <a:ext cx="2476087" cy="1537399"/>
      </dsp:txXfrm>
    </dsp:sp>
    <dsp:sp modelId="{2F80CF08-1B49-48D1-A7B2-EF4B193553FC}">
      <dsp:nvSpPr>
        <dsp:cNvPr id="0" name=""/>
        <dsp:cNvSpPr/>
      </dsp:nvSpPr>
      <dsp:spPr>
        <a:xfrm>
          <a:off x="1571625" y="2410063"/>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8C08A-3239-449D-9E13-C489E194FAD2}">
      <dsp:nvSpPr>
        <dsp:cNvPr id="0" name=""/>
        <dsp:cNvSpPr/>
      </dsp:nvSpPr>
      <dsp:spPr>
        <a:xfrm>
          <a:off x="1857375" y="2681525"/>
          <a:ext cx="2571749" cy="1633061"/>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İkinci Meşrutiyet</a:t>
          </a:r>
        </a:p>
        <a:p>
          <a:pPr lvl="0" algn="ctr" defTabSz="1066800">
            <a:lnSpc>
              <a:spcPct val="90000"/>
            </a:lnSpc>
            <a:spcBef>
              <a:spcPct val="0"/>
            </a:spcBef>
            <a:spcAft>
              <a:spcPct val="35000"/>
            </a:spcAft>
          </a:pPr>
          <a:r>
            <a:rPr lang="tr-TR" sz="2400" b="1" kern="1200" dirty="0" smtClean="0"/>
            <a:t>1908</a:t>
          </a:r>
          <a:endParaRPr lang="tr-TR" sz="2400" b="1" kern="1200" dirty="0"/>
        </a:p>
      </dsp:txBody>
      <dsp:txXfrm>
        <a:off x="1905206" y="2729356"/>
        <a:ext cx="2476087" cy="1537399"/>
      </dsp:txXfrm>
    </dsp:sp>
    <dsp:sp modelId="{A9B65C60-4120-4B49-B563-AC8A5B4490AC}">
      <dsp:nvSpPr>
        <dsp:cNvPr id="0" name=""/>
        <dsp:cNvSpPr/>
      </dsp:nvSpPr>
      <dsp:spPr>
        <a:xfrm>
          <a:off x="0" y="4791075"/>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C42AB-AE6E-4704-962B-6D5FE45647A4}">
      <dsp:nvSpPr>
        <dsp:cNvPr id="0" name=""/>
        <dsp:cNvSpPr/>
      </dsp:nvSpPr>
      <dsp:spPr>
        <a:xfrm>
          <a:off x="285750" y="5062537"/>
          <a:ext cx="2571749" cy="1633061"/>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-Kanun-u </a:t>
          </a:r>
          <a:r>
            <a:rPr lang="tr-TR" sz="2200" kern="1200" dirty="0" err="1" smtClean="0"/>
            <a:t>Esai</a:t>
          </a:r>
          <a:r>
            <a:rPr lang="tr-TR" sz="2200" kern="1200" dirty="0" smtClean="0"/>
            <a:t>, Meclis-i </a:t>
          </a:r>
          <a:r>
            <a:rPr lang="tr-TR" sz="2200" kern="1200" dirty="0" err="1" smtClean="0"/>
            <a:t>Mebusan</a:t>
          </a:r>
          <a:r>
            <a:rPr lang="tr-TR" sz="2200" kern="1200" dirty="0" smtClean="0"/>
            <a:t>, Meclis-</a:t>
          </a:r>
          <a:r>
            <a:rPr lang="tr-TR" sz="2200" kern="1200" dirty="0" err="1" smtClean="0"/>
            <a:t>iAyan</a:t>
          </a:r>
          <a:r>
            <a:rPr lang="tr-TR" sz="2200" kern="1200" dirty="0" smtClean="0"/>
            <a:t>, </a:t>
          </a:r>
          <a:r>
            <a:rPr lang="tr-TR" sz="2200" kern="1200" dirty="0" err="1" smtClean="0"/>
            <a:t>İttihad</a:t>
          </a:r>
          <a:r>
            <a:rPr lang="tr-TR" sz="2200" kern="1200" dirty="0" smtClean="0"/>
            <a:t> ve Terakki</a:t>
          </a:r>
          <a:endParaRPr lang="tr-TR" sz="2200" kern="1200" dirty="0"/>
        </a:p>
      </dsp:txBody>
      <dsp:txXfrm>
        <a:off x="333581" y="5110368"/>
        <a:ext cx="2476087" cy="1537399"/>
      </dsp:txXfrm>
    </dsp:sp>
    <dsp:sp modelId="{20F74572-2C48-4A13-987B-1123B2DE0804}">
      <dsp:nvSpPr>
        <dsp:cNvPr id="0" name=""/>
        <dsp:cNvSpPr/>
      </dsp:nvSpPr>
      <dsp:spPr>
        <a:xfrm>
          <a:off x="3143250" y="4791075"/>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3E783-44F1-4C17-8CCC-F14D5F1310CD}">
      <dsp:nvSpPr>
        <dsp:cNvPr id="0" name=""/>
        <dsp:cNvSpPr/>
      </dsp:nvSpPr>
      <dsp:spPr>
        <a:xfrm>
          <a:off x="3429000" y="5062537"/>
          <a:ext cx="2571749" cy="1633061"/>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smtClean="0"/>
            <a:t>31 Mart </a:t>
          </a:r>
          <a:r>
            <a:rPr lang="tr-TR" sz="2200" kern="1200" dirty="0" err="1" smtClean="0"/>
            <a:t>Vak’ası</a:t>
          </a:r>
          <a:r>
            <a:rPr lang="tr-TR" sz="2200" kern="1200" dirty="0" smtClean="0"/>
            <a:t>(1909)</a:t>
          </a:r>
        </a:p>
        <a:p>
          <a:pPr lvl="0" algn="ctr" defTabSz="977900">
            <a:lnSpc>
              <a:spcPct val="90000"/>
            </a:lnSpc>
            <a:spcBef>
              <a:spcPct val="0"/>
            </a:spcBef>
            <a:spcAft>
              <a:spcPct val="35000"/>
            </a:spcAft>
          </a:pPr>
          <a:r>
            <a:rPr lang="tr-TR" sz="2200" kern="1200" dirty="0" smtClean="0"/>
            <a:t>İkinci Abdülhamid’in tahttan indirilmesi.</a:t>
          </a:r>
          <a:endParaRPr lang="tr-TR" sz="2200" kern="1200" dirty="0"/>
        </a:p>
      </dsp:txBody>
      <dsp:txXfrm>
        <a:off x="3476831" y="5110368"/>
        <a:ext cx="2476087" cy="1537399"/>
      </dsp:txXfrm>
    </dsp:sp>
    <dsp:sp modelId="{914A9BF2-B052-4671-9280-15F8A941F499}">
      <dsp:nvSpPr>
        <dsp:cNvPr id="0" name=""/>
        <dsp:cNvSpPr/>
      </dsp:nvSpPr>
      <dsp:spPr>
        <a:xfrm>
          <a:off x="6286500" y="2410063"/>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AB50C-ED3B-4719-A1F9-86AD9CB9CC10}">
      <dsp:nvSpPr>
        <dsp:cNvPr id="0" name=""/>
        <dsp:cNvSpPr/>
      </dsp:nvSpPr>
      <dsp:spPr>
        <a:xfrm>
          <a:off x="6572250" y="2681525"/>
          <a:ext cx="2571749" cy="1633061"/>
        </a:xfrm>
        <a:prstGeom prst="roundRect">
          <a:avLst>
            <a:gd name="adj" fmla="val 10000"/>
          </a:avLst>
        </a:prstGeom>
        <a:solidFill>
          <a:schemeClr val="bg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b="1" kern="1200" dirty="0" smtClean="0"/>
            <a:t>Trablusgarp Savaşı</a:t>
          </a:r>
        </a:p>
        <a:p>
          <a:pPr lvl="0" algn="ctr" defTabSz="977900">
            <a:lnSpc>
              <a:spcPct val="90000"/>
            </a:lnSpc>
            <a:spcBef>
              <a:spcPct val="0"/>
            </a:spcBef>
            <a:spcAft>
              <a:spcPct val="35000"/>
            </a:spcAft>
          </a:pPr>
          <a:r>
            <a:rPr lang="tr-TR" sz="2200" b="1" kern="1200" dirty="0" smtClean="0"/>
            <a:t>1911-1912</a:t>
          </a:r>
          <a:endParaRPr lang="tr-TR" sz="2200" b="1" kern="1200" dirty="0"/>
        </a:p>
      </dsp:txBody>
      <dsp:txXfrm>
        <a:off x="6620081" y="2729356"/>
        <a:ext cx="2476087" cy="1537399"/>
      </dsp:txXfrm>
    </dsp:sp>
    <dsp:sp modelId="{A24771C1-E2FF-4846-AAE5-FD31F0558EBC}">
      <dsp:nvSpPr>
        <dsp:cNvPr id="0" name=""/>
        <dsp:cNvSpPr/>
      </dsp:nvSpPr>
      <dsp:spPr>
        <a:xfrm>
          <a:off x="6286500" y="4791075"/>
          <a:ext cx="2571749" cy="1633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44A694-BD7A-4FC6-A60E-F19D04959269}">
      <dsp:nvSpPr>
        <dsp:cNvPr id="0" name=""/>
        <dsp:cNvSpPr/>
      </dsp:nvSpPr>
      <dsp:spPr>
        <a:xfrm>
          <a:off x="6572250" y="5062537"/>
          <a:ext cx="2571749" cy="1633061"/>
        </a:xfrm>
        <a:prstGeom prst="roundRect">
          <a:avLst>
            <a:gd name="adj" fmla="val 10000"/>
          </a:avLst>
        </a:prstGeom>
        <a:solidFill>
          <a:schemeClr val="bg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tr-TR" sz="2200" kern="1200" dirty="0" err="1" smtClean="0"/>
            <a:t>Uşi</a:t>
          </a:r>
          <a:r>
            <a:rPr lang="tr-TR" sz="2200" kern="1200" dirty="0" smtClean="0"/>
            <a:t> Antlaşması</a:t>
          </a:r>
        </a:p>
        <a:p>
          <a:pPr lvl="0" algn="ctr" defTabSz="977900">
            <a:lnSpc>
              <a:spcPct val="90000"/>
            </a:lnSpc>
            <a:spcBef>
              <a:spcPct val="0"/>
            </a:spcBef>
            <a:spcAft>
              <a:spcPct val="35000"/>
            </a:spcAft>
          </a:pPr>
          <a:r>
            <a:rPr lang="tr-TR" sz="2200" kern="1200" dirty="0" smtClean="0"/>
            <a:t>İtalya</a:t>
          </a:r>
        </a:p>
        <a:p>
          <a:pPr lvl="0" algn="ctr" defTabSz="977900">
            <a:lnSpc>
              <a:spcPct val="90000"/>
            </a:lnSpc>
            <a:spcBef>
              <a:spcPct val="0"/>
            </a:spcBef>
            <a:spcAft>
              <a:spcPct val="35000"/>
            </a:spcAft>
          </a:pPr>
          <a:r>
            <a:rPr lang="tr-TR" sz="2200" kern="1200" dirty="0" smtClean="0"/>
            <a:t>Kuzey Afrika’da toprağımız kalmadı.</a:t>
          </a:r>
          <a:endParaRPr lang="tr-TR" sz="2200" kern="1200" dirty="0"/>
        </a:p>
      </dsp:txBody>
      <dsp:txXfrm>
        <a:off x="6620081" y="5110368"/>
        <a:ext cx="2476087" cy="153739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8EC2B-21F0-4F3F-8A4B-8B34705F289B}">
      <dsp:nvSpPr>
        <dsp:cNvPr id="0" name=""/>
        <dsp:cNvSpPr/>
      </dsp:nvSpPr>
      <dsp:spPr>
        <a:xfrm>
          <a:off x="8323629" y="2947032"/>
          <a:ext cx="91440" cy="388041"/>
        </a:xfrm>
        <a:custGeom>
          <a:avLst/>
          <a:gdLst/>
          <a:ahLst/>
          <a:cxnLst/>
          <a:rect l="0" t="0" r="0" b="0"/>
          <a:pathLst>
            <a:path>
              <a:moveTo>
                <a:pt x="46836" y="0"/>
              </a:moveTo>
              <a:lnTo>
                <a:pt x="46836" y="270780"/>
              </a:lnTo>
              <a:lnTo>
                <a:pt x="45720" y="270780"/>
              </a:lnTo>
              <a:lnTo>
                <a:pt x="45720" y="3880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1A034F-F9CB-4210-9227-23DA68452030}">
      <dsp:nvSpPr>
        <dsp:cNvPr id="0" name=""/>
        <dsp:cNvSpPr/>
      </dsp:nvSpPr>
      <dsp:spPr>
        <a:xfrm>
          <a:off x="4501678" y="1795037"/>
          <a:ext cx="3868787" cy="348222"/>
        </a:xfrm>
        <a:custGeom>
          <a:avLst/>
          <a:gdLst/>
          <a:ahLst/>
          <a:cxnLst/>
          <a:rect l="0" t="0" r="0" b="0"/>
          <a:pathLst>
            <a:path>
              <a:moveTo>
                <a:pt x="0" y="0"/>
              </a:moveTo>
              <a:lnTo>
                <a:pt x="0" y="230961"/>
              </a:lnTo>
              <a:lnTo>
                <a:pt x="3868787" y="230961"/>
              </a:lnTo>
              <a:lnTo>
                <a:pt x="3868787" y="3482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83B13-DB62-4182-A036-90A466DE0530}">
      <dsp:nvSpPr>
        <dsp:cNvPr id="0" name=""/>
        <dsp:cNvSpPr/>
      </dsp:nvSpPr>
      <dsp:spPr>
        <a:xfrm>
          <a:off x="6776561" y="2966941"/>
          <a:ext cx="91440" cy="368131"/>
        </a:xfrm>
        <a:custGeom>
          <a:avLst/>
          <a:gdLst/>
          <a:ahLst/>
          <a:cxnLst/>
          <a:rect l="0" t="0" r="0" b="0"/>
          <a:pathLst>
            <a:path>
              <a:moveTo>
                <a:pt x="45720" y="0"/>
              </a:moveTo>
              <a:lnTo>
                <a:pt x="45720" y="3681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73D40-DAC3-4F61-9C86-7C9D71113989}">
      <dsp:nvSpPr>
        <dsp:cNvPr id="0" name=""/>
        <dsp:cNvSpPr/>
      </dsp:nvSpPr>
      <dsp:spPr>
        <a:xfrm>
          <a:off x="4501678" y="1795037"/>
          <a:ext cx="2320602" cy="368131"/>
        </a:xfrm>
        <a:custGeom>
          <a:avLst/>
          <a:gdLst/>
          <a:ahLst/>
          <a:cxnLst/>
          <a:rect l="0" t="0" r="0" b="0"/>
          <a:pathLst>
            <a:path>
              <a:moveTo>
                <a:pt x="0" y="0"/>
              </a:moveTo>
              <a:lnTo>
                <a:pt x="0" y="250871"/>
              </a:lnTo>
              <a:lnTo>
                <a:pt x="2320602" y="250871"/>
              </a:lnTo>
              <a:lnTo>
                <a:pt x="2320602" y="3681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61A4A2-460B-494D-A643-7EBF3F390015}">
      <dsp:nvSpPr>
        <dsp:cNvPr id="0" name=""/>
        <dsp:cNvSpPr/>
      </dsp:nvSpPr>
      <dsp:spPr>
        <a:xfrm>
          <a:off x="5229492" y="2966941"/>
          <a:ext cx="91440" cy="368131"/>
        </a:xfrm>
        <a:custGeom>
          <a:avLst/>
          <a:gdLst/>
          <a:ahLst/>
          <a:cxnLst/>
          <a:rect l="0" t="0" r="0" b="0"/>
          <a:pathLst>
            <a:path>
              <a:moveTo>
                <a:pt x="45720" y="0"/>
              </a:moveTo>
              <a:lnTo>
                <a:pt x="45720" y="3681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F25E2-BB06-4E32-93EC-4A953C855FC6}">
      <dsp:nvSpPr>
        <dsp:cNvPr id="0" name=""/>
        <dsp:cNvSpPr/>
      </dsp:nvSpPr>
      <dsp:spPr>
        <a:xfrm>
          <a:off x="4501678" y="1795037"/>
          <a:ext cx="773534" cy="368131"/>
        </a:xfrm>
        <a:custGeom>
          <a:avLst/>
          <a:gdLst/>
          <a:ahLst/>
          <a:cxnLst/>
          <a:rect l="0" t="0" r="0" b="0"/>
          <a:pathLst>
            <a:path>
              <a:moveTo>
                <a:pt x="0" y="0"/>
              </a:moveTo>
              <a:lnTo>
                <a:pt x="0" y="250871"/>
              </a:lnTo>
              <a:lnTo>
                <a:pt x="773534" y="250871"/>
              </a:lnTo>
              <a:lnTo>
                <a:pt x="773534" y="3681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87F210-DB5A-40C7-8B55-A07339D3A8A8}">
      <dsp:nvSpPr>
        <dsp:cNvPr id="0" name=""/>
        <dsp:cNvSpPr/>
      </dsp:nvSpPr>
      <dsp:spPr>
        <a:xfrm>
          <a:off x="3728144" y="1795037"/>
          <a:ext cx="773534" cy="368131"/>
        </a:xfrm>
        <a:custGeom>
          <a:avLst/>
          <a:gdLst/>
          <a:ahLst/>
          <a:cxnLst/>
          <a:rect l="0" t="0" r="0" b="0"/>
          <a:pathLst>
            <a:path>
              <a:moveTo>
                <a:pt x="773534" y="0"/>
              </a:moveTo>
              <a:lnTo>
                <a:pt x="773534" y="250871"/>
              </a:lnTo>
              <a:lnTo>
                <a:pt x="0" y="250871"/>
              </a:lnTo>
              <a:lnTo>
                <a:pt x="0" y="3681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8CDE2-E28D-4C8C-ACDC-08AB8BFCBFA4}">
      <dsp:nvSpPr>
        <dsp:cNvPr id="0" name=""/>
        <dsp:cNvSpPr/>
      </dsp:nvSpPr>
      <dsp:spPr>
        <a:xfrm>
          <a:off x="2181076" y="1795037"/>
          <a:ext cx="2320602" cy="368131"/>
        </a:xfrm>
        <a:custGeom>
          <a:avLst/>
          <a:gdLst/>
          <a:ahLst/>
          <a:cxnLst/>
          <a:rect l="0" t="0" r="0" b="0"/>
          <a:pathLst>
            <a:path>
              <a:moveTo>
                <a:pt x="2320602" y="0"/>
              </a:moveTo>
              <a:lnTo>
                <a:pt x="2320602" y="250871"/>
              </a:lnTo>
              <a:lnTo>
                <a:pt x="0" y="250871"/>
              </a:lnTo>
              <a:lnTo>
                <a:pt x="0" y="3681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50C17D-3399-46D2-99E8-7FFD2381F174}">
      <dsp:nvSpPr>
        <dsp:cNvPr id="0" name=""/>
        <dsp:cNvSpPr/>
      </dsp:nvSpPr>
      <dsp:spPr>
        <a:xfrm>
          <a:off x="634007" y="1795037"/>
          <a:ext cx="3867670" cy="368131"/>
        </a:xfrm>
        <a:custGeom>
          <a:avLst/>
          <a:gdLst/>
          <a:ahLst/>
          <a:cxnLst/>
          <a:rect l="0" t="0" r="0" b="0"/>
          <a:pathLst>
            <a:path>
              <a:moveTo>
                <a:pt x="3867670" y="0"/>
              </a:moveTo>
              <a:lnTo>
                <a:pt x="3867670" y="250871"/>
              </a:lnTo>
              <a:lnTo>
                <a:pt x="0" y="250871"/>
              </a:lnTo>
              <a:lnTo>
                <a:pt x="0" y="3681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455958" y="1060843"/>
          <a:ext cx="91440" cy="368131"/>
        </a:xfrm>
        <a:custGeom>
          <a:avLst/>
          <a:gdLst/>
          <a:ahLst/>
          <a:cxnLst/>
          <a:rect l="0" t="0" r="0" b="0"/>
          <a:pathLst>
            <a:path>
              <a:moveTo>
                <a:pt x="45720" y="0"/>
              </a:moveTo>
              <a:lnTo>
                <a:pt x="45720" y="3681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3222136" y="594374"/>
          <a:ext cx="2559084" cy="4664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3362779" y="727984"/>
          <a:ext cx="2559084" cy="466469"/>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3376441" y="741646"/>
        <a:ext cx="2531760" cy="439145"/>
      </dsp:txXfrm>
    </dsp:sp>
    <dsp:sp modelId="{265188AF-F33E-41F3-A9F8-0C267D6A0212}">
      <dsp:nvSpPr>
        <dsp:cNvPr id="0" name=""/>
        <dsp:cNvSpPr/>
      </dsp:nvSpPr>
      <dsp:spPr>
        <a:xfrm>
          <a:off x="3414972" y="1428975"/>
          <a:ext cx="2173413" cy="366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3555614" y="1562585"/>
          <a:ext cx="2173413" cy="366062"/>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SİYASAL ALANDA</a:t>
          </a:r>
          <a:endParaRPr lang="tr-TR" sz="1800" b="1" kern="1200" dirty="0"/>
        </a:p>
      </dsp:txBody>
      <dsp:txXfrm>
        <a:off x="3566336" y="1573307"/>
        <a:ext cx="2151969" cy="344618"/>
      </dsp:txXfrm>
    </dsp:sp>
    <dsp:sp modelId="{07C8B07A-7579-4EE2-94D6-2DE2A088863D}">
      <dsp:nvSpPr>
        <dsp:cNvPr id="0" name=""/>
        <dsp:cNvSpPr/>
      </dsp:nvSpPr>
      <dsp:spPr>
        <a:xfrm>
          <a:off x="1116" y="2163169"/>
          <a:ext cx="1265783" cy="803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AB780-554F-4DB9-A7E4-A02CE8E3552F}">
      <dsp:nvSpPr>
        <dsp:cNvPr id="0" name=""/>
        <dsp:cNvSpPr/>
      </dsp:nvSpPr>
      <dsp:spPr>
        <a:xfrm>
          <a:off x="141758" y="2296779"/>
          <a:ext cx="1265783" cy="803772"/>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SALTANATIN KALDIRILMASI</a:t>
          </a:r>
        </a:p>
        <a:p>
          <a:pPr lvl="0" algn="ctr" defTabSz="533400">
            <a:lnSpc>
              <a:spcPct val="90000"/>
            </a:lnSpc>
            <a:spcBef>
              <a:spcPct val="0"/>
            </a:spcBef>
            <a:spcAft>
              <a:spcPct val="35000"/>
            </a:spcAft>
          </a:pPr>
          <a:r>
            <a:rPr lang="tr-TR" sz="1200" b="1" kern="1200" dirty="0" smtClean="0"/>
            <a:t>1 Kasım 1922</a:t>
          </a:r>
          <a:endParaRPr lang="tr-TR" sz="1200" b="1" kern="1200" dirty="0"/>
        </a:p>
      </dsp:txBody>
      <dsp:txXfrm>
        <a:off x="165300" y="2320321"/>
        <a:ext cx="1218699" cy="756688"/>
      </dsp:txXfrm>
    </dsp:sp>
    <dsp:sp modelId="{1273ECEB-EB6A-42A1-8026-4926F2383F73}">
      <dsp:nvSpPr>
        <dsp:cNvPr id="0" name=""/>
        <dsp:cNvSpPr/>
      </dsp:nvSpPr>
      <dsp:spPr>
        <a:xfrm>
          <a:off x="1548184" y="2163169"/>
          <a:ext cx="1265783" cy="803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4EDF9-AC54-432A-9CB2-9F63495FC634}">
      <dsp:nvSpPr>
        <dsp:cNvPr id="0" name=""/>
        <dsp:cNvSpPr/>
      </dsp:nvSpPr>
      <dsp:spPr>
        <a:xfrm>
          <a:off x="1688827" y="2296779"/>
          <a:ext cx="1265783" cy="803772"/>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tr-TR" sz="1200" b="1" kern="1200" dirty="0" smtClean="0"/>
        </a:p>
        <a:p>
          <a:pPr lvl="0" algn="ctr" defTabSz="533400">
            <a:lnSpc>
              <a:spcPct val="90000"/>
            </a:lnSpc>
            <a:spcBef>
              <a:spcPct val="0"/>
            </a:spcBef>
            <a:spcAft>
              <a:spcPct val="35000"/>
            </a:spcAft>
          </a:pPr>
          <a:r>
            <a:rPr lang="tr-TR" sz="1200" b="1" kern="1200" dirty="0" smtClean="0"/>
            <a:t>LOZAN BARIŞ ANTLAŞMASI</a:t>
          </a:r>
        </a:p>
        <a:p>
          <a:pPr lvl="0" algn="ctr" defTabSz="533400">
            <a:lnSpc>
              <a:spcPct val="90000"/>
            </a:lnSpc>
            <a:spcBef>
              <a:spcPct val="0"/>
            </a:spcBef>
            <a:spcAft>
              <a:spcPct val="35000"/>
            </a:spcAft>
          </a:pPr>
          <a:r>
            <a:rPr lang="tr-TR" sz="1200" b="1" kern="1200" dirty="0" smtClean="0"/>
            <a:t>24 Temmuz 1923</a:t>
          </a:r>
        </a:p>
        <a:p>
          <a:pPr lvl="0" algn="ctr" defTabSz="533400">
            <a:lnSpc>
              <a:spcPct val="90000"/>
            </a:lnSpc>
            <a:spcBef>
              <a:spcPct val="0"/>
            </a:spcBef>
            <a:spcAft>
              <a:spcPct val="35000"/>
            </a:spcAft>
          </a:pPr>
          <a:endParaRPr lang="tr-TR" sz="1200" b="1" kern="1200" dirty="0"/>
        </a:p>
      </dsp:txBody>
      <dsp:txXfrm>
        <a:off x="1712369" y="2320321"/>
        <a:ext cx="1218699" cy="756688"/>
      </dsp:txXfrm>
    </dsp:sp>
    <dsp:sp modelId="{674EAE00-103A-45BC-8813-6BBC9CBC3E2A}">
      <dsp:nvSpPr>
        <dsp:cNvPr id="0" name=""/>
        <dsp:cNvSpPr/>
      </dsp:nvSpPr>
      <dsp:spPr>
        <a:xfrm>
          <a:off x="3095252" y="2163169"/>
          <a:ext cx="1265783" cy="803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77133-4419-4F13-A665-9BD0D0997A11}">
      <dsp:nvSpPr>
        <dsp:cNvPr id="0" name=""/>
        <dsp:cNvSpPr/>
      </dsp:nvSpPr>
      <dsp:spPr>
        <a:xfrm>
          <a:off x="3235895" y="2296779"/>
          <a:ext cx="1265783" cy="803772"/>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Cumhuriyet’in İlanı</a:t>
          </a:r>
        </a:p>
        <a:p>
          <a:pPr lvl="0" algn="ctr" defTabSz="533400">
            <a:lnSpc>
              <a:spcPct val="90000"/>
            </a:lnSpc>
            <a:spcBef>
              <a:spcPct val="0"/>
            </a:spcBef>
            <a:spcAft>
              <a:spcPct val="35000"/>
            </a:spcAft>
          </a:pPr>
          <a:r>
            <a:rPr lang="tr-TR" sz="1200" b="1" kern="1200" dirty="0" smtClean="0"/>
            <a:t>29 Ekim 1923</a:t>
          </a:r>
          <a:endParaRPr lang="tr-TR" sz="1200" b="1" kern="1200" dirty="0"/>
        </a:p>
      </dsp:txBody>
      <dsp:txXfrm>
        <a:off x="3259437" y="2320321"/>
        <a:ext cx="1218699" cy="756688"/>
      </dsp:txXfrm>
    </dsp:sp>
    <dsp:sp modelId="{832DAFF1-A4DF-4E74-A7FC-F475372164B9}">
      <dsp:nvSpPr>
        <dsp:cNvPr id="0" name=""/>
        <dsp:cNvSpPr/>
      </dsp:nvSpPr>
      <dsp:spPr>
        <a:xfrm>
          <a:off x="4642321" y="2163169"/>
          <a:ext cx="1265783" cy="803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52F3A-FA7E-4118-847B-E7839CC5F81F}">
      <dsp:nvSpPr>
        <dsp:cNvPr id="0" name=""/>
        <dsp:cNvSpPr/>
      </dsp:nvSpPr>
      <dsp:spPr>
        <a:xfrm>
          <a:off x="4782963" y="2296779"/>
          <a:ext cx="1265783" cy="803772"/>
        </a:xfrm>
        <a:prstGeom prst="roundRect">
          <a:avLst>
            <a:gd name="adj" fmla="val 10000"/>
          </a:avLst>
        </a:prstGeom>
        <a:solidFill>
          <a:srgbClr val="FFCC9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HALİFELİĞİN</a:t>
          </a:r>
          <a:r>
            <a:rPr lang="tr-TR" sz="1400" b="1" kern="1200" dirty="0" smtClean="0"/>
            <a:t> KALDIRIL-MASI</a:t>
          </a:r>
        </a:p>
        <a:p>
          <a:pPr lvl="0" algn="ctr" defTabSz="533400">
            <a:lnSpc>
              <a:spcPct val="90000"/>
            </a:lnSpc>
            <a:spcBef>
              <a:spcPct val="0"/>
            </a:spcBef>
            <a:spcAft>
              <a:spcPct val="35000"/>
            </a:spcAft>
          </a:pPr>
          <a:r>
            <a:rPr lang="tr-TR" sz="1400" b="1" kern="1200" dirty="0" smtClean="0"/>
            <a:t>3 Mart 1924</a:t>
          </a:r>
          <a:endParaRPr lang="tr-TR" sz="1400" b="1" kern="1200" dirty="0"/>
        </a:p>
      </dsp:txBody>
      <dsp:txXfrm>
        <a:off x="4806505" y="2320321"/>
        <a:ext cx="1218699" cy="756688"/>
      </dsp:txXfrm>
    </dsp:sp>
    <dsp:sp modelId="{F24FF4ED-E74E-457A-850C-49CC24FFA378}">
      <dsp:nvSpPr>
        <dsp:cNvPr id="0" name=""/>
        <dsp:cNvSpPr/>
      </dsp:nvSpPr>
      <dsp:spPr>
        <a:xfrm>
          <a:off x="4642321" y="3335073"/>
          <a:ext cx="1265783" cy="27949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FC04C-A240-433E-A98C-FFC65F0A278D}">
      <dsp:nvSpPr>
        <dsp:cNvPr id="0" name=""/>
        <dsp:cNvSpPr/>
      </dsp:nvSpPr>
      <dsp:spPr>
        <a:xfrm>
          <a:off x="4782963" y="3468684"/>
          <a:ext cx="1265783" cy="2794941"/>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1-Tevhid-i Tedrisat Kanunu</a:t>
          </a:r>
        </a:p>
        <a:p>
          <a:pPr lvl="0" algn="ctr" defTabSz="711200">
            <a:lnSpc>
              <a:spcPct val="90000"/>
            </a:lnSpc>
            <a:spcBef>
              <a:spcPct val="0"/>
            </a:spcBef>
            <a:spcAft>
              <a:spcPct val="35000"/>
            </a:spcAft>
          </a:pPr>
          <a:r>
            <a:rPr lang="tr-TR" sz="1600" kern="1200" dirty="0" smtClean="0"/>
            <a:t>2-Şer’iye ve Evkaf Vekaletinin kaldırılması</a:t>
          </a:r>
        </a:p>
        <a:p>
          <a:pPr lvl="0" algn="ctr" defTabSz="711200">
            <a:lnSpc>
              <a:spcPct val="90000"/>
            </a:lnSpc>
            <a:spcBef>
              <a:spcPct val="0"/>
            </a:spcBef>
            <a:spcAft>
              <a:spcPct val="35000"/>
            </a:spcAft>
          </a:pPr>
          <a:r>
            <a:rPr lang="tr-TR" sz="1600" kern="1200" dirty="0" smtClean="0"/>
            <a:t>3-Erkan-ı Harbiye </a:t>
          </a:r>
          <a:r>
            <a:rPr lang="tr-TR" sz="1600" kern="1200" dirty="0" err="1" smtClean="0"/>
            <a:t>Vekaleti’nin</a:t>
          </a:r>
          <a:r>
            <a:rPr lang="tr-TR" sz="1600" kern="1200" dirty="0" smtClean="0"/>
            <a:t> kaldırılması</a:t>
          </a:r>
          <a:endParaRPr lang="tr-TR" sz="1600" kern="1200" dirty="0"/>
        </a:p>
      </dsp:txBody>
      <dsp:txXfrm>
        <a:off x="4820037" y="3505758"/>
        <a:ext cx="1191635" cy="2720793"/>
      </dsp:txXfrm>
    </dsp:sp>
    <dsp:sp modelId="{79D1FB52-9340-403A-BF1D-2B8878A1F049}">
      <dsp:nvSpPr>
        <dsp:cNvPr id="0" name=""/>
        <dsp:cNvSpPr/>
      </dsp:nvSpPr>
      <dsp:spPr>
        <a:xfrm>
          <a:off x="6189389" y="2163169"/>
          <a:ext cx="1265783" cy="803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DFD81-BFE2-4BD5-9AF8-EE998D0C4B32}">
      <dsp:nvSpPr>
        <dsp:cNvPr id="0" name=""/>
        <dsp:cNvSpPr/>
      </dsp:nvSpPr>
      <dsp:spPr>
        <a:xfrm>
          <a:off x="6330032" y="2296779"/>
          <a:ext cx="1265783" cy="803772"/>
        </a:xfrm>
        <a:prstGeom prst="roundRect">
          <a:avLst>
            <a:gd name="adj" fmla="val 10000"/>
          </a:avLst>
        </a:prstGeom>
        <a:solidFill>
          <a:srgbClr val="FF99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SİYASAL PARTİLER VE ÇOK PARTİLİ HAYATA GEÇİŞ</a:t>
          </a:r>
          <a:endParaRPr lang="tr-TR" sz="1200" b="1" kern="1200" dirty="0"/>
        </a:p>
      </dsp:txBody>
      <dsp:txXfrm>
        <a:off x="6353574" y="2320321"/>
        <a:ext cx="1218699" cy="756688"/>
      </dsp:txXfrm>
    </dsp:sp>
    <dsp:sp modelId="{E67FBB3A-B61D-42D9-88A6-A37AB526C920}">
      <dsp:nvSpPr>
        <dsp:cNvPr id="0" name=""/>
        <dsp:cNvSpPr/>
      </dsp:nvSpPr>
      <dsp:spPr>
        <a:xfrm>
          <a:off x="6189389" y="3335073"/>
          <a:ext cx="1265783" cy="27661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6EC22-DC36-43C5-BF47-E3B49C5562E9}">
      <dsp:nvSpPr>
        <dsp:cNvPr id="0" name=""/>
        <dsp:cNvSpPr/>
      </dsp:nvSpPr>
      <dsp:spPr>
        <a:xfrm>
          <a:off x="6330032" y="3468684"/>
          <a:ext cx="1265783" cy="2766134"/>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dirty="0" smtClean="0"/>
            <a:t>1-Halk Fırkası</a:t>
          </a:r>
        </a:p>
        <a:p>
          <a:pPr lvl="0" algn="ctr" defTabSz="488950">
            <a:lnSpc>
              <a:spcPct val="90000"/>
            </a:lnSpc>
            <a:spcBef>
              <a:spcPct val="0"/>
            </a:spcBef>
            <a:spcAft>
              <a:spcPct val="35000"/>
            </a:spcAft>
          </a:pPr>
          <a:r>
            <a:rPr lang="tr-TR" sz="1100" kern="1200" dirty="0" smtClean="0"/>
            <a:t>2-Terakkiperver Cumhuriyet Fırkası</a:t>
          </a:r>
        </a:p>
        <a:p>
          <a:pPr lvl="0" algn="ctr" defTabSz="488950">
            <a:lnSpc>
              <a:spcPct val="90000"/>
            </a:lnSpc>
            <a:spcBef>
              <a:spcPct val="0"/>
            </a:spcBef>
            <a:spcAft>
              <a:spcPct val="35000"/>
            </a:spcAft>
          </a:pPr>
          <a:r>
            <a:rPr lang="tr-TR" sz="1100" kern="1200" dirty="0" smtClean="0"/>
            <a:t>3- Serbest Cumhuriyet Fırkası</a:t>
          </a:r>
          <a:endParaRPr lang="tr-TR" sz="1100" kern="1200" dirty="0"/>
        </a:p>
      </dsp:txBody>
      <dsp:txXfrm>
        <a:off x="6367106" y="3505758"/>
        <a:ext cx="1191635" cy="2691986"/>
      </dsp:txXfrm>
    </dsp:sp>
    <dsp:sp modelId="{552268AC-62E4-49BD-A35D-EC4D3B4F92A4}">
      <dsp:nvSpPr>
        <dsp:cNvPr id="0" name=""/>
        <dsp:cNvSpPr/>
      </dsp:nvSpPr>
      <dsp:spPr>
        <a:xfrm>
          <a:off x="7737574" y="2143260"/>
          <a:ext cx="1265783" cy="8037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1126F0-87B2-4148-B5B2-4892C8784636}">
      <dsp:nvSpPr>
        <dsp:cNvPr id="0" name=""/>
        <dsp:cNvSpPr/>
      </dsp:nvSpPr>
      <dsp:spPr>
        <a:xfrm>
          <a:off x="7878216" y="2276870"/>
          <a:ext cx="1265783" cy="803772"/>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Türk Kadınına Siyasal Hakların Tanınması</a:t>
          </a:r>
          <a:endParaRPr lang="tr-TR" sz="1200" b="1" kern="1200" dirty="0"/>
        </a:p>
      </dsp:txBody>
      <dsp:txXfrm>
        <a:off x="7901758" y="2300412"/>
        <a:ext cx="1218699" cy="756688"/>
      </dsp:txXfrm>
    </dsp:sp>
    <dsp:sp modelId="{17180822-F4E9-4857-96A7-B6A4F4F7879F}">
      <dsp:nvSpPr>
        <dsp:cNvPr id="0" name=""/>
        <dsp:cNvSpPr/>
      </dsp:nvSpPr>
      <dsp:spPr>
        <a:xfrm>
          <a:off x="7736458" y="3335073"/>
          <a:ext cx="1265783" cy="2764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00B51-7317-42D5-A733-2A6EF02E4888}">
      <dsp:nvSpPr>
        <dsp:cNvPr id="0" name=""/>
        <dsp:cNvSpPr/>
      </dsp:nvSpPr>
      <dsp:spPr>
        <a:xfrm>
          <a:off x="7877100" y="3468684"/>
          <a:ext cx="1265783" cy="2764494"/>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dirty="0" smtClean="0">
              <a:cs typeface="Times New Roman" pitchFamily="18" charset="0"/>
            </a:rPr>
            <a:t>Türk kadınına ilk siyasal hak </a:t>
          </a:r>
          <a:r>
            <a:rPr lang="tr-TR" sz="1100" kern="1200" dirty="0" smtClean="0">
              <a:solidFill>
                <a:srgbClr val="FFFF00"/>
              </a:solidFill>
              <a:cs typeface="Times New Roman" pitchFamily="18" charset="0"/>
            </a:rPr>
            <a:t>1930</a:t>
          </a:r>
          <a:r>
            <a:rPr lang="tr-TR" sz="1100" kern="1200" dirty="0" smtClean="0">
              <a:cs typeface="Times New Roman" pitchFamily="18" charset="0"/>
            </a:rPr>
            <a:t> yılında verilmiştir. </a:t>
          </a:r>
          <a:r>
            <a:rPr lang="tr-TR" sz="1100" kern="1200" dirty="0" smtClean="0">
              <a:solidFill>
                <a:srgbClr val="FFFF00"/>
              </a:solidFill>
              <a:cs typeface="Times New Roman" pitchFamily="18" charset="0"/>
            </a:rPr>
            <a:t>3 Nisan 1930’da </a:t>
          </a:r>
          <a:r>
            <a:rPr lang="tr-TR" sz="1100" kern="1200" dirty="0" smtClean="0">
              <a:cs typeface="Times New Roman" pitchFamily="18" charset="0"/>
            </a:rPr>
            <a:t>kabul edilen Belediyeler Kanunu ile Türk kadını, belediye üyesi seçme ve seçilme hakkını elde etmiştir. </a:t>
          </a:r>
          <a:r>
            <a:rPr lang="tr-TR" sz="1100" kern="1200" dirty="0" smtClean="0">
              <a:solidFill>
                <a:srgbClr val="FFFF00"/>
              </a:solidFill>
              <a:cs typeface="Times New Roman" pitchFamily="18" charset="0"/>
            </a:rPr>
            <a:t>26 Ekim 1933’te </a:t>
          </a:r>
          <a:r>
            <a:rPr lang="tr-TR" sz="1100" kern="1200" dirty="0" smtClean="0">
              <a:cs typeface="Times New Roman" pitchFamily="18" charset="0"/>
            </a:rPr>
            <a:t>çıkan köy ka</a:t>
          </a:r>
          <a:r>
            <a:rPr lang="tr-TR" sz="1100" kern="1200" dirty="0" smtClean="0"/>
            <a:t>n</a:t>
          </a:r>
          <a:r>
            <a:rPr lang="tr-TR" sz="1100" kern="1200" dirty="0" smtClean="0">
              <a:cs typeface="Times New Roman" pitchFamily="18" charset="0"/>
            </a:rPr>
            <a:t>unu ile muhtar, </a:t>
          </a:r>
          <a:r>
            <a:rPr lang="tr-TR" sz="1100" kern="1200" dirty="0" smtClean="0">
              <a:solidFill>
                <a:srgbClr val="FFFF00"/>
              </a:solidFill>
              <a:cs typeface="Times New Roman" pitchFamily="18" charset="0"/>
            </a:rPr>
            <a:t>5 Aralık 1934’te </a:t>
          </a:r>
          <a:r>
            <a:rPr lang="tr-TR" sz="1100" kern="1200" dirty="0" smtClean="0">
              <a:cs typeface="Times New Roman" pitchFamily="18" charset="0"/>
            </a:rPr>
            <a:t>çıkan kanunla da milletvekili seçme ve seçilme hakkına sahip olmuştur.</a:t>
          </a:r>
        </a:p>
      </dsp:txBody>
      <dsp:txXfrm>
        <a:off x="7914174" y="3505758"/>
        <a:ext cx="1191635" cy="269034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45D2F-B192-42D4-9758-FC262413E477}">
      <dsp:nvSpPr>
        <dsp:cNvPr id="0" name=""/>
        <dsp:cNvSpPr/>
      </dsp:nvSpPr>
      <dsp:spPr>
        <a:xfrm>
          <a:off x="7489964" y="3118056"/>
          <a:ext cx="91440" cy="483246"/>
        </a:xfrm>
        <a:custGeom>
          <a:avLst/>
          <a:gdLst/>
          <a:ahLst/>
          <a:cxnLst/>
          <a:rect l="0" t="0" r="0" b="0"/>
          <a:pathLst>
            <a:path>
              <a:moveTo>
                <a:pt x="45720" y="0"/>
              </a:moveTo>
              <a:lnTo>
                <a:pt x="45720" y="483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87F210-DB5A-40C7-8B55-A07339D3A8A8}">
      <dsp:nvSpPr>
        <dsp:cNvPr id="0" name=""/>
        <dsp:cNvSpPr/>
      </dsp:nvSpPr>
      <dsp:spPr>
        <a:xfrm>
          <a:off x="4548595" y="1579699"/>
          <a:ext cx="2987088" cy="483246"/>
        </a:xfrm>
        <a:custGeom>
          <a:avLst/>
          <a:gdLst/>
          <a:ahLst/>
          <a:cxnLst/>
          <a:rect l="0" t="0" r="0" b="0"/>
          <a:pathLst>
            <a:path>
              <a:moveTo>
                <a:pt x="0" y="0"/>
              </a:moveTo>
              <a:lnTo>
                <a:pt x="0" y="329318"/>
              </a:lnTo>
              <a:lnTo>
                <a:pt x="2987088" y="329318"/>
              </a:lnTo>
              <a:lnTo>
                <a:pt x="2987088" y="483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A7955-063B-4BD6-841B-EF026198F585}">
      <dsp:nvSpPr>
        <dsp:cNvPr id="0" name=""/>
        <dsp:cNvSpPr/>
      </dsp:nvSpPr>
      <dsp:spPr>
        <a:xfrm>
          <a:off x="4606542" y="3118056"/>
          <a:ext cx="91440" cy="483246"/>
        </a:xfrm>
        <a:custGeom>
          <a:avLst/>
          <a:gdLst/>
          <a:ahLst/>
          <a:cxnLst/>
          <a:rect l="0" t="0" r="0" b="0"/>
          <a:pathLst>
            <a:path>
              <a:moveTo>
                <a:pt x="45720" y="0"/>
              </a:moveTo>
              <a:lnTo>
                <a:pt x="45720" y="483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8CDE2-E28D-4C8C-ACDC-08AB8BFCBFA4}">
      <dsp:nvSpPr>
        <dsp:cNvPr id="0" name=""/>
        <dsp:cNvSpPr/>
      </dsp:nvSpPr>
      <dsp:spPr>
        <a:xfrm>
          <a:off x="4548595" y="1579699"/>
          <a:ext cx="103666" cy="483246"/>
        </a:xfrm>
        <a:custGeom>
          <a:avLst/>
          <a:gdLst/>
          <a:ahLst/>
          <a:cxnLst/>
          <a:rect l="0" t="0" r="0" b="0"/>
          <a:pathLst>
            <a:path>
              <a:moveTo>
                <a:pt x="0" y="0"/>
              </a:moveTo>
              <a:lnTo>
                <a:pt x="0" y="329318"/>
              </a:lnTo>
              <a:lnTo>
                <a:pt x="103666" y="329318"/>
              </a:lnTo>
              <a:lnTo>
                <a:pt x="103666" y="483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02C5EF-8F03-4968-BF9C-772212C93171}">
      <dsp:nvSpPr>
        <dsp:cNvPr id="0" name=""/>
        <dsp:cNvSpPr/>
      </dsp:nvSpPr>
      <dsp:spPr>
        <a:xfrm>
          <a:off x="1550547" y="3118056"/>
          <a:ext cx="91440" cy="483246"/>
        </a:xfrm>
        <a:custGeom>
          <a:avLst/>
          <a:gdLst/>
          <a:ahLst/>
          <a:cxnLst/>
          <a:rect l="0" t="0" r="0" b="0"/>
          <a:pathLst>
            <a:path>
              <a:moveTo>
                <a:pt x="45720" y="0"/>
              </a:moveTo>
              <a:lnTo>
                <a:pt x="45720" y="483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50C17D-3399-46D2-99E8-7FFD2381F174}">
      <dsp:nvSpPr>
        <dsp:cNvPr id="0" name=""/>
        <dsp:cNvSpPr/>
      </dsp:nvSpPr>
      <dsp:spPr>
        <a:xfrm>
          <a:off x="1596267" y="1579699"/>
          <a:ext cx="2952327" cy="483246"/>
        </a:xfrm>
        <a:custGeom>
          <a:avLst/>
          <a:gdLst/>
          <a:ahLst/>
          <a:cxnLst/>
          <a:rect l="0" t="0" r="0" b="0"/>
          <a:pathLst>
            <a:path>
              <a:moveTo>
                <a:pt x="2952327" y="0"/>
              </a:moveTo>
              <a:lnTo>
                <a:pt x="2952327" y="329318"/>
              </a:lnTo>
              <a:lnTo>
                <a:pt x="0" y="329318"/>
              </a:lnTo>
              <a:lnTo>
                <a:pt x="0" y="4832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502875" y="615924"/>
          <a:ext cx="91440" cy="483246"/>
        </a:xfrm>
        <a:custGeom>
          <a:avLst/>
          <a:gdLst/>
          <a:ahLst/>
          <a:cxnLst/>
          <a:rect l="0" t="0" r="0" b="0"/>
          <a:pathLst>
            <a:path>
              <a:moveTo>
                <a:pt x="45720" y="0"/>
              </a:moveTo>
              <a:lnTo>
                <a:pt x="45720" y="483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2868942" y="3591"/>
          <a:ext cx="3359306" cy="6123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3053563" y="178981"/>
          <a:ext cx="3359306" cy="612333"/>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3071498" y="196916"/>
        <a:ext cx="3323436" cy="576463"/>
      </dsp:txXfrm>
    </dsp:sp>
    <dsp:sp modelId="{265188AF-F33E-41F3-A9F8-0C267D6A0212}">
      <dsp:nvSpPr>
        <dsp:cNvPr id="0" name=""/>
        <dsp:cNvSpPr/>
      </dsp:nvSpPr>
      <dsp:spPr>
        <a:xfrm>
          <a:off x="3122077" y="1099170"/>
          <a:ext cx="2853035" cy="4805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3306698" y="1274561"/>
          <a:ext cx="2853035" cy="480529"/>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SİYASAL ALANDA</a:t>
          </a:r>
          <a:endParaRPr lang="tr-TR" sz="1800" b="1" kern="1200" dirty="0"/>
        </a:p>
      </dsp:txBody>
      <dsp:txXfrm>
        <a:off x="3320772" y="1288635"/>
        <a:ext cx="2824887" cy="452381"/>
      </dsp:txXfrm>
    </dsp:sp>
    <dsp:sp modelId="{07C8B07A-7579-4EE2-94D6-2DE2A088863D}">
      <dsp:nvSpPr>
        <dsp:cNvPr id="0" name=""/>
        <dsp:cNvSpPr/>
      </dsp:nvSpPr>
      <dsp:spPr>
        <a:xfrm>
          <a:off x="461342" y="2062946"/>
          <a:ext cx="2269850" cy="1055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AB780-554F-4DB9-A7E4-A02CE8E3552F}">
      <dsp:nvSpPr>
        <dsp:cNvPr id="0" name=""/>
        <dsp:cNvSpPr/>
      </dsp:nvSpPr>
      <dsp:spPr>
        <a:xfrm>
          <a:off x="645963" y="2238336"/>
          <a:ext cx="2269850" cy="1055110"/>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SALTANATIN KALDIRILMASI</a:t>
          </a:r>
        </a:p>
        <a:p>
          <a:pPr lvl="0" algn="ctr" defTabSz="533400">
            <a:lnSpc>
              <a:spcPct val="90000"/>
            </a:lnSpc>
            <a:spcBef>
              <a:spcPct val="0"/>
            </a:spcBef>
            <a:spcAft>
              <a:spcPct val="35000"/>
            </a:spcAft>
          </a:pPr>
          <a:r>
            <a:rPr lang="tr-TR" sz="1200" b="1" kern="1200" dirty="0" smtClean="0"/>
            <a:t>1 Kasım 1922</a:t>
          </a:r>
          <a:endParaRPr lang="tr-TR" sz="1200" b="1" kern="1200" dirty="0"/>
        </a:p>
      </dsp:txBody>
      <dsp:txXfrm>
        <a:off x="676866" y="2269239"/>
        <a:ext cx="2208044" cy="993304"/>
      </dsp:txXfrm>
    </dsp:sp>
    <dsp:sp modelId="{A695B7DB-96BB-45FD-8A25-D1A527721BB5}">
      <dsp:nvSpPr>
        <dsp:cNvPr id="0" name=""/>
        <dsp:cNvSpPr/>
      </dsp:nvSpPr>
      <dsp:spPr>
        <a:xfrm>
          <a:off x="152577" y="3601303"/>
          <a:ext cx="2887380" cy="30724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6DD2C-6763-4A41-8226-507CE1007B08}">
      <dsp:nvSpPr>
        <dsp:cNvPr id="0" name=""/>
        <dsp:cNvSpPr/>
      </dsp:nvSpPr>
      <dsp:spPr>
        <a:xfrm>
          <a:off x="337198" y="3776693"/>
          <a:ext cx="2887380" cy="3072482"/>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1 Kasım 1922 tarihinde verilen kararla saltanat halifelikten ayrılarak kaldırıldı. İstanbul’un işgal tarihi olan 16 Mart 1920’den itibaren saltanatın kalkmış olduğu kabul edildi. 17 Kasım’da Padişah </a:t>
          </a:r>
          <a:r>
            <a:rPr lang="tr-TR" sz="1800" kern="1200" dirty="0" err="1" smtClean="0"/>
            <a:t>Vahidettin</a:t>
          </a:r>
          <a:r>
            <a:rPr lang="tr-TR" sz="1800" kern="1200" dirty="0" smtClean="0"/>
            <a:t> (</a:t>
          </a:r>
          <a:r>
            <a:rPr lang="tr-TR" sz="1800" kern="1200" dirty="0" err="1" smtClean="0"/>
            <a:t>VI.Mehmet</a:t>
          </a:r>
          <a:r>
            <a:rPr lang="tr-TR" sz="1800" kern="1200" dirty="0" smtClean="0"/>
            <a:t> ) ülkeyi </a:t>
          </a:r>
          <a:r>
            <a:rPr lang="tr-TR" sz="1800" kern="1200" dirty="0" err="1" smtClean="0"/>
            <a:t>terketti</a:t>
          </a:r>
          <a:r>
            <a:rPr lang="tr-TR" sz="1800" kern="1200" dirty="0" smtClean="0"/>
            <a:t>.</a:t>
          </a:r>
        </a:p>
        <a:p>
          <a:pPr lvl="0" algn="ctr" defTabSz="800100">
            <a:lnSpc>
              <a:spcPct val="90000"/>
            </a:lnSpc>
            <a:spcBef>
              <a:spcPct val="0"/>
            </a:spcBef>
            <a:spcAft>
              <a:spcPct val="35000"/>
            </a:spcAft>
          </a:pPr>
          <a:endParaRPr lang="tr-TR" sz="1800" kern="1200" dirty="0"/>
        </a:p>
      </dsp:txBody>
      <dsp:txXfrm>
        <a:off x="421766" y="3861261"/>
        <a:ext cx="2718244" cy="2903346"/>
      </dsp:txXfrm>
    </dsp:sp>
    <dsp:sp modelId="{1273ECEB-EB6A-42A1-8026-4926F2383F73}">
      <dsp:nvSpPr>
        <dsp:cNvPr id="0" name=""/>
        <dsp:cNvSpPr/>
      </dsp:nvSpPr>
      <dsp:spPr>
        <a:xfrm>
          <a:off x="3621003" y="2062946"/>
          <a:ext cx="2062517" cy="1055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C4EDF9-AC54-432A-9CB2-9F63495FC634}">
      <dsp:nvSpPr>
        <dsp:cNvPr id="0" name=""/>
        <dsp:cNvSpPr/>
      </dsp:nvSpPr>
      <dsp:spPr>
        <a:xfrm>
          <a:off x="3805625" y="2238336"/>
          <a:ext cx="2062517" cy="1055110"/>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tr-TR" sz="1200" b="1" kern="1200" dirty="0" smtClean="0"/>
        </a:p>
        <a:p>
          <a:pPr lvl="0" algn="ctr" defTabSz="533400">
            <a:lnSpc>
              <a:spcPct val="90000"/>
            </a:lnSpc>
            <a:spcBef>
              <a:spcPct val="0"/>
            </a:spcBef>
            <a:spcAft>
              <a:spcPct val="35000"/>
            </a:spcAft>
          </a:pPr>
          <a:r>
            <a:rPr lang="tr-TR" sz="1200" b="1" kern="1200" dirty="0" smtClean="0"/>
            <a:t>LOZAN BARIŞ ANTLAŞMASI</a:t>
          </a:r>
        </a:p>
        <a:p>
          <a:pPr lvl="0" algn="ctr" defTabSz="533400">
            <a:lnSpc>
              <a:spcPct val="90000"/>
            </a:lnSpc>
            <a:spcBef>
              <a:spcPct val="0"/>
            </a:spcBef>
            <a:spcAft>
              <a:spcPct val="35000"/>
            </a:spcAft>
          </a:pPr>
          <a:r>
            <a:rPr lang="tr-TR" sz="1200" b="1" kern="1200" dirty="0" smtClean="0"/>
            <a:t>24 Temmuz 1923</a:t>
          </a:r>
        </a:p>
        <a:p>
          <a:pPr lvl="0" algn="ctr" defTabSz="533400">
            <a:lnSpc>
              <a:spcPct val="90000"/>
            </a:lnSpc>
            <a:spcBef>
              <a:spcPct val="0"/>
            </a:spcBef>
            <a:spcAft>
              <a:spcPct val="35000"/>
            </a:spcAft>
          </a:pPr>
          <a:endParaRPr lang="tr-TR" sz="1200" b="1" kern="1200" dirty="0"/>
        </a:p>
      </dsp:txBody>
      <dsp:txXfrm>
        <a:off x="3836528" y="2269239"/>
        <a:ext cx="2000711" cy="993304"/>
      </dsp:txXfrm>
    </dsp:sp>
    <dsp:sp modelId="{934C84A0-0058-40EA-9DAE-CB6F12852E53}">
      <dsp:nvSpPr>
        <dsp:cNvPr id="0" name=""/>
        <dsp:cNvSpPr/>
      </dsp:nvSpPr>
      <dsp:spPr>
        <a:xfrm>
          <a:off x="3409200" y="3601303"/>
          <a:ext cx="2486123" cy="30180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28507-DF2E-4F8C-98D4-28D16CADC5EB}">
      <dsp:nvSpPr>
        <dsp:cNvPr id="0" name=""/>
        <dsp:cNvSpPr/>
      </dsp:nvSpPr>
      <dsp:spPr>
        <a:xfrm>
          <a:off x="3593821" y="3776693"/>
          <a:ext cx="2486123" cy="3018028"/>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Lozan Antlaşması, Türk Devleti için büyük bir başarıdır. Bu barışla, genç Türk Devleti uluslar arası düzende eşit haklara sahip, tam bağımsız ve özgür olma niteliğini kazanmıştı. Misak-ı Milli büyük oranda gerçekleştirilmiştir.</a:t>
          </a:r>
        </a:p>
        <a:p>
          <a:pPr lvl="0" algn="ctr" defTabSz="800100">
            <a:lnSpc>
              <a:spcPct val="90000"/>
            </a:lnSpc>
            <a:spcBef>
              <a:spcPct val="0"/>
            </a:spcBef>
            <a:spcAft>
              <a:spcPct val="35000"/>
            </a:spcAft>
          </a:pPr>
          <a:endParaRPr lang="tr-TR" sz="1800" kern="1200" dirty="0"/>
        </a:p>
      </dsp:txBody>
      <dsp:txXfrm>
        <a:off x="3666637" y="3849509"/>
        <a:ext cx="2340491" cy="2872396"/>
      </dsp:txXfrm>
    </dsp:sp>
    <dsp:sp modelId="{674EAE00-103A-45BC-8813-6BBC9CBC3E2A}">
      <dsp:nvSpPr>
        <dsp:cNvPr id="0" name=""/>
        <dsp:cNvSpPr/>
      </dsp:nvSpPr>
      <dsp:spPr>
        <a:xfrm>
          <a:off x="6435519" y="2062946"/>
          <a:ext cx="2200329" cy="1055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577133-4419-4F13-A665-9BD0D0997A11}">
      <dsp:nvSpPr>
        <dsp:cNvPr id="0" name=""/>
        <dsp:cNvSpPr/>
      </dsp:nvSpPr>
      <dsp:spPr>
        <a:xfrm>
          <a:off x="6620140" y="2238336"/>
          <a:ext cx="2200329" cy="1055110"/>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CUMHURİYETİN İLANI</a:t>
          </a:r>
        </a:p>
        <a:p>
          <a:pPr lvl="0" algn="ctr" defTabSz="622300">
            <a:lnSpc>
              <a:spcPct val="90000"/>
            </a:lnSpc>
            <a:spcBef>
              <a:spcPct val="0"/>
            </a:spcBef>
            <a:spcAft>
              <a:spcPct val="35000"/>
            </a:spcAft>
          </a:pPr>
          <a:r>
            <a:rPr lang="tr-TR" sz="1400" b="1" kern="1200" dirty="0" smtClean="0"/>
            <a:t>29 Ekim 1923</a:t>
          </a:r>
          <a:endParaRPr lang="tr-TR" sz="1400" b="1" kern="1200" dirty="0"/>
        </a:p>
      </dsp:txBody>
      <dsp:txXfrm>
        <a:off x="6651043" y="2269239"/>
        <a:ext cx="2138523" cy="993304"/>
      </dsp:txXfrm>
    </dsp:sp>
    <dsp:sp modelId="{C94D67A1-9AB4-4A14-B601-49C6A561A1DF}">
      <dsp:nvSpPr>
        <dsp:cNvPr id="0" name=""/>
        <dsp:cNvSpPr/>
      </dsp:nvSpPr>
      <dsp:spPr>
        <a:xfrm>
          <a:off x="6264566" y="3601303"/>
          <a:ext cx="2542235" cy="30777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01124-7ECD-4E24-B696-061980748713}">
      <dsp:nvSpPr>
        <dsp:cNvPr id="0" name=""/>
        <dsp:cNvSpPr/>
      </dsp:nvSpPr>
      <dsp:spPr>
        <a:xfrm>
          <a:off x="6449187" y="3776693"/>
          <a:ext cx="2542235" cy="3077715"/>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Cumhuriyetin ilanı ile rejim, devlet başkanlığı ve hükümet meselesi çözümlenmiş oldu. </a:t>
          </a:r>
          <a:r>
            <a:rPr lang="tr-TR" sz="1800" kern="1200" dirty="0" err="1" smtClean="0"/>
            <a:t>Cumhurbaşkanlığa</a:t>
          </a:r>
          <a:r>
            <a:rPr lang="tr-TR" sz="1800" kern="1200" dirty="0" smtClean="0"/>
            <a:t> Mustafa Kemal seçilmiş, Meclis hükümeti sisteminden Kabine sistemine geçilmiştir.</a:t>
          </a:r>
        </a:p>
        <a:p>
          <a:pPr lvl="0" algn="ctr" defTabSz="800100">
            <a:lnSpc>
              <a:spcPct val="90000"/>
            </a:lnSpc>
            <a:spcBef>
              <a:spcPct val="0"/>
            </a:spcBef>
            <a:spcAft>
              <a:spcPct val="35000"/>
            </a:spcAft>
          </a:pPr>
          <a:endParaRPr lang="tr-TR" sz="1800" kern="1200" dirty="0"/>
        </a:p>
      </dsp:txBody>
      <dsp:txXfrm>
        <a:off x="6523647" y="3851153"/>
        <a:ext cx="2393315" cy="292879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0CCED-13A3-4AC0-9791-C89948D5F3BB}">
      <dsp:nvSpPr>
        <dsp:cNvPr id="0" name=""/>
        <dsp:cNvSpPr/>
      </dsp:nvSpPr>
      <dsp:spPr>
        <a:xfrm>
          <a:off x="4430910" y="4188553"/>
          <a:ext cx="3103959" cy="738601"/>
        </a:xfrm>
        <a:custGeom>
          <a:avLst/>
          <a:gdLst/>
          <a:ahLst/>
          <a:cxnLst/>
          <a:rect l="0" t="0" r="0" b="0"/>
          <a:pathLst>
            <a:path>
              <a:moveTo>
                <a:pt x="0" y="0"/>
              </a:moveTo>
              <a:lnTo>
                <a:pt x="0" y="503335"/>
              </a:lnTo>
              <a:lnTo>
                <a:pt x="3103959" y="503335"/>
              </a:lnTo>
              <a:lnTo>
                <a:pt x="3103959" y="738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6820B0-5ACC-4170-B743-4A2AB0CC5F58}">
      <dsp:nvSpPr>
        <dsp:cNvPr id="0" name=""/>
        <dsp:cNvSpPr/>
      </dsp:nvSpPr>
      <dsp:spPr>
        <a:xfrm>
          <a:off x="4385190" y="4188553"/>
          <a:ext cx="91440" cy="738601"/>
        </a:xfrm>
        <a:custGeom>
          <a:avLst/>
          <a:gdLst/>
          <a:ahLst/>
          <a:cxnLst/>
          <a:rect l="0" t="0" r="0" b="0"/>
          <a:pathLst>
            <a:path>
              <a:moveTo>
                <a:pt x="45720" y="0"/>
              </a:moveTo>
              <a:lnTo>
                <a:pt x="45720" y="738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61A4A2-460B-494D-A643-7EBF3F390015}">
      <dsp:nvSpPr>
        <dsp:cNvPr id="0" name=""/>
        <dsp:cNvSpPr/>
      </dsp:nvSpPr>
      <dsp:spPr>
        <a:xfrm>
          <a:off x="1326951" y="4188553"/>
          <a:ext cx="3103959" cy="738601"/>
        </a:xfrm>
        <a:custGeom>
          <a:avLst/>
          <a:gdLst/>
          <a:ahLst/>
          <a:cxnLst/>
          <a:rect l="0" t="0" r="0" b="0"/>
          <a:pathLst>
            <a:path>
              <a:moveTo>
                <a:pt x="3103959" y="0"/>
              </a:moveTo>
              <a:lnTo>
                <a:pt x="3103959" y="503335"/>
              </a:lnTo>
              <a:lnTo>
                <a:pt x="0" y="503335"/>
              </a:lnTo>
              <a:lnTo>
                <a:pt x="0" y="738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FF25E2-BB06-4E32-93EC-4A953C855FC6}">
      <dsp:nvSpPr>
        <dsp:cNvPr id="0" name=""/>
        <dsp:cNvSpPr/>
      </dsp:nvSpPr>
      <dsp:spPr>
        <a:xfrm>
          <a:off x="4385190" y="2412068"/>
          <a:ext cx="91440" cy="738601"/>
        </a:xfrm>
        <a:custGeom>
          <a:avLst/>
          <a:gdLst/>
          <a:ahLst/>
          <a:cxnLst/>
          <a:rect l="0" t="0" r="0" b="0"/>
          <a:pathLst>
            <a:path>
              <a:moveTo>
                <a:pt x="45720" y="0"/>
              </a:moveTo>
              <a:lnTo>
                <a:pt x="45720" y="7386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385190" y="939019"/>
          <a:ext cx="91440" cy="738601"/>
        </a:xfrm>
        <a:custGeom>
          <a:avLst/>
          <a:gdLst/>
          <a:ahLst/>
          <a:cxnLst/>
          <a:rect l="0" t="0" r="0" b="0"/>
          <a:pathLst>
            <a:path>
              <a:moveTo>
                <a:pt x="45720" y="0"/>
              </a:moveTo>
              <a:lnTo>
                <a:pt x="45720" y="7386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1863702" y="3118"/>
          <a:ext cx="5134417" cy="9359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2145880" y="271188"/>
          <a:ext cx="5134417" cy="935900"/>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2173292" y="298600"/>
        <a:ext cx="5079593" cy="881076"/>
      </dsp:txXfrm>
    </dsp:sp>
    <dsp:sp modelId="{265188AF-F33E-41F3-A9F8-0C267D6A0212}">
      <dsp:nvSpPr>
        <dsp:cNvPr id="0" name=""/>
        <dsp:cNvSpPr/>
      </dsp:nvSpPr>
      <dsp:spPr>
        <a:xfrm>
          <a:off x="2250598" y="1677620"/>
          <a:ext cx="4360625" cy="734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2532776" y="1945689"/>
          <a:ext cx="4360625" cy="734448"/>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SİYASAL ALANDA</a:t>
          </a:r>
          <a:endParaRPr lang="tr-TR" sz="1800" b="1" kern="1200" dirty="0"/>
        </a:p>
      </dsp:txBody>
      <dsp:txXfrm>
        <a:off x="2554287" y="1967200"/>
        <a:ext cx="4317603" cy="691426"/>
      </dsp:txXfrm>
    </dsp:sp>
    <dsp:sp modelId="{832DAFF1-A4DF-4E74-A7FC-F475372164B9}">
      <dsp:nvSpPr>
        <dsp:cNvPr id="0" name=""/>
        <dsp:cNvSpPr/>
      </dsp:nvSpPr>
      <dsp:spPr>
        <a:xfrm>
          <a:off x="2776613" y="3150669"/>
          <a:ext cx="3308594" cy="10378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52F3A-FA7E-4118-847B-E7839CC5F81F}">
      <dsp:nvSpPr>
        <dsp:cNvPr id="0" name=""/>
        <dsp:cNvSpPr/>
      </dsp:nvSpPr>
      <dsp:spPr>
        <a:xfrm>
          <a:off x="3058791" y="3418739"/>
          <a:ext cx="3308594" cy="1037884"/>
        </a:xfrm>
        <a:prstGeom prst="roundRect">
          <a:avLst>
            <a:gd name="adj" fmla="val 10000"/>
          </a:avLst>
        </a:prstGeom>
        <a:solidFill>
          <a:srgbClr val="FFCC9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HALİFELİĞİN KALDIRILMASI</a:t>
          </a:r>
        </a:p>
        <a:p>
          <a:pPr lvl="0" algn="ctr" defTabSz="622300">
            <a:lnSpc>
              <a:spcPct val="90000"/>
            </a:lnSpc>
            <a:spcBef>
              <a:spcPct val="0"/>
            </a:spcBef>
            <a:spcAft>
              <a:spcPct val="35000"/>
            </a:spcAft>
          </a:pPr>
          <a:r>
            <a:rPr lang="tr-TR" sz="1400" b="1" kern="1200" dirty="0" smtClean="0"/>
            <a:t>3 Mart 1924</a:t>
          </a:r>
          <a:endParaRPr lang="tr-TR" sz="1400" b="1" kern="1200" dirty="0"/>
        </a:p>
      </dsp:txBody>
      <dsp:txXfrm>
        <a:off x="3089190" y="3449138"/>
        <a:ext cx="3247796" cy="977086"/>
      </dsp:txXfrm>
    </dsp:sp>
    <dsp:sp modelId="{F24FF4ED-E74E-457A-850C-49CC24FFA378}">
      <dsp:nvSpPr>
        <dsp:cNvPr id="0" name=""/>
        <dsp:cNvSpPr/>
      </dsp:nvSpPr>
      <dsp:spPr>
        <a:xfrm>
          <a:off x="57150" y="4927155"/>
          <a:ext cx="2539603" cy="16596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2FC04C-A240-433E-A98C-FFC65F0A278D}">
      <dsp:nvSpPr>
        <dsp:cNvPr id="0" name=""/>
        <dsp:cNvSpPr/>
      </dsp:nvSpPr>
      <dsp:spPr>
        <a:xfrm>
          <a:off x="339328" y="5195224"/>
          <a:ext cx="2539603" cy="1659656"/>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1-Tevhid-i Tedrisat (Eğitim-Öğretimin Birleştirilmesi) Kanunu</a:t>
          </a:r>
        </a:p>
      </dsp:txBody>
      <dsp:txXfrm>
        <a:off x="387938" y="5243834"/>
        <a:ext cx="2442383" cy="1562436"/>
      </dsp:txXfrm>
    </dsp:sp>
    <dsp:sp modelId="{E310F0BD-72CD-4D98-95E8-65C97E6F0DC3}">
      <dsp:nvSpPr>
        <dsp:cNvPr id="0" name=""/>
        <dsp:cNvSpPr/>
      </dsp:nvSpPr>
      <dsp:spPr>
        <a:xfrm>
          <a:off x="3161109" y="4927155"/>
          <a:ext cx="2539603" cy="16126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679154-FD08-4BD0-92DA-33C3597C44DF}">
      <dsp:nvSpPr>
        <dsp:cNvPr id="0" name=""/>
        <dsp:cNvSpPr/>
      </dsp:nvSpPr>
      <dsp:spPr>
        <a:xfrm>
          <a:off x="3443287" y="5195224"/>
          <a:ext cx="2539603" cy="1612647"/>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2-Şer’iye ve Evkaf Vekaletinin kaldırılması</a:t>
          </a:r>
        </a:p>
        <a:p>
          <a:pPr lvl="0" algn="ctr" defTabSz="800100">
            <a:lnSpc>
              <a:spcPct val="90000"/>
            </a:lnSpc>
            <a:spcBef>
              <a:spcPct val="0"/>
            </a:spcBef>
            <a:spcAft>
              <a:spcPct val="35000"/>
            </a:spcAft>
          </a:pPr>
          <a:endParaRPr lang="tr-TR" sz="1800" b="1" kern="1200" dirty="0"/>
        </a:p>
      </dsp:txBody>
      <dsp:txXfrm>
        <a:off x="3490520" y="5242457"/>
        <a:ext cx="2445137" cy="1518181"/>
      </dsp:txXfrm>
    </dsp:sp>
    <dsp:sp modelId="{07CB0E30-0E4A-4E63-A742-713C08F0DAD9}">
      <dsp:nvSpPr>
        <dsp:cNvPr id="0" name=""/>
        <dsp:cNvSpPr/>
      </dsp:nvSpPr>
      <dsp:spPr>
        <a:xfrm>
          <a:off x="6265068" y="4927155"/>
          <a:ext cx="2539603" cy="16126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9AACF-6E52-4B38-810F-ABB94AFB0F03}">
      <dsp:nvSpPr>
        <dsp:cNvPr id="0" name=""/>
        <dsp:cNvSpPr/>
      </dsp:nvSpPr>
      <dsp:spPr>
        <a:xfrm>
          <a:off x="6547246" y="5195224"/>
          <a:ext cx="2539603" cy="1612647"/>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3-Erkan-ı Harbiye </a:t>
          </a:r>
          <a:r>
            <a:rPr lang="tr-TR" sz="2000" b="1" kern="1200" dirty="0" err="1" smtClean="0"/>
            <a:t>Vekaleti’nin</a:t>
          </a:r>
          <a:r>
            <a:rPr lang="tr-TR" sz="2000" b="1" kern="1200" dirty="0" smtClean="0"/>
            <a:t> kaldırılması</a:t>
          </a:r>
          <a:endParaRPr lang="tr-TR" sz="2000" b="1" kern="1200" dirty="0"/>
        </a:p>
      </dsp:txBody>
      <dsp:txXfrm>
        <a:off x="6594479" y="5242457"/>
        <a:ext cx="2445137" cy="15181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65299-2947-488E-9A75-46D17A5BAB07}">
      <dsp:nvSpPr>
        <dsp:cNvPr id="0" name=""/>
        <dsp:cNvSpPr/>
      </dsp:nvSpPr>
      <dsp:spPr>
        <a:xfrm>
          <a:off x="4465736" y="3845862"/>
          <a:ext cx="3506688" cy="556288"/>
        </a:xfrm>
        <a:custGeom>
          <a:avLst/>
          <a:gdLst/>
          <a:ahLst/>
          <a:cxnLst/>
          <a:rect l="0" t="0" r="0" b="0"/>
          <a:pathLst>
            <a:path>
              <a:moveTo>
                <a:pt x="0" y="0"/>
              </a:moveTo>
              <a:lnTo>
                <a:pt x="0" y="379094"/>
              </a:lnTo>
              <a:lnTo>
                <a:pt x="3506688" y="379094"/>
              </a:lnTo>
              <a:lnTo>
                <a:pt x="3506688"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3AD73-1B96-4065-B0EC-BB0AC6088C53}">
      <dsp:nvSpPr>
        <dsp:cNvPr id="0" name=""/>
        <dsp:cNvSpPr/>
      </dsp:nvSpPr>
      <dsp:spPr>
        <a:xfrm>
          <a:off x="4465736" y="3845862"/>
          <a:ext cx="1168896" cy="556288"/>
        </a:xfrm>
        <a:custGeom>
          <a:avLst/>
          <a:gdLst/>
          <a:ahLst/>
          <a:cxnLst/>
          <a:rect l="0" t="0" r="0" b="0"/>
          <a:pathLst>
            <a:path>
              <a:moveTo>
                <a:pt x="0" y="0"/>
              </a:moveTo>
              <a:lnTo>
                <a:pt x="0" y="379094"/>
              </a:lnTo>
              <a:lnTo>
                <a:pt x="1168896" y="379094"/>
              </a:lnTo>
              <a:lnTo>
                <a:pt x="1168896"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E976EA-2631-467B-B6CB-33A3C976C382}">
      <dsp:nvSpPr>
        <dsp:cNvPr id="0" name=""/>
        <dsp:cNvSpPr/>
      </dsp:nvSpPr>
      <dsp:spPr>
        <a:xfrm>
          <a:off x="3296840" y="3845862"/>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783B13-DB62-4182-A036-90A466DE0530}">
      <dsp:nvSpPr>
        <dsp:cNvPr id="0" name=""/>
        <dsp:cNvSpPr/>
      </dsp:nvSpPr>
      <dsp:spPr>
        <a:xfrm>
          <a:off x="959048" y="3845862"/>
          <a:ext cx="3506688" cy="556288"/>
        </a:xfrm>
        <a:custGeom>
          <a:avLst/>
          <a:gdLst/>
          <a:ahLst/>
          <a:cxnLst/>
          <a:rect l="0" t="0" r="0" b="0"/>
          <a:pathLst>
            <a:path>
              <a:moveTo>
                <a:pt x="3506688" y="0"/>
              </a:moveTo>
              <a:lnTo>
                <a:pt x="3506688" y="379094"/>
              </a:lnTo>
              <a:lnTo>
                <a:pt x="0" y="379094"/>
              </a:lnTo>
              <a:lnTo>
                <a:pt x="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73D40-DAC3-4F61-9C86-7C9D71113989}">
      <dsp:nvSpPr>
        <dsp:cNvPr id="0" name=""/>
        <dsp:cNvSpPr/>
      </dsp:nvSpPr>
      <dsp:spPr>
        <a:xfrm>
          <a:off x="4420016" y="2074985"/>
          <a:ext cx="91440" cy="556288"/>
        </a:xfrm>
        <a:custGeom>
          <a:avLst/>
          <a:gdLst/>
          <a:ahLst/>
          <a:cxnLst/>
          <a:rect l="0" t="0" r="0" b="0"/>
          <a:pathLst>
            <a:path>
              <a:moveTo>
                <a:pt x="45720" y="0"/>
              </a:moveTo>
              <a:lnTo>
                <a:pt x="4572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1467-FC35-4F24-A487-4443D6999065}">
      <dsp:nvSpPr>
        <dsp:cNvPr id="0" name=""/>
        <dsp:cNvSpPr/>
      </dsp:nvSpPr>
      <dsp:spPr>
        <a:xfrm>
          <a:off x="4420016" y="965536"/>
          <a:ext cx="91440" cy="556288"/>
        </a:xfrm>
        <a:custGeom>
          <a:avLst/>
          <a:gdLst/>
          <a:ahLst/>
          <a:cxnLst/>
          <a:rect l="0" t="0" r="0" b="0"/>
          <a:pathLst>
            <a:path>
              <a:moveTo>
                <a:pt x="45720" y="0"/>
              </a:moveTo>
              <a:lnTo>
                <a:pt x="45720"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60C8E8-A87C-4C93-B02F-73345A538D8C}">
      <dsp:nvSpPr>
        <dsp:cNvPr id="0" name=""/>
        <dsp:cNvSpPr/>
      </dsp:nvSpPr>
      <dsp:spPr>
        <a:xfrm>
          <a:off x="2532206" y="260649"/>
          <a:ext cx="3867061" cy="7048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F1C40-F0F6-4AB4-AC39-6C4AD5F7BF08}">
      <dsp:nvSpPr>
        <dsp:cNvPr id="0" name=""/>
        <dsp:cNvSpPr/>
      </dsp:nvSpPr>
      <dsp:spPr>
        <a:xfrm>
          <a:off x="2744732" y="462549"/>
          <a:ext cx="3867061" cy="70488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2765377" y="483194"/>
        <a:ext cx="3825771" cy="663596"/>
      </dsp:txXfrm>
    </dsp:sp>
    <dsp:sp modelId="{265188AF-F33E-41F3-A9F8-0C267D6A0212}">
      <dsp:nvSpPr>
        <dsp:cNvPr id="0" name=""/>
        <dsp:cNvSpPr/>
      </dsp:nvSpPr>
      <dsp:spPr>
        <a:xfrm>
          <a:off x="2823602" y="1521824"/>
          <a:ext cx="3284268" cy="553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D4AD99-C51F-4DE5-8B29-B99D865EAB9A}">
      <dsp:nvSpPr>
        <dsp:cNvPr id="0" name=""/>
        <dsp:cNvSpPr/>
      </dsp:nvSpPr>
      <dsp:spPr>
        <a:xfrm>
          <a:off x="3036128" y="1723725"/>
          <a:ext cx="3284268" cy="553160"/>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SİYASAL ALANDA</a:t>
          </a:r>
          <a:endParaRPr lang="tr-TR" sz="1800" b="1" kern="1200" dirty="0"/>
        </a:p>
      </dsp:txBody>
      <dsp:txXfrm>
        <a:off x="3052330" y="1739927"/>
        <a:ext cx="3251864" cy="520756"/>
      </dsp:txXfrm>
    </dsp:sp>
    <dsp:sp modelId="{79D1FB52-9340-403A-BF1D-2B8878A1F049}">
      <dsp:nvSpPr>
        <dsp:cNvPr id="0" name=""/>
        <dsp:cNvSpPr/>
      </dsp:nvSpPr>
      <dsp:spPr>
        <a:xfrm>
          <a:off x="3090152" y="2631273"/>
          <a:ext cx="2751169" cy="1214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DFD81-BFE2-4BD5-9AF8-EE998D0C4B32}">
      <dsp:nvSpPr>
        <dsp:cNvPr id="0" name=""/>
        <dsp:cNvSpPr/>
      </dsp:nvSpPr>
      <dsp:spPr>
        <a:xfrm>
          <a:off x="3302678" y="2833173"/>
          <a:ext cx="2751169" cy="1214589"/>
        </a:xfrm>
        <a:prstGeom prst="roundRect">
          <a:avLst>
            <a:gd name="adj" fmla="val 10000"/>
          </a:avLst>
        </a:prstGeom>
        <a:solidFill>
          <a:schemeClr val="accent4">
            <a:lumMod val="75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SİYASAL PARTİLER VE ÇOK PARTİLİ HAYATA GEÇİŞ</a:t>
          </a:r>
          <a:endParaRPr lang="tr-TR" sz="1400" b="1" kern="1200" dirty="0"/>
        </a:p>
      </dsp:txBody>
      <dsp:txXfrm>
        <a:off x="3338252" y="2868747"/>
        <a:ext cx="2680021" cy="1143441"/>
      </dsp:txXfrm>
    </dsp:sp>
    <dsp:sp modelId="{E67FBB3A-B61D-42D9-88A6-A37AB526C920}">
      <dsp:nvSpPr>
        <dsp:cNvPr id="0" name=""/>
        <dsp:cNvSpPr/>
      </dsp:nvSpPr>
      <dsp:spPr>
        <a:xfrm>
          <a:off x="2678" y="4402151"/>
          <a:ext cx="1912739" cy="15032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A6EC22-DC36-43C5-BF47-E3B49C5562E9}">
      <dsp:nvSpPr>
        <dsp:cNvPr id="0" name=""/>
        <dsp:cNvSpPr/>
      </dsp:nvSpPr>
      <dsp:spPr>
        <a:xfrm>
          <a:off x="215205" y="4604051"/>
          <a:ext cx="1912739" cy="1503248"/>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1-Halk Fırkası</a:t>
          </a:r>
        </a:p>
        <a:p>
          <a:pPr lvl="0" algn="ctr" defTabSz="800100">
            <a:lnSpc>
              <a:spcPct val="90000"/>
            </a:lnSpc>
            <a:spcBef>
              <a:spcPct val="0"/>
            </a:spcBef>
            <a:spcAft>
              <a:spcPct val="35000"/>
            </a:spcAft>
          </a:pPr>
          <a:r>
            <a:rPr lang="tr-TR" sz="1800" b="1" kern="1200" dirty="0" smtClean="0"/>
            <a:t>9 Eylül 1923</a:t>
          </a:r>
        </a:p>
      </dsp:txBody>
      <dsp:txXfrm>
        <a:off x="259234" y="4648080"/>
        <a:ext cx="1824681" cy="1415190"/>
      </dsp:txXfrm>
    </dsp:sp>
    <dsp:sp modelId="{20AD0ED5-EA32-4CE3-ACF2-3245AC0C503F}">
      <dsp:nvSpPr>
        <dsp:cNvPr id="0" name=""/>
        <dsp:cNvSpPr/>
      </dsp:nvSpPr>
      <dsp:spPr>
        <a:xfrm>
          <a:off x="2340471" y="4402151"/>
          <a:ext cx="1912739" cy="19932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8062C-D7E8-4CFA-B435-B0EB099B16F5}">
      <dsp:nvSpPr>
        <dsp:cNvPr id="0" name=""/>
        <dsp:cNvSpPr/>
      </dsp:nvSpPr>
      <dsp:spPr>
        <a:xfrm>
          <a:off x="2552997" y="4604051"/>
          <a:ext cx="1912739" cy="1993298"/>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b="1" kern="1200" dirty="0" smtClean="0"/>
        </a:p>
        <a:p>
          <a:pPr lvl="0" algn="ctr" defTabSz="711200">
            <a:lnSpc>
              <a:spcPct val="90000"/>
            </a:lnSpc>
            <a:spcBef>
              <a:spcPct val="0"/>
            </a:spcBef>
            <a:spcAft>
              <a:spcPct val="35000"/>
            </a:spcAft>
          </a:pPr>
          <a:r>
            <a:rPr lang="tr-TR" sz="1600" b="1" kern="1200" dirty="0" smtClean="0"/>
            <a:t>2-Terakkiperver Cumhuriyet Fırkası (17 Kasım 1924)</a:t>
          </a:r>
        </a:p>
        <a:p>
          <a:pPr lvl="0" algn="ctr" defTabSz="711200">
            <a:lnSpc>
              <a:spcPct val="90000"/>
            </a:lnSpc>
            <a:spcBef>
              <a:spcPct val="0"/>
            </a:spcBef>
            <a:spcAft>
              <a:spcPct val="35000"/>
            </a:spcAft>
          </a:pPr>
          <a:r>
            <a:rPr lang="tr-TR" sz="1600" b="1" kern="1200" dirty="0" smtClean="0"/>
            <a:t>ve Şeyh Sait Ayaklanması</a:t>
          </a:r>
        </a:p>
        <a:p>
          <a:pPr lvl="0" algn="ctr" defTabSz="711200">
            <a:lnSpc>
              <a:spcPct val="90000"/>
            </a:lnSpc>
            <a:spcBef>
              <a:spcPct val="0"/>
            </a:spcBef>
            <a:spcAft>
              <a:spcPct val="35000"/>
            </a:spcAft>
          </a:pPr>
          <a:r>
            <a:rPr lang="tr-TR" sz="1600" b="1" kern="1200" dirty="0" smtClean="0"/>
            <a:t>Takrir-i Sükun Kanunun</a:t>
          </a:r>
        </a:p>
        <a:p>
          <a:pPr lvl="0" algn="ctr" defTabSz="711200">
            <a:lnSpc>
              <a:spcPct val="90000"/>
            </a:lnSpc>
            <a:spcBef>
              <a:spcPct val="0"/>
            </a:spcBef>
            <a:spcAft>
              <a:spcPct val="35000"/>
            </a:spcAft>
          </a:pPr>
          <a:r>
            <a:rPr lang="tr-TR" sz="1600" b="1" kern="1200" dirty="0" smtClean="0"/>
            <a:t>1925</a:t>
          </a:r>
        </a:p>
        <a:p>
          <a:pPr lvl="0" algn="ctr" defTabSz="711200">
            <a:lnSpc>
              <a:spcPct val="90000"/>
            </a:lnSpc>
            <a:spcBef>
              <a:spcPct val="0"/>
            </a:spcBef>
            <a:spcAft>
              <a:spcPct val="35000"/>
            </a:spcAft>
          </a:pPr>
          <a:endParaRPr lang="tr-TR" sz="1600" b="1" kern="1200" dirty="0"/>
        </a:p>
      </dsp:txBody>
      <dsp:txXfrm>
        <a:off x="2609019" y="4660073"/>
        <a:ext cx="1800695" cy="1881254"/>
      </dsp:txXfrm>
    </dsp:sp>
    <dsp:sp modelId="{C3264457-F8ED-4F5B-8512-064930E398EE}">
      <dsp:nvSpPr>
        <dsp:cNvPr id="0" name=""/>
        <dsp:cNvSpPr/>
      </dsp:nvSpPr>
      <dsp:spPr>
        <a:xfrm>
          <a:off x="4678263" y="4402151"/>
          <a:ext cx="1912739" cy="14917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3C445-0853-4992-99F7-018AB0CA8F42}">
      <dsp:nvSpPr>
        <dsp:cNvPr id="0" name=""/>
        <dsp:cNvSpPr/>
      </dsp:nvSpPr>
      <dsp:spPr>
        <a:xfrm>
          <a:off x="4890789" y="4604051"/>
          <a:ext cx="1912739" cy="1491722"/>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Atatürk’e Suikast Girişimi</a:t>
          </a:r>
        </a:p>
        <a:p>
          <a:pPr lvl="0" algn="ctr" defTabSz="711200">
            <a:lnSpc>
              <a:spcPct val="90000"/>
            </a:lnSpc>
            <a:spcBef>
              <a:spcPct val="0"/>
            </a:spcBef>
            <a:spcAft>
              <a:spcPct val="35000"/>
            </a:spcAft>
          </a:pPr>
          <a:r>
            <a:rPr lang="tr-TR" sz="1600" b="1" kern="1200" dirty="0" smtClean="0"/>
            <a:t>15 Haziran 1926</a:t>
          </a:r>
          <a:endParaRPr lang="tr-TR" sz="1600" b="1" kern="1200" dirty="0"/>
        </a:p>
      </dsp:txBody>
      <dsp:txXfrm>
        <a:off x="4934480" y="4647742"/>
        <a:ext cx="1825357" cy="1404340"/>
      </dsp:txXfrm>
    </dsp:sp>
    <dsp:sp modelId="{27BCB328-29D5-4399-90D7-BC1885455E90}">
      <dsp:nvSpPr>
        <dsp:cNvPr id="0" name=""/>
        <dsp:cNvSpPr/>
      </dsp:nvSpPr>
      <dsp:spPr>
        <a:xfrm>
          <a:off x="7016055" y="4402151"/>
          <a:ext cx="1912739" cy="1520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7C102-D4F3-4438-8162-9EAA3A2E53A7}">
      <dsp:nvSpPr>
        <dsp:cNvPr id="0" name=""/>
        <dsp:cNvSpPr/>
      </dsp:nvSpPr>
      <dsp:spPr>
        <a:xfrm>
          <a:off x="7228582" y="4604051"/>
          <a:ext cx="1912739" cy="1520216"/>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3- Serbest Cumhuriyet Fırkası 12 Ağustos 1930</a:t>
          </a:r>
        </a:p>
        <a:p>
          <a:pPr lvl="0" algn="ctr" defTabSz="711200">
            <a:lnSpc>
              <a:spcPct val="90000"/>
            </a:lnSpc>
            <a:spcBef>
              <a:spcPct val="0"/>
            </a:spcBef>
            <a:spcAft>
              <a:spcPct val="35000"/>
            </a:spcAft>
          </a:pPr>
          <a:r>
            <a:rPr lang="tr-TR" sz="1600" b="1" kern="1200" dirty="0" smtClean="0"/>
            <a:t>Menemen Olayı</a:t>
          </a:r>
        </a:p>
      </dsp:txBody>
      <dsp:txXfrm>
        <a:off x="7273108" y="4648577"/>
        <a:ext cx="1823687" cy="143116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0CEC3-39F4-4E78-91F3-31B0C0143322}">
      <dsp:nvSpPr>
        <dsp:cNvPr id="0" name=""/>
        <dsp:cNvSpPr/>
      </dsp:nvSpPr>
      <dsp:spPr>
        <a:xfrm>
          <a:off x="7662386" y="4390015"/>
          <a:ext cx="91440" cy="513047"/>
        </a:xfrm>
        <a:custGeom>
          <a:avLst/>
          <a:gdLst/>
          <a:ahLst/>
          <a:cxnLst/>
          <a:rect l="0" t="0" r="0" b="0"/>
          <a:pathLst>
            <a:path>
              <a:moveTo>
                <a:pt x="45720" y="0"/>
              </a:moveTo>
              <a:lnTo>
                <a:pt x="45720" y="5130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401806-2260-471E-BB78-D55D72772649}">
      <dsp:nvSpPr>
        <dsp:cNvPr id="0" name=""/>
        <dsp:cNvSpPr/>
      </dsp:nvSpPr>
      <dsp:spPr>
        <a:xfrm>
          <a:off x="4473996" y="2756789"/>
          <a:ext cx="3234109" cy="513047"/>
        </a:xfrm>
        <a:custGeom>
          <a:avLst/>
          <a:gdLst/>
          <a:ahLst/>
          <a:cxnLst/>
          <a:rect l="0" t="0" r="0" b="0"/>
          <a:pathLst>
            <a:path>
              <a:moveTo>
                <a:pt x="0" y="0"/>
              </a:moveTo>
              <a:lnTo>
                <a:pt x="0" y="349626"/>
              </a:lnTo>
              <a:lnTo>
                <a:pt x="3234109" y="349626"/>
              </a:lnTo>
              <a:lnTo>
                <a:pt x="3234109" y="5130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B9416C-F566-4DB0-9189-EFC85AB4313D}">
      <dsp:nvSpPr>
        <dsp:cNvPr id="0" name=""/>
        <dsp:cNvSpPr/>
      </dsp:nvSpPr>
      <dsp:spPr>
        <a:xfrm>
          <a:off x="5506313" y="4390015"/>
          <a:ext cx="91440" cy="513047"/>
        </a:xfrm>
        <a:custGeom>
          <a:avLst/>
          <a:gdLst/>
          <a:ahLst/>
          <a:cxnLst/>
          <a:rect l="0" t="0" r="0" b="0"/>
          <a:pathLst>
            <a:path>
              <a:moveTo>
                <a:pt x="45720" y="0"/>
              </a:moveTo>
              <a:lnTo>
                <a:pt x="45720" y="5130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66B9BD-700E-4ED6-AC0A-FBAF6B8DF7CF}">
      <dsp:nvSpPr>
        <dsp:cNvPr id="0" name=""/>
        <dsp:cNvSpPr/>
      </dsp:nvSpPr>
      <dsp:spPr>
        <a:xfrm>
          <a:off x="4473996" y="2756789"/>
          <a:ext cx="1078036" cy="513047"/>
        </a:xfrm>
        <a:custGeom>
          <a:avLst/>
          <a:gdLst/>
          <a:ahLst/>
          <a:cxnLst/>
          <a:rect l="0" t="0" r="0" b="0"/>
          <a:pathLst>
            <a:path>
              <a:moveTo>
                <a:pt x="0" y="0"/>
              </a:moveTo>
              <a:lnTo>
                <a:pt x="0" y="349626"/>
              </a:lnTo>
              <a:lnTo>
                <a:pt x="1078036" y="349626"/>
              </a:lnTo>
              <a:lnTo>
                <a:pt x="1078036" y="5130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89EE27-28D1-4777-8E03-E9ED2D2F6DDB}">
      <dsp:nvSpPr>
        <dsp:cNvPr id="0" name=""/>
        <dsp:cNvSpPr/>
      </dsp:nvSpPr>
      <dsp:spPr>
        <a:xfrm>
          <a:off x="3350240" y="4390015"/>
          <a:ext cx="91440" cy="513047"/>
        </a:xfrm>
        <a:custGeom>
          <a:avLst/>
          <a:gdLst/>
          <a:ahLst/>
          <a:cxnLst/>
          <a:rect l="0" t="0" r="0" b="0"/>
          <a:pathLst>
            <a:path>
              <a:moveTo>
                <a:pt x="45720" y="0"/>
              </a:moveTo>
              <a:lnTo>
                <a:pt x="45720" y="5130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7DC0E-7634-4BBB-95D3-7659384F8C47}">
      <dsp:nvSpPr>
        <dsp:cNvPr id="0" name=""/>
        <dsp:cNvSpPr/>
      </dsp:nvSpPr>
      <dsp:spPr>
        <a:xfrm>
          <a:off x="3395960" y="2756789"/>
          <a:ext cx="1078036" cy="513047"/>
        </a:xfrm>
        <a:custGeom>
          <a:avLst/>
          <a:gdLst/>
          <a:ahLst/>
          <a:cxnLst/>
          <a:rect l="0" t="0" r="0" b="0"/>
          <a:pathLst>
            <a:path>
              <a:moveTo>
                <a:pt x="1078036" y="0"/>
              </a:moveTo>
              <a:lnTo>
                <a:pt x="1078036" y="349626"/>
              </a:lnTo>
              <a:lnTo>
                <a:pt x="0" y="349626"/>
              </a:lnTo>
              <a:lnTo>
                <a:pt x="0" y="5130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C1C703-3B3F-40C7-8B9D-8277A516DE77}">
      <dsp:nvSpPr>
        <dsp:cNvPr id="0" name=""/>
        <dsp:cNvSpPr/>
      </dsp:nvSpPr>
      <dsp:spPr>
        <a:xfrm>
          <a:off x="1194167" y="4390015"/>
          <a:ext cx="91440" cy="513047"/>
        </a:xfrm>
        <a:custGeom>
          <a:avLst/>
          <a:gdLst/>
          <a:ahLst/>
          <a:cxnLst/>
          <a:rect l="0" t="0" r="0" b="0"/>
          <a:pathLst>
            <a:path>
              <a:moveTo>
                <a:pt x="45720" y="0"/>
              </a:moveTo>
              <a:lnTo>
                <a:pt x="45720" y="5130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96A2F6-F063-4CF8-8633-709462EB972E}">
      <dsp:nvSpPr>
        <dsp:cNvPr id="0" name=""/>
        <dsp:cNvSpPr/>
      </dsp:nvSpPr>
      <dsp:spPr>
        <a:xfrm>
          <a:off x="1239887" y="2756789"/>
          <a:ext cx="3234109" cy="513047"/>
        </a:xfrm>
        <a:custGeom>
          <a:avLst/>
          <a:gdLst/>
          <a:ahLst/>
          <a:cxnLst/>
          <a:rect l="0" t="0" r="0" b="0"/>
          <a:pathLst>
            <a:path>
              <a:moveTo>
                <a:pt x="3234109" y="0"/>
              </a:moveTo>
              <a:lnTo>
                <a:pt x="3234109" y="349626"/>
              </a:lnTo>
              <a:lnTo>
                <a:pt x="0" y="349626"/>
              </a:lnTo>
              <a:lnTo>
                <a:pt x="0" y="5130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ED4AB-4B75-450C-B76E-72C5AA795977}">
      <dsp:nvSpPr>
        <dsp:cNvPr id="0" name=""/>
        <dsp:cNvSpPr/>
      </dsp:nvSpPr>
      <dsp:spPr>
        <a:xfrm>
          <a:off x="4428276" y="1123564"/>
          <a:ext cx="91440" cy="513047"/>
        </a:xfrm>
        <a:custGeom>
          <a:avLst/>
          <a:gdLst/>
          <a:ahLst/>
          <a:cxnLst/>
          <a:rect l="0" t="0" r="0" b="0"/>
          <a:pathLst>
            <a:path>
              <a:moveTo>
                <a:pt x="45720" y="0"/>
              </a:moveTo>
              <a:lnTo>
                <a:pt x="45720" y="513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DBA3E-8AF7-441C-94B1-787BE4F7B421}">
      <dsp:nvSpPr>
        <dsp:cNvPr id="0" name=""/>
        <dsp:cNvSpPr/>
      </dsp:nvSpPr>
      <dsp:spPr>
        <a:xfrm>
          <a:off x="2987820" y="3386"/>
          <a:ext cx="2972352" cy="1120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FDD81-A98F-4EE5-A42A-F9E03A1FD562}">
      <dsp:nvSpPr>
        <dsp:cNvPr id="0" name=""/>
        <dsp:cNvSpPr/>
      </dsp:nvSpPr>
      <dsp:spPr>
        <a:xfrm>
          <a:off x="3183827" y="189592"/>
          <a:ext cx="2972352" cy="1120177"/>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TÜRK İNKILABI</a:t>
          </a:r>
          <a:endParaRPr lang="tr-TR" sz="1600" kern="1200" dirty="0"/>
        </a:p>
      </dsp:txBody>
      <dsp:txXfrm>
        <a:off x="3216636" y="222401"/>
        <a:ext cx="2906734" cy="1054559"/>
      </dsp:txXfrm>
    </dsp:sp>
    <dsp:sp modelId="{402F5C05-4353-4B25-9EDE-71CC05262CEE}">
      <dsp:nvSpPr>
        <dsp:cNvPr id="0" name=""/>
        <dsp:cNvSpPr/>
      </dsp:nvSpPr>
      <dsp:spPr>
        <a:xfrm>
          <a:off x="2978144" y="1636611"/>
          <a:ext cx="2991704" cy="1120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5E42A-94EA-49AE-B1C6-9534F640F8CA}">
      <dsp:nvSpPr>
        <dsp:cNvPr id="0" name=""/>
        <dsp:cNvSpPr/>
      </dsp:nvSpPr>
      <dsp:spPr>
        <a:xfrm>
          <a:off x="3174151" y="1822818"/>
          <a:ext cx="2991704" cy="112017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Hukuk, Eğitim-Kültür, Toplumsal, Ekonomi Alanı</a:t>
          </a:r>
          <a:endParaRPr lang="tr-TR" sz="1800" b="1" kern="1200" dirty="0"/>
        </a:p>
      </dsp:txBody>
      <dsp:txXfrm>
        <a:off x="3206960" y="1855627"/>
        <a:ext cx="2926086" cy="1054559"/>
      </dsp:txXfrm>
    </dsp:sp>
    <dsp:sp modelId="{F59CADE7-1FE6-47F3-A904-97919A161B74}">
      <dsp:nvSpPr>
        <dsp:cNvPr id="0" name=""/>
        <dsp:cNvSpPr/>
      </dsp:nvSpPr>
      <dsp:spPr>
        <a:xfrm>
          <a:off x="357857" y="3269837"/>
          <a:ext cx="1764059" cy="1120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0BB3B-F173-4E19-892F-2C0F4497DC1A}">
      <dsp:nvSpPr>
        <dsp:cNvPr id="0" name=""/>
        <dsp:cNvSpPr/>
      </dsp:nvSpPr>
      <dsp:spPr>
        <a:xfrm>
          <a:off x="553863" y="3456043"/>
          <a:ext cx="1764059" cy="1120177"/>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HUKUK ALANINDA YAPILAN İNKILAPLAR</a:t>
          </a:r>
          <a:endParaRPr lang="tr-TR" sz="1400" b="1" kern="1200" dirty="0"/>
        </a:p>
      </dsp:txBody>
      <dsp:txXfrm>
        <a:off x="586672" y="3488852"/>
        <a:ext cx="1698441" cy="1054559"/>
      </dsp:txXfrm>
    </dsp:sp>
    <dsp:sp modelId="{F3FDF28D-FFB2-405A-A8ED-F3E6F2E7C49F}">
      <dsp:nvSpPr>
        <dsp:cNvPr id="0" name=""/>
        <dsp:cNvSpPr/>
      </dsp:nvSpPr>
      <dsp:spPr>
        <a:xfrm>
          <a:off x="357857" y="4903062"/>
          <a:ext cx="1764059" cy="1120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968BB-08D9-44EF-9A69-602B5BF18215}">
      <dsp:nvSpPr>
        <dsp:cNvPr id="0" name=""/>
        <dsp:cNvSpPr/>
      </dsp:nvSpPr>
      <dsp:spPr>
        <a:xfrm>
          <a:off x="553863" y="5089268"/>
          <a:ext cx="1764059" cy="1120177"/>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Medeni Kanunun Kabulü</a:t>
          </a:r>
          <a:endParaRPr lang="tr-TR" sz="1800" kern="1200" dirty="0"/>
        </a:p>
      </dsp:txBody>
      <dsp:txXfrm>
        <a:off x="586672" y="5122077"/>
        <a:ext cx="1698441" cy="1054559"/>
      </dsp:txXfrm>
    </dsp:sp>
    <dsp:sp modelId="{93FD044E-81EA-41BD-8B4D-DE88011DBD8B}">
      <dsp:nvSpPr>
        <dsp:cNvPr id="0" name=""/>
        <dsp:cNvSpPr/>
      </dsp:nvSpPr>
      <dsp:spPr>
        <a:xfrm>
          <a:off x="2513930" y="3269837"/>
          <a:ext cx="1764059" cy="1120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48EB6-BC35-4E5D-9391-FEA9638BE828}">
      <dsp:nvSpPr>
        <dsp:cNvPr id="0" name=""/>
        <dsp:cNvSpPr/>
      </dsp:nvSpPr>
      <dsp:spPr>
        <a:xfrm>
          <a:off x="2709936" y="3456043"/>
          <a:ext cx="1764059" cy="1120177"/>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EĞİTİM VE KÜLTÜR ALANINDA YAPILAN İNKILAPLAR</a:t>
          </a:r>
          <a:endParaRPr lang="tr-TR" sz="1400" b="1" kern="1200" dirty="0"/>
        </a:p>
      </dsp:txBody>
      <dsp:txXfrm>
        <a:off x="2742745" y="3488852"/>
        <a:ext cx="1698441" cy="1054559"/>
      </dsp:txXfrm>
    </dsp:sp>
    <dsp:sp modelId="{4B54B44D-D7A3-4C0C-8854-A91E940509B0}">
      <dsp:nvSpPr>
        <dsp:cNvPr id="0" name=""/>
        <dsp:cNvSpPr/>
      </dsp:nvSpPr>
      <dsp:spPr>
        <a:xfrm>
          <a:off x="2513930" y="4903062"/>
          <a:ext cx="1764059" cy="1765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D1EC8-4128-4B73-9B38-03F06E259A55}">
      <dsp:nvSpPr>
        <dsp:cNvPr id="0" name=""/>
        <dsp:cNvSpPr/>
      </dsp:nvSpPr>
      <dsp:spPr>
        <a:xfrm>
          <a:off x="2709936" y="5089268"/>
          <a:ext cx="1764059" cy="1765344"/>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t>1-Tevhid-i Tedrisat Kanununun Kabulü</a:t>
          </a:r>
        </a:p>
        <a:p>
          <a:pPr lvl="0" algn="ctr" defTabSz="577850">
            <a:lnSpc>
              <a:spcPct val="90000"/>
            </a:lnSpc>
            <a:spcBef>
              <a:spcPct val="0"/>
            </a:spcBef>
            <a:spcAft>
              <a:spcPct val="35000"/>
            </a:spcAft>
          </a:pPr>
          <a:r>
            <a:rPr lang="tr-TR" sz="1300" kern="1200" dirty="0" smtClean="0"/>
            <a:t>2-Medreslerin Kapatılması</a:t>
          </a:r>
        </a:p>
        <a:p>
          <a:pPr lvl="0" algn="ctr" defTabSz="577850">
            <a:lnSpc>
              <a:spcPct val="90000"/>
            </a:lnSpc>
            <a:spcBef>
              <a:spcPct val="0"/>
            </a:spcBef>
            <a:spcAft>
              <a:spcPct val="35000"/>
            </a:spcAft>
          </a:pPr>
          <a:r>
            <a:rPr lang="tr-TR" sz="1300" kern="1200" dirty="0" smtClean="0"/>
            <a:t>3-Yeni Türk Harflerinin Kabulü</a:t>
          </a:r>
        </a:p>
        <a:p>
          <a:pPr lvl="0" algn="ctr" defTabSz="577850">
            <a:lnSpc>
              <a:spcPct val="90000"/>
            </a:lnSpc>
            <a:spcBef>
              <a:spcPct val="0"/>
            </a:spcBef>
            <a:spcAft>
              <a:spcPct val="35000"/>
            </a:spcAft>
          </a:pPr>
          <a:r>
            <a:rPr lang="tr-TR" sz="1300" kern="1200" dirty="0" smtClean="0"/>
            <a:t>4-Türk Dil Kurumu</a:t>
          </a:r>
        </a:p>
        <a:p>
          <a:pPr lvl="0" algn="ctr" defTabSz="577850">
            <a:lnSpc>
              <a:spcPct val="90000"/>
            </a:lnSpc>
            <a:spcBef>
              <a:spcPct val="0"/>
            </a:spcBef>
            <a:spcAft>
              <a:spcPct val="35000"/>
            </a:spcAft>
          </a:pPr>
          <a:r>
            <a:rPr lang="tr-TR" sz="1300" kern="1200" dirty="0" smtClean="0"/>
            <a:t>5-Türk Tarih Kurumu</a:t>
          </a:r>
        </a:p>
      </dsp:txBody>
      <dsp:txXfrm>
        <a:off x="2761604" y="5140936"/>
        <a:ext cx="1660723" cy="1662008"/>
      </dsp:txXfrm>
    </dsp:sp>
    <dsp:sp modelId="{300C04AA-2C80-4140-B060-33EFD46A7164}">
      <dsp:nvSpPr>
        <dsp:cNvPr id="0" name=""/>
        <dsp:cNvSpPr/>
      </dsp:nvSpPr>
      <dsp:spPr>
        <a:xfrm>
          <a:off x="4670003" y="3269837"/>
          <a:ext cx="1764059" cy="1120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41AF1-B447-40ED-AFAD-EA35166D73D0}">
      <dsp:nvSpPr>
        <dsp:cNvPr id="0" name=""/>
        <dsp:cNvSpPr/>
      </dsp:nvSpPr>
      <dsp:spPr>
        <a:xfrm>
          <a:off x="4866009" y="3456043"/>
          <a:ext cx="1764059" cy="1120177"/>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TOPLUMSAL ALANDA YAPILAN İNKILAPLAR</a:t>
          </a:r>
          <a:endParaRPr lang="tr-TR" sz="1700" b="1" kern="1200" dirty="0"/>
        </a:p>
      </dsp:txBody>
      <dsp:txXfrm>
        <a:off x="4898818" y="3488852"/>
        <a:ext cx="1698441" cy="1054559"/>
      </dsp:txXfrm>
    </dsp:sp>
    <dsp:sp modelId="{DF0AA61F-C41B-417F-B845-F9B700E88FDC}">
      <dsp:nvSpPr>
        <dsp:cNvPr id="0" name=""/>
        <dsp:cNvSpPr/>
      </dsp:nvSpPr>
      <dsp:spPr>
        <a:xfrm>
          <a:off x="4670003" y="4903062"/>
          <a:ext cx="1764059" cy="1751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1D223-C255-4817-B92A-2C0B5885741C}">
      <dsp:nvSpPr>
        <dsp:cNvPr id="0" name=""/>
        <dsp:cNvSpPr/>
      </dsp:nvSpPr>
      <dsp:spPr>
        <a:xfrm>
          <a:off x="4866009" y="5089268"/>
          <a:ext cx="1764059" cy="1751980"/>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1-Şapka İnkılabı ve Kıyafette Değişiklik</a:t>
          </a:r>
        </a:p>
        <a:p>
          <a:pPr lvl="0" algn="ctr" defTabSz="533400">
            <a:lnSpc>
              <a:spcPct val="90000"/>
            </a:lnSpc>
            <a:spcBef>
              <a:spcPct val="0"/>
            </a:spcBef>
            <a:spcAft>
              <a:spcPct val="35000"/>
            </a:spcAft>
          </a:pPr>
          <a:r>
            <a:rPr lang="tr-TR" sz="1200" kern="1200" dirty="0" smtClean="0"/>
            <a:t>2-Tekke ve Zaviyelerin Kapatılması</a:t>
          </a:r>
        </a:p>
        <a:p>
          <a:pPr lvl="0" algn="ctr" defTabSz="533400">
            <a:lnSpc>
              <a:spcPct val="90000"/>
            </a:lnSpc>
            <a:spcBef>
              <a:spcPct val="0"/>
            </a:spcBef>
            <a:spcAft>
              <a:spcPct val="35000"/>
            </a:spcAft>
          </a:pPr>
          <a:r>
            <a:rPr lang="tr-TR" sz="1200" kern="1200" dirty="0" smtClean="0"/>
            <a:t>3- Miladi Takvim, Uluslararası Saat’in Kabulü, Ölçü ve tartıların değişmesi</a:t>
          </a:r>
        </a:p>
        <a:p>
          <a:pPr lvl="0" algn="ctr" defTabSz="533400">
            <a:lnSpc>
              <a:spcPct val="90000"/>
            </a:lnSpc>
            <a:spcBef>
              <a:spcPct val="0"/>
            </a:spcBef>
            <a:spcAft>
              <a:spcPct val="35000"/>
            </a:spcAft>
          </a:pPr>
          <a:r>
            <a:rPr lang="tr-TR" sz="1200" kern="1200" dirty="0" smtClean="0"/>
            <a:t>4-Soadı Kanunu</a:t>
          </a:r>
          <a:endParaRPr lang="tr-TR" sz="1200" kern="1200" dirty="0"/>
        </a:p>
      </dsp:txBody>
      <dsp:txXfrm>
        <a:off x="4917323" y="5140582"/>
        <a:ext cx="1661431" cy="1649352"/>
      </dsp:txXfrm>
    </dsp:sp>
    <dsp:sp modelId="{2674C923-CB11-46A6-9FD8-AF8337AC40EB}">
      <dsp:nvSpPr>
        <dsp:cNvPr id="0" name=""/>
        <dsp:cNvSpPr/>
      </dsp:nvSpPr>
      <dsp:spPr>
        <a:xfrm>
          <a:off x="6826076" y="3269837"/>
          <a:ext cx="1764059" cy="11201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A6377-265C-4EEA-A44C-87FB5BAFE65D}">
      <dsp:nvSpPr>
        <dsp:cNvPr id="0" name=""/>
        <dsp:cNvSpPr/>
      </dsp:nvSpPr>
      <dsp:spPr>
        <a:xfrm>
          <a:off x="7022083" y="3456043"/>
          <a:ext cx="1764059" cy="1120177"/>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dirty="0" smtClean="0"/>
            <a:t>EKONOMİ ALANINDAKİ GELİŞMLER </a:t>
          </a:r>
          <a:endParaRPr lang="tr-TR" sz="1700" b="1" kern="1200" dirty="0"/>
        </a:p>
      </dsp:txBody>
      <dsp:txXfrm>
        <a:off x="7054892" y="3488852"/>
        <a:ext cx="1698441" cy="1054559"/>
      </dsp:txXfrm>
    </dsp:sp>
    <dsp:sp modelId="{6E19AC9E-FE6D-46EE-8ED2-FCA1CE563CAC}">
      <dsp:nvSpPr>
        <dsp:cNvPr id="0" name=""/>
        <dsp:cNvSpPr/>
      </dsp:nvSpPr>
      <dsp:spPr>
        <a:xfrm>
          <a:off x="6826076" y="4903062"/>
          <a:ext cx="1764059" cy="16079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1B157-82EF-471E-AAEE-6F974DA52DC7}">
      <dsp:nvSpPr>
        <dsp:cNvPr id="0" name=""/>
        <dsp:cNvSpPr/>
      </dsp:nvSpPr>
      <dsp:spPr>
        <a:xfrm>
          <a:off x="7022083" y="5089268"/>
          <a:ext cx="1764059" cy="1607959"/>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1-İzmir İktisat Kongresi ve Misak-ı İktisadi</a:t>
          </a:r>
        </a:p>
        <a:p>
          <a:pPr lvl="0" algn="ctr" defTabSz="711200">
            <a:lnSpc>
              <a:spcPct val="90000"/>
            </a:lnSpc>
            <a:spcBef>
              <a:spcPct val="0"/>
            </a:spcBef>
            <a:spcAft>
              <a:spcPct val="35000"/>
            </a:spcAft>
          </a:pPr>
          <a:r>
            <a:rPr lang="tr-TR" sz="1600" kern="1200" dirty="0" smtClean="0"/>
            <a:t>2-Tarım, Sanayii, Madencilik ve Ulaşım Alanında Gelişmeler</a:t>
          </a:r>
          <a:endParaRPr lang="tr-TR" sz="1600" kern="1200" dirty="0"/>
        </a:p>
      </dsp:txBody>
      <dsp:txXfrm>
        <a:off x="7069179" y="5136364"/>
        <a:ext cx="1669867" cy="151376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75FAA-18FE-4FC6-AA92-A0E9F65D87E0}">
      <dsp:nvSpPr>
        <dsp:cNvPr id="0" name=""/>
        <dsp:cNvSpPr/>
      </dsp:nvSpPr>
      <dsp:spPr>
        <a:xfrm>
          <a:off x="4488619" y="2258011"/>
          <a:ext cx="3609242" cy="436499"/>
        </a:xfrm>
        <a:custGeom>
          <a:avLst/>
          <a:gdLst/>
          <a:ahLst/>
          <a:cxnLst/>
          <a:rect l="0" t="0" r="0" b="0"/>
          <a:pathLst>
            <a:path>
              <a:moveTo>
                <a:pt x="0" y="0"/>
              </a:moveTo>
              <a:lnTo>
                <a:pt x="0" y="297461"/>
              </a:lnTo>
              <a:lnTo>
                <a:pt x="3609242" y="297461"/>
              </a:lnTo>
              <a:lnTo>
                <a:pt x="3609242" y="4364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D5A9B8-BC5B-46EA-AB7A-253DB1494859}">
      <dsp:nvSpPr>
        <dsp:cNvPr id="0" name=""/>
        <dsp:cNvSpPr/>
      </dsp:nvSpPr>
      <dsp:spPr>
        <a:xfrm>
          <a:off x="5662495" y="3647555"/>
          <a:ext cx="91440" cy="391201"/>
        </a:xfrm>
        <a:custGeom>
          <a:avLst/>
          <a:gdLst/>
          <a:ahLst/>
          <a:cxnLst/>
          <a:rect l="0" t="0" r="0" b="0"/>
          <a:pathLst>
            <a:path>
              <a:moveTo>
                <a:pt x="45720" y="0"/>
              </a:moveTo>
              <a:lnTo>
                <a:pt x="45720" y="252163"/>
              </a:lnTo>
              <a:lnTo>
                <a:pt x="59242" y="252163"/>
              </a:lnTo>
              <a:lnTo>
                <a:pt x="59242" y="3912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95EFBC-9A21-4387-A918-62E6C3BE3895}">
      <dsp:nvSpPr>
        <dsp:cNvPr id="0" name=""/>
        <dsp:cNvSpPr/>
      </dsp:nvSpPr>
      <dsp:spPr>
        <a:xfrm>
          <a:off x="4488619" y="2258011"/>
          <a:ext cx="1219596" cy="436499"/>
        </a:xfrm>
        <a:custGeom>
          <a:avLst/>
          <a:gdLst/>
          <a:ahLst/>
          <a:cxnLst/>
          <a:rect l="0" t="0" r="0" b="0"/>
          <a:pathLst>
            <a:path>
              <a:moveTo>
                <a:pt x="0" y="0"/>
              </a:moveTo>
              <a:lnTo>
                <a:pt x="0" y="297461"/>
              </a:lnTo>
              <a:lnTo>
                <a:pt x="1219596" y="297461"/>
              </a:lnTo>
              <a:lnTo>
                <a:pt x="1219596" y="4364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4F69A8-BA3E-4039-94EE-FFF68141D6BF}">
      <dsp:nvSpPr>
        <dsp:cNvPr id="0" name=""/>
        <dsp:cNvSpPr/>
      </dsp:nvSpPr>
      <dsp:spPr>
        <a:xfrm>
          <a:off x="2098973" y="2258011"/>
          <a:ext cx="2389645" cy="436499"/>
        </a:xfrm>
        <a:custGeom>
          <a:avLst/>
          <a:gdLst/>
          <a:ahLst/>
          <a:cxnLst/>
          <a:rect l="0" t="0" r="0" b="0"/>
          <a:pathLst>
            <a:path>
              <a:moveTo>
                <a:pt x="2389645" y="0"/>
              </a:moveTo>
              <a:lnTo>
                <a:pt x="2389645" y="297461"/>
              </a:lnTo>
              <a:lnTo>
                <a:pt x="0" y="297461"/>
              </a:lnTo>
              <a:lnTo>
                <a:pt x="0" y="4364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8F5F44-437D-4C48-A54B-1F5699C2E0EB}">
      <dsp:nvSpPr>
        <dsp:cNvPr id="0" name=""/>
        <dsp:cNvSpPr/>
      </dsp:nvSpPr>
      <dsp:spPr>
        <a:xfrm>
          <a:off x="4442899" y="1358370"/>
          <a:ext cx="91440" cy="436499"/>
        </a:xfrm>
        <a:custGeom>
          <a:avLst/>
          <a:gdLst/>
          <a:ahLst/>
          <a:cxnLst/>
          <a:rect l="0" t="0" r="0" b="0"/>
          <a:pathLst>
            <a:path>
              <a:moveTo>
                <a:pt x="45720" y="0"/>
              </a:moveTo>
              <a:lnTo>
                <a:pt x="45720" y="43649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3A09F-3AFB-4F75-92F3-DDFED537DA7A}">
      <dsp:nvSpPr>
        <dsp:cNvPr id="0" name=""/>
        <dsp:cNvSpPr/>
      </dsp:nvSpPr>
      <dsp:spPr>
        <a:xfrm>
          <a:off x="4442899" y="408962"/>
          <a:ext cx="91440" cy="436499"/>
        </a:xfrm>
        <a:custGeom>
          <a:avLst/>
          <a:gdLst/>
          <a:ahLst/>
          <a:cxnLst/>
          <a:rect l="0" t="0" r="0" b="0"/>
          <a:pathLst>
            <a:path>
              <a:moveTo>
                <a:pt x="45720" y="0"/>
              </a:moveTo>
              <a:lnTo>
                <a:pt x="45720" y="4364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3CB877-0AA9-4986-AA66-CEF9140B3BBB}">
      <dsp:nvSpPr>
        <dsp:cNvPr id="0" name=""/>
        <dsp:cNvSpPr/>
      </dsp:nvSpPr>
      <dsp:spPr>
        <a:xfrm>
          <a:off x="1753847" y="3727"/>
          <a:ext cx="5469543" cy="4052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BB5C3-E23D-441A-AB2E-E1C71EED86ED}">
      <dsp:nvSpPr>
        <dsp:cNvPr id="0" name=""/>
        <dsp:cNvSpPr/>
      </dsp:nvSpPr>
      <dsp:spPr>
        <a:xfrm>
          <a:off x="1920608" y="162151"/>
          <a:ext cx="5469543" cy="405234"/>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TÜRK İNKILABI</a:t>
          </a:r>
          <a:endParaRPr lang="tr-TR" sz="2000" b="1" kern="1200" dirty="0"/>
        </a:p>
      </dsp:txBody>
      <dsp:txXfrm>
        <a:off x="1932477" y="174020"/>
        <a:ext cx="5445805" cy="381496"/>
      </dsp:txXfrm>
    </dsp:sp>
    <dsp:sp modelId="{9E537A0D-92EC-44C9-BC0A-466E98D59962}">
      <dsp:nvSpPr>
        <dsp:cNvPr id="0" name=""/>
        <dsp:cNvSpPr/>
      </dsp:nvSpPr>
      <dsp:spPr>
        <a:xfrm>
          <a:off x="2182694" y="845461"/>
          <a:ext cx="4611849" cy="512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4E787-5BD6-4F9F-B045-B7A1B10C52FB}">
      <dsp:nvSpPr>
        <dsp:cNvPr id="0" name=""/>
        <dsp:cNvSpPr/>
      </dsp:nvSpPr>
      <dsp:spPr>
        <a:xfrm>
          <a:off x="2349456" y="1003885"/>
          <a:ext cx="4611849" cy="512909"/>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Hukuk, Eğitim-Kültür, Toplumsal, Ekonomi Alanı</a:t>
          </a:r>
          <a:endParaRPr lang="tr-TR" sz="1800" kern="1200" dirty="0"/>
        </a:p>
      </dsp:txBody>
      <dsp:txXfrm>
        <a:off x="2364479" y="1018908"/>
        <a:ext cx="4581803" cy="482863"/>
      </dsp:txXfrm>
    </dsp:sp>
    <dsp:sp modelId="{9E0643D1-C67A-46C8-89FA-5497C15BCD79}">
      <dsp:nvSpPr>
        <dsp:cNvPr id="0" name=""/>
        <dsp:cNvSpPr/>
      </dsp:nvSpPr>
      <dsp:spPr>
        <a:xfrm>
          <a:off x="2550284" y="1794870"/>
          <a:ext cx="3876669" cy="463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AE9B0-2A88-4438-AAC6-FD16D4EED33D}">
      <dsp:nvSpPr>
        <dsp:cNvPr id="0" name=""/>
        <dsp:cNvSpPr/>
      </dsp:nvSpPr>
      <dsp:spPr>
        <a:xfrm>
          <a:off x="2717046" y="1953293"/>
          <a:ext cx="3876669" cy="463141"/>
        </a:xfrm>
        <a:prstGeom prst="roundRect">
          <a:avLst>
            <a:gd name="adj" fmla="val 10000"/>
          </a:avLst>
        </a:prstGeom>
        <a:solidFill>
          <a:schemeClr val="accent4">
            <a:lumMod val="1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lumMod val="95000"/>
                </a:schemeClr>
              </a:solidFill>
            </a:rPr>
            <a:t>HUKUK ALANINDA YAPILAN İNKILAPLAR</a:t>
          </a:r>
          <a:endParaRPr lang="tr-TR" sz="1400" b="1" kern="1200" dirty="0">
            <a:solidFill>
              <a:schemeClr val="tx1">
                <a:lumMod val="95000"/>
              </a:schemeClr>
            </a:solidFill>
          </a:endParaRPr>
        </a:p>
      </dsp:txBody>
      <dsp:txXfrm>
        <a:off x="2730611" y="1966858"/>
        <a:ext cx="3849539" cy="436011"/>
      </dsp:txXfrm>
    </dsp:sp>
    <dsp:sp modelId="{018093FF-5BCD-43AA-825B-17E584616EFA}">
      <dsp:nvSpPr>
        <dsp:cNvPr id="0" name=""/>
        <dsp:cNvSpPr/>
      </dsp:nvSpPr>
      <dsp:spPr>
        <a:xfrm>
          <a:off x="2275" y="2694510"/>
          <a:ext cx="4193395" cy="4001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9CAA4-11B1-43BC-867E-F49D473389D8}">
      <dsp:nvSpPr>
        <dsp:cNvPr id="0" name=""/>
        <dsp:cNvSpPr/>
      </dsp:nvSpPr>
      <dsp:spPr>
        <a:xfrm>
          <a:off x="169037" y="2852934"/>
          <a:ext cx="4193395" cy="4001337"/>
        </a:xfrm>
        <a:prstGeom prst="roundRect">
          <a:avLst>
            <a:gd name="adj" fmla="val 10000"/>
          </a:avLst>
        </a:prstGeom>
        <a:solidFill>
          <a:schemeClr val="accent4">
            <a:lumMod val="1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lumMod val="95000"/>
                </a:schemeClr>
              </a:solidFill>
            </a:rPr>
            <a:t>Medeni Kanunun Kabulü (1926)</a:t>
          </a:r>
        </a:p>
        <a:p>
          <a:pPr lvl="0" algn="ctr" defTabSz="622300">
            <a:lnSpc>
              <a:spcPct val="90000"/>
            </a:lnSpc>
            <a:spcBef>
              <a:spcPct val="0"/>
            </a:spcBef>
            <a:spcAft>
              <a:spcPct val="35000"/>
            </a:spcAft>
          </a:pPr>
          <a:r>
            <a:rPr lang="tr-TR" sz="1400" kern="1200" dirty="0" smtClean="0">
              <a:solidFill>
                <a:schemeClr val="tx1">
                  <a:lumMod val="95000"/>
                </a:schemeClr>
              </a:solidFill>
              <a:cs typeface="Times New Roman" pitchFamily="18" charset="0"/>
            </a:rPr>
            <a:t>-</a:t>
          </a:r>
          <a:r>
            <a:rPr lang="tr-TR" sz="1600" kern="1200" dirty="0" smtClean="0">
              <a:solidFill>
                <a:schemeClr val="tx1">
                  <a:lumMod val="95000"/>
                </a:schemeClr>
              </a:solidFill>
              <a:cs typeface="Times New Roman" pitchFamily="18" charset="0"/>
            </a:rPr>
            <a:t>Kadınla erkek arasındaki toplumsal ve ekonomik eşitlik sağlanmış, kadınlara her mesleğe girme hakkı doğmuş, tek kadınla evlilik esası kabul edilmiş, kadınlara da boşanma hakkı verilmiştir. -Aile, toplumun temeli sayılarak korun</a:t>
          </a:r>
          <a:r>
            <a:rPr lang="tr-TR" sz="1600" kern="1200" dirty="0" smtClean="0">
              <a:solidFill>
                <a:schemeClr val="tx1">
                  <a:lumMod val="95000"/>
                </a:schemeClr>
              </a:solidFill>
            </a:rPr>
            <a:t>-</a:t>
          </a:r>
          <a:r>
            <a:rPr lang="tr-TR" sz="1600" kern="1200" dirty="0" smtClean="0">
              <a:solidFill>
                <a:schemeClr val="tx1">
                  <a:lumMod val="95000"/>
                </a:schemeClr>
              </a:solidFill>
              <a:cs typeface="Times New Roman" pitchFamily="18" charset="0"/>
            </a:rPr>
            <a:t>muş,</a:t>
          </a:r>
          <a:r>
            <a:rPr lang="tr-TR" sz="1600" kern="1200" dirty="0" smtClean="0">
              <a:solidFill>
                <a:schemeClr val="tx1">
                  <a:lumMod val="95000"/>
                </a:schemeClr>
              </a:solidFill>
            </a:rPr>
            <a:t> </a:t>
          </a:r>
          <a:r>
            <a:rPr lang="tr-TR" sz="1600" kern="1200" dirty="0" smtClean="0">
              <a:solidFill>
                <a:schemeClr val="tx1">
                  <a:lumMod val="95000"/>
                </a:schemeClr>
              </a:solidFill>
              <a:cs typeface="Times New Roman" pitchFamily="18" charset="0"/>
            </a:rPr>
            <a:t>çocukların iyi yetişmeleri için ana ve babaya yükümlülükler getirilmiştir.</a:t>
          </a:r>
        </a:p>
        <a:p>
          <a:pPr lvl="0" algn="ctr" defTabSz="622300">
            <a:lnSpc>
              <a:spcPct val="90000"/>
            </a:lnSpc>
            <a:spcBef>
              <a:spcPct val="0"/>
            </a:spcBef>
            <a:spcAft>
              <a:spcPct val="35000"/>
            </a:spcAft>
          </a:pPr>
          <a:r>
            <a:rPr lang="tr-TR" sz="1600" kern="1200" dirty="0" smtClean="0">
              <a:solidFill>
                <a:schemeClr val="tx1">
                  <a:lumMod val="95000"/>
                </a:schemeClr>
              </a:solidFill>
              <a:cs typeface="Times New Roman" pitchFamily="18" charset="0"/>
            </a:rPr>
            <a:t>-Evlenme işlemi devlet denetimine alınmıştır. Aile kurmanın , resmi nikah memuru önünde yapılması sağlanmıştır.</a:t>
          </a:r>
          <a:r>
            <a:rPr lang="tr-TR" sz="1600" kern="1200" dirty="0" smtClean="0">
              <a:solidFill>
                <a:schemeClr val="tx1">
                  <a:lumMod val="95000"/>
                </a:schemeClr>
              </a:solidFill>
            </a:rPr>
            <a:t> </a:t>
          </a:r>
          <a:r>
            <a:rPr lang="tr-TR" sz="1600" kern="1200" dirty="0" smtClean="0">
              <a:solidFill>
                <a:schemeClr val="tx1">
                  <a:lumMod val="95000"/>
                </a:schemeClr>
              </a:solidFill>
              <a:cs typeface="Times New Roman" pitchFamily="18" charset="0"/>
            </a:rPr>
            <a:t>Resmi nikahtan sonra eşlere istedikleri türde dini tören yapabilme izni verilmiştir.-Mirasta kız ve erkek çocuklar arasındaki eşitsizlik kaldırılmış ve eşitlik getirilmiştir.</a:t>
          </a:r>
        </a:p>
        <a:p>
          <a:pPr lvl="0" algn="ctr" defTabSz="622300">
            <a:lnSpc>
              <a:spcPct val="90000"/>
            </a:lnSpc>
            <a:spcBef>
              <a:spcPct val="0"/>
            </a:spcBef>
            <a:spcAft>
              <a:spcPct val="35000"/>
            </a:spcAft>
          </a:pPr>
          <a:r>
            <a:rPr lang="tr-TR" sz="1600" kern="1200" dirty="0" smtClean="0">
              <a:solidFill>
                <a:schemeClr val="tx1">
                  <a:lumMod val="95000"/>
                </a:schemeClr>
              </a:solidFill>
              <a:cs typeface="Times New Roman" pitchFamily="18" charset="0"/>
            </a:rPr>
            <a:t>-Kişilerin mallarla ve birbiriyle olan ilişkilerinde çelişkiler ve boşluklar</a:t>
          </a:r>
          <a:r>
            <a:rPr lang="tr-TR" sz="1600" kern="1200" dirty="0" smtClean="0">
              <a:solidFill>
                <a:schemeClr val="tx1">
                  <a:lumMod val="95000"/>
                </a:schemeClr>
              </a:solidFill>
            </a:rPr>
            <a:t> </a:t>
          </a:r>
          <a:r>
            <a:rPr lang="tr-TR" sz="1600" kern="1200" dirty="0" smtClean="0">
              <a:solidFill>
                <a:schemeClr val="tx1">
                  <a:lumMod val="95000"/>
                </a:schemeClr>
              </a:solidFill>
              <a:cs typeface="Times New Roman" pitchFamily="18" charset="0"/>
            </a:rPr>
            <a:t>giderilmiş,</a:t>
          </a:r>
          <a:r>
            <a:rPr lang="tr-TR" sz="1600" kern="1200" dirty="0" smtClean="0">
              <a:solidFill>
                <a:schemeClr val="tx1">
                  <a:lumMod val="95000"/>
                </a:schemeClr>
              </a:solidFill>
            </a:rPr>
            <a:t> </a:t>
          </a:r>
          <a:r>
            <a:rPr lang="tr-TR" sz="1600" kern="1200" dirty="0" smtClean="0">
              <a:solidFill>
                <a:schemeClr val="tx1">
                  <a:lumMod val="95000"/>
                </a:schemeClr>
              </a:solidFill>
              <a:cs typeface="Times New Roman" pitchFamily="18" charset="0"/>
            </a:rPr>
            <a:t>modern bir sistem getirilmiştir.</a:t>
          </a:r>
        </a:p>
      </dsp:txBody>
      <dsp:txXfrm>
        <a:off x="286232" y="2970129"/>
        <a:ext cx="3959005" cy="3766947"/>
      </dsp:txXfrm>
    </dsp:sp>
    <dsp:sp modelId="{661369A9-384C-443D-AF09-7B9819221C53}">
      <dsp:nvSpPr>
        <dsp:cNvPr id="0" name=""/>
        <dsp:cNvSpPr/>
      </dsp:nvSpPr>
      <dsp:spPr>
        <a:xfrm>
          <a:off x="4957787" y="2694510"/>
          <a:ext cx="1500857" cy="9530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301462-8C6C-46A8-A05C-7638C7DD0AFE}">
      <dsp:nvSpPr>
        <dsp:cNvPr id="0" name=""/>
        <dsp:cNvSpPr/>
      </dsp:nvSpPr>
      <dsp:spPr>
        <a:xfrm>
          <a:off x="5124548" y="2852934"/>
          <a:ext cx="1500857" cy="953044"/>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20 Nisan 1924 Anayasası</a:t>
          </a:r>
          <a:endParaRPr lang="tr-TR" sz="2000" b="1" kern="1200" dirty="0"/>
        </a:p>
      </dsp:txBody>
      <dsp:txXfrm>
        <a:off x="5152462" y="2880848"/>
        <a:ext cx="1445029" cy="897216"/>
      </dsp:txXfrm>
    </dsp:sp>
    <dsp:sp modelId="{E6767479-870B-472C-806D-4496719B3296}">
      <dsp:nvSpPr>
        <dsp:cNvPr id="0" name=""/>
        <dsp:cNvSpPr/>
      </dsp:nvSpPr>
      <dsp:spPr>
        <a:xfrm>
          <a:off x="4542717" y="4038756"/>
          <a:ext cx="2358041" cy="22429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8BC7E-B0FA-4AFD-84ED-E4CBCA9BBF55}">
      <dsp:nvSpPr>
        <dsp:cNvPr id="0" name=""/>
        <dsp:cNvSpPr/>
      </dsp:nvSpPr>
      <dsp:spPr>
        <a:xfrm>
          <a:off x="4709479" y="4197180"/>
          <a:ext cx="2358041" cy="2242951"/>
        </a:xfrm>
        <a:prstGeom prst="roundRect">
          <a:avLst>
            <a:gd name="adj" fmla="val 10000"/>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effectLst/>
            </a:rPr>
            <a:t>1928’de </a:t>
          </a:r>
          <a:r>
            <a:rPr lang="tr-TR" sz="1400" kern="1200" dirty="0" smtClean="0">
              <a:solidFill>
                <a:srgbClr val="FFFF00"/>
              </a:solidFill>
              <a:effectLst/>
            </a:rPr>
            <a:t>“Devletin dini İslam’dır.” </a:t>
          </a:r>
          <a:r>
            <a:rPr lang="tr-TR" sz="1400" kern="1200" dirty="0" smtClean="0">
              <a:effectLst/>
            </a:rPr>
            <a:t>ibaresi bu anayasadan çıkarıldı.</a:t>
          </a:r>
        </a:p>
        <a:p>
          <a:pPr lvl="0" algn="ctr" defTabSz="622300">
            <a:lnSpc>
              <a:spcPct val="90000"/>
            </a:lnSpc>
            <a:spcBef>
              <a:spcPct val="0"/>
            </a:spcBef>
            <a:spcAft>
              <a:spcPct val="35000"/>
            </a:spcAft>
          </a:pPr>
          <a:r>
            <a:rPr lang="tr-TR" sz="1400" kern="1200" dirty="0" smtClean="0">
              <a:effectLst/>
            </a:rPr>
            <a:t>1924 Anayasası’nda yapılan değişikliklerle kadınlara </a:t>
          </a:r>
          <a:r>
            <a:rPr lang="tr-TR" sz="1400" kern="1200" dirty="0" smtClean="0">
              <a:solidFill>
                <a:srgbClr val="FFFF00"/>
              </a:solidFill>
              <a:effectLst/>
            </a:rPr>
            <a:t>1930’da </a:t>
          </a:r>
          <a:r>
            <a:rPr lang="tr-TR" sz="1400" kern="1200" dirty="0" smtClean="0">
              <a:effectLst/>
            </a:rPr>
            <a:t>belediye seçimlerine katılma hakkı, </a:t>
          </a:r>
          <a:r>
            <a:rPr lang="tr-TR" sz="1400" kern="1200" dirty="0" smtClean="0">
              <a:solidFill>
                <a:srgbClr val="FFFF00"/>
              </a:solidFill>
              <a:effectLst/>
            </a:rPr>
            <a:t>1934</a:t>
          </a:r>
          <a:r>
            <a:rPr lang="tr-TR" sz="1400" kern="1200" dirty="0" smtClean="0">
              <a:effectLst/>
            </a:rPr>
            <a:t>’te de milletvekili seçme ye seçilme hakkı tanındı, </a:t>
          </a:r>
          <a:r>
            <a:rPr lang="tr-TR" sz="1400" kern="1200" dirty="0" smtClean="0">
              <a:solidFill>
                <a:srgbClr val="FFFF00"/>
              </a:solidFill>
              <a:effectLst/>
            </a:rPr>
            <a:t>1937’de</a:t>
          </a:r>
          <a:r>
            <a:rPr lang="tr-TR" sz="1400" kern="1200" dirty="0" smtClean="0">
              <a:effectLst/>
            </a:rPr>
            <a:t> laiklik ilkesiyle beraber altı ilke anayasaya eklendi.</a:t>
          </a:r>
          <a:endParaRPr lang="tr-TR" sz="1400" kern="1200" dirty="0"/>
        </a:p>
      </dsp:txBody>
      <dsp:txXfrm>
        <a:off x="4775173" y="4262874"/>
        <a:ext cx="2226653" cy="2111563"/>
      </dsp:txXfrm>
    </dsp:sp>
    <dsp:sp modelId="{D80AB94E-382C-4B87-A260-1DD6CA833BF2}">
      <dsp:nvSpPr>
        <dsp:cNvPr id="0" name=""/>
        <dsp:cNvSpPr/>
      </dsp:nvSpPr>
      <dsp:spPr>
        <a:xfrm>
          <a:off x="7220760" y="2694510"/>
          <a:ext cx="1754201" cy="3096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D9FA7-9385-46E0-8D08-18897D71E71C}">
      <dsp:nvSpPr>
        <dsp:cNvPr id="0" name=""/>
        <dsp:cNvSpPr/>
      </dsp:nvSpPr>
      <dsp:spPr>
        <a:xfrm>
          <a:off x="7387522" y="2852934"/>
          <a:ext cx="1754201" cy="3096612"/>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Ceza Kanunu İtalya’dan (1926), Hukuk Muhakemeleri Usul Kanunu  İsviçre’den (1927), Ceza Muhakemeleri Usul Kanunu Almanya’dan (1929), İcra ve İflas Kanunu  da İsviçre’ den alınmıştır. Ticaret Kanunu ve İdare Hukuku ise değişik ülkelerden iktibas edilmiştir.           </a:t>
          </a:r>
          <a:endParaRPr lang="tr-TR" sz="1400" kern="1200" dirty="0"/>
        </a:p>
      </dsp:txBody>
      <dsp:txXfrm>
        <a:off x="7438901" y="2904313"/>
        <a:ext cx="1651443" cy="299385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9EE27-28D1-4777-8E03-E9ED2D2F6DDB}">
      <dsp:nvSpPr>
        <dsp:cNvPr id="0" name=""/>
        <dsp:cNvSpPr/>
      </dsp:nvSpPr>
      <dsp:spPr>
        <a:xfrm>
          <a:off x="4414658" y="3544963"/>
          <a:ext cx="91440" cy="584336"/>
        </a:xfrm>
        <a:custGeom>
          <a:avLst/>
          <a:gdLst/>
          <a:ahLst/>
          <a:cxnLst/>
          <a:rect l="0" t="0" r="0" b="0"/>
          <a:pathLst>
            <a:path>
              <a:moveTo>
                <a:pt x="45720" y="0"/>
              </a:moveTo>
              <a:lnTo>
                <a:pt x="45720" y="584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7DC0E-7634-4BBB-95D3-7659384F8C47}">
      <dsp:nvSpPr>
        <dsp:cNvPr id="0" name=""/>
        <dsp:cNvSpPr/>
      </dsp:nvSpPr>
      <dsp:spPr>
        <a:xfrm>
          <a:off x="4414658" y="2230751"/>
          <a:ext cx="91440" cy="584336"/>
        </a:xfrm>
        <a:custGeom>
          <a:avLst/>
          <a:gdLst/>
          <a:ahLst/>
          <a:cxnLst/>
          <a:rect l="0" t="0" r="0" b="0"/>
          <a:pathLst>
            <a:path>
              <a:moveTo>
                <a:pt x="45720" y="0"/>
              </a:moveTo>
              <a:lnTo>
                <a:pt x="45720" y="584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ED4AB-4B75-450C-B76E-72C5AA795977}">
      <dsp:nvSpPr>
        <dsp:cNvPr id="0" name=""/>
        <dsp:cNvSpPr/>
      </dsp:nvSpPr>
      <dsp:spPr>
        <a:xfrm>
          <a:off x="4414658" y="857340"/>
          <a:ext cx="91440" cy="584336"/>
        </a:xfrm>
        <a:custGeom>
          <a:avLst/>
          <a:gdLst/>
          <a:ahLst/>
          <a:cxnLst/>
          <a:rect l="0" t="0" r="0" b="0"/>
          <a:pathLst>
            <a:path>
              <a:moveTo>
                <a:pt x="45720" y="0"/>
              </a:moveTo>
              <a:lnTo>
                <a:pt x="45720" y="5843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DBA3E-8AF7-441C-94B1-787BE4F7B421}">
      <dsp:nvSpPr>
        <dsp:cNvPr id="0" name=""/>
        <dsp:cNvSpPr/>
      </dsp:nvSpPr>
      <dsp:spPr>
        <a:xfrm>
          <a:off x="1892345" y="2981"/>
          <a:ext cx="5136066" cy="854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FDD81-A98F-4EE5-A42A-F9E03A1FD562}">
      <dsp:nvSpPr>
        <dsp:cNvPr id="0" name=""/>
        <dsp:cNvSpPr/>
      </dsp:nvSpPr>
      <dsp:spPr>
        <a:xfrm>
          <a:off x="2115588" y="215061"/>
          <a:ext cx="5136066" cy="854358"/>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TÜRK İNKILABI</a:t>
          </a:r>
          <a:endParaRPr lang="tr-TR" sz="1600" kern="1200" dirty="0"/>
        </a:p>
      </dsp:txBody>
      <dsp:txXfrm>
        <a:off x="2140611" y="240084"/>
        <a:ext cx="5086020" cy="804312"/>
      </dsp:txXfrm>
    </dsp:sp>
    <dsp:sp modelId="{402F5C05-4353-4B25-9EDE-71CC05262CEE}">
      <dsp:nvSpPr>
        <dsp:cNvPr id="0" name=""/>
        <dsp:cNvSpPr/>
      </dsp:nvSpPr>
      <dsp:spPr>
        <a:xfrm>
          <a:off x="2173078" y="1441676"/>
          <a:ext cx="4574600" cy="7890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5E42A-94EA-49AE-B1C6-9534F640F8CA}">
      <dsp:nvSpPr>
        <dsp:cNvPr id="0" name=""/>
        <dsp:cNvSpPr/>
      </dsp:nvSpPr>
      <dsp:spPr>
        <a:xfrm>
          <a:off x="2396320" y="1653756"/>
          <a:ext cx="4574600" cy="789074"/>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Hukuk, Eğitim-Kültür, Toplumsal, Ekonomi Alanı</a:t>
          </a:r>
          <a:endParaRPr lang="tr-TR" sz="1800" b="1" kern="1200" dirty="0"/>
        </a:p>
      </dsp:txBody>
      <dsp:txXfrm>
        <a:off x="2419431" y="1676867"/>
        <a:ext cx="4528378" cy="742852"/>
      </dsp:txXfrm>
    </dsp:sp>
    <dsp:sp modelId="{93FD044E-81EA-41BD-8B4D-DE88011DBD8B}">
      <dsp:nvSpPr>
        <dsp:cNvPr id="0" name=""/>
        <dsp:cNvSpPr/>
      </dsp:nvSpPr>
      <dsp:spPr>
        <a:xfrm>
          <a:off x="2243259" y="2815087"/>
          <a:ext cx="4434239" cy="7298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48EB6-BC35-4E5D-9391-FEA9638BE828}">
      <dsp:nvSpPr>
        <dsp:cNvPr id="0" name=""/>
        <dsp:cNvSpPr/>
      </dsp:nvSpPr>
      <dsp:spPr>
        <a:xfrm>
          <a:off x="2466501" y="3027167"/>
          <a:ext cx="4434239" cy="729876"/>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EĞİTİM VE KÜLTÜR ALANINDA YAPILAN İNKILAPLAR</a:t>
          </a:r>
          <a:endParaRPr lang="tr-TR" sz="1400" b="1" kern="1200" dirty="0"/>
        </a:p>
      </dsp:txBody>
      <dsp:txXfrm>
        <a:off x="2487878" y="3048544"/>
        <a:ext cx="4391485" cy="687122"/>
      </dsp:txXfrm>
    </dsp:sp>
    <dsp:sp modelId="{4B54B44D-D7A3-4C0C-8854-A91E940509B0}">
      <dsp:nvSpPr>
        <dsp:cNvPr id="0" name=""/>
        <dsp:cNvSpPr/>
      </dsp:nvSpPr>
      <dsp:spPr>
        <a:xfrm>
          <a:off x="683563" y="4129300"/>
          <a:ext cx="7553631" cy="2513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D1EC8-4128-4B73-9B38-03F06E259A55}">
      <dsp:nvSpPr>
        <dsp:cNvPr id="0" name=""/>
        <dsp:cNvSpPr/>
      </dsp:nvSpPr>
      <dsp:spPr>
        <a:xfrm>
          <a:off x="906805" y="4341380"/>
          <a:ext cx="7553631" cy="2513638"/>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t>1-Tevhid-i Tedrisat Kanununun Kabulü (1924)</a:t>
          </a:r>
        </a:p>
        <a:p>
          <a:pPr lvl="0" algn="ctr" defTabSz="889000">
            <a:lnSpc>
              <a:spcPct val="150000"/>
            </a:lnSpc>
            <a:spcBef>
              <a:spcPct val="0"/>
            </a:spcBef>
            <a:spcAft>
              <a:spcPts val="0"/>
            </a:spcAft>
          </a:pPr>
          <a:r>
            <a:rPr lang="tr-TR" sz="2000" kern="1200" dirty="0" smtClean="0"/>
            <a:t>2-Medreslerin Kapatılması (1924)</a:t>
          </a:r>
        </a:p>
        <a:p>
          <a:pPr lvl="0" algn="ctr" defTabSz="889000">
            <a:lnSpc>
              <a:spcPct val="150000"/>
            </a:lnSpc>
            <a:spcBef>
              <a:spcPct val="0"/>
            </a:spcBef>
            <a:spcAft>
              <a:spcPts val="0"/>
            </a:spcAft>
          </a:pPr>
          <a:r>
            <a:rPr lang="tr-TR" sz="2000" kern="1200" dirty="0" smtClean="0"/>
            <a:t>3-Yeni Türk Harflerinin Kabulü (1928)</a:t>
          </a:r>
        </a:p>
        <a:p>
          <a:pPr lvl="0" algn="ctr" defTabSz="889000">
            <a:lnSpc>
              <a:spcPct val="150000"/>
            </a:lnSpc>
            <a:spcBef>
              <a:spcPct val="0"/>
            </a:spcBef>
            <a:spcAft>
              <a:spcPts val="0"/>
            </a:spcAft>
          </a:pPr>
          <a:r>
            <a:rPr lang="tr-TR" sz="2000" kern="1200" dirty="0" smtClean="0"/>
            <a:t>5-Türk Tarih Kurumu (1931)</a:t>
          </a:r>
        </a:p>
        <a:p>
          <a:pPr lvl="0" algn="ctr" defTabSz="889000">
            <a:lnSpc>
              <a:spcPct val="150000"/>
            </a:lnSpc>
            <a:spcBef>
              <a:spcPct val="0"/>
            </a:spcBef>
            <a:spcAft>
              <a:spcPts val="0"/>
            </a:spcAft>
          </a:pPr>
          <a:r>
            <a:rPr lang="tr-TR" sz="2000" kern="1200" dirty="0" smtClean="0"/>
            <a:t>4-Türk Dil Kurumu (1932)</a:t>
          </a:r>
        </a:p>
      </dsp:txBody>
      <dsp:txXfrm>
        <a:off x="980427" y="4415002"/>
        <a:ext cx="7406387" cy="236639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9416C-F566-4DB0-9189-EFC85AB4313D}">
      <dsp:nvSpPr>
        <dsp:cNvPr id="0" name=""/>
        <dsp:cNvSpPr/>
      </dsp:nvSpPr>
      <dsp:spPr>
        <a:xfrm>
          <a:off x="4432741" y="3496744"/>
          <a:ext cx="91440" cy="489673"/>
        </a:xfrm>
        <a:custGeom>
          <a:avLst/>
          <a:gdLst/>
          <a:ahLst/>
          <a:cxnLst/>
          <a:rect l="0" t="0" r="0" b="0"/>
          <a:pathLst>
            <a:path>
              <a:moveTo>
                <a:pt x="45720" y="0"/>
              </a:moveTo>
              <a:lnTo>
                <a:pt x="45720" y="4896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66B9BD-700E-4ED6-AC0A-FBAF6B8DF7CF}">
      <dsp:nvSpPr>
        <dsp:cNvPr id="0" name=""/>
        <dsp:cNvSpPr/>
      </dsp:nvSpPr>
      <dsp:spPr>
        <a:xfrm>
          <a:off x="4432741" y="2632025"/>
          <a:ext cx="91440" cy="489673"/>
        </a:xfrm>
        <a:custGeom>
          <a:avLst/>
          <a:gdLst/>
          <a:ahLst/>
          <a:cxnLst/>
          <a:rect l="0" t="0" r="0" b="0"/>
          <a:pathLst>
            <a:path>
              <a:moveTo>
                <a:pt x="45720" y="0"/>
              </a:moveTo>
              <a:lnTo>
                <a:pt x="45720" y="4896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ED4AB-4B75-450C-B76E-72C5AA795977}">
      <dsp:nvSpPr>
        <dsp:cNvPr id="0" name=""/>
        <dsp:cNvSpPr/>
      </dsp:nvSpPr>
      <dsp:spPr>
        <a:xfrm>
          <a:off x="4432741" y="1073206"/>
          <a:ext cx="91440" cy="489673"/>
        </a:xfrm>
        <a:custGeom>
          <a:avLst/>
          <a:gdLst/>
          <a:ahLst/>
          <a:cxnLst/>
          <a:rect l="0" t="0" r="0" b="0"/>
          <a:pathLst>
            <a:path>
              <a:moveTo>
                <a:pt x="45720" y="0"/>
              </a:moveTo>
              <a:lnTo>
                <a:pt x="45720" y="489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DBA3E-8AF7-441C-94B1-787BE4F7B421}">
      <dsp:nvSpPr>
        <dsp:cNvPr id="0" name=""/>
        <dsp:cNvSpPr/>
      </dsp:nvSpPr>
      <dsp:spPr>
        <a:xfrm>
          <a:off x="3190158" y="4061"/>
          <a:ext cx="2576605" cy="10691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FDD81-A98F-4EE5-A42A-F9E03A1FD562}">
      <dsp:nvSpPr>
        <dsp:cNvPr id="0" name=""/>
        <dsp:cNvSpPr/>
      </dsp:nvSpPr>
      <dsp:spPr>
        <a:xfrm>
          <a:off x="3377235" y="181784"/>
          <a:ext cx="2576605" cy="1069144"/>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TÜRK İNKILABI</a:t>
          </a:r>
          <a:endParaRPr lang="tr-TR" sz="1600" kern="1200" dirty="0"/>
        </a:p>
      </dsp:txBody>
      <dsp:txXfrm>
        <a:off x="3408549" y="213098"/>
        <a:ext cx="2513977" cy="1006516"/>
      </dsp:txXfrm>
    </dsp:sp>
    <dsp:sp modelId="{402F5C05-4353-4B25-9EDE-71CC05262CEE}">
      <dsp:nvSpPr>
        <dsp:cNvPr id="0" name=""/>
        <dsp:cNvSpPr/>
      </dsp:nvSpPr>
      <dsp:spPr>
        <a:xfrm>
          <a:off x="3050757" y="1562880"/>
          <a:ext cx="2855407" cy="10691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5E42A-94EA-49AE-B1C6-9534F640F8CA}">
      <dsp:nvSpPr>
        <dsp:cNvPr id="0" name=""/>
        <dsp:cNvSpPr/>
      </dsp:nvSpPr>
      <dsp:spPr>
        <a:xfrm>
          <a:off x="3237834" y="1740603"/>
          <a:ext cx="2855407" cy="1069144"/>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Hukuk, Eğitim-Kültür, Toplumsal, Ekonomi Alanı</a:t>
          </a:r>
          <a:endParaRPr lang="tr-TR" sz="1800" b="1" kern="1200" dirty="0"/>
        </a:p>
      </dsp:txBody>
      <dsp:txXfrm>
        <a:off x="3269148" y="1771917"/>
        <a:ext cx="2792779" cy="1006516"/>
      </dsp:txXfrm>
    </dsp:sp>
    <dsp:sp modelId="{300C04AA-2C80-4140-B060-33EFD46A7164}">
      <dsp:nvSpPr>
        <dsp:cNvPr id="0" name=""/>
        <dsp:cNvSpPr/>
      </dsp:nvSpPr>
      <dsp:spPr>
        <a:xfrm>
          <a:off x="2583431" y="3121698"/>
          <a:ext cx="3790059" cy="3750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41AF1-B447-40ED-AFAD-EA35166D73D0}">
      <dsp:nvSpPr>
        <dsp:cNvPr id="0" name=""/>
        <dsp:cNvSpPr/>
      </dsp:nvSpPr>
      <dsp:spPr>
        <a:xfrm>
          <a:off x="2770508" y="3299422"/>
          <a:ext cx="3790059" cy="375045"/>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b="1" kern="1200" dirty="0" smtClean="0"/>
            <a:t>TOPLUMSAL ALANDA YAPILAN İNKILAPLAR</a:t>
          </a:r>
          <a:endParaRPr lang="tr-TR" sz="1300" b="1" kern="1200" dirty="0"/>
        </a:p>
      </dsp:txBody>
      <dsp:txXfrm>
        <a:off x="2781493" y="3310407"/>
        <a:ext cx="3768089" cy="353075"/>
      </dsp:txXfrm>
    </dsp:sp>
    <dsp:sp modelId="{DF0AA61F-C41B-417F-B845-F9B700E88FDC}">
      <dsp:nvSpPr>
        <dsp:cNvPr id="0" name=""/>
        <dsp:cNvSpPr/>
      </dsp:nvSpPr>
      <dsp:spPr>
        <a:xfrm>
          <a:off x="1187625" y="3986418"/>
          <a:ext cx="6581672" cy="26897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1D223-C255-4817-B92A-2C0B5885741C}">
      <dsp:nvSpPr>
        <dsp:cNvPr id="0" name=""/>
        <dsp:cNvSpPr/>
      </dsp:nvSpPr>
      <dsp:spPr>
        <a:xfrm>
          <a:off x="1374702" y="4164141"/>
          <a:ext cx="6581672" cy="2689797"/>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50000"/>
            </a:lnSpc>
            <a:spcBef>
              <a:spcPct val="0"/>
            </a:spcBef>
            <a:spcAft>
              <a:spcPts val="0"/>
            </a:spcAft>
          </a:pPr>
          <a:r>
            <a:rPr lang="tr-TR" sz="2000" kern="1200" dirty="0" smtClean="0"/>
            <a:t>1-Şapka İnkılabı ve Kıyafette Değişiklik (1925)</a:t>
          </a:r>
        </a:p>
        <a:p>
          <a:pPr lvl="0" algn="ctr" defTabSz="889000">
            <a:lnSpc>
              <a:spcPct val="150000"/>
            </a:lnSpc>
            <a:spcBef>
              <a:spcPct val="0"/>
            </a:spcBef>
            <a:spcAft>
              <a:spcPts val="0"/>
            </a:spcAft>
          </a:pPr>
          <a:r>
            <a:rPr lang="tr-TR" sz="2000" kern="1200" dirty="0" smtClean="0"/>
            <a:t>2-Tekke ve Zaviyelerin Kapatılması (1925)</a:t>
          </a:r>
        </a:p>
        <a:p>
          <a:pPr lvl="0" algn="ctr" defTabSz="889000">
            <a:lnSpc>
              <a:spcPct val="150000"/>
            </a:lnSpc>
            <a:spcBef>
              <a:spcPct val="0"/>
            </a:spcBef>
            <a:spcAft>
              <a:spcPts val="0"/>
            </a:spcAft>
          </a:pPr>
          <a:r>
            <a:rPr lang="tr-TR" sz="2000" kern="1200" dirty="0" smtClean="0"/>
            <a:t>3- Miladi Takvim, Uluslararası Saat’in Kabulü (1925),  Ölçü ve tartıların değişmesi (1931)</a:t>
          </a:r>
        </a:p>
        <a:p>
          <a:pPr lvl="0" algn="ctr" defTabSz="889000">
            <a:lnSpc>
              <a:spcPct val="150000"/>
            </a:lnSpc>
            <a:spcBef>
              <a:spcPct val="0"/>
            </a:spcBef>
            <a:spcAft>
              <a:spcPts val="0"/>
            </a:spcAft>
          </a:pPr>
          <a:r>
            <a:rPr lang="tr-TR" sz="2000" kern="1200" dirty="0" smtClean="0"/>
            <a:t>4-Soyadı Kanunu (1934)</a:t>
          </a:r>
          <a:endParaRPr lang="tr-TR" sz="2000" kern="1200" dirty="0"/>
        </a:p>
      </dsp:txBody>
      <dsp:txXfrm>
        <a:off x="1453483" y="4242922"/>
        <a:ext cx="6424110" cy="253223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7FF58-2B6C-499C-AEA2-D5F340FFA718}">
      <dsp:nvSpPr>
        <dsp:cNvPr id="0" name=""/>
        <dsp:cNvSpPr/>
      </dsp:nvSpPr>
      <dsp:spPr>
        <a:xfrm>
          <a:off x="5955165" y="3859238"/>
          <a:ext cx="91440" cy="408451"/>
        </a:xfrm>
        <a:custGeom>
          <a:avLst/>
          <a:gdLst/>
          <a:ahLst/>
          <a:cxnLst/>
          <a:rect l="0" t="0" r="0" b="0"/>
          <a:pathLst>
            <a:path>
              <a:moveTo>
                <a:pt x="45720" y="0"/>
              </a:moveTo>
              <a:lnTo>
                <a:pt x="45720" y="4084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783E16-B56C-4A3B-8643-C6BA94AA3EC6}">
      <dsp:nvSpPr>
        <dsp:cNvPr id="0" name=""/>
        <dsp:cNvSpPr/>
      </dsp:nvSpPr>
      <dsp:spPr>
        <a:xfrm>
          <a:off x="4365616" y="2447507"/>
          <a:ext cx="1635269" cy="408451"/>
        </a:xfrm>
        <a:custGeom>
          <a:avLst/>
          <a:gdLst/>
          <a:ahLst/>
          <a:cxnLst/>
          <a:rect l="0" t="0" r="0" b="0"/>
          <a:pathLst>
            <a:path>
              <a:moveTo>
                <a:pt x="0" y="0"/>
              </a:moveTo>
              <a:lnTo>
                <a:pt x="0" y="278347"/>
              </a:lnTo>
              <a:lnTo>
                <a:pt x="1635269" y="278347"/>
              </a:lnTo>
              <a:lnTo>
                <a:pt x="1635269" y="4084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0CEC3-39F4-4E78-91F3-31B0C0143322}">
      <dsp:nvSpPr>
        <dsp:cNvPr id="0" name=""/>
        <dsp:cNvSpPr/>
      </dsp:nvSpPr>
      <dsp:spPr>
        <a:xfrm>
          <a:off x="2390998" y="2447507"/>
          <a:ext cx="1974618" cy="408451"/>
        </a:xfrm>
        <a:custGeom>
          <a:avLst/>
          <a:gdLst/>
          <a:ahLst/>
          <a:cxnLst/>
          <a:rect l="0" t="0" r="0" b="0"/>
          <a:pathLst>
            <a:path>
              <a:moveTo>
                <a:pt x="1974618" y="0"/>
              </a:moveTo>
              <a:lnTo>
                <a:pt x="1974618" y="278347"/>
              </a:lnTo>
              <a:lnTo>
                <a:pt x="0" y="278347"/>
              </a:lnTo>
              <a:lnTo>
                <a:pt x="0" y="4084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401806-2260-471E-BB78-D55D72772649}">
      <dsp:nvSpPr>
        <dsp:cNvPr id="0" name=""/>
        <dsp:cNvSpPr/>
      </dsp:nvSpPr>
      <dsp:spPr>
        <a:xfrm>
          <a:off x="4319896" y="1531538"/>
          <a:ext cx="91440" cy="408451"/>
        </a:xfrm>
        <a:custGeom>
          <a:avLst/>
          <a:gdLst/>
          <a:ahLst/>
          <a:cxnLst/>
          <a:rect l="0" t="0" r="0" b="0"/>
          <a:pathLst>
            <a:path>
              <a:moveTo>
                <a:pt x="45720" y="0"/>
              </a:moveTo>
              <a:lnTo>
                <a:pt x="45720" y="4084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ED4AB-4B75-450C-B76E-72C5AA795977}">
      <dsp:nvSpPr>
        <dsp:cNvPr id="0" name=""/>
        <dsp:cNvSpPr/>
      </dsp:nvSpPr>
      <dsp:spPr>
        <a:xfrm>
          <a:off x="4319896" y="540774"/>
          <a:ext cx="91440" cy="408451"/>
        </a:xfrm>
        <a:custGeom>
          <a:avLst/>
          <a:gdLst/>
          <a:ahLst/>
          <a:cxnLst/>
          <a:rect l="0" t="0" r="0" b="0"/>
          <a:pathLst>
            <a:path>
              <a:moveTo>
                <a:pt x="45720" y="0"/>
              </a:moveTo>
              <a:lnTo>
                <a:pt x="45720" y="4084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DBA3E-8AF7-441C-94B1-787BE4F7B421}">
      <dsp:nvSpPr>
        <dsp:cNvPr id="0" name=""/>
        <dsp:cNvSpPr/>
      </dsp:nvSpPr>
      <dsp:spPr>
        <a:xfrm>
          <a:off x="2515080" y="4550"/>
          <a:ext cx="3701073" cy="5362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FDD81-A98F-4EE5-A42A-F9E03A1FD562}">
      <dsp:nvSpPr>
        <dsp:cNvPr id="0" name=""/>
        <dsp:cNvSpPr/>
      </dsp:nvSpPr>
      <dsp:spPr>
        <a:xfrm>
          <a:off x="2671126" y="152794"/>
          <a:ext cx="3701073" cy="536224"/>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TÜRK İNKILABI</a:t>
          </a:r>
          <a:endParaRPr lang="tr-TR" sz="1600" kern="1200" dirty="0"/>
        </a:p>
      </dsp:txBody>
      <dsp:txXfrm>
        <a:off x="2686831" y="168499"/>
        <a:ext cx="3669663" cy="504814"/>
      </dsp:txXfrm>
    </dsp:sp>
    <dsp:sp modelId="{402F5C05-4353-4B25-9EDE-71CC05262CEE}">
      <dsp:nvSpPr>
        <dsp:cNvPr id="0" name=""/>
        <dsp:cNvSpPr/>
      </dsp:nvSpPr>
      <dsp:spPr>
        <a:xfrm>
          <a:off x="2558427" y="949226"/>
          <a:ext cx="3614378" cy="5823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5E42A-94EA-49AE-B1C6-9534F640F8CA}">
      <dsp:nvSpPr>
        <dsp:cNvPr id="0" name=""/>
        <dsp:cNvSpPr/>
      </dsp:nvSpPr>
      <dsp:spPr>
        <a:xfrm>
          <a:off x="2714473" y="1097470"/>
          <a:ext cx="3614378" cy="582312"/>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Hukuk, Eğitim-Kültür, Toplumsal, Ekonomi Alanı</a:t>
          </a:r>
          <a:endParaRPr lang="tr-TR" sz="1800" b="1" kern="1200" dirty="0"/>
        </a:p>
      </dsp:txBody>
      <dsp:txXfrm>
        <a:off x="2731528" y="1114525"/>
        <a:ext cx="3580268" cy="548202"/>
      </dsp:txXfrm>
    </dsp:sp>
    <dsp:sp modelId="{2674C923-CB11-46A6-9FD8-AF8337AC40EB}">
      <dsp:nvSpPr>
        <dsp:cNvPr id="0" name=""/>
        <dsp:cNvSpPr/>
      </dsp:nvSpPr>
      <dsp:spPr>
        <a:xfrm>
          <a:off x="2558427" y="1939989"/>
          <a:ext cx="3614378" cy="5075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A6377-265C-4EEA-A44C-87FB5BAFE65D}">
      <dsp:nvSpPr>
        <dsp:cNvPr id="0" name=""/>
        <dsp:cNvSpPr/>
      </dsp:nvSpPr>
      <dsp:spPr>
        <a:xfrm>
          <a:off x="2714473" y="2088233"/>
          <a:ext cx="3614378" cy="507517"/>
        </a:xfrm>
        <a:prstGeom prst="roundRect">
          <a:avLst>
            <a:gd name="adj" fmla="val 10000"/>
          </a:avLst>
        </a:prstGeom>
        <a:solidFill>
          <a:schemeClr val="tx1">
            <a:lumMod val="8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EKONOMİ ALANINDAKİ GELİŞMLER </a:t>
          </a:r>
          <a:endParaRPr lang="tr-TR" sz="1600" b="1" kern="1200" dirty="0"/>
        </a:p>
      </dsp:txBody>
      <dsp:txXfrm>
        <a:off x="2729338" y="2103098"/>
        <a:ext cx="3584648" cy="477787"/>
      </dsp:txXfrm>
    </dsp:sp>
    <dsp:sp modelId="{6E19AC9E-FE6D-46EE-8ED2-FCA1CE563CAC}">
      <dsp:nvSpPr>
        <dsp:cNvPr id="0" name=""/>
        <dsp:cNvSpPr/>
      </dsp:nvSpPr>
      <dsp:spPr>
        <a:xfrm>
          <a:off x="911775" y="2855958"/>
          <a:ext cx="2958445" cy="9682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1B157-82EF-471E-AAEE-6F974DA52DC7}">
      <dsp:nvSpPr>
        <dsp:cNvPr id="0" name=""/>
        <dsp:cNvSpPr/>
      </dsp:nvSpPr>
      <dsp:spPr>
        <a:xfrm>
          <a:off x="1067821" y="3004202"/>
          <a:ext cx="2958445" cy="968276"/>
        </a:xfrm>
        <a:prstGeom prst="roundRect">
          <a:avLst>
            <a:gd name="adj" fmla="val 10000"/>
          </a:avLst>
        </a:prstGeom>
        <a:solidFill>
          <a:schemeClr val="accent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1-İzmir İktisat Kongresi ve Misak-ı İktisadi</a:t>
          </a:r>
        </a:p>
      </dsp:txBody>
      <dsp:txXfrm>
        <a:off x="1096181" y="3032562"/>
        <a:ext cx="2901725" cy="911556"/>
      </dsp:txXfrm>
    </dsp:sp>
    <dsp:sp modelId="{DEBE9921-6B52-4772-872B-29C769A5A5FE}">
      <dsp:nvSpPr>
        <dsp:cNvPr id="0" name=""/>
        <dsp:cNvSpPr/>
      </dsp:nvSpPr>
      <dsp:spPr>
        <a:xfrm>
          <a:off x="4182313" y="2855958"/>
          <a:ext cx="3637144" cy="10032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46A0F-4CF8-4CF3-A72C-A87942C2F290}">
      <dsp:nvSpPr>
        <dsp:cNvPr id="0" name=""/>
        <dsp:cNvSpPr/>
      </dsp:nvSpPr>
      <dsp:spPr>
        <a:xfrm>
          <a:off x="4338360" y="3004202"/>
          <a:ext cx="3637144" cy="1003280"/>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2-Tarım, Sanayii, Madencilik ve Ulaşım Alanında Gelişmeler</a:t>
          </a:r>
          <a:endParaRPr lang="tr-TR" sz="2000" kern="1200" dirty="0"/>
        </a:p>
      </dsp:txBody>
      <dsp:txXfrm>
        <a:off x="4367745" y="3033587"/>
        <a:ext cx="3578374" cy="944510"/>
      </dsp:txXfrm>
    </dsp:sp>
    <dsp:sp modelId="{74D79307-7429-40B3-890F-060AF257DF4A}">
      <dsp:nvSpPr>
        <dsp:cNvPr id="0" name=""/>
        <dsp:cNvSpPr/>
      </dsp:nvSpPr>
      <dsp:spPr>
        <a:xfrm>
          <a:off x="3925593" y="4267689"/>
          <a:ext cx="4150584" cy="2437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05DBE-8417-4734-A0CE-BC6EB073CDB1}">
      <dsp:nvSpPr>
        <dsp:cNvPr id="0" name=""/>
        <dsp:cNvSpPr/>
      </dsp:nvSpPr>
      <dsp:spPr>
        <a:xfrm>
          <a:off x="4081639" y="4415933"/>
          <a:ext cx="4150584" cy="2437515"/>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1-Aşar (Öşür) Vergisinin kaldırılması (1925)</a:t>
          </a:r>
        </a:p>
        <a:p>
          <a:pPr lvl="0" algn="ctr" defTabSz="711200">
            <a:lnSpc>
              <a:spcPct val="90000"/>
            </a:lnSpc>
            <a:spcBef>
              <a:spcPct val="0"/>
            </a:spcBef>
            <a:spcAft>
              <a:spcPct val="35000"/>
            </a:spcAft>
          </a:pPr>
          <a:r>
            <a:rPr lang="tr-TR" sz="1600" kern="1200" dirty="0" smtClean="0"/>
            <a:t>2- Kabotaj Kanunun Çıkarılması (1926)</a:t>
          </a:r>
        </a:p>
        <a:p>
          <a:pPr lvl="0" algn="ctr" defTabSz="711200">
            <a:lnSpc>
              <a:spcPct val="90000"/>
            </a:lnSpc>
            <a:spcBef>
              <a:spcPct val="0"/>
            </a:spcBef>
            <a:spcAft>
              <a:spcPct val="35000"/>
            </a:spcAft>
          </a:pPr>
          <a:r>
            <a:rPr lang="tr-TR" sz="1600" kern="1200" dirty="0" smtClean="0"/>
            <a:t>3-Teşviki Sanayi Kanunu’nun çıkarılması (1927)</a:t>
          </a:r>
        </a:p>
        <a:p>
          <a:pPr lvl="0" algn="ctr" defTabSz="711200">
            <a:lnSpc>
              <a:spcPct val="90000"/>
            </a:lnSpc>
            <a:spcBef>
              <a:spcPct val="0"/>
            </a:spcBef>
            <a:spcAft>
              <a:spcPct val="35000"/>
            </a:spcAft>
          </a:pPr>
          <a:r>
            <a:rPr lang="tr-TR" sz="1600" kern="1200" dirty="0" smtClean="0"/>
            <a:t>4- Planlı Ekonomiye Geçiş ( Birinci Beş Yıllık Kalınma Planı (1933)</a:t>
          </a:r>
        </a:p>
        <a:p>
          <a:pPr lvl="0" algn="ctr" defTabSz="711200">
            <a:lnSpc>
              <a:spcPct val="90000"/>
            </a:lnSpc>
            <a:spcBef>
              <a:spcPct val="0"/>
            </a:spcBef>
            <a:spcAft>
              <a:spcPct val="35000"/>
            </a:spcAft>
          </a:pPr>
          <a:r>
            <a:rPr lang="tr-TR" sz="1600" kern="1200" dirty="0" smtClean="0"/>
            <a:t>5- Maden Tetkik Arama Enstitüsü (MTA) ve Etibank’ın kurulması (1935)</a:t>
          </a:r>
        </a:p>
        <a:p>
          <a:pPr lvl="0" algn="ctr" defTabSz="711200">
            <a:lnSpc>
              <a:spcPct val="90000"/>
            </a:lnSpc>
            <a:spcBef>
              <a:spcPct val="0"/>
            </a:spcBef>
            <a:spcAft>
              <a:spcPct val="35000"/>
            </a:spcAft>
          </a:pPr>
          <a:r>
            <a:rPr lang="tr-TR" sz="1600" kern="1200" dirty="0" smtClean="0"/>
            <a:t>6- Karabük Demir Çelik Fabrikasının açılması (1939)</a:t>
          </a:r>
          <a:endParaRPr lang="tr-TR" sz="1600" kern="1200" dirty="0"/>
        </a:p>
      </dsp:txBody>
      <dsp:txXfrm>
        <a:off x="4153031" y="4487325"/>
        <a:ext cx="4007800" cy="229473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12CB2-6CD5-46A1-B176-DF899F07E90B}">
      <dsp:nvSpPr>
        <dsp:cNvPr id="0" name=""/>
        <dsp:cNvSpPr/>
      </dsp:nvSpPr>
      <dsp:spPr>
        <a:xfrm>
          <a:off x="8298918" y="2691538"/>
          <a:ext cx="91440" cy="265580"/>
        </a:xfrm>
        <a:custGeom>
          <a:avLst/>
          <a:gdLst/>
          <a:ahLst/>
          <a:cxnLst/>
          <a:rect l="0" t="0" r="0" b="0"/>
          <a:pathLst>
            <a:path>
              <a:moveTo>
                <a:pt x="45720" y="0"/>
              </a:moveTo>
              <a:lnTo>
                <a:pt x="45720" y="265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B3495-A124-4BA3-A8AC-AB35667EBB75}">
      <dsp:nvSpPr>
        <dsp:cNvPr id="0" name=""/>
        <dsp:cNvSpPr/>
      </dsp:nvSpPr>
      <dsp:spPr>
        <a:xfrm>
          <a:off x="5195052" y="1824243"/>
          <a:ext cx="3149586" cy="287430"/>
        </a:xfrm>
        <a:custGeom>
          <a:avLst/>
          <a:gdLst/>
          <a:ahLst/>
          <a:cxnLst/>
          <a:rect l="0" t="0" r="0" b="0"/>
          <a:pathLst>
            <a:path>
              <a:moveTo>
                <a:pt x="0" y="0"/>
              </a:moveTo>
              <a:lnTo>
                <a:pt x="0" y="202834"/>
              </a:lnTo>
              <a:lnTo>
                <a:pt x="3149586" y="202834"/>
              </a:lnTo>
              <a:lnTo>
                <a:pt x="3149586" y="2874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F8918-D72C-4957-8358-8BAF589BA9BF}">
      <dsp:nvSpPr>
        <dsp:cNvPr id="0" name=""/>
        <dsp:cNvSpPr/>
      </dsp:nvSpPr>
      <dsp:spPr>
        <a:xfrm>
          <a:off x="7042711" y="2691538"/>
          <a:ext cx="91440" cy="265580"/>
        </a:xfrm>
        <a:custGeom>
          <a:avLst/>
          <a:gdLst/>
          <a:ahLst/>
          <a:cxnLst/>
          <a:rect l="0" t="0" r="0" b="0"/>
          <a:pathLst>
            <a:path>
              <a:moveTo>
                <a:pt x="45720" y="0"/>
              </a:moveTo>
              <a:lnTo>
                <a:pt x="45720" y="265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D93CA1-BDB5-4F1C-B581-F12C0BCF26DC}">
      <dsp:nvSpPr>
        <dsp:cNvPr id="0" name=""/>
        <dsp:cNvSpPr/>
      </dsp:nvSpPr>
      <dsp:spPr>
        <a:xfrm>
          <a:off x="5195052" y="1824243"/>
          <a:ext cx="1893378" cy="287430"/>
        </a:xfrm>
        <a:custGeom>
          <a:avLst/>
          <a:gdLst/>
          <a:ahLst/>
          <a:cxnLst/>
          <a:rect l="0" t="0" r="0" b="0"/>
          <a:pathLst>
            <a:path>
              <a:moveTo>
                <a:pt x="0" y="0"/>
              </a:moveTo>
              <a:lnTo>
                <a:pt x="0" y="202834"/>
              </a:lnTo>
              <a:lnTo>
                <a:pt x="1893378" y="202834"/>
              </a:lnTo>
              <a:lnTo>
                <a:pt x="1893378" y="2874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369C5-B073-4C95-8883-44EABA0AC49A}">
      <dsp:nvSpPr>
        <dsp:cNvPr id="0" name=""/>
        <dsp:cNvSpPr/>
      </dsp:nvSpPr>
      <dsp:spPr>
        <a:xfrm>
          <a:off x="5657687" y="2691538"/>
          <a:ext cx="91440" cy="265580"/>
        </a:xfrm>
        <a:custGeom>
          <a:avLst/>
          <a:gdLst/>
          <a:ahLst/>
          <a:cxnLst/>
          <a:rect l="0" t="0" r="0" b="0"/>
          <a:pathLst>
            <a:path>
              <a:moveTo>
                <a:pt x="45720" y="0"/>
              </a:moveTo>
              <a:lnTo>
                <a:pt x="45720" y="265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693B17-AF6A-4F03-9E98-71EC1C2754AD}">
      <dsp:nvSpPr>
        <dsp:cNvPr id="0" name=""/>
        <dsp:cNvSpPr/>
      </dsp:nvSpPr>
      <dsp:spPr>
        <a:xfrm>
          <a:off x="5195052" y="1824243"/>
          <a:ext cx="508354" cy="287430"/>
        </a:xfrm>
        <a:custGeom>
          <a:avLst/>
          <a:gdLst/>
          <a:ahLst/>
          <a:cxnLst/>
          <a:rect l="0" t="0" r="0" b="0"/>
          <a:pathLst>
            <a:path>
              <a:moveTo>
                <a:pt x="0" y="0"/>
              </a:moveTo>
              <a:lnTo>
                <a:pt x="0" y="202834"/>
              </a:lnTo>
              <a:lnTo>
                <a:pt x="508354" y="202834"/>
              </a:lnTo>
              <a:lnTo>
                <a:pt x="508354" y="2874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510E51-ACA7-44D5-9952-D87F219C4E8C}">
      <dsp:nvSpPr>
        <dsp:cNvPr id="0" name=""/>
        <dsp:cNvSpPr/>
      </dsp:nvSpPr>
      <dsp:spPr>
        <a:xfrm>
          <a:off x="4027996" y="2691538"/>
          <a:ext cx="91440" cy="265580"/>
        </a:xfrm>
        <a:custGeom>
          <a:avLst/>
          <a:gdLst/>
          <a:ahLst/>
          <a:cxnLst/>
          <a:rect l="0" t="0" r="0" b="0"/>
          <a:pathLst>
            <a:path>
              <a:moveTo>
                <a:pt x="45720" y="0"/>
              </a:moveTo>
              <a:lnTo>
                <a:pt x="45720" y="265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F20E6-65DD-4E18-BE68-D1D30C3AF335}">
      <dsp:nvSpPr>
        <dsp:cNvPr id="0" name=""/>
        <dsp:cNvSpPr/>
      </dsp:nvSpPr>
      <dsp:spPr>
        <a:xfrm>
          <a:off x="4073716" y="1824243"/>
          <a:ext cx="1121335" cy="287430"/>
        </a:xfrm>
        <a:custGeom>
          <a:avLst/>
          <a:gdLst/>
          <a:ahLst/>
          <a:cxnLst/>
          <a:rect l="0" t="0" r="0" b="0"/>
          <a:pathLst>
            <a:path>
              <a:moveTo>
                <a:pt x="1121335" y="0"/>
              </a:moveTo>
              <a:lnTo>
                <a:pt x="1121335" y="202834"/>
              </a:lnTo>
              <a:lnTo>
                <a:pt x="0" y="202834"/>
              </a:lnTo>
              <a:lnTo>
                <a:pt x="0" y="2874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BC8E82-2CE0-4B00-BE37-082BE8B0C98A}">
      <dsp:nvSpPr>
        <dsp:cNvPr id="0" name=""/>
        <dsp:cNvSpPr/>
      </dsp:nvSpPr>
      <dsp:spPr>
        <a:xfrm>
          <a:off x="2383586" y="2691538"/>
          <a:ext cx="91440" cy="265580"/>
        </a:xfrm>
        <a:custGeom>
          <a:avLst/>
          <a:gdLst/>
          <a:ahLst/>
          <a:cxnLst/>
          <a:rect l="0" t="0" r="0" b="0"/>
          <a:pathLst>
            <a:path>
              <a:moveTo>
                <a:pt x="45720" y="0"/>
              </a:moveTo>
              <a:lnTo>
                <a:pt x="45720" y="265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0E58F3-939D-40E2-A6B8-0B133A2BCDFD}">
      <dsp:nvSpPr>
        <dsp:cNvPr id="0" name=""/>
        <dsp:cNvSpPr/>
      </dsp:nvSpPr>
      <dsp:spPr>
        <a:xfrm>
          <a:off x="2429306" y="1824243"/>
          <a:ext cx="2765745" cy="287430"/>
        </a:xfrm>
        <a:custGeom>
          <a:avLst/>
          <a:gdLst/>
          <a:ahLst/>
          <a:cxnLst/>
          <a:rect l="0" t="0" r="0" b="0"/>
          <a:pathLst>
            <a:path>
              <a:moveTo>
                <a:pt x="2765745" y="0"/>
              </a:moveTo>
              <a:lnTo>
                <a:pt x="2765745" y="202834"/>
              </a:lnTo>
              <a:lnTo>
                <a:pt x="0" y="202834"/>
              </a:lnTo>
              <a:lnTo>
                <a:pt x="0" y="2874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AA680-F046-4C85-B314-16CBC77A97A8}">
      <dsp:nvSpPr>
        <dsp:cNvPr id="0" name=""/>
        <dsp:cNvSpPr/>
      </dsp:nvSpPr>
      <dsp:spPr>
        <a:xfrm>
          <a:off x="805422" y="2691538"/>
          <a:ext cx="91440" cy="265580"/>
        </a:xfrm>
        <a:custGeom>
          <a:avLst/>
          <a:gdLst/>
          <a:ahLst/>
          <a:cxnLst/>
          <a:rect l="0" t="0" r="0" b="0"/>
          <a:pathLst>
            <a:path>
              <a:moveTo>
                <a:pt x="45720" y="0"/>
              </a:moveTo>
              <a:lnTo>
                <a:pt x="45720" y="265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7F2370-0B58-4CCD-A7CF-DD5D513F9C95}">
      <dsp:nvSpPr>
        <dsp:cNvPr id="0" name=""/>
        <dsp:cNvSpPr/>
      </dsp:nvSpPr>
      <dsp:spPr>
        <a:xfrm>
          <a:off x="851142" y="1824243"/>
          <a:ext cx="4343910" cy="287430"/>
        </a:xfrm>
        <a:custGeom>
          <a:avLst/>
          <a:gdLst/>
          <a:ahLst/>
          <a:cxnLst/>
          <a:rect l="0" t="0" r="0" b="0"/>
          <a:pathLst>
            <a:path>
              <a:moveTo>
                <a:pt x="4343910" y="0"/>
              </a:moveTo>
              <a:lnTo>
                <a:pt x="4343910" y="202834"/>
              </a:lnTo>
              <a:lnTo>
                <a:pt x="0" y="202834"/>
              </a:lnTo>
              <a:lnTo>
                <a:pt x="0" y="2874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4C9D16-1AB4-458D-9203-544C994D3AA5}">
      <dsp:nvSpPr>
        <dsp:cNvPr id="0" name=""/>
        <dsp:cNvSpPr/>
      </dsp:nvSpPr>
      <dsp:spPr>
        <a:xfrm>
          <a:off x="4784391" y="901695"/>
          <a:ext cx="410660" cy="342684"/>
        </a:xfrm>
        <a:custGeom>
          <a:avLst/>
          <a:gdLst/>
          <a:ahLst/>
          <a:cxnLst/>
          <a:rect l="0" t="0" r="0" b="0"/>
          <a:pathLst>
            <a:path>
              <a:moveTo>
                <a:pt x="0" y="0"/>
              </a:moveTo>
              <a:lnTo>
                <a:pt x="0" y="258088"/>
              </a:lnTo>
              <a:lnTo>
                <a:pt x="410660" y="258088"/>
              </a:lnTo>
              <a:lnTo>
                <a:pt x="410660" y="342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050AA0-F6A6-4E75-9B16-1E4B3F9716CE}">
      <dsp:nvSpPr>
        <dsp:cNvPr id="0" name=""/>
        <dsp:cNvSpPr/>
      </dsp:nvSpPr>
      <dsp:spPr>
        <a:xfrm>
          <a:off x="526247" y="-96390"/>
          <a:ext cx="8516289" cy="9980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F1599-2DA5-446F-A69B-6E44AAA12125}">
      <dsp:nvSpPr>
        <dsp:cNvPr id="0" name=""/>
        <dsp:cNvSpPr/>
      </dsp:nvSpPr>
      <dsp:spPr>
        <a:xfrm>
          <a:off x="627710" y="0"/>
          <a:ext cx="8516289" cy="998085"/>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tr-TR" sz="1100" kern="1200" dirty="0" smtClean="0"/>
        </a:p>
        <a:p>
          <a:pPr lvl="0" algn="ctr" defTabSz="488950">
            <a:lnSpc>
              <a:spcPct val="90000"/>
            </a:lnSpc>
            <a:spcBef>
              <a:spcPct val="0"/>
            </a:spcBef>
            <a:spcAft>
              <a:spcPct val="35000"/>
            </a:spcAft>
          </a:pPr>
          <a:r>
            <a:rPr lang="tr-TR" sz="1400" b="1" kern="1200" dirty="0" smtClean="0"/>
            <a:t>ATATÜRKÇÜLÜK VE ATATÜRK İLKELERİ</a:t>
          </a:r>
        </a:p>
        <a:p>
          <a:pPr lvl="0" algn="ctr" defTabSz="488950">
            <a:lnSpc>
              <a:spcPct val="90000"/>
            </a:lnSpc>
            <a:spcBef>
              <a:spcPct val="0"/>
            </a:spcBef>
            <a:spcAft>
              <a:spcPct val="35000"/>
            </a:spcAft>
          </a:pPr>
          <a:r>
            <a:rPr lang="tr-TR" sz="1400" kern="1200" dirty="0" smtClean="0"/>
            <a:t>Türk  milletinin bugün ve gelecekte tam bağımsızlığa, huzur ve refaha sahip olması, devletin millet egemenliği esasına dayandırılması, aklın ve ilmim rehberliğinde Türk kültürünün çağdaş uygarlık düzeyi üzerine çıkarılması amacı ile temel esasları yine Atatürk tarafından belirtilen devlet hayatına, fikir hayatına ve ekonomik hayata, toplumun temel kurumlarına ilişkin gerçekçi fikirlere ve ilkelere </a:t>
          </a:r>
          <a:r>
            <a:rPr lang="tr-TR" sz="1400" b="1" kern="1200" dirty="0" smtClean="0"/>
            <a:t>Atatürkçülük denir.</a:t>
          </a:r>
        </a:p>
        <a:p>
          <a:pPr lvl="0" algn="ctr" defTabSz="488950">
            <a:lnSpc>
              <a:spcPct val="90000"/>
            </a:lnSpc>
            <a:spcBef>
              <a:spcPct val="0"/>
            </a:spcBef>
            <a:spcAft>
              <a:spcPct val="35000"/>
            </a:spcAft>
          </a:pPr>
          <a:endParaRPr lang="tr-TR" sz="1100" kern="1200" dirty="0" smtClean="0"/>
        </a:p>
      </dsp:txBody>
      <dsp:txXfrm>
        <a:off x="656943" y="29233"/>
        <a:ext cx="8457823" cy="939619"/>
      </dsp:txXfrm>
    </dsp:sp>
    <dsp:sp modelId="{B8AEE1E7-FA9C-463C-AC6C-78352CD931BA}">
      <dsp:nvSpPr>
        <dsp:cNvPr id="0" name=""/>
        <dsp:cNvSpPr/>
      </dsp:nvSpPr>
      <dsp:spPr>
        <a:xfrm>
          <a:off x="3678446" y="1244379"/>
          <a:ext cx="3033210" cy="579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68CD2-57F9-4F09-8B8B-8DA442DFB484}">
      <dsp:nvSpPr>
        <dsp:cNvPr id="0" name=""/>
        <dsp:cNvSpPr/>
      </dsp:nvSpPr>
      <dsp:spPr>
        <a:xfrm>
          <a:off x="3779910" y="1340769"/>
          <a:ext cx="3033210" cy="579864"/>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Atatürk İlkeleri</a:t>
          </a:r>
          <a:endParaRPr lang="tr-TR" sz="1800" b="1" kern="1200" dirty="0"/>
        </a:p>
      </dsp:txBody>
      <dsp:txXfrm>
        <a:off x="3796894" y="1357753"/>
        <a:ext cx="2999242" cy="545896"/>
      </dsp:txXfrm>
    </dsp:sp>
    <dsp:sp modelId="{7370304F-87C1-4F58-8720-94C46604AEB7}">
      <dsp:nvSpPr>
        <dsp:cNvPr id="0" name=""/>
        <dsp:cNvSpPr/>
      </dsp:nvSpPr>
      <dsp:spPr>
        <a:xfrm>
          <a:off x="161765" y="2111673"/>
          <a:ext cx="1378752" cy="579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60FE9-B848-4336-AE12-1E0283A45FF0}">
      <dsp:nvSpPr>
        <dsp:cNvPr id="0" name=""/>
        <dsp:cNvSpPr/>
      </dsp:nvSpPr>
      <dsp:spPr>
        <a:xfrm>
          <a:off x="263229" y="2208064"/>
          <a:ext cx="1378752" cy="579864"/>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Cumhuriyetçilik</a:t>
          </a:r>
          <a:endParaRPr lang="tr-TR" sz="1400" b="1" kern="1200" dirty="0"/>
        </a:p>
      </dsp:txBody>
      <dsp:txXfrm>
        <a:off x="280213" y="2225048"/>
        <a:ext cx="1344784" cy="545896"/>
      </dsp:txXfrm>
    </dsp:sp>
    <dsp:sp modelId="{02344D21-0283-4F9C-9D21-758E8E78E0E8}">
      <dsp:nvSpPr>
        <dsp:cNvPr id="0" name=""/>
        <dsp:cNvSpPr/>
      </dsp:nvSpPr>
      <dsp:spPr>
        <a:xfrm>
          <a:off x="184302" y="2957119"/>
          <a:ext cx="1333678" cy="38582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4DC67-C899-42D9-81CD-F37ED992CD29}">
      <dsp:nvSpPr>
        <dsp:cNvPr id="0" name=""/>
        <dsp:cNvSpPr/>
      </dsp:nvSpPr>
      <dsp:spPr>
        <a:xfrm>
          <a:off x="285766" y="3053509"/>
          <a:ext cx="1333678" cy="3858237"/>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Halkın kendisini doğrudan doğruya yönetmesi gerektiğine inanan Atatürk, demokrasinin en güzel uygulandığı yönetim şekli olarak cumhuriyeti görmüştür.</a:t>
          </a:r>
        </a:p>
      </dsp:txBody>
      <dsp:txXfrm>
        <a:off x="324828" y="3092571"/>
        <a:ext cx="1255554" cy="3780113"/>
      </dsp:txXfrm>
    </dsp:sp>
    <dsp:sp modelId="{A3AFA693-28EB-4133-99FB-20F4C8B2517C}">
      <dsp:nvSpPr>
        <dsp:cNvPr id="0" name=""/>
        <dsp:cNvSpPr/>
      </dsp:nvSpPr>
      <dsp:spPr>
        <a:xfrm>
          <a:off x="1743445" y="2111673"/>
          <a:ext cx="1371721" cy="579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5CFBF9-809A-4878-AF7F-E2A046C0A22E}">
      <dsp:nvSpPr>
        <dsp:cNvPr id="0" name=""/>
        <dsp:cNvSpPr/>
      </dsp:nvSpPr>
      <dsp:spPr>
        <a:xfrm>
          <a:off x="1844909" y="2208064"/>
          <a:ext cx="1371721" cy="579864"/>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Milliyetçilik</a:t>
          </a:r>
          <a:endParaRPr lang="tr-TR" sz="1400" b="1" kern="1200" dirty="0"/>
        </a:p>
      </dsp:txBody>
      <dsp:txXfrm>
        <a:off x="1861893" y="2225048"/>
        <a:ext cx="1337753" cy="545896"/>
      </dsp:txXfrm>
    </dsp:sp>
    <dsp:sp modelId="{0BB03CC2-1973-4AA0-9EFA-70EB5233F2B7}">
      <dsp:nvSpPr>
        <dsp:cNvPr id="0" name=""/>
        <dsp:cNvSpPr/>
      </dsp:nvSpPr>
      <dsp:spPr>
        <a:xfrm>
          <a:off x="1732802" y="2957119"/>
          <a:ext cx="1393007" cy="3853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E35C6A-9858-488D-B9C0-CE96607F46A7}">
      <dsp:nvSpPr>
        <dsp:cNvPr id="0" name=""/>
        <dsp:cNvSpPr/>
      </dsp:nvSpPr>
      <dsp:spPr>
        <a:xfrm>
          <a:off x="1834266" y="3053509"/>
          <a:ext cx="1393007" cy="3853836"/>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Atatürk milliyetçiliği, milletin kendi öz kültürüne, geleneklerine ve milli ülküsüne bağlı kalarak, gücünü ve varlığını her şeyin üstünde tutarak, mutlu, güvenli ve haysiyetli bir şekilde yaşaması gerektiğine inanan sosyal, siyasi, kültürel bütünleşmeyi hedefleyen bir milliyetçiliktir.</a:t>
          </a:r>
        </a:p>
      </dsp:txBody>
      <dsp:txXfrm>
        <a:off x="1875066" y="3094309"/>
        <a:ext cx="1311407" cy="3772236"/>
      </dsp:txXfrm>
    </dsp:sp>
    <dsp:sp modelId="{59AF56D3-6A00-4CC9-A169-02B11F6C8D8C}">
      <dsp:nvSpPr>
        <dsp:cNvPr id="0" name=""/>
        <dsp:cNvSpPr/>
      </dsp:nvSpPr>
      <dsp:spPr>
        <a:xfrm>
          <a:off x="3483268" y="2111673"/>
          <a:ext cx="1180895" cy="579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B52970-41F5-476D-A688-AA833EA20E53}">
      <dsp:nvSpPr>
        <dsp:cNvPr id="0" name=""/>
        <dsp:cNvSpPr/>
      </dsp:nvSpPr>
      <dsp:spPr>
        <a:xfrm>
          <a:off x="3584732" y="2208064"/>
          <a:ext cx="1180895" cy="579864"/>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Halkçılık</a:t>
          </a:r>
          <a:endParaRPr lang="tr-TR" sz="1400" b="1" kern="1200" dirty="0"/>
        </a:p>
      </dsp:txBody>
      <dsp:txXfrm>
        <a:off x="3601716" y="2225048"/>
        <a:ext cx="1146927" cy="545896"/>
      </dsp:txXfrm>
    </dsp:sp>
    <dsp:sp modelId="{2AADF4A5-233C-4FFA-B858-C785CBF922E2}">
      <dsp:nvSpPr>
        <dsp:cNvPr id="0" name=""/>
        <dsp:cNvSpPr/>
      </dsp:nvSpPr>
      <dsp:spPr>
        <a:xfrm>
          <a:off x="3328737" y="2957119"/>
          <a:ext cx="1489959" cy="39014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D1C7CC-3CDA-430F-8239-0495A0A7618B}">
      <dsp:nvSpPr>
        <dsp:cNvPr id="0" name=""/>
        <dsp:cNvSpPr/>
      </dsp:nvSpPr>
      <dsp:spPr>
        <a:xfrm>
          <a:off x="3430200" y="3053509"/>
          <a:ext cx="1489959" cy="3901489"/>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Milliyetçilik ve </a:t>
          </a:r>
          <a:r>
            <a:rPr lang="tr-TR" sz="1300" kern="1200" dirty="0" smtClean="0"/>
            <a:t>Cumhuriyetçilik ilkelerinin tabii bir sonucudur. Halkçılık, imtiyazsız ve sınıfsız bir millet hedeflemektedir.</a:t>
          </a:r>
        </a:p>
        <a:p>
          <a:pPr lvl="0" algn="ctr" defTabSz="622300">
            <a:lnSpc>
              <a:spcPct val="90000"/>
            </a:lnSpc>
            <a:spcBef>
              <a:spcPct val="0"/>
            </a:spcBef>
            <a:spcAft>
              <a:spcPct val="35000"/>
            </a:spcAft>
          </a:pPr>
          <a:r>
            <a:rPr lang="tr-TR" sz="1300" b="1" kern="1200" dirty="0" smtClean="0"/>
            <a:t>Halkçılık birbirini tamamlayıcı nitelikteki üç unsurdan meydana gelir:</a:t>
          </a:r>
        </a:p>
        <a:p>
          <a:pPr lvl="0" algn="ctr" defTabSz="622300">
            <a:lnSpc>
              <a:spcPct val="90000"/>
            </a:lnSpc>
            <a:spcBef>
              <a:spcPct val="0"/>
            </a:spcBef>
            <a:spcAft>
              <a:spcPct val="35000"/>
            </a:spcAft>
          </a:pPr>
          <a:r>
            <a:rPr lang="tr-TR" sz="1300" kern="1200" dirty="0" smtClean="0"/>
            <a:t>   -Kanun önünde herkesin eşitliği</a:t>
          </a:r>
        </a:p>
        <a:p>
          <a:pPr lvl="0" algn="ctr" defTabSz="622300">
            <a:lnSpc>
              <a:spcPct val="90000"/>
            </a:lnSpc>
            <a:spcBef>
              <a:spcPct val="0"/>
            </a:spcBef>
            <a:spcAft>
              <a:spcPct val="35000"/>
            </a:spcAft>
          </a:pPr>
          <a:r>
            <a:rPr lang="tr-TR" sz="1300" kern="1200" dirty="0" smtClean="0"/>
            <a:t>   -</a:t>
          </a:r>
          <a:r>
            <a:rPr lang="tr-TR" sz="1300" b="1" kern="1200" dirty="0" smtClean="0">
              <a:solidFill>
                <a:schemeClr val="bg2"/>
              </a:solidFill>
            </a:rPr>
            <a:t>Siyasi demokrasi</a:t>
          </a:r>
        </a:p>
        <a:p>
          <a:pPr lvl="0" algn="ctr" defTabSz="622300">
            <a:lnSpc>
              <a:spcPct val="90000"/>
            </a:lnSpc>
            <a:spcBef>
              <a:spcPct val="0"/>
            </a:spcBef>
            <a:spcAft>
              <a:spcPct val="35000"/>
            </a:spcAft>
          </a:pPr>
          <a:r>
            <a:rPr lang="tr-TR" sz="1300" b="1" kern="1200" dirty="0" smtClean="0">
              <a:solidFill>
                <a:schemeClr val="bg2"/>
              </a:solidFill>
            </a:rPr>
            <a:t>   -Sınıf </a:t>
          </a:r>
          <a:r>
            <a:rPr lang="tr-TR" sz="1300" kern="1200" dirty="0" smtClean="0"/>
            <a:t>mücadelesinin reddi ve sosyal dayanışma</a:t>
          </a:r>
        </a:p>
        <a:p>
          <a:pPr lvl="0" algn="ctr" defTabSz="622300">
            <a:lnSpc>
              <a:spcPct val="90000"/>
            </a:lnSpc>
            <a:spcBef>
              <a:spcPct val="0"/>
            </a:spcBef>
            <a:spcAft>
              <a:spcPct val="35000"/>
            </a:spcAft>
          </a:pPr>
          <a:endParaRPr lang="tr-TR" sz="1300" kern="1200" dirty="0"/>
        </a:p>
      </dsp:txBody>
      <dsp:txXfrm>
        <a:off x="3473839" y="3097148"/>
        <a:ext cx="1402681" cy="3814211"/>
      </dsp:txXfrm>
    </dsp:sp>
    <dsp:sp modelId="{EEFE5E5D-ACD4-41E0-9FCE-CEDF415468F7}">
      <dsp:nvSpPr>
        <dsp:cNvPr id="0" name=""/>
        <dsp:cNvSpPr/>
      </dsp:nvSpPr>
      <dsp:spPr>
        <a:xfrm>
          <a:off x="5145358" y="2111673"/>
          <a:ext cx="1116097" cy="579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5FCD6F-6632-4830-A015-1E7AACED98B5}">
      <dsp:nvSpPr>
        <dsp:cNvPr id="0" name=""/>
        <dsp:cNvSpPr/>
      </dsp:nvSpPr>
      <dsp:spPr>
        <a:xfrm>
          <a:off x="5246822" y="2208064"/>
          <a:ext cx="1116097" cy="579864"/>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Laiklik</a:t>
          </a:r>
          <a:endParaRPr lang="tr-TR" sz="1400" b="1" kern="1200" dirty="0"/>
        </a:p>
      </dsp:txBody>
      <dsp:txXfrm>
        <a:off x="5263806" y="2225048"/>
        <a:ext cx="1082129" cy="545896"/>
      </dsp:txXfrm>
    </dsp:sp>
    <dsp:sp modelId="{4F12E910-44C3-4ACB-B87E-51C421BFBA50}">
      <dsp:nvSpPr>
        <dsp:cNvPr id="0" name=""/>
        <dsp:cNvSpPr/>
      </dsp:nvSpPr>
      <dsp:spPr>
        <a:xfrm>
          <a:off x="5021623" y="2957119"/>
          <a:ext cx="1363566" cy="3929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4EF310-CD37-4EB8-8906-F67776305708}">
      <dsp:nvSpPr>
        <dsp:cNvPr id="0" name=""/>
        <dsp:cNvSpPr/>
      </dsp:nvSpPr>
      <dsp:spPr>
        <a:xfrm>
          <a:off x="5123087" y="3053509"/>
          <a:ext cx="1363566" cy="3929723"/>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tr-TR" sz="1100" kern="1200" dirty="0" smtClean="0"/>
            <a:t>Laiklik, dünya işleri olan devlet düzeninin bu düzeni sağlamak ve korumak için konan hukuk kurallarının dine değil, akıl ve bilime dayandırılması ,kimsenin dini inancına ve vicdan özgürlüğüne karışılmaması demektir.</a:t>
          </a:r>
        </a:p>
        <a:p>
          <a:pPr lvl="0" algn="ctr" defTabSz="488950">
            <a:lnSpc>
              <a:spcPct val="90000"/>
            </a:lnSpc>
            <a:spcBef>
              <a:spcPct val="0"/>
            </a:spcBef>
            <a:spcAft>
              <a:spcPct val="35000"/>
            </a:spcAft>
          </a:pPr>
          <a:r>
            <a:rPr lang="tr-TR" sz="1100" kern="1200" dirty="0" smtClean="0"/>
            <a:t>Atatürkçü laiklik anlayışı, laikliğin her alan-da gerçekleşmesini ,devlet yöneticilerinin dini kurallardan değil, toplumun ihtiyaçlarını dikkate alarak akılcılık ve bilimsellikten yararlanarak karar vermelerini istemektedir.</a:t>
          </a:r>
        </a:p>
        <a:p>
          <a:pPr lvl="0" algn="ctr" defTabSz="488950">
            <a:lnSpc>
              <a:spcPct val="90000"/>
            </a:lnSpc>
            <a:spcBef>
              <a:spcPct val="0"/>
            </a:spcBef>
            <a:spcAft>
              <a:spcPct val="35000"/>
            </a:spcAft>
          </a:pPr>
          <a:endParaRPr lang="tr-TR" sz="1100" kern="1200" dirty="0"/>
        </a:p>
      </dsp:txBody>
      <dsp:txXfrm>
        <a:off x="5163024" y="3093446"/>
        <a:ext cx="1283692" cy="3849849"/>
      </dsp:txXfrm>
    </dsp:sp>
    <dsp:sp modelId="{E87FD62E-5D7D-498E-97A7-DEEC1AF6E298}">
      <dsp:nvSpPr>
        <dsp:cNvPr id="0" name=""/>
        <dsp:cNvSpPr/>
      </dsp:nvSpPr>
      <dsp:spPr>
        <a:xfrm>
          <a:off x="6563046" y="2111673"/>
          <a:ext cx="1050768" cy="579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225F7-E9B8-478B-BE49-3073102B8D96}">
      <dsp:nvSpPr>
        <dsp:cNvPr id="0" name=""/>
        <dsp:cNvSpPr/>
      </dsp:nvSpPr>
      <dsp:spPr>
        <a:xfrm>
          <a:off x="6664510" y="2208064"/>
          <a:ext cx="1050768" cy="579864"/>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İnkılapçılık</a:t>
          </a:r>
          <a:endParaRPr lang="tr-TR" sz="1400" b="1" kern="1200" dirty="0"/>
        </a:p>
      </dsp:txBody>
      <dsp:txXfrm>
        <a:off x="6681494" y="2225048"/>
        <a:ext cx="1016800" cy="545896"/>
      </dsp:txXfrm>
    </dsp:sp>
    <dsp:sp modelId="{B3817F52-BDA4-412C-9A02-C0703F6A4221}">
      <dsp:nvSpPr>
        <dsp:cNvPr id="0" name=""/>
        <dsp:cNvSpPr/>
      </dsp:nvSpPr>
      <dsp:spPr>
        <a:xfrm>
          <a:off x="6588117" y="2957119"/>
          <a:ext cx="1000626" cy="38366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2B29C-2445-4175-9B9B-9093F8655A24}">
      <dsp:nvSpPr>
        <dsp:cNvPr id="0" name=""/>
        <dsp:cNvSpPr/>
      </dsp:nvSpPr>
      <dsp:spPr>
        <a:xfrm>
          <a:off x="6689581" y="3053509"/>
          <a:ext cx="1000626" cy="3836614"/>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Atatürkçü Düşünce Sistemi’nin inkılapçılık anlayışı, çağa göre geri kalmış kurumların ortadan kaldırılması yerine gelişmeyi ve ilerlemeyi  kolaylaştı-</a:t>
          </a:r>
          <a:r>
            <a:rPr lang="tr-TR" sz="1400" kern="1200" dirty="0" err="1" smtClean="0"/>
            <a:t>racak</a:t>
          </a:r>
          <a:r>
            <a:rPr lang="tr-TR" sz="1400" kern="1200" dirty="0" smtClean="0"/>
            <a:t> kurumların getirilmesi esasına dayanır. </a:t>
          </a:r>
          <a:endParaRPr lang="tr-TR" sz="1400" kern="1200" dirty="0"/>
        </a:p>
      </dsp:txBody>
      <dsp:txXfrm>
        <a:off x="6718888" y="3082816"/>
        <a:ext cx="942012" cy="3778000"/>
      </dsp:txXfrm>
    </dsp:sp>
    <dsp:sp modelId="{090E28BB-CFB0-4F65-917F-79A6D4BDC5DD}">
      <dsp:nvSpPr>
        <dsp:cNvPr id="0" name=""/>
        <dsp:cNvSpPr/>
      </dsp:nvSpPr>
      <dsp:spPr>
        <a:xfrm>
          <a:off x="7816742" y="2111673"/>
          <a:ext cx="1055791" cy="579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5DA81E-EF80-40B8-8825-4152149688AF}">
      <dsp:nvSpPr>
        <dsp:cNvPr id="0" name=""/>
        <dsp:cNvSpPr/>
      </dsp:nvSpPr>
      <dsp:spPr>
        <a:xfrm>
          <a:off x="7918206" y="2208064"/>
          <a:ext cx="1055791" cy="579864"/>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Devletçilik</a:t>
          </a:r>
          <a:endParaRPr lang="tr-TR" sz="1400" b="1" kern="1200" dirty="0"/>
        </a:p>
      </dsp:txBody>
      <dsp:txXfrm>
        <a:off x="7935190" y="2225048"/>
        <a:ext cx="1021823" cy="545896"/>
      </dsp:txXfrm>
    </dsp:sp>
    <dsp:sp modelId="{0AED7357-F00D-49CC-8970-26062EB3FB1E}">
      <dsp:nvSpPr>
        <dsp:cNvPr id="0" name=""/>
        <dsp:cNvSpPr/>
      </dsp:nvSpPr>
      <dsp:spPr>
        <a:xfrm>
          <a:off x="7808505" y="2957119"/>
          <a:ext cx="1072265" cy="3990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09C17-2CB7-46B3-8BC9-60072654A248}">
      <dsp:nvSpPr>
        <dsp:cNvPr id="0" name=""/>
        <dsp:cNvSpPr/>
      </dsp:nvSpPr>
      <dsp:spPr>
        <a:xfrm>
          <a:off x="7909969" y="3053509"/>
          <a:ext cx="1072265" cy="3990568"/>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Atatürk devletçiliği ekonomik hayata ilişkin sosyal ve kültürel konularda da devletin dolaylı bir müdahalesini ister. Atatürk devletçiliği, Türkiye’nin şartlarından ve ihtiyaçların-dan doğmuştur.</a:t>
          </a:r>
          <a:endParaRPr lang="tr-TR" sz="1400" kern="1200" dirty="0"/>
        </a:p>
      </dsp:txBody>
      <dsp:txXfrm>
        <a:off x="7941375" y="3084915"/>
        <a:ext cx="1009453" cy="3927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E9613-BD89-4A3E-ADF8-2FFF5A8A9EC8}">
      <dsp:nvSpPr>
        <dsp:cNvPr id="0" name=""/>
        <dsp:cNvSpPr/>
      </dsp:nvSpPr>
      <dsp:spPr>
        <a:xfrm>
          <a:off x="6803528" y="2582225"/>
          <a:ext cx="1168896" cy="556288"/>
        </a:xfrm>
        <a:custGeom>
          <a:avLst/>
          <a:gdLst/>
          <a:ahLst/>
          <a:cxnLst/>
          <a:rect l="0" t="0" r="0" b="0"/>
          <a:pathLst>
            <a:path>
              <a:moveTo>
                <a:pt x="0" y="0"/>
              </a:moveTo>
              <a:lnTo>
                <a:pt x="0" y="379094"/>
              </a:lnTo>
              <a:lnTo>
                <a:pt x="1168896" y="379094"/>
              </a:lnTo>
              <a:lnTo>
                <a:pt x="1168896"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987F16-90C7-45D1-825C-EA263D1A93C7}">
      <dsp:nvSpPr>
        <dsp:cNvPr id="0" name=""/>
        <dsp:cNvSpPr/>
      </dsp:nvSpPr>
      <dsp:spPr>
        <a:xfrm>
          <a:off x="5634632" y="2582225"/>
          <a:ext cx="1168896" cy="556288"/>
        </a:xfrm>
        <a:custGeom>
          <a:avLst/>
          <a:gdLst/>
          <a:ahLst/>
          <a:cxnLst/>
          <a:rect l="0" t="0" r="0" b="0"/>
          <a:pathLst>
            <a:path>
              <a:moveTo>
                <a:pt x="1168896" y="0"/>
              </a:moveTo>
              <a:lnTo>
                <a:pt x="1168896" y="379094"/>
              </a:lnTo>
              <a:lnTo>
                <a:pt x="0" y="379094"/>
              </a:lnTo>
              <a:lnTo>
                <a:pt x="0" y="5562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8B15F-2593-4E14-8F94-F91DC7DE4825}">
      <dsp:nvSpPr>
        <dsp:cNvPr id="0" name=""/>
        <dsp:cNvSpPr/>
      </dsp:nvSpPr>
      <dsp:spPr>
        <a:xfrm>
          <a:off x="4386750" y="1206259"/>
          <a:ext cx="2416778" cy="556288"/>
        </a:xfrm>
        <a:custGeom>
          <a:avLst/>
          <a:gdLst/>
          <a:ahLst/>
          <a:cxnLst/>
          <a:rect l="0" t="0" r="0" b="0"/>
          <a:pathLst>
            <a:path>
              <a:moveTo>
                <a:pt x="0" y="0"/>
              </a:moveTo>
              <a:lnTo>
                <a:pt x="0" y="379094"/>
              </a:lnTo>
              <a:lnTo>
                <a:pt x="2416778" y="379094"/>
              </a:lnTo>
              <a:lnTo>
                <a:pt x="2416778" y="556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5D7C7-D570-49B5-A032-A0D3D134C7BB}">
      <dsp:nvSpPr>
        <dsp:cNvPr id="0" name=""/>
        <dsp:cNvSpPr/>
      </dsp:nvSpPr>
      <dsp:spPr>
        <a:xfrm>
          <a:off x="2110347" y="2518592"/>
          <a:ext cx="1186493" cy="621900"/>
        </a:xfrm>
        <a:custGeom>
          <a:avLst/>
          <a:gdLst/>
          <a:ahLst/>
          <a:cxnLst/>
          <a:rect l="0" t="0" r="0" b="0"/>
          <a:pathLst>
            <a:path>
              <a:moveTo>
                <a:pt x="0" y="0"/>
              </a:moveTo>
              <a:lnTo>
                <a:pt x="0" y="444706"/>
              </a:lnTo>
              <a:lnTo>
                <a:pt x="1186493" y="444706"/>
              </a:lnTo>
              <a:lnTo>
                <a:pt x="1186493" y="6219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AC384-863A-4B20-91CD-080C25F96B4F}">
      <dsp:nvSpPr>
        <dsp:cNvPr id="0" name=""/>
        <dsp:cNvSpPr/>
      </dsp:nvSpPr>
      <dsp:spPr>
        <a:xfrm>
          <a:off x="959048" y="2518592"/>
          <a:ext cx="1151298" cy="621900"/>
        </a:xfrm>
        <a:custGeom>
          <a:avLst/>
          <a:gdLst/>
          <a:ahLst/>
          <a:cxnLst/>
          <a:rect l="0" t="0" r="0" b="0"/>
          <a:pathLst>
            <a:path>
              <a:moveTo>
                <a:pt x="1151298" y="0"/>
              </a:moveTo>
              <a:lnTo>
                <a:pt x="1151298" y="444706"/>
              </a:lnTo>
              <a:lnTo>
                <a:pt x="0" y="444706"/>
              </a:lnTo>
              <a:lnTo>
                <a:pt x="0" y="6219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897093-DF8C-4664-BD59-153B7BDE2455}">
      <dsp:nvSpPr>
        <dsp:cNvPr id="0" name=""/>
        <dsp:cNvSpPr/>
      </dsp:nvSpPr>
      <dsp:spPr>
        <a:xfrm>
          <a:off x="2110347" y="1206259"/>
          <a:ext cx="2276402" cy="490676"/>
        </a:xfrm>
        <a:custGeom>
          <a:avLst/>
          <a:gdLst/>
          <a:ahLst/>
          <a:cxnLst/>
          <a:rect l="0" t="0" r="0" b="0"/>
          <a:pathLst>
            <a:path>
              <a:moveTo>
                <a:pt x="2276402" y="0"/>
              </a:moveTo>
              <a:lnTo>
                <a:pt x="2276402" y="313482"/>
              </a:lnTo>
              <a:lnTo>
                <a:pt x="0" y="313482"/>
              </a:lnTo>
              <a:lnTo>
                <a:pt x="0" y="490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AEDBE-02E6-4231-A670-D25984A91FCF}">
      <dsp:nvSpPr>
        <dsp:cNvPr id="0" name=""/>
        <dsp:cNvSpPr/>
      </dsp:nvSpPr>
      <dsp:spPr>
        <a:xfrm>
          <a:off x="2209613" y="576057"/>
          <a:ext cx="4354273" cy="6302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31338-F010-406C-96BF-F18CE928BA68}">
      <dsp:nvSpPr>
        <dsp:cNvPr id="0" name=""/>
        <dsp:cNvSpPr/>
      </dsp:nvSpPr>
      <dsp:spPr>
        <a:xfrm>
          <a:off x="2422139" y="777957"/>
          <a:ext cx="4354273" cy="630201"/>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Balkan Savaşları (1912-1913)</a:t>
          </a:r>
          <a:endParaRPr lang="tr-TR" sz="2400" b="1" kern="1200" dirty="0"/>
        </a:p>
      </dsp:txBody>
      <dsp:txXfrm>
        <a:off x="2440597" y="796415"/>
        <a:ext cx="4317357" cy="593285"/>
      </dsp:txXfrm>
    </dsp:sp>
    <dsp:sp modelId="{3E11DE27-FFB5-4AD6-80C0-F231A3159F73}">
      <dsp:nvSpPr>
        <dsp:cNvPr id="0" name=""/>
        <dsp:cNvSpPr/>
      </dsp:nvSpPr>
      <dsp:spPr>
        <a:xfrm>
          <a:off x="516127" y="1696935"/>
          <a:ext cx="3188440" cy="821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4F101-D51B-4BEB-8FF9-3125E08A1CFA}">
      <dsp:nvSpPr>
        <dsp:cNvPr id="0" name=""/>
        <dsp:cNvSpPr/>
      </dsp:nvSpPr>
      <dsp:spPr>
        <a:xfrm>
          <a:off x="728653" y="1898835"/>
          <a:ext cx="3188440" cy="821657"/>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Birinci Balkan Savaşı </a:t>
          </a:r>
          <a:endParaRPr lang="tr-TR" sz="2000" b="1" kern="1200" dirty="0"/>
        </a:p>
      </dsp:txBody>
      <dsp:txXfrm>
        <a:off x="752719" y="1922901"/>
        <a:ext cx="3140308" cy="773525"/>
      </dsp:txXfrm>
    </dsp:sp>
    <dsp:sp modelId="{2E1848D2-5CD8-419D-98DE-24F907EFA0FD}">
      <dsp:nvSpPr>
        <dsp:cNvPr id="0" name=""/>
        <dsp:cNvSpPr/>
      </dsp:nvSpPr>
      <dsp:spPr>
        <a:xfrm>
          <a:off x="2678" y="3140493"/>
          <a:ext cx="1912739" cy="21884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904183-9369-41E7-89F2-5CB1EE1B50FA}">
      <dsp:nvSpPr>
        <dsp:cNvPr id="0" name=""/>
        <dsp:cNvSpPr/>
      </dsp:nvSpPr>
      <dsp:spPr>
        <a:xfrm>
          <a:off x="215205" y="3342393"/>
          <a:ext cx="1912739" cy="2188459"/>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Osmanlı’ya karşı; Yunanistan, Bulgaristan, Sırbistan, Karadağ,</a:t>
          </a:r>
          <a:endParaRPr lang="tr-TR" sz="1800" kern="1200" dirty="0"/>
        </a:p>
      </dsp:txBody>
      <dsp:txXfrm>
        <a:off x="271227" y="3398415"/>
        <a:ext cx="1800695" cy="2076415"/>
      </dsp:txXfrm>
    </dsp:sp>
    <dsp:sp modelId="{4E0056AE-25C5-4DF2-A7AE-50AE9BE44939}">
      <dsp:nvSpPr>
        <dsp:cNvPr id="0" name=""/>
        <dsp:cNvSpPr/>
      </dsp:nvSpPr>
      <dsp:spPr>
        <a:xfrm>
          <a:off x="2340471" y="3140493"/>
          <a:ext cx="1912739" cy="21904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75AC50-7C82-4A23-8C2A-D5617D344E2D}">
      <dsp:nvSpPr>
        <dsp:cNvPr id="0" name=""/>
        <dsp:cNvSpPr/>
      </dsp:nvSpPr>
      <dsp:spPr>
        <a:xfrm>
          <a:off x="2552997" y="3342393"/>
          <a:ext cx="1912739" cy="2190438"/>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Londra Antlaşması (1913)</a:t>
          </a:r>
        </a:p>
        <a:p>
          <a:pPr lvl="0" algn="ctr" defTabSz="800100">
            <a:lnSpc>
              <a:spcPct val="150000"/>
            </a:lnSpc>
            <a:spcBef>
              <a:spcPct val="0"/>
            </a:spcBef>
            <a:spcAft>
              <a:spcPts val="0"/>
            </a:spcAft>
          </a:pPr>
          <a:r>
            <a:rPr lang="tr-TR" sz="1800" kern="1200" dirty="0" smtClean="0"/>
            <a:t>Sınır: Midye-Enez</a:t>
          </a:r>
          <a:endParaRPr lang="tr-TR" sz="1800" kern="1200" dirty="0"/>
        </a:p>
      </dsp:txBody>
      <dsp:txXfrm>
        <a:off x="2609019" y="3398415"/>
        <a:ext cx="1800695" cy="2078394"/>
      </dsp:txXfrm>
    </dsp:sp>
    <dsp:sp modelId="{04B4C91E-7953-480A-AFF9-B5213E8F8831}">
      <dsp:nvSpPr>
        <dsp:cNvPr id="0" name=""/>
        <dsp:cNvSpPr/>
      </dsp:nvSpPr>
      <dsp:spPr>
        <a:xfrm>
          <a:off x="5367281" y="1762547"/>
          <a:ext cx="2872494" cy="8196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09B59-9D74-4283-8947-F522A6E2A5DE}">
      <dsp:nvSpPr>
        <dsp:cNvPr id="0" name=""/>
        <dsp:cNvSpPr/>
      </dsp:nvSpPr>
      <dsp:spPr>
        <a:xfrm>
          <a:off x="5579808" y="1964447"/>
          <a:ext cx="2872494" cy="819677"/>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İkinci Balkan Savaşı</a:t>
          </a:r>
          <a:endParaRPr lang="tr-TR" sz="2000" b="1" kern="1200" dirty="0"/>
        </a:p>
      </dsp:txBody>
      <dsp:txXfrm>
        <a:off x="5603816" y="1988455"/>
        <a:ext cx="2824478" cy="771661"/>
      </dsp:txXfrm>
    </dsp:sp>
    <dsp:sp modelId="{97F4B950-3D52-458E-B6C4-7C23ED08BD79}">
      <dsp:nvSpPr>
        <dsp:cNvPr id="0" name=""/>
        <dsp:cNvSpPr/>
      </dsp:nvSpPr>
      <dsp:spPr>
        <a:xfrm>
          <a:off x="4678263" y="3138513"/>
          <a:ext cx="1912739" cy="29415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D8416-E8F6-4C4E-A0BD-EEC9E5A261AD}">
      <dsp:nvSpPr>
        <dsp:cNvPr id="0" name=""/>
        <dsp:cNvSpPr/>
      </dsp:nvSpPr>
      <dsp:spPr>
        <a:xfrm>
          <a:off x="4890789" y="3340413"/>
          <a:ext cx="1912739" cy="2941528"/>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Bulgaristan’a kaşı; Yunanistan, Sırbistan, Karadağ ve </a:t>
          </a:r>
          <a:r>
            <a:rPr lang="tr-TR" sz="1800" b="1" kern="1200" dirty="0" smtClean="0">
              <a:solidFill>
                <a:schemeClr val="bg2"/>
              </a:solidFill>
            </a:rPr>
            <a:t>Romanya.</a:t>
          </a:r>
        </a:p>
        <a:p>
          <a:pPr lvl="0" algn="ctr" defTabSz="800100">
            <a:lnSpc>
              <a:spcPct val="150000"/>
            </a:lnSpc>
            <a:spcBef>
              <a:spcPct val="0"/>
            </a:spcBef>
            <a:spcAft>
              <a:spcPts val="0"/>
            </a:spcAft>
          </a:pPr>
          <a:r>
            <a:rPr lang="tr-TR" sz="1800" b="1" kern="1200" dirty="0" smtClean="0">
              <a:solidFill>
                <a:schemeClr val="bg2"/>
              </a:solidFill>
            </a:rPr>
            <a:t>Aralarında Bükreş Antlaşması. </a:t>
          </a:r>
        </a:p>
        <a:p>
          <a:pPr lvl="0" algn="ctr" defTabSz="800100">
            <a:lnSpc>
              <a:spcPct val="150000"/>
            </a:lnSpc>
            <a:spcBef>
              <a:spcPct val="0"/>
            </a:spcBef>
            <a:spcAft>
              <a:spcPts val="0"/>
            </a:spcAft>
          </a:pPr>
          <a:endParaRPr lang="tr-TR" sz="1800" b="1" kern="1200" dirty="0">
            <a:solidFill>
              <a:schemeClr val="bg2"/>
            </a:solidFill>
          </a:endParaRPr>
        </a:p>
      </dsp:txBody>
      <dsp:txXfrm>
        <a:off x="4946811" y="3396435"/>
        <a:ext cx="1800695" cy="2829484"/>
      </dsp:txXfrm>
    </dsp:sp>
    <dsp:sp modelId="{3FE989EC-2E6B-496B-9F32-D6BF37F046CE}">
      <dsp:nvSpPr>
        <dsp:cNvPr id="0" name=""/>
        <dsp:cNvSpPr/>
      </dsp:nvSpPr>
      <dsp:spPr>
        <a:xfrm>
          <a:off x="7016055" y="3138513"/>
          <a:ext cx="1912739" cy="2901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1C991-F68C-4F7B-BAF0-12A2E1E14496}">
      <dsp:nvSpPr>
        <dsp:cNvPr id="0" name=""/>
        <dsp:cNvSpPr/>
      </dsp:nvSpPr>
      <dsp:spPr>
        <a:xfrm>
          <a:off x="7228582" y="3340413"/>
          <a:ext cx="1912739" cy="2901216"/>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Bulgaristan’la İstanbul, Yunanistan’la Atina Antlaşması</a:t>
          </a:r>
        </a:p>
        <a:p>
          <a:pPr lvl="0" algn="ctr" defTabSz="800100">
            <a:lnSpc>
              <a:spcPct val="150000"/>
            </a:lnSpc>
            <a:spcBef>
              <a:spcPct val="0"/>
            </a:spcBef>
            <a:spcAft>
              <a:spcPts val="0"/>
            </a:spcAft>
          </a:pPr>
          <a:r>
            <a:rPr lang="tr-TR" sz="1800" kern="1200" dirty="0" smtClean="0"/>
            <a:t>Sınır: Meriç Nehri</a:t>
          </a:r>
          <a:endParaRPr lang="tr-TR" sz="1800" kern="1200" dirty="0"/>
        </a:p>
      </dsp:txBody>
      <dsp:txXfrm>
        <a:off x="7284604" y="3396435"/>
        <a:ext cx="1800695" cy="278917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0CEC3-39F4-4E78-91F3-31B0C0143322}">
      <dsp:nvSpPr>
        <dsp:cNvPr id="0" name=""/>
        <dsp:cNvSpPr/>
      </dsp:nvSpPr>
      <dsp:spPr>
        <a:xfrm>
          <a:off x="7736673" y="3310365"/>
          <a:ext cx="91440" cy="386830"/>
        </a:xfrm>
        <a:custGeom>
          <a:avLst/>
          <a:gdLst/>
          <a:ahLst/>
          <a:cxnLst/>
          <a:rect l="0" t="0" r="0" b="0"/>
          <a:pathLst>
            <a:path>
              <a:moveTo>
                <a:pt x="45720" y="0"/>
              </a:moveTo>
              <a:lnTo>
                <a:pt x="45720" y="386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401806-2260-471E-BB78-D55D72772649}">
      <dsp:nvSpPr>
        <dsp:cNvPr id="0" name=""/>
        <dsp:cNvSpPr/>
      </dsp:nvSpPr>
      <dsp:spPr>
        <a:xfrm>
          <a:off x="4459268" y="2078936"/>
          <a:ext cx="3323125" cy="386830"/>
        </a:xfrm>
        <a:custGeom>
          <a:avLst/>
          <a:gdLst/>
          <a:ahLst/>
          <a:cxnLst/>
          <a:rect l="0" t="0" r="0" b="0"/>
          <a:pathLst>
            <a:path>
              <a:moveTo>
                <a:pt x="0" y="0"/>
              </a:moveTo>
              <a:lnTo>
                <a:pt x="0" y="263613"/>
              </a:lnTo>
              <a:lnTo>
                <a:pt x="3323125" y="263613"/>
              </a:lnTo>
              <a:lnTo>
                <a:pt x="3323125" y="386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B9416C-F566-4DB0-9189-EFC85AB4313D}">
      <dsp:nvSpPr>
        <dsp:cNvPr id="0" name=""/>
        <dsp:cNvSpPr/>
      </dsp:nvSpPr>
      <dsp:spPr>
        <a:xfrm>
          <a:off x="5583974" y="3310365"/>
          <a:ext cx="91440" cy="386830"/>
        </a:xfrm>
        <a:custGeom>
          <a:avLst/>
          <a:gdLst/>
          <a:ahLst/>
          <a:cxnLst/>
          <a:rect l="0" t="0" r="0" b="0"/>
          <a:pathLst>
            <a:path>
              <a:moveTo>
                <a:pt x="45720" y="0"/>
              </a:moveTo>
              <a:lnTo>
                <a:pt x="45720" y="386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66B9BD-700E-4ED6-AC0A-FBAF6B8DF7CF}">
      <dsp:nvSpPr>
        <dsp:cNvPr id="0" name=""/>
        <dsp:cNvSpPr/>
      </dsp:nvSpPr>
      <dsp:spPr>
        <a:xfrm>
          <a:off x="4459268" y="2078936"/>
          <a:ext cx="1170425" cy="386830"/>
        </a:xfrm>
        <a:custGeom>
          <a:avLst/>
          <a:gdLst/>
          <a:ahLst/>
          <a:cxnLst/>
          <a:rect l="0" t="0" r="0" b="0"/>
          <a:pathLst>
            <a:path>
              <a:moveTo>
                <a:pt x="0" y="0"/>
              </a:moveTo>
              <a:lnTo>
                <a:pt x="0" y="263613"/>
              </a:lnTo>
              <a:lnTo>
                <a:pt x="1170425" y="263613"/>
              </a:lnTo>
              <a:lnTo>
                <a:pt x="1170425" y="386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89EE27-28D1-4777-8E03-E9ED2D2F6DDB}">
      <dsp:nvSpPr>
        <dsp:cNvPr id="0" name=""/>
        <dsp:cNvSpPr/>
      </dsp:nvSpPr>
      <dsp:spPr>
        <a:xfrm>
          <a:off x="3344421" y="3310365"/>
          <a:ext cx="91440" cy="386830"/>
        </a:xfrm>
        <a:custGeom>
          <a:avLst/>
          <a:gdLst/>
          <a:ahLst/>
          <a:cxnLst/>
          <a:rect l="0" t="0" r="0" b="0"/>
          <a:pathLst>
            <a:path>
              <a:moveTo>
                <a:pt x="45720" y="0"/>
              </a:moveTo>
              <a:lnTo>
                <a:pt x="45720" y="386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7DC0E-7634-4BBB-95D3-7659384F8C47}">
      <dsp:nvSpPr>
        <dsp:cNvPr id="0" name=""/>
        <dsp:cNvSpPr/>
      </dsp:nvSpPr>
      <dsp:spPr>
        <a:xfrm>
          <a:off x="3390141" y="2078936"/>
          <a:ext cx="1069127" cy="386830"/>
        </a:xfrm>
        <a:custGeom>
          <a:avLst/>
          <a:gdLst/>
          <a:ahLst/>
          <a:cxnLst/>
          <a:rect l="0" t="0" r="0" b="0"/>
          <a:pathLst>
            <a:path>
              <a:moveTo>
                <a:pt x="1069127" y="0"/>
              </a:moveTo>
              <a:lnTo>
                <a:pt x="1069127" y="263613"/>
              </a:lnTo>
              <a:lnTo>
                <a:pt x="0" y="263613"/>
              </a:lnTo>
              <a:lnTo>
                <a:pt x="0" y="386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C1C703-3B3F-40C7-8B9D-8277A516DE77}">
      <dsp:nvSpPr>
        <dsp:cNvPr id="0" name=""/>
        <dsp:cNvSpPr/>
      </dsp:nvSpPr>
      <dsp:spPr>
        <a:xfrm>
          <a:off x="1159214" y="3310365"/>
          <a:ext cx="91440" cy="386830"/>
        </a:xfrm>
        <a:custGeom>
          <a:avLst/>
          <a:gdLst/>
          <a:ahLst/>
          <a:cxnLst/>
          <a:rect l="0" t="0" r="0" b="0"/>
          <a:pathLst>
            <a:path>
              <a:moveTo>
                <a:pt x="45720" y="0"/>
              </a:moveTo>
              <a:lnTo>
                <a:pt x="45720" y="386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96A2F6-F063-4CF8-8633-709462EB972E}">
      <dsp:nvSpPr>
        <dsp:cNvPr id="0" name=""/>
        <dsp:cNvSpPr/>
      </dsp:nvSpPr>
      <dsp:spPr>
        <a:xfrm>
          <a:off x="1204934" y="2078936"/>
          <a:ext cx="3254333" cy="386830"/>
        </a:xfrm>
        <a:custGeom>
          <a:avLst/>
          <a:gdLst/>
          <a:ahLst/>
          <a:cxnLst/>
          <a:rect l="0" t="0" r="0" b="0"/>
          <a:pathLst>
            <a:path>
              <a:moveTo>
                <a:pt x="3254333" y="0"/>
              </a:moveTo>
              <a:lnTo>
                <a:pt x="3254333" y="263613"/>
              </a:lnTo>
              <a:lnTo>
                <a:pt x="0" y="263613"/>
              </a:lnTo>
              <a:lnTo>
                <a:pt x="0" y="386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ED4AB-4B75-450C-B76E-72C5AA795977}">
      <dsp:nvSpPr>
        <dsp:cNvPr id="0" name=""/>
        <dsp:cNvSpPr/>
      </dsp:nvSpPr>
      <dsp:spPr>
        <a:xfrm>
          <a:off x="4413548" y="847506"/>
          <a:ext cx="91440" cy="386830"/>
        </a:xfrm>
        <a:custGeom>
          <a:avLst/>
          <a:gdLst/>
          <a:ahLst/>
          <a:cxnLst/>
          <a:rect l="0" t="0" r="0" b="0"/>
          <a:pathLst>
            <a:path>
              <a:moveTo>
                <a:pt x="45720" y="0"/>
              </a:moveTo>
              <a:lnTo>
                <a:pt x="45720" y="3868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DBA3E-8AF7-441C-94B1-787BE4F7B421}">
      <dsp:nvSpPr>
        <dsp:cNvPr id="0" name=""/>
        <dsp:cNvSpPr/>
      </dsp:nvSpPr>
      <dsp:spPr>
        <a:xfrm>
          <a:off x="2766127" y="2907"/>
          <a:ext cx="3386282" cy="844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FDD81-A98F-4EE5-A42A-F9E03A1FD562}">
      <dsp:nvSpPr>
        <dsp:cNvPr id="0" name=""/>
        <dsp:cNvSpPr/>
      </dsp:nvSpPr>
      <dsp:spPr>
        <a:xfrm>
          <a:off x="2913913" y="143304"/>
          <a:ext cx="3386282" cy="844598"/>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ATATÜRK DEVRİ DIŞ POLİTİKASI</a:t>
          </a:r>
          <a:endParaRPr lang="tr-TR" sz="1600" kern="1200" dirty="0"/>
        </a:p>
      </dsp:txBody>
      <dsp:txXfrm>
        <a:off x="2938650" y="168041"/>
        <a:ext cx="3336808" cy="795124"/>
      </dsp:txXfrm>
    </dsp:sp>
    <dsp:sp modelId="{402F5C05-4353-4B25-9EDE-71CC05262CEE}">
      <dsp:nvSpPr>
        <dsp:cNvPr id="0" name=""/>
        <dsp:cNvSpPr/>
      </dsp:nvSpPr>
      <dsp:spPr>
        <a:xfrm>
          <a:off x="3085358" y="1234337"/>
          <a:ext cx="2747819" cy="844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5E42A-94EA-49AE-B1C6-9534F640F8CA}">
      <dsp:nvSpPr>
        <dsp:cNvPr id="0" name=""/>
        <dsp:cNvSpPr/>
      </dsp:nvSpPr>
      <dsp:spPr>
        <a:xfrm>
          <a:off x="3233145" y="1374734"/>
          <a:ext cx="2747819" cy="844598"/>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1923-1932 Yılları</a:t>
          </a:r>
          <a:endParaRPr lang="tr-TR" sz="1800" b="1" kern="1200" dirty="0"/>
        </a:p>
      </dsp:txBody>
      <dsp:txXfrm>
        <a:off x="3257882" y="1399471"/>
        <a:ext cx="2698345" cy="795124"/>
      </dsp:txXfrm>
    </dsp:sp>
    <dsp:sp modelId="{F59CADE7-1FE6-47F3-A904-97919A161B74}">
      <dsp:nvSpPr>
        <dsp:cNvPr id="0" name=""/>
        <dsp:cNvSpPr/>
      </dsp:nvSpPr>
      <dsp:spPr>
        <a:xfrm>
          <a:off x="270881" y="2465767"/>
          <a:ext cx="1868106" cy="844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0BB3B-F173-4E19-892F-2C0F4497DC1A}">
      <dsp:nvSpPr>
        <dsp:cNvPr id="0" name=""/>
        <dsp:cNvSpPr/>
      </dsp:nvSpPr>
      <dsp:spPr>
        <a:xfrm>
          <a:off x="418668" y="2606164"/>
          <a:ext cx="1868106" cy="844598"/>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Türkiye İngiltere İlişkileri</a:t>
          </a:r>
          <a:endParaRPr lang="tr-TR" sz="1600" b="1" kern="1200" dirty="0"/>
        </a:p>
      </dsp:txBody>
      <dsp:txXfrm>
        <a:off x="443405" y="2630901"/>
        <a:ext cx="1818632" cy="795124"/>
      </dsp:txXfrm>
    </dsp:sp>
    <dsp:sp modelId="{F3FDF28D-FFB2-405A-A8ED-F3E6F2E7C49F}">
      <dsp:nvSpPr>
        <dsp:cNvPr id="0" name=""/>
        <dsp:cNvSpPr/>
      </dsp:nvSpPr>
      <dsp:spPr>
        <a:xfrm>
          <a:off x="361918" y="3697196"/>
          <a:ext cx="1686032" cy="20386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E968BB-08D9-44EF-9A69-602B5BF18215}">
      <dsp:nvSpPr>
        <dsp:cNvPr id="0" name=""/>
        <dsp:cNvSpPr/>
      </dsp:nvSpPr>
      <dsp:spPr>
        <a:xfrm>
          <a:off x="509705" y="3837593"/>
          <a:ext cx="1686032" cy="2038692"/>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Irak Sınır ve Musul Sorunu </a:t>
          </a:r>
        </a:p>
        <a:p>
          <a:pPr lvl="0" algn="ctr" defTabSz="800100">
            <a:lnSpc>
              <a:spcPct val="90000"/>
            </a:lnSpc>
            <a:spcBef>
              <a:spcPct val="0"/>
            </a:spcBef>
            <a:spcAft>
              <a:spcPct val="35000"/>
            </a:spcAft>
          </a:pPr>
          <a:r>
            <a:rPr lang="tr-TR" sz="1800" kern="1200" dirty="0" smtClean="0"/>
            <a:t>Şeyh Sait İsyanı (1925)</a:t>
          </a:r>
        </a:p>
        <a:p>
          <a:pPr lvl="0" algn="ctr" defTabSz="800100">
            <a:lnSpc>
              <a:spcPct val="90000"/>
            </a:lnSpc>
            <a:spcBef>
              <a:spcPct val="0"/>
            </a:spcBef>
            <a:spcAft>
              <a:spcPct val="35000"/>
            </a:spcAft>
          </a:pPr>
          <a:r>
            <a:rPr lang="tr-TR" sz="1800" kern="1200" dirty="0" smtClean="0"/>
            <a:t>Ankara Antlaşması (1926)</a:t>
          </a:r>
          <a:endParaRPr lang="tr-TR" sz="1800" kern="1200" dirty="0"/>
        </a:p>
      </dsp:txBody>
      <dsp:txXfrm>
        <a:off x="559087" y="3886975"/>
        <a:ext cx="1587268" cy="1939928"/>
      </dsp:txXfrm>
    </dsp:sp>
    <dsp:sp modelId="{93FD044E-81EA-41BD-8B4D-DE88011DBD8B}">
      <dsp:nvSpPr>
        <dsp:cNvPr id="0" name=""/>
        <dsp:cNvSpPr/>
      </dsp:nvSpPr>
      <dsp:spPr>
        <a:xfrm>
          <a:off x="2434560" y="2465767"/>
          <a:ext cx="1911160" cy="844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48EB6-BC35-4E5D-9391-FEA9638BE828}">
      <dsp:nvSpPr>
        <dsp:cNvPr id="0" name=""/>
        <dsp:cNvSpPr/>
      </dsp:nvSpPr>
      <dsp:spPr>
        <a:xfrm>
          <a:off x="2582347" y="2606164"/>
          <a:ext cx="1911160" cy="844598"/>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Türkiye Yunanistan İlişkileri</a:t>
          </a:r>
          <a:endParaRPr lang="tr-TR" sz="1600" b="1" kern="1200" dirty="0"/>
        </a:p>
      </dsp:txBody>
      <dsp:txXfrm>
        <a:off x="2607084" y="2630901"/>
        <a:ext cx="1861686" cy="795124"/>
      </dsp:txXfrm>
    </dsp:sp>
    <dsp:sp modelId="{4B54B44D-D7A3-4C0C-8854-A91E940509B0}">
      <dsp:nvSpPr>
        <dsp:cNvPr id="0" name=""/>
        <dsp:cNvSpPr/>
      </dsp:nvSpPr>
      <dsp:spPr>
        <a:xfrm>
          <a:off x="2360349" y="3697196"/>
          <a:ext cx="2059584" cy="3017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AD1EC8-4128-4B73-9B38-03F06E259A55}">
      <dsp:nvSpPr>
        <dsp:cNvPr id="0" name=""/>
        <dsp:cNvSpPr/>
      </dsp:nvSpPr>
      <dsp:spPr>
        <a:xfrm>
          <a:off x="2508135" y="3837593"/>
          <a:ext cx="2059584" cy="3017498"/>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tr-TR" sz="1800" kern="1200" dirty="0" smtClean="0"/>
        </a:p>
        <a:p>
          <a:pPr lvl="0" algn="ctr" defTabSz="800100">
            <a:lnSpc>
              <a:spcPct val="90000"/>
            </a:lnSpc>
            <a:spcBef>
              <a:spcPct val="0"/>
            </a:spcBef>
            <a:spcAft>
              <a:spcPct val="35000"/>
            </a:spcAft>
          </a:pPr>
          <a:r>
            <a:rPr lang="tr-TR" sz="1800" kern="1200" dirty="0" smtClean="0"/>
            <a:t>Nüfus Mübadelesi</a:t>
          </a:r>
        </a:p>
        <a:p>
          <a:pPr lvl="0" algn="ctr" defTabSz="800100">
            <a:lnSpc>
              <a:spcPct val="90000"/>
            </a:lnSpc>
            <a:spcBef>
              <a:spcPct val="0"/>
            </a:spcBef>
            <a:spcAft>
              <a:spcPct val="35000"/>
            </a:spcAft>
          </a:pPr>
          <a:endParaRPr lang="tr-TR" sz="1800" kern="1200" dirty="0" smtClean="0"/>
        </a:p>
        <a:p>
          <a:pPr lvl="0" algn="ctr" defTabSz="800100">
            <a:lnSpc>
              <a:spcPct val="90000"/>
            </a:lnSpc>
            <a:spcBef>
              <a:spcPct val="0"/>
            </a:spcBef>
            <a:spcAft>
              <a:spcPct val="35000"/>
            </a:spcAft>
          </a:pPr>
          <a:r>
            <a:rPr lang="tr-TR" sz="1800" kern="1200" dirty="0" smtClean="0"/>
            <a:t>10 Haziran 1930’da yapılan antlaşma ile sorun çözümlenmiştir . Kıbrıs meselesinin başlangıcı olan 1954 yılına kadar Türk-Yunan ilişkileri iyi gitmiştir. </a:t>
          </a:r>
        </a:p>
        <a:p>
          <a:pPr lvl="0" algn="ctr" defTabSz="800100">
            <a:lnSpc>
              <a:spcPct val="90000"/>
            </a:lnSpc>
            <a:spcBef>
              <a:spcPct val="0"/>
            </a:spcBef>
            <a:spcAft>
              <a:spcPct val="35000"/>
            </a:spcAft>
          </a:pPr>
          <a:endParaRPr lang="tr-TR" sz="1800" kern="1200" dirty="0" smtClean="0"/>
        </a:p>
      </dsp:txBody>
      <dsp:txXfrm>
        <a:off x="2568458" y="3897916"/>
        <a:ext cx="1938938" cy="2896852"/>
      </dsp:txXfrm>
    </dsp:sp>
    <dsp:sp modelId="{300C04AA-2C80-4140-B060-33EFD46A7164}">
      <dsp:nvSpPr>
        <dsp:cNvPr id="0" name=""/>
        <dsp:cNvSpPr/>
      </dsp:nvSpPr>
      <dsp:spPr>
        <a:xfrm>
          <a:off x="4676780" y="2465767"/>
          <a:ext cx="1905827" cy="844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41AF1-B447-40ED-AFAD-EA35166D73D0}">
      <dsp:nvSpPr>
        <dsp:cNvPr id="0" name=""/>
        <dsp:cNvSpPr/>
      </dsp:nvSpPr>
      <dsp:spPr>
        <a:xfrm>
          <a:off x="4824567" y="2606164"/>
          <a:ext cx="1905827" cy="844598"/>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Türkiye SSCB (Sovyetler Birliği) İlişkileri</a:t>
          </a:r>
          <a:endParaRPr lang="tr-TR" sz="1600" b="1" kern="1200" dirty="0"/>
        </a:p>
      </dsp:txBody>
      <dsp:txXfrm>
        <a:off x="4849304" y="2630901"/>
        <a:ext cx="1856353" cy="795124"/>
      </dsp:txXfrm>
    </dsp:sp>
    <dsp:sp modelId="{DF0AA61F-C41B-417F-B845-F9B700E88FDC}">
      <dsp:nvSpPr>
        <dsp:cNvPr id="0" name=""/>
        <dsp:cNvSpPr/>
      </dsp:nvSpPr>
      <dsp:spPr>
        <a:xfrm>
          <a:off x="4715506" y="3697196"/>
          <a:ext cx="1828376" cy="1320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1D223-C255-4817-B92A-2C0B5885741C}">
      <dsp:nvSpPr>
        <dsp:cNvPr id="0" name=""/>
        <dsp:cNvSpPr/>
      </dsp:nvSpPr>
      <dsp:spPr>
        <a:xfrm>
          <a:off x="4863292" y="3837593"/>
          <a:ext cx="1828376" cy="1320969"/>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Tarafsızlık ve Saldırmazlık Antlaşması</a:t>
          </a:r>
        </a:p>
        <a:p>
          <a:pPr lvl="0" algn="ctr" defTabSz="800100">
            <a:lnSpc>
              <a:spcPct val="90000"/>
            </a:lnSpc>
            <a:spcBef>
              <a:spcPct val="0"/>
            </a:spcBef>
            <a:spcAft>
              <a:spcPct val="35000"/>
            </a:spcAft>
          </a:pPr>
          <a:r>
            <a:rPr lang="tr-TR" sz="1800" kern="1200" dirty="0" smtClean="0"/>
            <a:t> (1925)</a:t>
          </a:r>
          <a:endParaRPr lang="tr-TR" sz="1800" kern="1200" dirty="0"/>
        </a:p>
      </dsp:txBody>
      <dsp:txXfrm>
        <a:off x="4901982" y="3876283"/>
        <a:ext cx="1750996" cy="1243589"/>
      </dsp:txXfrm>
    </dsp:sp>
    <dsp:sp modelId="{2674C923-CB11-46A6-9FD8-AF8337AC40EB}">
      <dsp:nvSpPr>
        <dsp:cNvPr id="0" name=""/>
        <dsp:cNvSpPr/>
      </dsp:nvSpPr>
      <dsp:spPr>
        <a:xfrm>
          <a:off x="6917132" y="2465767"/>
          <a:ext cx="1730523" cy="8445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A6377-265C-4EEA-A44C-87FB5BAFE65D}">
      <dsp:nvSpPr>
        <dsp:cNvPr id="0" name=""/>
        <dsp:cNvSpPr/>
      </dsp:nvSpPr>
      <dsp:spPr>
        <a:xfrm>
          <a:off x="7064918" y="2606164"/>
          <a:ext cx="1730523" cy="844598"/>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Türkiye Fransa İlişkileri</a:t>
          </a:r>
          <a:endParaRPr lang="tr-TR" sz="1600" b="1" kern="1200" dirty="0"/>
        </a:p>
      </dsp:txBody>
      <dsp:txXfrm>
        <a:off x="7089655" y="2630901"/>
        <a:ext cx="1681049" cy="795124"/>
      </dsp:txXfrm>
    </dsp:sp>
    <dsp:sp modelId="{6E19AC9E-FE6D-46EE-8ED2-FCA1CE563CAC}">
      <dsp:nvSpPr>
        <dsp:cNvPr id="0" name=""/>
        <dsp:cNvSpPr/>
      </dsp:nvSpPr>
      <dsp:spPr>
        <a:xfrm>
          <a:off x="6839455" y="3697196"/>
          <a:ext cx="1885876" cy="13563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C1B157-82EF-471E-AAEE-6F974DA52DC7}">
      <dsp:nvSpPr>
        <dsp:cNvPr id="0" name=""/>
        <dsp:cNvSpPr/>
      </dsp:nvSpPr>
      <dsp:spPr>
        <a:xfrm>
          <a:off x="6987242" y="3837593"/>
          <a:ext cx="1885876" cy="1356391"/>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1-Yabancı Okullar Sorunu</a:t>
          </a:r>
        </a:p>
        <a:p>
          <a:pPr lvl="0" algn="ctr" defTabSz="800100">
            <a:lnSpc>
              <a:spcPct val="90000"/>
            </a:lnSpc>
            <a:spcBef>
              <a:spcPct val="0"/>
            </a:spcBef>
            <a:spcAft>
              <a:spcPct val="35000"/>
            </a:spcAft>
          </a:pPr>
          <a:r>
            <a:rPr lang="tr-TR" sz="1800" kern="1200" dirty="0" smtClean="0"/>
            <a:t>2-Borçlar Sorunu</a:t>
          </a:r>
          <a:endParaRPr lang="tr-TR" sz="1800" kern="1200" dirty="0"/>
        </a:p>
      </dsp:txBody>
      <dsp:txXfrm>
        <a:off x="7026969" y="3877320"/>
        <a:ext cx="1806422" cy="127693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D73B1-617A-4BC4-995D-3373E52C3084}">
      <dsp:nvSpPr>
        <dsp:cNvPr id="0" name=""/>
        <dsp:cNvSpPr/>
      </dsp:nvSpPr>
      <dsp:spPr>
        <a:xfrm>
          <a:off x="8164457" y="4664653"/>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3A39F3-AEF8-4A79-9E6B-9D4383DF9774}">
      <dsp:nvSpPr>
        <dsp:cNvPr id="0" name=""/>
        <dsp:cNvSpPr/>
      </dsp:nvSpPr>
      <dsp:spPr>
        <a:xfrm>
          <a:off x="4487391" y="2637729"/>
          <a:ext cx="3722786" cy="442927"/>
        </a:xfrm>
        <a:custGeom>
          <a:avLst/>
          <a:gdLst/>
          <a:ahLst/>
          <a:cxnLst/>
          <a:rect l="0" t="0" r="0" b="0"/>
          <a:pathLst>
            <a:path>
              <a:moveTo>
                <a:pt x="0" y="0"/>
              </a:moveTo>
              <a:lnTo>
                <a:pt x="0" y="301841"/>
              </a:lnTo>
              <a:lnTo>
                <a:pt x="3722786" y="301841"/>
              </a:lnTo>
              <a:lnTo>
                <a:pt x="3722786"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B2E3A-30EF-4722-ADC8-7CE73E002AF9}">
      <dsp:nvSpPr>
        <dsp:cNvPr id="0" name=""/>
        <dsp:cNvSpPr/>
      </dsp:nvSpPr>
      <dsp:spPr>
        <a:xfrm>
          <a:off x="6303064" y="4664653"/>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401806-2260-471E-BB78-D55D72772649}">
      <dsp:nvSpPr>
        <dsp:cNvPr id="0" name=""/>
        <dsp:cNvSpPr/>
      </dsp:nvSpPr>
      <dsp:spPr>
        <a:xfrm>
          <a:off x="4487391" y="2637729"/>
          <a:ext cx="1861393" cy="442927"/>
        </a:xfrm>
        <a:custGeom>
          <a:avLst/>
          <a:gdLst/>
          <a:ahLst/>
          <a:cxnLst/>
          <a:rect l="0" t="0" r="0" b="0"/>
          <a:pathLst>
            <a:path>
              <a:moveTo>
                <a:pt x="0" y="0"/>
              </a:moveTo>
              <a:lnTo>
                <a:pt x="0" y="301841"/>
              </a:lnTo>
              <a:lnTo>
                <a:pt x="1861393" y="301841"/>
              </a:lnTo>
              <a:lnTo>
                <a:pt x="1861393"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66B9BD-700E-4ED6-AC0A-FBAF6B8DF7CF}">
      <dsp:nvSpPr>
        <dsp:cNvPr id="0" name=""/>
        <dsp:cNvSpPr/>
      </dsp:nvSpPr>
      <dsp:spPr>
        <a:xfrm>
          <a:off x="4441671" y="2637729"/>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F09D2E-8304-4A6E-853D-591AB048E580}">
      <dsp:nvSpPr>
        <dsp:cNvPr id="0" name=""/>
        <dsp:cNvSpPr/>
      </dsp:nvSpPr>
      <dsp:spPr>
        <a:xfrm>
          <a:off x="2580277" y="4664653"/>
          <a:ext cx="91440" cy="442927"/>
        </a:xfrm>
        <a:custGeom>
          <a:avLst/>
          <a:gdLst/>
          <a:ahLst/>
          <a:cxnLst/>
          <a:rect l="0" t="0" r="0" b="0"/>
          <a:pathLst>
            <a:path>
              <a:moveTo>
                <a:pt x="45720" y="0"/>
              </a:moveTo>
              <a:lnTo>
                <a:pt x="4572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7DC0E-7634-4BBB-95D3-7659384F8C47}">
      <dsp:nvSpPr>
        <dsp:cNvPr id="0" name=""/>
        <dsp:cNvSpPr/>
      </dsp:nvSpPr>
      <dsp:spPr>
        <a:xfrm>
          <a:off x="2625997" y="2637729"/>
          <a:ext cx="1861393" cy="442927"/>
        </a:xfrm>
        <a:custGeom>
          <a:avLst/>
          <a:gdLst/>
          <a:ahLst/>
          <a:cxnLst/>
          <a:rect l="0" t="0" r="0" b="0"/>
          <a:pathLst>
            <a:path>
              <a:moveTo>
                <a:pt x="1861393" y="0"/>
              </a:moveTo>
              <a:lnTo>
                <a:pt x="1861393" y="301841"/>
              </a:lnTo>
              <a:lnTo>
                <a:pt x="0" y="301841"/>
              </a:lnTo>
              <a:lnTo>
                <a:pt x="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96A2F6-F063-4CF8-8633-709462EB972E}">
      <dsp:nvSpPr>
        <dsp:cNvPr id="0" name=""/>
        <dsp:cNvSpPr/>
      </dsp:nvSpPr>
      <dsp:spPr>
        <a:xfrm>
          <a:off x="764604" y="2637729"/>
          <a:ext cx="3722786" cy="442927"/>
        </a:xfrm>
        <a:custGeom>
          <a:avLst/>
          <a:gdLst/>
          <a:ahLst/>
          <a:cxnLst/>
          <a:rect l="0" t="0" r="0" b="0"/>
          <a:pathLst>
            <a:path>
              <a:moveTo>
                <a:pt x="3722786" y="0"/>
              </a:moveTo>
              <a:lnTo>
                <a:pt x="3722786" y="301841"/>
              </a:lnTo>
              <a:lnTo>
                <a:pt x="0" y="301841"/>
              </a:lnTo>
              <a:lnTo>
                <a:pt x="0" y="44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ED4AB-4B75-450C-B76E-72C5AA795977}">
      <dsp:nvSpPr>
        <dsp:cNvPr id="0" name=""/>
        <dsp:cNvSpPr/>
      </dsp:nvSpPr>
      <dsp:spPr>
        <a:xfrm>
          <a:off x="4441671" y="1227723"/>
          <a:ext cx="91440" cy="442927"/>
        </a:xfrm>
        <a:custGeom>
          <a:avLst/>
          <a:gdLst/>
          <a:ahLst/>
          <a:cxnLst/>
          <a:rect l="0" t="0" r="0" b="0"/>
          <a:pathLst>
            <a:path>
              <a:moveTo>
                <a:pt x="45720" y="0"/>
              </a:moveTo>
              <a:lnTo>
                <a:pt x="45720" y="442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DBA3E-8AF7-441C-94B1-787BE4F7B421}">
      <dsp:nvSpPr>
        <dsp:cNvPr id="0" name=""/>
        <dsp:cNvSpPr/>
      </dsp:nvSpPr>
      <dsp:spPr>
        <a:xfrm>
          <a:off x="2339753" y="260645"/>
          <a:ext cx="4295275"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FDD81-A98F-4EE5-A42A-F9E03A1FD562}">
      <dsp:nvSpPr>
        <dsp:cNvPr id="0" name=""/>
        <dsp:cNvSpPr/>
      </dsp:nvSpPr>
      <dsp:spPr>
        <a:xfrm>
          <a:off x="2508971" y="421402"/>
          <a:ext cx="4295275" cy="967078"/>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ATATÜRK DEVRİ DIŞ POLİTİKASI</a:t>
          </a:r>
          <a:endParaRPr lang="tr-TR" sz="2400" kern="1200" dirty="0"/>
        </a:p>
      </dsp:txBody>
      <dsp:txXfrm>
        <a:off x="2537296" y="449727"/>
        <a:ext cx="4238625" cy="910428"/>
      </dsp:txXfrm>
    </dsp:sp>
    <dsp:sp modelId="{402F5C05-4353-4B25-9EDE-71CC05262CEE}">
      <dsp:nvSpPr>
        <dsp:cNvPr id="0" name=""/>
        <dsp:cNvSpPr/>
      </dsp:nvSpPr>
      <dsp:spPr>
        <a:xfrm>
          <a:off x="3195983" y="1670650"/>
          <a:ext cx="2582815" cy="967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5E42A-94EA-49AE-B1C6-9534F640F8CA}">
      <dsp:nvSpPr>
        <dsp:cNvPr id="0" name=""/>
        <dsp:cNvSpPr/>
      </dsp:nvSpPr>
      <dsp:spPr>
        <a:xfrm>
          <a:off x="3365201" y="1831407"/>
          <a:ext cx="2582815" cy="967078"/>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1932-1939 Yılları</a:t>
          </a:r>
          <a:endParaRPr lang="tr-TR" sz="2000" b="1" kern="1200" dirty="0"/>
        </a:p>
      </dsp:txBody>
      <dsp:txXfrm>
        <a:off x="3393526" y="1859732"/>
        <a:ext cx="2526165" cy="910428"/>
      </dsp:txXfrm>
    </dsp:sp>
    <dsp:sp modelId="{F59CADE7-1FE6-47F3-A904-97919A161B74}">
      <dsp:nvSpPr>
        <dsp:cNvPr id="0" name=""/>
        <dsp:cNvSpPr/>
      </dsp:nvSpPr>
      <dsp:spPr>
        <a:xfrm>
          <a:off x="3125" y="3080656"/>
          <a:ext cx="1522958" cy="1583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0BB3B-F173-4E19-892F-2C0F4497DC1A}">
      <dsp:nvSpPr>
        <dsp:cNvPr id="0" name=""/>
        <dsp:cNvSpPr/>
      </dsp:nvSpPr>
      <dsp:spPr>
        <a:xfrm>
          <a:off x="172342" y="3241413"/>
          <a:ext cx="1522958" cy="1583997"/>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Türkiye’nin Milletler Cemiyetine Üye Olması </a:t>
          </a:r>
        </a:p>
        <a:p>
          <a:pPr lvl="0" algn="ctr" defTabSz="800100">
            <a:lnSpc>
              <a:spcPct val="90000"/>
            </a:lnSpc>
            <a:spcBef>
              <a:spcPct val="0"/>
            </a:spcBef>
            <a:spcAft>
              <a:spcPct val="35000"/>
            </a:spcAft>
          </a:pPr>
          <a:r>
            <a:rPr lang="tr-TR" sz="1800" b="1" kern="1200" dirty="0" smtClean="0"/>
            <a:t>(1932)</a:t>
          </a:r>
          <a:endParaRPr lang="tr-TR" sz="1800" b="1" kern="1200" dirty="0"/>
        </a:p>
      </dsp:txBody>
      <dsp:txXfrm>
        <a:off x="216948" y="3286019"/>
        <a:ext cx="1433746" cy="1494785"/>
      </dsp:txXfrm>
    </dsp:sp>
    <dsp:sp modelId="{93FD044E-81EA-41BD-8B4D-DE88011DBD8B}">
      <dsp:nvSpPr>
        <dsp:cNvPr id="0" name=""/>
        <dsp:cNvSpPr/>
      </dsp:nvSpPr>
      <dsp:spPr>
        <a:xfrm>
          <a:off x="1864518" y="3080656"/>
          <a:ext cx="1522958" cy="1583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48EB6-BC35-4E5D-9391-FEA9638BE828}">
      <dsp:nvSpPr>
        <dsp:cNvPr id="0" name=""/>
        <dsp:cNvSpPr/>
      </dsp:nvSpPr>
      <dsp:spPr>
        <a:xfrm>
          <a:off x="2033736" y="3241413"/>
          <a:ext cx="1522958" cy="1583997"/>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Balkan Antantı</a:t>
          </a:r>
        </a:p>
        <a:p>
          <a:pPr lvl="0" algn="ctr" defTabSz="800100">
            <a:lnSpc>
              <a:spcPct val="90000"/>
            </a:lnSpc>
            <a:spcBef>
              <a:spcPct val="0"/>
            </a:spcBef>
            <a:spcAft>
              <a:spcPct val="35000"/>
            </a:spcAft>
          </a:pPr>
          <a:r>
            <a:rPr lang="tr-TR" sz="1800" b="1" kern="1200" dirty="0" smtClean="0"/>
            <a:t>(1934)</a:t>
          </a:r>
          <a:endParaRPr lang="tr-TR" sz="1800" b="1" kern="1200" dirty="0"/>
        </a:p>
      </dsp:txBody>
      <dsp:txXfrm>
        <a:off x="2078342" y="3286019"/>
        <a:ext cx="1433746" cy="1494785"/>
      </dsp:txXfrm>
    </dsp:sp>
    <dsp:sp modelId="{69FBAB98-60FF-4BFA-86C0-04E9B8A1243C}">
      <dsp:nvSpPr>
        <dsp:cNvPr id="0" name=""/>
        <dsp:cNvSpPr/>
      </dsp:nvSpPr>
      <dsp:spPr>
        <a:xfrm>
          <a:off x="1864518" y="5107580"/>
          <a:ext cx="1522958" cy="13290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A4202-52A3-4457-BECA-3318537A7620}">
      <dsp:nvSpPr>
        <dsp:cNvPr id="0" name=""/>
        <dsp:cNvSpPr/>
      </dsp:nvSpPr>
      <dsp:spPr>
        <a:xfrm>
          <a:off x="2033736" y="5268337"/>
          <a:ext cx="1522958" cy="1329017"/>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9 Şubat 1934 Türkiye,</a:t>
          </a:r>
        </a:p>
        <a:p>
          <a:pPr lvl="0" algn="ctr" defTabSz="622300">
            <a:lnSpc>
              <a:spcPct val="90000"/>
            </a:lnSpc>
            <a:spcBef>
              <a:spcPct val="0"/>
            </a:spcBef>
            <a:spcAft>
              <a:spcPct val="35000"/>
            </a:spcAft>
          </a:pPr>
          <a:r>
            <a:rPr lang="tr-TR" sz="1400" b="1" kern="1200" dirty="0" smtClean="0"/>
            <a:t>Yunanistan,</a:t>
          </a:r>
        </a:p>
        <a:p>
          <a:pPr lvl="0" algn="ctr" defTabSz="622300">
            <a:lnSpc>
              <a:spcPct val="90000"/>
            </a:lnSpc>
            <a:spcBef>
              <a:spcPct val="0"/>
            </a:spcBef>
            <a:spcAft>
              <a:spcPct val="35000"/>
            </a:spcAft>
          </a:pPr>
          <a:r>
            <a:rPr lang="tr-TR" sz="1400" b="1" kern="1200" dirty="0" smtClean="0"/>
            <a:t>Yugoslavya </a:t>
          </a:r>
        </a:p>
        <a:p>
          <a:pPr lvl="0" algn="ctr" defTabSz="622300">
            <a:lnSpc>
              <a:spcPct val="90000"/>
            </a:lnSpc>
            <a:spcBef>
              <a:spcPct val="0"/>
            </a:spcBef>
            <a:spcAft>
              <a:spcPct val="35000"/>
            </a:spcAft>
          </a:pPr>
          <a:r>
            <a:rPr lang="tr-TR" sz="1400" b="1" kern="1200" dirty="0" smtClean="0"/>
            <a:t>Romanya</a:t>
          </a:r>
          <a:endParaRPr lang="tr-TR" sz="1400" b="1" kern="1200" dirty="0"/>
        </a:p>
      </dsp:txBody>
      <dsp:txXfrm>
        <a:off x="2072662" y="5307263"/>
        <a:ext cx="1445106" cy="1251165"/>
      </dsp:txXfrm>
    </dsp:sp>
    <dsp:sp modelId="{300C04AA-2C80-4140-B060-33EFD46A7164}">
      <dsp:nvSpPr>
        <dsp:cNvPr id="0" name=""/>
        <dsp:cNvSpPr/>
      </dsp:nvSpPr>
      <dsp:spPr>
        <a:xfrm>
          <a:off x="3725912" y="3080656"/>
          <a:ext cx="1522958" cy="1583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41AF1-B447-40ED-AFAD-EA35166D73D0}">
      <dsp:nvSpPr>
        <dsp:cNvPr id="0" name=""/>
        <dsp:cNvSpPr/>
      </dsp:nvSpPr>
      <dsp:spPr>
        <a:xfrm>
          <a:off x="3895129" y="3241413"/>
          <a:ext cx="1522958" cy="1583997"/>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Boğazlar Sorunu ve Montrö Boğazlar Sözleşmesi</a:t>
          </a:r>
        </a:p>
        <a:p>
          <a:pPr lvl="0" algn="ctr" defTabSz="800100">
            <a:lnSpc>
              <a:spcPct val="90000"/>
            </a:lnSpc>
            <a:spcBef>
              <a:spcPct val="0"/>
            </a:spcBef>
            <a:spcAft>
              <a:spcPct val="35000"/>
            </a:spcAft>
          </a:pPr>
          <a:r>
            <a:rPr lang="tr-TR" sz="1800" b="1" kern="1200" dirty="0" smtClean="0"/>
            <a:t>(1936)</a:t>
          </a:r>
          <a:endParaRPr lang="tr-TR" sz="1800" b="1" kern="1200" dirty="0"/>
        </a:p>
      </dsp:txBody>
      <dsp:txXfrm>
        <a:off x="3939735" y="3286019"/>
        <a:ext cx="1433746" cy="1494785"/>
      </dsp:txXfrm>
    </dsp:sp>
    <dsp:sp modelId="{2674C923-CB11-46A6-9FD8-AF8337AC40EB}">
      <dsp:nvSpPr>
        <dsp:cNvPr id="0" name=""/>
        <dsp:cNvSpPr/>
      </dsp:nvSpPr>
      <dsp:spPr>
        <a:xfrm>
          <a:off x="5587305" y="3080656"/>
          <a:ext cx="1522958" cy="1583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A6377-265C-4EEA-A44C-87FB5BAFE65D}">
      <dsp:nvSpPr>
        <dsp:cNvPr id="0" name=""/>
        <dsp:cNvSpPr/>
      </dsp:nvSpPr>
      <dsp:spPr>
        <a:xfrm>
          <a:off x="5756523" y="3241413"/>
          <a:ext cx="1522958" cy="1583997"/>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1" kern="1200" dirty="0" smtClean="0"/>
            <a:t>Sadabat Paktı </a:t>
          </a:r>
        </a:p>
        <a:p>
          <a:pPr lvl="0" algn="ctr" defTabSz="800100">
            <a:lnSpc>
              <a:spcPct val="150000"/>
            </a:lnSpc>
            <a:spcBef>
              <a:spcPct val="0"/>
            </a:spcBef>
            <a:spcAft>
              <a:spcPts val="0"/>
            </a:spcAft>
          </a:pPr>
          <a:r>
            <a:rPr lang="tr-TR" sz="1800" b="1" kern="1200" dirty="0" smtClean="0"/>
            <a:t> (1937)</a:t>
          </a:r>
          <a:endParaRPr lang="tr-TR" sz="1800" b="1" kern="1200" dirty="0"/>
        </a:p>
      </dsp:txBody>
      <dsp:txXfrm>
        <a:off x="5801129" y="3286019"/>
        <a:ext cx="1433746" cy="1494785"/>
      </dsp:txXfrm>
    </dsp:sp>
    <dsp:sp modelId="{CFFF18DC-AAE5-4E95-B3B8-4654F2FA308D}">
      <dsp:nvSpPr>
        <dsp:cNvPr id="0" name=""/>
        <dsp:cNvSpPr/>
      </dsp:nvSpPr>
      <dsp:spPr>
        <a:xfrm>
          <a:off x="5587305" y="5107580"/>
          <a:ext cx="1522958" cy="1258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A606B-252C-4313-A3D0-1D9475436F1B}">
      <dsp:nvSpPr>
        <dsp:cNvPr id="0" name=""/>
        <dsp:cNvSpPr/>
      </dsp:nvSpPr>
      <dsp:spPr>
        <a:xfrm>
          <a:off x="5756523" y="5268337"/>
          <a:ext cx="1522958" cy="1258904"/>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t>8 Temmuz 1937</a:t>
          </a:r>
        </a:p>
        <a:p>
          <a:pPr lvl="0" algn="ctr" defTabSz="666750">
            <a:lnSpc>
              <a:spcPct val="90000"/>
            </a:lnSpc>
            <a:spcBef>
              <a:spcPct val="0"/>
            </a:spcBef>
            <a:spcAft>
              <a:spcPct val="35000"/>
            </a:spcAft>
          </a:pPr>
          <a:r>
            <a:rPr lang="tr-TR" sz="1500" b="1" kern="1200" dirty="0" smtClean="0"/>
            <a:t>Türkiye, İran, Irak ve Afganistan </a:t>
          </a:r>
          <a:endParaRPr lang="tr-TR" sz="1500" b="1" kern="1200" dirty="0"/>
        </a:p>
      </dsp:txBody>
      <dsp:txXfrm>
        <a:off x="5793395" y="5305209"/>
        <a:ext cx="1449214" cy="1185160"/>
      </dsp:txXfrm>
    </dsp:sp>
    <dsp:sp modelId="{A7567318-828B-45AD-A83D-1E8B5DD3D2CF}">
      <dsp:nvSpPr>
        <dsp:cNvPr id="0" name=""/>
        <dsp:cNvSpPr/>
      </dsp:nvSpPr>
      <dsp:spPr>
        <a:xfrm>
          <a:off x="7448698" y="3080656"/>
          <a:ext cx="1522958" cy="1583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ADDBFC-FBFD-4824-BA46-47628B5AAB12}">
      <dsp:nvSpPr>
        <dsp:cNvPr id="0" name=""/>
        <dsp:cNvSpPr/>
      </dsp:nvSpPr>
      <dsp:spPr>
        <a:xfrm>
          <a:off x="7617916" y="3241413"/>
          <a:ext cx="1522958" cy="1583997"/>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Hatay’ın Anavatana Katılması</a:t>
          </a:r>
        </a:p>
        <a:p>
          <a:pPr lvl="0" algn="ctr" defTabSz="800100">
            <a:lnSpc>
              <a:spcPct val="90000"/>
            </a:lnSpc>
            <a:spcBef>
              <a:spcPct val="0"/>
            </a:spcBef>
            <a:spcAft>
              <a:spcPct val="35000"/>
            </a:spcAft>
          </a:pPr>
          <a:r>
            <a:rPr lang="tr-TR" sz="1800" b="1" kern="1200" dirty="0" smtClean="0"/>
            <a:t>(1939)</a:t>
          </a:r>
          <a:endParaRPr lang="tr-TR" sz="1800" b="1" kern="1200" dirty="0"/>
        </a:p>
      </dsp:txBody>
      <dsp:txXfrm>
        <a:off x="7662522" y="3286019"/>
        <a:ext cx="1433746" cy="1494785"/>
      </dsp:txXfrm>
    </dsp:sp>
    <dsp:sp modelId="{BBB4079C-77AD-4DF4-BD07-934033A87813}">
      <dsp:nvSpPr>
        <dsp:cNvPr id="0" name=""/>
        <dsp:cNvSpPr/>
      </dsp:nvSpPr>
      <dsp:spPr>
        <a:xfrm>
          <a:off x="7448698" y="5107580"/>
          <a:ext cx="1522958" cy="1258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9D981A-F3C7-4416-AD50-17B996711D4D}">
      <dsp:nvSpPr>
        <dsp:cNvPr id="0" name=""/>
        <dsp:cNvSpPr/>
      </dsp:nvSpPr>
      <dsp:spPr>
        <a:xfrm>
          <a:off x="7617916" y="5268337"/>
          <a:ext cx="1522958" cy="1258904"/>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Fransa ile </a:t>
          </a:r>
          <a:endParaRPr lang="tr-TR" sz="1800" b="1" kern="1200" dirty="0"/>
        </a:p>
      </dsp:txBody>
      <dsp:txXfrm>
        <a:off x="7654788" y="5305209"/>
        <a:ext cx="1449214" cy="118516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62D51-759A-45B6-95D4-099191D08D8E}">
      <dsp:nvSpPr>
        <dsp:cNvPr id="0" name=""/>
        <dsp:cNvSpPr/>
      </dsp:nvSpPr>
      <dsp:spPr>
        <a:xfrm>
          <a:off x="4468973" y="986062"/>
          <a:ext cx="3537904" cy="539342"/>
        </a:xfrm>
        <a:custGeom>
          <a:avLst/>
          <a:gdLst/>
          <a:ahLst/>
          <a:cxnLst/>
          <a:rect l="0" t="0" r="0" b="0"/>
          <a:pathLst>
            <a:path>
              <a:moveTo>
                <a:pt x="0" y="0"/>
              </a:moveTo>
              <a:lnTo>
                <a:pt x="0" y="367546"/>
              </a:lnTo>
              <a:lnTo>
                <a:pt x="3537904" y="367546"/>
              </a:lnTo>
              <a:lnTo>
                <a:pt x="3537904" y="539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84C4E-118D-4426-9218-E102E6795507}">
      <dsp:nvSpPr>
        <dsp:cNvPr id="0" name=""/>
        <dsp:cNvSpPr/>
      </dsp:nvSpPr>
      <dsp:spPr>
        <a:xfrm>
          <a:off x="4468973" y="986062"/>
          <a:ext cx="1271326" cy="539342"/>
        </a:xfrm>
        <a:custGeom>
          <a:avLst/>
          <a:gdLst/>
          <a:ahLst/>
          <a:cxnLst/>
          <a:rect l="0" t="0" r="0" b="0"/>
          <a:pathLst>
            <a:path>
              <a:moveTo>
                <a:pt x="0" y="0"/>
              </a:moveTo>
              <a:lnTo>
                <a:pt x="0" y="367546"/>
              </a:lnTo>
              <a:lnTo>
                <a:pt x="1271326" y="367546"/>
              </a:lnTo>
              <a:lnTo>
                <a:pt x="1271326" y="539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7B52C7-0A7A-4430-9551-B32D22A2CBA0}">
      <dsp:nvSpPr>
        <dsp:cNvPr id="0" name=""/>
        <dsp:cNvSpPr/>
      </dsp:nvSpPr>
      <dsp:spPr>
        <a:xfrm>
          <a:off x="3473722" y="986062"/>
          <a:ext cx="995251" cy="539342"/>
        </a:xfrm>
        <a:custGeom>
          <a:avLst/>
          <a:gdLst/>
          <a:ahLst/>
          <a:cxnLst/>
          <a:rect l="0" t="0" r="0" b="0"/>
          <a:pathLst>
            <a:path>
              <a:moveTo>
                <a:pt x="995251" y="0"/>
              </a:moveTo>
              <a:lnTo>
                <a:pt x="995251" y="367546"/>
              </a:lnTo>
              <a:lnTo>
                <a:pt x="0" y="367546"/>
              </a:lnTo>
              <a:lnTo>
                <a:pt x="0" y="539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13040-9AA5-4B1D-B9D5-0B88F64BB40D}">
      <dsp:nvSpPr>
        <dsp:cNvPr id="0" name=""/>
        <dsp:cNvSpPr/>
      </dsp:nvSpPr>
      <dsp:spPr>
        <a:xfrm>
          <a:off x="1069106" y="986062"/>
          <a:ext cx="3399866" cy="539342"/>
        </a:xfrm>
        <a:custGeom>
          <a:avLst/>
          <a:gdLst/>
          <a:ahLst/>
          <a:cxnLst/>
          <a:rect l="0" t="0" r="0" b="0"/>
          <a:pathLst>
            <a:path>
              <a:moveTo>
                <a:pt x="3399866" y="0"/>
              </a:moveTo>
              <a:lnTo>
                <a:pt x="3399866" y="367546"/>
              </a:lnTo>
              <a:lnTo>
                <a:pt x="0" y="367546"/>
              </a:lnTo>
              <a:lnTo>
                <a:pt x="0" y="539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DBA3E-8AF7-441C-94B1-787BE4F7B421}">
      <dsp:nvSpPr>
        <dsp:cNvPr id="0" name=""/>
        <dsp:cNvSpPr/>
      </dsp:nvSpPr>
      <dsp:spPr>
        <a:xfrm>
          <a:off x="2123723" y="96840"/>
          <a:ext cx="4690499" cy="8892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FDD81-A98F-4EE5-A42A-F9E03A1FD562}">
      <dsp:nvSpPr>
        <dsp:cNvPr id="0" name=""/>
        <dsp:cNvSpPr/>
      </dsp:nvSpPr>
      <dsp:spPr>
        <a:xfrm>
          <a:off x="2329776" y="292590"/>
          <a:ext cx="4690499" cy="889221"/>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ATATÜRK’ÜN SON GÜNLERİ VE ÖLÜMÜ</a:t>
          </a:r>
          <a:endParaRPr lang="tr-TR" sz="1600" kern="1200" dirty="0"/>
        </a:p>
      </dsp:txBody>
      <dsp:txXfrm>
        <a:off x="2355820" y="318634"/>
        <a:ext cx="4638411" cy="837133"/>
      </dsp:txXfrm>
    </dsp:sp>
    <dsp:sp modelId="{0B817B80-C8FC-4682-A6B1-E4ADC8FE090C}">
      <dsp:nvSpPr>
        <dsp:cNvPr id="0" name=""/>
        <dsp:cNvSpPr/>
      </dsp:nvSpPr>
      <dsp:spPr>
        <a:xfrm>
          <a:off x="3832" y="1525405"/>
          <a:ext cx="2130548" cy="5040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9963CB-F44B-4871-92ED-C7BEFD843189}">
      <dsp:nvSpPr>
        <dsp:cNvPr id="0" name=""/>
        <dsp:cNvSpPr/>
      </dsp:nvSpPr>
      <dsp:spPr>
        <a:xfrm>
          <a:off x="209885" y="1721155"/>
          <a:ext cx="2130548" cy="5040003"/>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Atatürk, Cumhuriyet Bayramı törenlerine olduğu gibi TBMM’nin 1 Kasım 1938’deki yasama yılı açılışına</a:t>
          </a:r>
        </a:p>
        <a:p>
          <a:pPr lvl="0" algn="ctr" defTabSz="622300">
            <a:lnSpc>
              <a:spcPct val="90000"/>
            </a:lnSpc>
            <a:spcBef>
              <a:spcPct val="0"/>
            </a:spcBef>
            <a:spcAft>
              <a:spcPct val="35000"/>
            </a:spcAft>
          </a:pPr>
          <a:r>
            <a:rPr lang="tr-TR" sz="1400" b="1" kern="1200" dirty="0" smtClean="0"/>
            <a:t>da katılamadı. Bu nedenle onun Meclisi açış nutku Başbakan Celal Bayar tarafından </a:t>
          </a:r>
          <a:r>
            <a:rPr lang="tr-TR" sz="1400" b="1" kern="1200" dirty="0" err="1" smtClean="0"/>
            <a:t>okundu.Atatürk</a:t>
          </a:r>
          <a:r>
            <a:rPr lang="tr-TR" sz="1400" b="1" kern="1200" dirty="0" smtClean="0"/>
            <a:t>, 6 Kasım günü yatağından son kez kalkabildi. Ancak ayakta fazla duramadı ve ertesi gün derin bir</a:t>
          </a:r>
        </a:p>
        <a:p>
          <a:pPr lvl="0" algn="ctr" defTabSz="622300">
            <a:lnSpc>
              <a:spcPct val="90000"/>
            </a:lnSpc>
            <a:spcBef>
              <a:spcPct val="0"/>
            </a:spcBef>
            <a:spcAft>
              <a:spcPct val="35000"/>
            </a:spcAft>
          </a:pPr>
          <a:r>
            <a:rPr lang="tr-TR" sz="1400" b="1" kern="1200" dirty="0" smtClean="0"/>
            <a:t>komaya girdi. 10 Kasım 1938 günü saat 09.05’te de Dolmabahçe Sarayı’nda hayata veda etti.</a:t>
          </a:r>
          <a:endParaRPr lang="tr-TR" sz="1400" b="1" kern="1200" dirty="0"/>
        </a:p>
      </dsp:txBody>
      <dsp:txXfrm>
        <a:off x="272287" y="1783557"/>
        <a:ext cx="2005744" cy="4915199"/>
      </dsp:txXfrm>
    </dsp:sp>
    <dsp:sp modelId="{4B35A6E1-6408-48ED-8824-998482AD3CEA}">
      <dsp:nvSpPr>
        <dsp:cNvPr id="0" name=""/>
        <dsp:cNvSpPr/>
      </dsp:nvSpPr>
      <dsp:spPr>
        <a:xfrm>
          <a:off x="2546486" y="1525405"/>
          <a:ext cx="1854472" cy="5040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66103-D224-49E0-9E4D-9A2E122AB9C7}">
      <dsp:nvSpPr>
        <dsp:cNvPr id="0" name=""/>
        <dsp:cNvSpPr/>
      </dsp:nvSpPr>
      <dsp:spPr>
        <a:xfrm>
          <a:off x="2752538" y="1721155"/>
          <a:ext cx="1854472" cy="5040003"/>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11 Kasım 1938’de cumhurbaşkanı seçilen İsmet İnönü, Türk milletinin Atatürk’e olan bağlılığını ve minnet</a:t>
          </a:r>
        </a:p>
        <a:p>
          <a:pPr lvl="0" algn="ctr" defTabSz="622300">
            <a:lnSpc>
              <a:spcPct val="90000"/>
            </a:lnSpc>
            <a:spcBef>
              <a:spcPct val="0"/>
            </a:spcBef>
            <a:spcAft>
              <a:spcPct val="35000"/>
            </a:spcAft>
          </a:pPr>
          <a:r>
            <a:rPr lang="tr-TR" sz="1400" kern="1200" dirty="0" smtClean="0"/>
            <a:t>duygusunu ifade eden bir bildiri yayımlandı. 21 Kasım tarihli bu bildiride şu sözler yer alıyordu:</a:t>
          </a:r>
        </a:p>
        <a:p>
          <a:pPr lvl="0" algn="ctr" defTabSz="622300">
            <a:lnSpc>
              <a:spcPct val="90000"/>
            </a:lnSpc>
            <a:spcBef>
              <a:spcPct val="0"/>
            </a:spcBef>
            <a:spcAft>
              <a:spcPct val="35000"/>
            </a:spcAft>
          </a:pPr>
          <a:r>
            <a:rPr lang="tr-TR" sz="1400" kern="1200" dirty="0" smtClean="0"/>
            <a:t>“Devletimizin kurucusu ve milletimizin fedakâr sadık hadimi, insanlık idealinin âşık ve seçkin siması,</a:t>
          </a:r>
        </a:p>
        <a:p>
          <a:pPr lvl="0" algn="ctr" defTabSz="622300">
            <a:lnSpc>
              <a:spcPct val="90000"/>
            </a:lnSpc>
            <a:spcBef>
              <a:spcPct val="0"/>
            </a:spcBef>
            <a:spcAft>
              <a:spcPct val="35000"/>
            </a:spcAft>
          </a:pPr>
          <a:r>
            <a:rPr lang="tr-TR" sz="1400" kern="1200" dirty="0" smtClean="0"/>
            <a:t>Eşsiz Kahraman Atatürk!</a:t>
          </a:r>
        </a:p>
        <a:p>
          <a:pPr lvl="0" algn="ctr" defTabSz="622300">
            <a:lnSpc>
              <a:spcPct val="90000"/>
            </a:lnSpc>
            <a:spcBef>
              <a:spcPct val="0"/>
            </a:spcBef>
            <a:spcAft>
              <a:spcPct val="35000"/>
            </a:spcAft>
          </a:pPr>
          <a:r>
            <a:rPr lang="tr-TR" sz="1400" kern="1200" dirty="0" smtClean="0"/>
            <a:t>Vatan sana minnettardır.</a:t>
          </a:r>
          <a:endParaRPr lang="tr-TR" sz="1400" kern="1200" dirty="0"/>
        </a:p>
      </dsp:txBody>
      <dsp:txXfrm>
        <a:off x="2806854" y="1775471"/>
        <a:ext cx="1745840" cy="4931371"/>
      </dsp:txXfrm>
    </dsp:sp>
    <dsp:sp modelId="{2C207BEE-950C-48BA-9DC1-CE0DBEA06822}">
      <dsp:nvSpPr>
        <dsp:cNvPr id="0" name=""/>
        <dsp:cNvSpPr/>
      </dsp:nvSpPr>
      <dsp:spPr>
        <a:xfrm>
          <a:off x="4813063" y="1525405"/>
          <a:ext cx="1854472" cy="5040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7E93B-DDD2-41F3-AD82-4E7D5E3C73FD}">
      <dsp:nvSpPr>
        <dsp:cNvPr id="0" name=""/>
        <dsp:cNvSpPr/>
      </dsp:nvSpPr>
      <dsp:spPr>
        <a:xfrm>
          <a:off x="5019116" y="1721155"/>
          <a:ext cx="1854472" cy="5040003"/>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Macar, </a:t>
          </a:r>
          <a:r>
            <a:rPr lang="tr-TR" sz="1600" kern="1200" dirty="0" err="1" smtClean="0"/>
            <a:t>Pester</a:t>
          </a:r>
          <a:r>
            <a:rPr lang="tr-TR" sz="1600" kern="1200" dirty="0" smtClean="0"/>
            <a:t> </a:t>
          </a:r>
          <a:r>
            <a:rPr lang="tr-TR" sz="1600" kern="1200" dirty="0" err="1" smtClean="0"/>
            <a:t>llyod</a:t>
          </a:r>
          <a:r>
            <a:rPr lang="tr-TR" sz="1600" kern="1200" dirty="0" smtClean="0"/>
            <a:t> gazetesi ise “Dünya, bu harp ve barış kahramanı büyük adamın ölümü ile yoksul</a:t>
          </a:r>
        </a:p>
        <a:p>
          <a:pPr lvl="0" algn="ctr" defTabSz="711200">
            <a:lnSpc>
              <a:spcPct val="90000"/>
            </a:lnSpc>
            <a:spcBef>
              <a:spcPct val="0"/>
            </a:spcBef>
            <a:spcAft>
              <a:spcPct val="35000"/>
            </a:spcAft>
          </a:pPr>
          <a:r>
            <a:rPr lang="tr-TR" sz="1600" kern="1200" dirty="0" smtClean="0"/>
            <a:t>düşmüştür. Gücü, zorlukları yenme kararı ve yiğitliği ile aman bilmeyen galiplerin uygulamaya kalkıştıkları</a:t>
          </a:r>
        </a:p>
        <a:p>
          <a:pPr lvl="0" algn="ctr" defTabSz="711200">
            <a:lnSpc>
              <a:spcPct val="90000"/>
            </a:lnSpc>
            <a:spcBef>
              <a:spcPct val="0"/>
            </a:spcBef>
            <a:spcAft>
              <a:spcPct val="35000"/>
            </a:spcAft>
          </a:pPr>
          <a:r>
            <a:rPr lang="tr-TR" sz="1600" kern="1200" dirty="0" smtClean="0"/>
            <a:t>pranga siyasetini ilk kıran Atatürk’tür.”</a:t>
          </a:r>
          <a:endParaRPr lang="tr-TR" sz="1600" kern="1200" dirty="0"/>
        </a:p>
      </dsp:txBody>
      <dsp:txXfrm>
        <a:off x="5073432" y="1775471"/>
        <a:ext cx="1745840" cy="4931371"/>
      </dsp:txXfrm>
    </dsp:sp>
    <dsp:sp modelId="{349CE67C-7F55-496C-B9BA-416AED52C686}">
      <dsp:nvSpPr>
        <dsp:cNvPr id="0" name=""/>
        <dsp:cNvSpPr/>
      </dsp:nvSpPr>
      <dsp:spPr>
        <a:xfrm>
          <a:off x="7079641" y="1525405"/>
          <a:ext cx="1854472" cy="5040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0D0AA-5CF0-4AA2-A074-37EB184654E4}">
      <dsp:nvSpPr>
        <dsp:cNvPr id="0" name=""/>
        <dsp:cNvSpPr/>
      </dsp:nvSpPr>
      <dsp:spPr>
        <a:xfrm>
          <a:off x="7285694" y="1721155"/>
          <a:ext cx="1854472" cy="5040003"/>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Pakistan Devleti’nin kurucusu Muhammed Ali </a:t>
          </a:r>
          <a:r>
            <a:rPr lang="tr-TR" sz="1400" kern="1200" dirty="0" err="1" smtClean="0"/>
            <a:t>Cinnah</a:t>
          </a:r>
          <a:r>
            <a:rPr lang="tr-TR" sz="1400" kern="1200" dirty="0" smtClean="0"/>
            <a:t>, Atatürk için şunları söylemiştir: “Çağdaş İslam</a:t>
          </a:r>
        </a:p>
        <a:p>
          <a:pPr lvl="0" algn="ctr" defTabSz="622300">
            <a:lnSpc>
              <a:spcPct val="90000"/>
            </a:lnSpc>
            <a:spcBef>
              <a:spcPct val="0"/>
            </a:spcBef>
            <a:spcAft>
              <a:spcPct val="35000"/>
            </a:spcAft>
          </a:pPr>
          <a:r>
            <a:rPr lang="tr-TR" sz="1400" kern="1200" dirty="0" smtClean="0"/>
            <a:t>dünyasındaki en büyük Müslüman’dı ve kuşkusuz tüm İslam dünyası onun ölümüne derin yas tutacaktır. Mustafa</a:t>
          </a:r>
        </a:p>
        <a:p>
          <a:pPr lvl="0" algn="ctr" defTabSz="622300">
            <a:lnSpc>
              <a:spcPct val="90000"/>
            </a:lnSpc>
            <a:spcBef>
              <a:spcPct val="0"/>
            </a:spcBef>
            <a:spcAft>
              <a:spcPct val="35000"/>
            </a:spcAft>
          </a:pPr>
          <a:r>
            <a:rPr lang="tr-TR" sz="1400" kern="1200" dirty="0" smtClean="0"/>
            <a:t>Kemal’in kişiliği, halk kitlelerinin ayaklanması ve halk mücadelelerinin ölçüsü olmuştur. Bu mücadeleler</a:t>
          </a:r>
        </a:p>
        <a:p>
          <a:pPr lvl="0" algn="ctr" defTabSz="622300">
            <a:lnSpc>
              <a:spcPct val="90000"/>
            </a:lnSpc>
            <a:spcBef>
              <a:spcPct val="0"/>
            </a:spcBef>
            <a:spcAft>
              <a:spcPct val="35000"/>
            </a:spcAft>
          </a:pPr>
          <a:r>
            <a:rPr lang="tr-TR" sz="1400" kern="1200" dirty="0" smtClean="0"/>
            <a:t>onun ölümünden sonra genişlemiştir. Doğu ve Batı blokları arasındaki üçüncü dünyaya da yayılmış ve onu</a:t>
          </a:r>
        </a:p>
        <a:p>
          <a:pPr lvl="0" algn="ctr" defTabSz="622300">
            <a:lnSpc>
              <a:spcPct val="90000"/>
            </a:lnSpc>
            <a:spcBef>
              <a:spcPct val="0"/>
            </a:spcBef>
            <a:spcAft>
              <a:spcPct val="35000"/>
            </a:spcAft>
          </a:pPr>
          <a:r>
            <a:rPr lang="tr-TR" sz="1400" kern="1200" dirty="0" smtClean="0"/>
            <a:t>sömürge baskısından kurtarmıştır.”</a:t>
          </a:r>
          <a:endParaRPr lang="tr-TR" sz="1400" kern="1200" dirty="0"/>
        </a:p>
      </dsp:txBody>
      <dsp:txXfrm>
        <a:off x="7340010" y="1775471"/>
        <a:ext cx="1745840" cy="4931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C3618-61FF-42EA-97B2-D6B2C68C5711}">
      <dsp:nvSpPr>
        <dsp:cNvPr id="0" name=""/>
        <dsp:cNvSpPr/>
      </dsp:nvSpPr>
      <dsp:spPr>
        <a:xfrm>
          <a:off x="7540341" y="1659274"/>
          <a:ext cx="91440" cy="463963"/>
        </a:xfrm>
        <a:custGeom>
          <a:avLst/>
          <a:gdLst/>
          <a:ahLst/>
          <a:cxnLst/>
          <a:rect l="0" t="0" r="0" b="0"/>
          <a:pathLst>
            <a:path>
              <a:moveTo>
                <a:pt x="45720" y="0"/>
              </a:moveTo>
              <a:lnTo>
                <a:pt x="45720" y="463963"/>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54529-4529-4482-A264-FF240C08C95C}">
      <dsp:nvSpPr>
        <dsp:cNvPr id="0" name=""/>
        <dsp:cNvSpPr/>
      </dsp:nvSpPr>
      <dsp:spPr>
        <a:xfrm>
          <a:off x="4620212" y="639008"/>
          <a:ext cx="2965848" cy="463963"/>
        </a:xfrm>
        <a:custGeom>
          <a:avLst/>
          <a:gdLst/>
          <a:ahLst/>
          <a:cxnLst/>
          <a:rect l="0" t="0" r="0" b="0"/>
          <a:pathLst>
            <a:path>
              <a:moveTo>
                <a:pt x="0" y="0"/>
              </a:moveTo>
              <a:lnTo>
                <a:pt x="0" y="316177"/>
              </a:lnTo>
              <a:lnTo>
                <a:pt x="2965848" y="316177"/>
              </a:lnTo>
              <a:lnTo>
                <a:pt x="2965848" y="463963"/>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CDBF9-A08A-47EE-A756-8314718D3866}">
      <dsp:nvSpPr>
        <dsp:cNvPr id="0" name=""/>
        <dsp:cNvSpPr/>
      </dsp:nvSpPr>
      <dsp:spPr>
        <a:xfrm>
          <a:off x="4588519" y="1566929"/>
          <a:ext cx="91440" cy="463963"/>
        </a:xfrm>
        <a:custGeom>
          <a:avLst/>
          <a:gdLst/>
          <a:ahLst/>
          <a:cxnLst/>
          <a:rect l="0" t="0" r="0" b="0"/>
          <a:pathLst>
            <a:path>
              <a:moveTo>
                <a:pt x="45720" y="0"/>
              </a:moveTo>
              <a:lnTo>
                <a:pt x="45720" y="463963"/>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480F9-9E24-4A30-A656-193F1D178AB9}">
      <dsp:nvSpPr>
        <dsp:cNvPr id="0" name=""/>
        <dsp:cNvSpPr/>
      </dsp:nvSpPr>
      <dsp:spPr>
        <a:xfrm>
          <a:off x="4574492" y="639008"/>
          <a:ext cx="91440" cy="463963"/>
        </a:xfrm>
        <a:custGeom>
          <a:avLst/>
          <a:gdLst/>
          <a:ahLst/>
          <a:cxnLst/>
          <a:rect l="0" t="0" r="0" b="0"/>
          <a:pathLst>
            <a:path>
              <a:moveTo>
                <a:pt x="45720" y="0"/>
              </a:moveTo>
              <a:lnTo>
                <a:pt x="45720" y="316177"/>
              </a:lnTo>
              <a:lnTo>
                <a:pt x="59746" y="316177"/>
              </a:lnTo>
              <a:lnTo>
                <a:pt x="59746" y="463963"/>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4FCA2-639F-4BE7-A4B6-919500FBB0DE}">
      <dsp:nvSpPr>
        <dsp:cNvPr id="0" name=""/>
        <dsp:cNvSpPr/>
      </dsp:nvSpPr>
      <dsp:spPr>
        <a:xfrm>
          <a:off x="1490744" y="1555066"/>
          <a:ext cx="91440" cy="528937"/>
        </a:xfrm>
        <a:custGeom>
          <a:avLst/>
          <a:gdLst/>
          <a:ahLst/>
          <a:cxnLst/>
          <a:rect l="0" t="0" r="0" b="0"/>
          <a:pathLst>
            <a:path>
              <a:moveTo>
                <a:pt x="77609" y="0"/>
              </a:moveTo>
              <a:lnTo>
                <a:pt x="77609" y="381151"/>
              </a:lnTo>
              <a:lnTo>
                <a:pt x="45720" y="381151"/>
              </a:lnTo>
              <a:lnTo>
                <a:pt x="45720" y="528937"/>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771365-CF10-499A-94DC-D9E1535D7A47}">
      <dsp:nvSpPr>
        <dsp:cNvPr id="0" name=""/>
        <dsp:cNvSpPr/>
      </dsp:nvSpPr>
      <dsp:spPr>
        <a:xfrm>
          <a:off x="1568354" y="639008"/>
          <a:ext cx="3051858" cy="449294"/>
        </a:xfrm>
        <a:custGeom>
          <a:avLst/>
          <a:gdLst/>
          <a:ahLst/>
          <a:cxnLst/>
          <a:rect l="0" t="0" r="0" b="0"/>
          <a:pathLst>
            <a:path>
              <a:moveTo>
                <a:pt x="3051858" y="0"/>
              </a:moveTo>
              <a:lnTo>
                <a:pt x="3051858" y="301508"/>
              </a:lnTo>
              <a:lnTo>
                <a:pt x="0" y="301508"/>
              </a:lnTo>
              <a:lnTo>
                <a:pt x="0" y="44929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98EFA8-9C38-45EE-A933-023F69C4BCD5}">
      <dsp:nvSpPr>
        <dsp:cNvPr id="0" name=""/>
        <dsp:cNvSpPr/>
      </dsp:nvSpPr>
      <dsp:spPr>
        <a:xfrm>
          <a:off x="2836089" y="1603"/>
          <a:ext cx="3568245" cy="63740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9E8E6-B4E7-4794-8853-2B35EE8E92BA}">
      <dsp:nvSpPr>
        <dsp:cNvPr id="0" name=""/>
        <dsp:cNvSpPr/>
      </dsp:nvSpPr>
      <dsp:spPr>
        <a:xfrm>
          <a:off x="3013344" y="169994"/>
          <a:ext cx="3568245" cy="637405"/>
        </a:xfrm>
        <a:prstGeom prst="roundRect">
          <a:avLst>
            <a:gd name="adj" fmla="val 10000"/>
          </a:avLst>
        </a:prstGeom>
        <a:solidFill>
          <a:schemeClr val="tx2">
            <a:lumMod val="75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I. Dünya Savaşı (1914-1918)</a:t>
          </a:r>
          <a:endParaRPr lang="tr-TR" sz="2000" b="1" kern="1200" dirty="0"/>
        </a:p>
      </dsp:txBody>
      <dsp:txXfrm>
        <a:off x="3032013" y="188663"/>
        <a:ext cx="3530907" cy="600067"/>
      </dsp:txXfrm>
    </dsp:sp>
    <dsp:sp modelId="{1F7CFAEE-5E8F-4AB9-8061-AB7FAABDF471}">
      <dsp:nvSpPr>
        <dsp:cNvPr id="0" name=""/>
        <dsp:cNvSpPr/>
      </dsp:nvSpPr>
      <dsp:spPr>
        <a:xfrm>
          <a:off x="427260" y="1088302"/>
          <a:ext cx="2282188" cy="46676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C8AB8-4050-4DA3-BB9E-2FE80AD2C173}">
      <dsp:nvSpPr>
        <dsp:cNvPr id="0" name=""/>
        <dsp:cNvSpPr/>
      </dsp:nvSpPr>
      <dsp:spPr>
        <a:xfrm>
          <a:off x="604514" y="1256694"/>
          <a:ext cx="2282188" cy="466763"/>
        </a:xfrm>
        <a:prstGeom prst="roundRect">
          <a:avLst>
            <a:gd name="adj" fmla="val 10000"/>
          </a:avLst>
        </a:prstGeom>
        <a:solidFill>
          <a:schemeClr val="accent6">
            <a:lumMod val="60000"/>
            <a:lumOff val="4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Sebepleri</a:t>
          </a:r>
          <a:endParaRPr lang="tr-TR" sz="1800" b="1" kern="1200" dirty="0"/>
        </a:p>
      </dsp:txBody>
      <dsp:txXfrm>
        <a:off x="618185" y="1270365"/>
        <a:ext cx="2254846" cy="439421"/>
      </dsp:txXfrm>
    </dsp:sp>
    <dsp:sp modelId="{5E32E887-A1CC-49E0-9C3A-11EF55CA66EA}">
      <dsp:nvSpPr>
        <dsp:cNvPr id="0" name=""/>
        <dsp:cNvSpPr/>
      </dsp:nvSpPr>
      <dsp:spPr>
        <a:xfrm>
          <a:off x="83244" y="2084004"/>
          <a:ext cx="2906440" cy="460095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0610D-0D82-42AA-A843-5DFA6FD3129E}">
      <dsp:nvSpPr>
        <dsp:cNvPr id="0" name=""/>
        <dsp:cNvSpPr/>
      </dsp:nvSpPr>
      <dsp:spPr>
        <a:xfrm>
          <a:off x="260498" y="2252395"/>
          <a:ext cx="2906440" cy="4600952"/>
        </a:xfrm>
        <a:prstGeom prst="roundRect">
          <a:avLst>
            <a:gd name="adj" fmla="val 10000"/>
          </a:avLst>
        </a:prstGeom>
        <a:solidFill>
          <a:schemeClr val="accent6">
            <a:lumMod val="60000"/>
            <a:lumOff val="4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Sebepleri:</a:t>
          </a:r>
          <a:endParaRPr lang="tr-TR" sz="1400" kern="1200" dirty="0" smtClean="0"/>
        </a:p>
        <a:p>
          <a:pPr lvl="0" algn="ctr" defTabSz="622300">
            <a:lnSpc>
              <a:spcPct val="90000"/>
            </a:lnSpc>
            <a:spcBef>
              <a:spcPct val="0"/>
            </a:spcBef>
            <a:spcAft>
              <a:spcPct val="35000"/>
            </a:spcAft>
          </a:pPr>
          <a:r>
            <a:rPr lang="tr-TR" sz="1400" b="1" kern="1200" dirty="0" smtClean="0"/>
            <a:t>a-</a:t>
          </a:r>
          <a:r>
            <a:rPr lang="tr-TR" sz="1400" kern="1200" dirty="0" smtClean="0"/>
            <a:t>Almanya’nın siyasi birliğini tamamlayarak, sömürgecilikte İngiltere’ye rakip olması  </a:t>
          </a:r>
        </a:p>
        <a:p>
          <a:pPr lvl="0" algn="ctr" defTabSz="622300">
            <a:lnSpc>
              <a:spcPct val="90000"/>
            </a:lnSpc>
            <a:spcBef>
              <a:spcPct val="0"/>
            </a:spcBef>
            <a:spcAft>
              <a:spcPct val="35000"/>
            </a:spcAft>
          </a:pPr>
          <a:r>
            <a:rPr lang="tr-TR" sz="1400" b="1" kern="1200" dirty="0" smtClean="0"/>
            <a:t>b -</a:t>
          </a:r>
          <a:r>
            <a:rPr lang="tr-TR" sz="1400" kern="1200" dirty="0" smtClean="0"/>
            <a:t>Fransa ve Almanya arasındaki </a:t>
          </a:r>
          <a:r>
            <a:rPr lang="tr-TR" sz="1400" kern="1200" dirty="0" err="1" smtClean="0"/>
            <a:t>Alsas-Loren</a:t>
          </a:r>
          <a:r>
            <a:rPr lang="tr-TR" sz="1400" kern="1200" dirty="0" smtClean="0"/>
            <a:t> bölgesi meselesi(Fransa’nın Sedan Savaşı’nda kaybettiği bu bölgeyi geri almak istemesi) </a:t>
          </a:r>
        </a:p>
        <a:p>
          <a:pPr lvl="0" algn="ctr" defTabSz="622300">
            <a:lnSpc>
              <a:spcPct val="90000"/>
            </a:lnSpc>
            <a:spcBef>
              <a:spcPct val="0"/>
            </a:spcBef>
            <a:spcAft>
              <a:spcPct val="35000"/>
            </a:spcAft>
          </a:pPr>
          <a:r>
            <a:rPr lang="tr-TR" sz="1400" b="1" kern="1200" dirty="0" smtClean="0"/>
            <a:t>c-</a:t>
          </a:r>
          <a:r>
            <a:rPr lang="tr-TR" sz="1400" kern="1200" dirty="0" smtClean="0"/>
            <a:t>Balkanlarda Avusturya-Macaristan Rusya rekabeti</a:t>
          </a:r>
        </a:p>
        <a:p>
          <a:pPr lvl="0" algn="ctr" defTabSz="622300">
            <a:lnSpc>
              <a:spcPct val="90000"/>
            </a:lnSpc>
            <a:spcBef>
              <a:spcPct val="0"/>
            </a:spcBef>
            <a:spcAft>
              <a:spcPct val="35000"/>
            </a:spcAft>
          </a:pPr>
          <a:r>
            <a:rPr lang="tr-TR" sz="1400" b="1" kern="1200" dirty="0" smtClean="0"/>
            <a:t>d-</a:t>
          </a:r>
          <a:r>
            <a:rPr lang="tr-TR" sz="1400" kern="1200" dirty="0" smtClean="0"/>
            <a:t>İtalya’nın Akdeniz’de hakimiyet kurma isteği  </a:t>
          </a:r>
          <a:r>
            <a:rPr lang="tr-TR" sz="1400" b="1" kern="1200" dirty="0" smtClean="0"/>
            <a:t>e-</a:t>
          </a:r>
          <a:r>
            <a:rPr lang="tr-TR" sz="1400" kern="1200" dirty="0" smtClean="0"/>
            <a:t>Çıkar çatışmalarının bloklaşmaya(Üçlü İtilaf 1907,Üçlü İttifak 1882)ve silahlanmaya yol açması </a:t>
          </a:r>
          <a:r>
            <a:rPr lang="tr-TR" sz="1400" b="1" kern="1200" dirty="0" smtClean="0"/>
            <a:t>f-</a:t>
          </a:r>
          <a:r>
            <a:rPr lang="tr-TR" sz="1400" kern="1200" dirty="0" smtClean="0"/>
            <a:t>Osmanlı Devleti’ni paylaşma isteği</a:t>
          </a:r>
        </a:p>
        <a:p>
          <a:pPr lvl="0" algn="ctr" defTabSz="622300">
            <a:lnSpc>
              <a:spcPct val="90000"/>
            </a:lnSpc>
            <a:spcBef>
              <a:spcPct val="0"/>
            </a:spcBef>
            <a:spcAft>
              <a:spcPct val="35000"/>
            </a:spcAft>
          </a:pPr>
          <a:r>
            <a:rPr lang="tr-TR" sz="1400" b="1" kern="1200" dirty="0" smtClean="0"/>
            <a:t>g-</a:t>
          </a:r>
          <a:r>
            <a:rPr lang="tr-TR" sz="1400" kern="1200" dirty="0" smtClean="0"/>
            <a:t>Avusturya-Macaristan veliahdının bir Sırplı tarafından öldürülmesi</a:t>
          </a:r>
          <a:endParaRPr lang="tr-TR" sz="1400" kern="1200" dirty="0"/>
        </a:p>
      </dsp:txBody>
      <dsp:txXfrm>
        <a:off x="345625" y="2337522"/>
        <a:ext cx="2736186" cy="4430698"/>
      </dsp:txXfrm>
    </dsp:sp>
    <dsp:sp modelId="{7B286148-8A86-4F1E-A220-8C8933B75494}">
      <dsp:nvSpPr>
        <dsp:cNvPr id="0" name=""/>
        <dsp:cNvSpPr/>
      </dsp:nvSpPr>
      <dsp:spPr>
        <a:xfrm>
          <a:off x="3318022" y="1102971"/>
          <a:ext cx="2632433" cy="46395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64E02-8285-4B73-ABA9-0D4525A525CD}">
      <dsp:nvSpPr>
        <dsp:cNvPr id="0" name=""/>
        <dsp:cNvSpPr/>
      </dsp:nvSpPr>
      <dsp:spPr>
        <a:xfrm>
          <a:off x="3495276" y="1271362"/>
          <a:ext cx="2632433" cy="463957"/>
        </a:xfrm>
        <a:prstGeom prst="roundRect">
          <a:avLst>
            <a:gd name="adj" fmla="val 10000"/>
          </a:avLst>
        </a:prstGeom>
        <a:solidFill>
          <a:schemeClr val="accent5">
            <a:lumMod val="40000"/>
            <a:lumOff val="6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Savaşın Başlaması ve Gelişmeler</a:t>
          </a:r>
          <a:endParaRPr lang="tr-TR" sz="1800" b="1" kern="1200" dirty="0"/>
        </a:p>
      </dsp:txBody>
      <dsp:txXfrm>
        <a:off x="3508865" y="1284951"/>
        <a:ext cx="2605255" cy="436779"/>
      </dsp:txXfrm>
    </dsp:sp>
    <dsp:sp modelId="{7E0B5CE6-ED56-4D9A-88EA-C347B74E604E}">
      <dsp:nvSpPr>
        <dsp:cNvPr id="0" name=""/>
        <dsp:cNvSpPr/>
      </dsp:nvSpPr>
      <dsp:spPr>
        <a:xfrm>
          <a:off x="3339279" y="2030892"/>
          <a:ext cx="2589919" cy="442874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809B3-4AE8-4599-A8D3-6A958730E6CD}">
      <dsp:nvSpPr>
        <dsp:cNvPr id="0" name=""/>
        <dsp:cNvSpPr/>
      </dsp:nvSpPr>
      <dsp:spPr>
        <a:xfrm>
          <a:off x="3516533" y="2199283"/>
          <a:ext cx="2589919" cy="4428740"/>
        </a:xfrm>
        <a:prstGeom prst="roundRect">
          <a:avLst>
            <a:gd name="adj" fmla="val 10000"/>
          </a:avLst>
        </a:prstGeom>
        <a:solidFill>
          <a:schemeClr val="accent5">
            <a:lumMod val="40000"/>
            <a:lumOff val="6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ct val="35000"/>
            </a:spcAft>
          </a:pPr>
          <a:r>
            <a:rPr lang="tr-TR" sz="1600" b="1" kern="1200" dirty="0" smtClean="0"/>
            <a:t>28 Haziran 1914’te </a:t>
          </a:r>
          <a:r>
            <a:rPr lang="tr-TR" sz="1600" kern="1200" dirty="0" smtClean="0"/>
            <a:t>Saraybosna’ da Avusturya-Macaristan veliahdının bir Sırplı tarafından  öldürülmesi</a:t>
          </a:r>
          <a:r>
            <a:rPr lang="tr-TR" sz="1600" b="1" kern="1200" dirty="0" smtClean="0"/>
            <a:t> </a:t>
          </a:r>
          <a:r>
            <a:rPr lang="tr-TR" sz="1600" kern="1200" dirty="0" smtClean="0"/>
            <a:t>üzerine Avusturya Sırbistan’a savaş ilanı etti. Rusya’nın da Sırbistan’ın yanında yer alması ile karşılıklı savaş ilanları I. Dünya Savaşı’nı başlattı. </a:t>
          </a:r>
          <a:endParaRPr lang="tr-TR" sz="1600" kern="1200" dirty="0"/>
        </a:p>
      </dsp:txBody>
      <dsp:txXfrm>
        <a:off x="3592389" y="2275139"/>
        <a:ext cx="2438207" cy="4277028"/>
      </dsp:txXfrm>
    </dsp:sp>
    <dsp:sp modelId="{5F4349AC-963A-4E21-B200-B298F54196CA}">
      <dsp:nvSpPr>
        <dsp:cNvPr id="0" name=""/>
        <dsp:cNvSpPr/>
      </dsp:nvSpPr>
      <dsp:spPr>
        <a:xfrm>
          <a:off x="6322153" y="1102971"/>
          <a:ext cx="2527814" cy="5563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38916-597A-4CFB-8ABE-FB85AA4C1851}">
      <dsp:nvSpPr>
        <dsp:cNvPr id="0" name=""/>
        <dsp:cNvSpPr/>
      </dsp:nvSpPr>
      <dsp:spPr>
        <a:xfrm>
          <a:off x="6499408" y="1271362"/>
          <a:ext cx="2527814" cy="556303"/>
        </a:xfrm>
        <a:prstGeom prst="roundRect">
          <a:avLst>
            <a:gd name="adj" fmla="val 10000"/>
          </a:avLst>
        </a:prstGeom>
        <a:solidFill>
          <a:schemeClr val="accent3">
            <a:lumMod val="40000"/>
            <a:lumOff val="6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Sonuçları</a:t>
          </a:r>
          <a:endParaRPr lang="tr-TR" sz="1800" b="1" kern="1200" dirty="0"/>
        </a:p>
      </dsp:txBody>
      <dsp:txXfrm>
        <a:off x="6515702" y="1287656"/>
        <a:ext cx="2495226" cy="523715"/>
      </dsp:txXfrm>
    </dsp:sp>
    <dsp:sp modelId="{A0CDBE81-C841-4BC3-93B0-D2E6DC90A1FD}">
      <dsp:nvSpPr>
        <dsp:cNvPr id="0" name=""/>
        <dsp:cNvSpPr/>
      </dsp:nvSpPr>
      <dsp:spPr>
        <a:xfrm>
          <a:off x="6283707" y="2123238"/>
          <a:ext cx="2604707" cy="45647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CA20B-53BE-4162-A4F2-6A3063D45D64}">
      <dsp:nvSpPr>
        <dsp:cNvPr id="0" name=""/>
        <dsp:cNvSpPr/>
      </dsp:nvSpPr>
      <dsp:spPr>
        <a:xfrm>
          <a:off x="6460961" y="2291629"/>
          <a:ext cx="2604707" cy="4564767"/>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I. Dünya Savaşı sonunda dünyanın bir daha böyle büyük felaketlerle karşılaşmaması için Milletler Cemiyeti kuruldu. Sömürgecilik, isim değiştirerek "manda yönetimi" adıyla daha da yaygınlaştı. Sömürge rekabeti Uzak Doğu'dan Orta Doğu'ya kaydı. Dünyada "milliyetçilik" düşüncesi güç kazandı, yeni millî devletler, yeni rejimler ortaya çıktı. Savaş sonrasında sınırların çiziminde etnik yapıya dikkat edilmemesi azınlıklar sorununu ortaya çıkardı. Savaşa katılan yaklaşık 65 milyon civarındaki askerin 9,2 milyonu öldü.</a:t>
          </a:r>
        </a:p>
      </dsp:txBody>
      <dsp:txXfrm>
        <a:off x="6537250" y="2367918"/>
        <a:ext cx="2452129" cy="4412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EF5D9-E377-4CB8-AED9-F23F5BBACAEC}">
      <dsp:nvSpPr>
        <dsp:cNvPr id="0" name=""/>
        <dsp:cNvSpPr/>
      </dsp:nvSpPr>
      <dsp:spPr>
        <a:xfrm>
          <a:off x="7256059" y="3181923"/>
          <a:ext cx="91440" cy="590179"/>
        </a:xfrm>
        <a:custGeom>
          <a:avLst/>
          <a:gdLst/>
          <a:ahLst/>
          <a:cxnLst/>
          <a:rect l="0" t="0" r="0" b="0"/>
          <a:pathLst>
            <a:path>
              <a:moveTo>
                <a:pt x="45720" y="0"/>
              </a:moveTo>
              <a:lnTo>
                <a:pt x="45720" y="590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CCFF8-8140-46DA-91E5-0963A9324CFE}">
      <dsp:nvSpPr>
        <dsp:cNvPr id="0" name=""/>
        <dsp:cNvSpPr/>
      </dsp:nvSpPr>
      <dsp:spPr>
        <a:xfrm>
          <a:off x="4640410" y="2023618"/>
          <a:ext cx="2661368" cy="590179"/>
        </a:xfrm>
        <a:custGeom>
          <a:avLst/>
          <a:gdLst/>
          <a:ahLst/>
          <a:cxnLst/>
          <a:rect l="0" t="0" r="0" b="0"/>
          <a:pathLst>
            <a:path>
              <a:moveTo>
                <a:pt x="0" y="0"/>
              </a:moveTo>
              <a:lnTo>
                <a:pt x="0" y="402190"/>
              </a:lnTo>
              <a:lnTo>
                <a:pt x="2661368" y="402190"/>
              </a:lnTo>
              <a:lnTo>
                <a:pt x="2661368" y="590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F09C5-CFF1-44CF-862E-25799263645B}">
      <dsp:nvSpPr>
        <dsp:cNvPr id="0" name=""/>
        <dsp:cNvSpPr/>
      </dsp:nvSpPr>
      <dsp:spPr>
        <a:xfrm>
          <a:off x="4775838" y="3181923"/>
          <a:ext cx="91440" cy="590179"/>
        </a:xfrm>
        <a:custGeom>
          <a:avLst/>
          <a:gdLst/>
          <a:ahLst/>
          <a:cxnLst/>
          <a:rect l="0" t="0" r="0" b="0"/>
          <a:pathLst>
            <a:path>
              <a:moveTo>
                <a:pt x="45720" y="0"/>
              </a:moveTo>
              <a:lnTo>
                <a:pt x="45720" y="590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849B88-EDB3-4D3B-81BC-E58FDFADC594}">
      <dsp:nvSpPr>
        <dsp:cNvPr id="0" name=""/>
        <dsp:cNvSpPr/>
      </dsp:nvSpPr>
      <dsp:spPr>
        <a:xfrm>
          <a:off x="4640410" y="2023618"/>
          <a:ext cx="181147" cy="590179"/>
        </a:xfrm>
        <a:custGeom>
          <a:avLst/>
          <a:gdLst/>
          <a:ahLst/>
          <a:cxnLst/>
          <a:rect l="0" t="0" r="0" b="0"/>
          <a:pathLst>
            <a:path>
              <a:moveTo>
                <a:pt x="0" y="0"/>
              </a:moveTo>
              <a:lnTo>
                <a:pt x="0" y="402190"/>
              </a:lnTo>
              <a:lnTo>
                <a:pt x="181147" y="402190"/>
              </a:lnTo>
              <a:lnTo>
                <a:pt x="181147" y="590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961720-9817-4565-B515-67FCC71A9F27}">
      <dsp:nvSpPr>
        <dsp:cNvPr id="0" name=""/>
        <dsp:cNvSpPr/>
      </dsp:nvSpPr>
      <dsp:spPr>
        <a:xfrm>
          <a:off x="1933321" y="3181923"/>
          <a:ext cx="91440" cy="590179"/>
        </a:xfrm>
        <a:custGeom>
          <a:avLst/>
          <a:gdLst/>
          <a:ahLst/>
          <a:cxnLst/>
          <a:rect l="0" t="0" r="0" b="0"/>
          <a:pathLst>
            <a:path>
              <a:moveTo>
                <a:pt x="45720" y="0"/>
              </a:moveTo>
              <a:lnTo>
                <a:pt x="45720" y="590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72AFE4-3C93-450F-824B-E189853D342F}">
      <dsp:nvSpPr>
        <dsp:cNvPr id="0" name=""/>
        <dsp:cNvSpPr/>
      </dsp:nvSpPr>
      <dsp:spPr>
        <a:xfrm>
          <a:off x="1979041" y="2023618"/>
          <a:ext cx="2661368" cy="590179"/>
        </a:xfrm>
        <a:custGeom>
          <a:avLst/>
          <a:gdLst/>
          <a:ahLst/>
          <a:cxnLst/>
          <a:rect l="0" t="0" r="0" b="0"/>
          <a:pathLst>
            <a:path>
              <a:moveTo>
                <a:pt x="2661368" y="0"/>
              </a:moveTo>
              <a:lnTo>
                <a:pt x="2661368" y="402190"/>
              </a:lnTo>
              <a:lnTo>
                <a:pt x="0" y="402190"/>
              </a:lnTo>
              <a:lnTo>
                <a:pt x="0" y="5901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5EE1F1-9C9E-4F38-9814-521684F85529}">
      <dsp:nvSpPr>
        <dsp:cNvPr id="0" name=""/>
        <dsp:cNvSpPr/>
      </dsp:nvSpPr>
      <dsp:spPr>
        <a:xfrm>
          <a:off x="4594690" y="906960"/>
          <a:ext cx="91440" cy="590179"/>
        </a:xfrm>
        <a:custGeom>
          <a:avLst/>
          <a:gdLst/>
          <a:ahLst/>
          <a:cxnLst/>
          <a:rect l="0" t="0" r="0" b="0"/>
          <a:pathLst>
            <a:path>
              <a:moveTo>
                <a:pt x="45720" y="0"/>
              </a:moveTo>
              <a:lnTo>
                <a:pt x="45720" y="5901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9E0235-CBA5-42F7-AF0C-2B26FD8B130D}">
      <dsp:nvSpPr>
        <dsp:cNvPr id="0" name=""/>
        <dsp:cNvSpPr/>
      </dsp:nvSpPr>
      <dsp:spPr>
        <a:xfrm>
          <a:off x="1202449" y="27"/>
          <a:ext cx="6875922" cy="9069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6C5E43-E8CA-4545-B37A-6E7206EEE48F}">
      <dsp:nvSpPr>
        <dsp:cNvPr id="0" name=""/>
        <dsp:cNvSpPr/>
      </dsp:nvSpPr>
      <dsp:spPr>
        <a:xfrm>
          <a:off x="1427923" y="214227"/>
          <a:ext cx="6875922" cy="906933"/>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T.C İNKILAP TARİHİ VE ATATÜRKÇÜLÜK</a:t>
          </a:r>
          <a:endParaRPr lang="tr-TR" sz="1800" b="1" kern="1200" dirty="0"/>
        </a:p>
      </dsp:txBody>
      <dsp:txXfrm>
        <a:off x="1454486" y="240790"/>
        <a:ext cx="6822796" cy="853807"/>
      </dsp:txXfrm>
    </dsp:sp>
    <dsp:sp modelId="{EABD79DC-1A34-4DF0-A97A-C87A4857B311}">
      <dsp:nvSpPr>
        <dsp:cNvPr id="0" name=""/>
        <dsp:cNvSpPr/>
      </dsp:nvSpPr>
      <dsp:spPr>
        <a:xfrm>
          <a:off x="3534072" y="1497140"/>
          <a:ext cx="2212677" cy="5264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C76B0-9037-4671-BFA2-9915571A319F}">
      <dsp:nvSpPr>
        <dsp:cNvPr id="0" name=""/>
        <dsp:cNvSpPr/>
      </dsp:nvSpPr>
      <dsp:spPr>
        <a:xfrm>
          <a:off x="3759546" y="1711341"/>
          <a:ext cx="2212677" cy="526478"/>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ATATÜRK’ÜN HAYATI</a:t>
          </a:r>
          <a:endParaRPr lang="tr-TR" sz="1600" b="1" kern="1200" dirty="0"/>
        </a:p>
      </dsp:txBody>
      <dsp:txXfrm>
        <a:off x="3774966" y="1726761"/>
        <a:ext cx="2181837" cy="495638"/>
      </dsp:txXfrm>
    </dsp:sp>
    <dsp:sp modelId="{182B77B3-D9D3-4280-8ED6-009673A9EA97}">
      <dsp:nvSpPr>
        <dsp:cNvPr id="0" name=""/>
        <dsp:cNvSpPr/>
      </dsp:nvSpPr>
      <dsp:spPr>
        <a:xfrm>
          <a:off x="964406" y="2613798"/>
          <a:ext cx="2029271" cy="568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12D81-B41E-4DC4-8423-FDC0CEE878EE}">
      <dsp:nvSpPr>
        <dsp:cNvPr id="0" name=""/>
        <dsp:cNvSpPr/>
      </dsp:nvSpPr>
      <dsp:spPr>
        <a:xfrm>
          <a:off x="1189880" y="2827999"/>
          <a:ext cx="2029271" cy="568125"/>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Eğitim-Öğretim Hayatı</a:t>
          </a:r>
          <a:endParaRPr lang="tr-TR" sz="1800" b="1" kern="1200" dirty="0"/>
        </a:p>
      </dsp:txBody>
      <dsp:txXfrm>
        <a:off x="1206520" y="2844639"/>
        <a:ext cx="1995991" cy="534845"/>
      </dsp:txXfrm>
    </dsp:sp>
    <dsp:sp modelId="{755E53AD-FC9A-4371-BCE2-A82869C8B1EC}">
      <dsp:nvSpPr>
        <dsp:cNvPr id="0" name=""/>
        <dsp:cNvSpPr/>
      </dsp:nvSpPr>
      <dsp:spPr>
        <a:xfrm>
          <a:off x="602110" y="3772103"/>
          <a:ext cx="2753863" cy="28716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5C62EF-935E-4C00-B0AC-58F2423E8CCA}">
      <dsp:nvSpPr>
        <dsp:cNvPr id="0" name=""/>
        <dsp:cNvSpPr/>
      </dsp:nvSpPr>
      <dsp:spPr>
        <a:xfrm>
          <a:off x="827584" y="3986304"/>
          <a:ext cx="2753863" cy="2871668"/>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1-Mahalle Mektebi ve Şemsi Efendi Okulu </a:t>
          </a:r>
        </a:p>
        <a:p>
          <a:pPr lvl="0" algn="ctr" defTabSz="800100">
            <a:lnSpc>
              <a:spcPct val="90000"/>
            </a:lnSpc>
            <a:spcBef>
              <a:spcPct val="0"/>
            </a:spcBef>
            <a:spcAft>
              <a:spcPct val="35000"/>
            </a:spcAft>
          </a:pPr>
          <a:r>
            <a:rPr lang="tr-TR" sz="1800" kern="1200" dirty="0" smtClean="0"/>
            <a:t>2- Selanik Mülkiye Rüştiyesi</a:t>
          </a:r>
        </a:p>
        <a:p>
          <a:pPr lvl="0" algn="ctr" defTabSz="800100">
            <a:lnSpc>
              <a:spcPct val="90000"/>
            </a:lnSpc>
            <a:spcBef>
              <a:spcPct val="0"/>
            </a:spcBef>
            <a:spcAft>
              <a:spcPct val="35000"/>
            </a:spcAft>
          </a:pPr>
          <a:r>
            <a:rPr lang="tr-TR" sz="1800" kern="1200" dirty="0" smtClean="0"/>
            <a:t>3- Selanik Askeri Rüştiyesi</a:t>
          </a:r>
        </a:p>
        <a:p>
          <a:pPr lvl="0" algn="ctr" defTabSz="800100">
            <a:lnSpc>
              <a:spcPct val="90000"/>
            </a:lnSpc>
            <a:spcBef>
              <a:spcPct val="0"/>
            </a:spcBef>
            <a:spcAft>
              <a:spcPct val="35000"/>
            </a:spcAft>
          </a:pPr>
          <a:r>
            <a:rPr lang="tr-TR" sz="1800" kern="1200" dirty="0" smtClean="0"/>
            <a:t>4-Manastır Askeri İdadisi</a:t>
          </a:r>
        </a:p>
        <a:p>
          <a:pPr lvl="0" algn="ctr" defTabSz="800100">
            <a:lnSpc>
              <a:spcPct val="90000"/>
            </a:lnSpc>
            <a:spcBef>
              <a:spcPct val="0"/>
            </a:spcBef>
            <a:spcAft>
              <a:spcPct val="35000"/>
            </a:spcAft>
          </a:pPr>
          <a:r>
            <a:rPr lang="tr-TR" sz="1800" kern="1200" dirty="0" smtClean="0"/>
            <a:t>5-İstanbul Harp Okulu</a:t>
          </a:r>
        </a:p>
        <a:p>
          <a:pPr lvl="0" algn="ctr" defTabSz="800100">
            <a:lnSpc>
              <a:spcPct val="90000"/>
            </a:lnSpc>
            <a:spcBef>
              <a:spcPct val="0"/>
            </a:spcBef>
            <a:spcAft>
              <a:spcPct val="35000"/>
            </a:spcAft>
          </a:pPr>
          <a:r>
            <a:rPr lang="tr-TR" sz="1800" kern="1200" dirty="0" smtClean="0"/>
            <a:t>6- İstanbul Harp Akademisi</a:t>
          </a:r>
          <a:endParaRPr lang="tr-TR" sz="1800" kern="1200" dirty="0"/>
        </a:p>
      </dsp:txBody>
      <dsp:txXfrm>
        <a:off x="908242" y="4066962"/>
        <a:ext cx="2592547" cy="2710352"/>
      </dsp:txXfrm>
    </dsp:sp>
    <dsp:sp modelId="{3E01FFEF-E9BD-4E5F-87B1-72073092B0B8}">
      <dsp:nvSpPr>
        <dsp:cNvPr id="0" name=""/>
        <dsp:cNvSpPr/>
      </dsp:nvSpPr>
      <dsp:spPr>
        <a:xfrm>
          <a:off x="3806922" y="2613798"/>
          <a:ext cx="2029271" cy="568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9433C-7348-4D20-A593-BA11D726CE41}">
      <dsp:nvSpPr>
        <dsp:cNvPr id="0" name=""/>
        <dsp:cNvSpPr/>
      </dsp:nvSpPr>
      <dsp:spPr>
        <a:xfrm>
          <a:off x="4032397" y="2827999"/>
          <a:ext cx="2029271" cy="568125"/>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Fikir Hayatını Etkileyenler</a:t>
          </a:r>
          <a:endParaRPr lang="tr-TR" sz="1800" b="1" kern="1200" dirty="0"/>
        </a:p>
      </dsp:txBody>
      <dsp:txXfrm>
        <a:off x="4049037" y="2844639"/>
        <a:ext cx="1995991" cy="534845"/>
      </dsp:txXfrm>
    </dsp:sp>
    <dsp:sp modelId="{86546862-33B1-4750-A6B8-68EB82C0BF31}">
      <dsp:nvSpPr>
        <dsp:cNvPr id="0" name=""/>
        <dsp:cNvSpPr/>
      </dsp:nvSpPr>
      <dsp:spPr>
        <a:xfrm>
          <a:off x="3806922" y="3772103"/>
          <a:ext cx="2029271" cy="2232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AC584-A5F8-49D5-A5B9-3D173A5DB5B4}">
      <dsp:nvSpPr>
        <dsp:cNvPr id="0" name=""/>
        <dsp:cNvSpPr/>
      </dsp:nvSpPr>
      <dsp:spPr>
        <a:xfrm>
          <a:off x="4032397" y="3986304"/>
          <a:ext cx="2029271" cy="2232000"/>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1-Namık Kemal  </a:t>
          </a:r>
        </a:p>
        <a:p>
          <a:pPr lvl="0" algn="ctr" defTabSz="800100">
            <a:lnSpc>
              <a:spcPct val="90000"/>
            </a:lnSpc>
            <a:spcBef>
              <a:spcPct val="0"/>
            </a:spcBef>
            <a:spcAft>
              <a:spcPct val="35000"/>
            </a:spcAft>
          </a:pPr>
          <a:r>
            <a:rPr lang="tr-TR" sz="1800" kern="1200" dirty="0" smtClean="0"/>
            <a:t>2-Ziya Gökalp</a:t>
          </a:r>
        </a:p>
        <a:p>
          <a:pPr lvl="0" algn="ctr" defTabSz="800100">
            <a:lnSpc>
              <a:spcPct val="90000"/>
            </a:lnSpc>
            <a:spcBef>
              <a:spcPct val="0"/>
            </a:spcBef>
            <a:spcAft>
              <a:spcPct val="35000"/>
            </a:spcAft>
          </a:pPr>
          <a:r>
            <a:rPr lang="tr-TR" sz="1800" kern="1200" dirty="0" smtClean="0"/>
            <a:t>3- Tevfik Fikret</a:t>
          </a:r>
        </a:p>
        <a:p>
          <a:pPr lvl="0" algn="ctr" defTabSz="800100">
            <a:lnSpc>
              <a:spcPct val="90000"/>
            </a:lnSpc>
            <a:spcBef>
              <a:spcPct val="0"/>
            </a:spcBef>
            <a:spcAft>
              <a:spcPct val="35000"/>
            </a:spcAft>
          </a:pPr>
          <a:r>
            <a:rPr lang="tr-TR" sz="1800" kern="1200" dirty="0" smtClean="0"/>
            <a:t>4- Mehmet Emin Yurdakul</a:t>
          </a:r>
        </a:p>
        <a:p>
          <a:pPr lvl="0" algn="ctr" defTabSz="800100">
            <a:lnSpc>
              <a:spcPct val="90000"/>
            </a:lnSpc>
            <a:spcBef>
              <a:spcPct val="0"/>
            </a:spcBef>
            <a:spcAft>
              <a:spcPct val="35000"/>
            </a:spcAft>
          </a:pPr>
          <a:r>
            <a:rPr lang="tr-TR" sz="1800" kern="1200" dirty="0" smtClean="0"/>
            <a:t>5- </a:t>
          </a:r>
          <a:r>
            <a:rPr lang="tr-TR" sz="1800" kern="1200" dirty="0" err="1" smtClean="0"/>
            <a:t>Monteskiyö</a:t>
          </a:r>
          <a:endParaRPr lang="tr-TR" sz="1800" kern="1200" dirty="0" smtClean="0"/>
        </a:p>
        <a:p>
          <a:pPr lvl="0" algn="ctr" defTabSz="800100">
            <a:lnSpc>
              <a:spcPct val="90000"/>
            </a:lnSpc>
            <a:spcBef>
              <a:spcPct val="0"/>
            </a:spcBef>
            <a:spcAft>
              <a:spcPct val="35000"/>
            </a:spcAft>
          </a:pPr>
          <a:r>
            <a:rPr lang="tr-TR" sz="1800" kern="1200" dirty="0" smtClean="0"/>
            <a:t>6-Jan </a:t>
          </a:r>
          <a:r>
            <a:rPr lang="tr-TR" sz="1800" kern="1200" dirty="0" err="1" smtClean="0"/>
            <a:t>Jak</a:t>
          </a:r>
          <a:r>
            <a:rPr lang="tr-TR" sz="1800" kern="1200" dirty="0" smtClean="0"/>
            <a:t> </a:t>
          </a:r>
          <a:r>
            <a:rPr lang="tr-TR" sz="1800" kern="1200" dirty="0" err="1" smtClean="0"/>
            <a:t>Ruso</a:t>
          </a:r>
          <a:endParaRPr lang="tr-TR" sz="1800" kern="1200" dirty="0"/>
        </a:p>
      </dsp:txBody>
      <dsp:txXfrm>
        <a:off x="4091832" y="4045739"/>
        <a:ext cx="1910401" cy="2113130"/>
      </dsp:txXfrm>
    </dsp:sp>
    <dsp:sp modelId="{63224866-44AB-4B98-9618-ACED579956C1}">
      <dsp:nvSpPr>
        <dsp:cNvPr id="0" name=""/>
        <dsp:cNvSpPr/>
      </dsp:nvSpPr>
      <dsp:spPr>
        <a:xfrm>
          <a:off x="6287143" y="2613798"/>
          <a:ext cx="2029271" cy="568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85EBEF-6AB2-4A18-BFA6-F462A16300D0}">
      <dsp:nvSpPr>
        <dsp:cNvPr id="0" name=""/>
        <dsp:cNvSpPr/>
      </dsp:nvSpPr>
      <dsp:spPr>
        <a:xfrm>
          <a:off x="6512618" y="2827999"/>
          <a:ext cx="2029271" cy="568125"/>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Askerlik Hayatı</a:t>
          </a:r>
          <a:endParaRPr lang="tr-TR" sz="1800" b="1" kern="1200" dirty="0"/>
        </a:p>
      </dsp:txBody>
      <dsp:txXfrm>
        <a:off x="6529258" y="2844639"/>
        <a:ext cx="1995991" cy="534845"/>
      </dsp:txXfrm>
    </dsp:sp>
    <dsp:sp modelId="{8F611D45-F545-4032-A730-AF3C9B0CA4AD}">
      <dsp:nvSpPr>
        <dsp:cNvPr id="0" name=""/>
        <dsp:cNvSpPr/>
      </dsp:nvSpPr>
      <dsp:spPr>
        <a:xfrm>
          <a:off x="6287143" y="3772103"/>
          <a:ext cx="2029271" cy="2232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26FC7E-85B8-43C4-BFA0-05A2AD310427}">
      <dsp:nvSpPr>
        <dsp:cNvPr id="0" name=""/>
        <dsp:cNvSpPr/>
      </dsp:nvSpPr>
      <dsp:spPr>
        <a:xfrm>
          <a:off x="6512618" y="3986304"/>
          <a:ext cx="2029271" cy="2232000"/>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1-Trbalusgarp Savaşı</a:t>
          </a:r>
        </a:p>
        <a:p>
          <a:pPr lvl="0" algn="ctr" defTabSz="800100">
            <a:lnSpc>
              <a:spcPct val="90000"/>
            </a:lnSpc>
            <a:spcBef>
              <a:spcPct val="0"/>
            </a:spcBef>
            <a:spcAft>
              <a:spcPct val="35000"/>
            </a:spcAft>
          </a:pPr>
          <a:r>
            <a:rPr lang="tr-TR" sz="1800" b="1" kern="1200" dirty="0" smtClean="0"/>
            <a:t>2-Çanakkale Cephesi</a:t>
          </a:r>
        </a:p>
        <a:p>
          <a:pPr lvl="0" algn="ctr" defTabSz="800100">
            <a:lnSpc>
              <a:spcPct val="90000"/>
            </a:lnSpc>
            <a:spcBef>
              <a:spcPct val="0"/>
            </a:spcBef>
            <a:spcAft>
              <a:spcPct val="35000"/>
            </a:spcAft>
          </a:pPr>
          <a:r>
            <a:rPr lang="tr-TR" sz="1800" b="1" kern="1200" dirty="0" smtClean="0"/>
            <a:t>3-Kafkas Cephesi</a:t>
          </a:r>
        </a:p>
        <a:p>
          <a:pPr lvl="0" algn="ctr" defTabSz="800100">
            <a:lnSpc>
              <a:spcPct val="90000"/>
            </a:lnSpc>
            <a:spcBef>
              <a:spcPct val="0"/>
            </a:spcBef>
            <a:spcAft>
              <a:spcPct val="35000"/>
            </a:spcAft>
          </a:pPr>
          <a:r>
            <a:rPr lang="tr-TR" sz="1800" b="1" kern="1200" dirty="0" smtClean="0"/>
            <a:t>4- Suriye Cephesi</a:t>
          </a:r>
          <a:endParaRPr lang="tr-TR" sz="1800" b="1" kern="1200" dirty="0"/>
        </a:p>
      </dsp:txBody>
      <dsp:txXfrm>
        <a:off x="6572053" y="4045739"/>
        <a:ext cx="1910401" cy="21131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06077-017A-4C6D-8A6B-9CD5A6664201}">
      <dsp:nvSpPr>
        <dsp:cNvPr id="0" name=""/>
        <dsp:cNvSpPr/>
      </dsp:nvSpPr>
      <dsp:spPr>
        <a:xfrm>
          <a:off x="8429669" y="3748732"/>
          <a:ext cx="91440" cy="314372"/>
        </a:xfrm>
        <a:custGeom>
          <a:avLst/>
          <a:gdLst/>
          <a:ahLst/>
          <a:cxnLst/>
          <a:rect l="0" t="0" r="0" b="0"/>
          <a:pathLst>
            <a:path>
              <a:moveTo>
                <a:pt x="45720" y="0"/>
              </a:moveTo>
              <a:lnTo>
                <a:pt x="4572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FD2DDA-C0F0-4FAB-BCAC-DA54186415BA}">
      <dsp:nvSpPr>
        <dsp:cNvPr id="0" name=""/>
        <dsp:cNvSpPr/>
      </dsp:nvSpPr>
      <dsp:spPr>
        <a:xfrm>
          <a:off x="4511947" y="2747963"/>
          <a:ext cx="3963441" cy="314372"/>
        </a:xfrm>
        <a:custGeom>
          <a:avLst/>
          <a:gdLst/>
          <a:ahLst/>
          <a:cxnLst/>
          <a:rect l="0" t="0" r="0" b="0"/>
          <a:pathLst>
            <a:path>
              <a:moveTo>
                <a:pt x="0" y="0"/>
              </a:moveTo>
              <a:lnTo>
                <a:pt x="0" y="214236"/>
              </a:lnTo>
              <a:lnTo>
                <a:pt x="3963441" y="214236"/>
              </a:lnTo>
              <a:lnTo>
                <a:pt x="3963441"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6A2EE-1362-4DB2-AA25-F80C65FA4463}">
      <dsp:nvSpPr>
        <dsp:cNvPr id="0" name=""/>
        <dsp:cNvSpPr/>
      </dsp:nvSpPr>
      <dsp:spPr>
        <a:xfrm>
          <a:off x="7108522" y="3748732"/>
          <a:ext cx="91440" cy="314372"/>
        </a:xfrm>
        <a:custGeom>
          <a:avLst/>
          <a:gdLst/>
          <a:ahLst/>
          <a:cxnLst/>
          <a:rect l="0" t="0" r="0" b="0"/>
          <a:pathLst>
            <a:path>
              <a:moveTo>
                <a:pt x="45720" y="0"/>
              </a:moveTo>
              <a:lnTo>
                <a:pt x="4572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4C6B2D-A13B-4198-AF90-6A88B9E2136C}">
      <dsp:nvSpPr>
        <dsp:cNvPr id="0" name=""/>
        <dsp:cNvSpPr/>
      </dsp:nvSpPr>
      <dsp:spPr>
        <a:xfrm>
          <a:off x="4511947" y="2747963"/>
          <a:ext cx="2642294" cy="314372"/>
        </a:xfrm>
        <a:custGeom>
          <a:avLst/>
          <a:gdLst/>
          <a:ahLst/>
          <a:cxnLst/>
          <a:rect l="0" t="0" r="0" b="0"/>
          <a:pathLst>
            <a:path>
              <a:moveTo>
                <a:pt x="0" y="0"/>
              </a:moveTo>
              <a:lnTo>
                <a:pt x="0" y="214236"/>
              </a:lnTo>
              <a:lnTo>
                <a:pt x="2642294" y="214236"/>
              </a:lnTo>
              <a:lnTo>
                <a:pt x="2642294"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6E6B2-486A-4433-AC56-AD4FA1B978CD}">
      <dsp:nvSpPr>
        <dsp:cNvPr id="0" name=""/>
        <dsp:cNvSpPr/>
      </dsp:nvSpPr>
      <dsp:spPr>
        <a:xfrm>
          <a:off x="5787375" y="3748732"/>
          <a:ext cx="91440" cy="314372"/>
        </a:xfrm>
        <a:custGeom>
          <a:avLst/>
          <a:gdLst/>
          <a:ahLst/>
          <a:cxnLst/>
          <a:rect l="0" t="0" r="0" b="0"/>
          <a:pathLst>
            <a:path>
              <a:moveTo>
                <a:pt x="45720" y="0"/>
              </a:moveTo>
              <a:lnTo>
                <a:pt x="4572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03B53E-0683-4C82-81EA-4125CB321797}">
      <dsp:nvSpPr>
        <dsp:cNvPr id="0" name=""/>
        <dsp:cNvSpPr/>
      </dsp:nvSpPr>
      <dsp:spPr>
        <a:xfrm>
          <a:off x="4511947" y="2747963"/>
          <a:ext cx="1321147" cy="314372"/>
        </a:xfrm>
        <a:custGeom>
          <a:avLst/>
          <a:gdLst/>
          <a:ahLst/>
          <a:cxnLst/>
          <a:rect l="0" t="0" r="0" b="0"/>
          <a:pathLst>
            <a:path>
              <a:moveTo>
                <a:pt x="0" y="0"/>
              </a:moveTo>
              <a:lnTo>
                <a:pt x="0" y="214236"/>
              </a:lnTo>
              <a:lnTo>
                <a:pt x="1321147" y="214236"/>
              </a:lnTo>
              <a:lnTo>
                <a:pt x="1321147"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5E47E7-4536-4156-AF18-F96037E4651F}">
      <dsp:nvSpPr>
        <dsp:cNvPr id="0" name=""/>
        <dsp:cNvSpPr/>
      </dsp:nvSpPr>
      <dsp:spPr>
        <a:xfrm>
          <a:off x="4466227" y="3748732"/>
          <a:ext cx="91440" cy="314372"/>
        </a:xfrm>
        <a:custGeom>
          <a:avLst/>
          <a:gdLst/>
          <a:ahLst/>
          <a:cxnLst/>
          <a:rect l="0" t="0" r="0" b="0"/>
          <a:pathLst>
            <a:path>
              <a:moveTo>
                <a:pt x="45720" y="0"/>
              </a:moveTo>
              <a:lnTo>
                <a:pt x="4572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5D330D-A64B-4236-B09C-DA3D8EEA6F66}">
      <dsp:nvSpPr>
        <dsp:cNvPr id="0" name=""/>
        <dsp:cNvSpPr/>
      </dsp:nvSpPr>
      <dsp:spPr>
        <a:xfrm>
          <a:off x="4466227" y="2747963"/>
          <a:ext cx="91440" cy="314372"/>
        </a:xfrm>
        <a:custGeom>
          <a:avLst/>
          <a:gdLst/>
          <a:ahLst/>
          <a:cxnLst/>
          <a:rect l="0" t="0" r="0" b="0"/>
          <a:pathLst>
            <a:path>
              <a:moveTo>
                <a:pt x="45720" y="0"/>
              </a:moveTo>
              <a:lnTo>
                <a:pt x="4572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2ADC48-52D1-482F-9A5D-EE7D2C101A27}">
      <dsp:nvSpPr>
        <dsp:cNvPr id="0" name=""/>
        <dsp:cNvSpPr/>
      </dsp:nvSpPr>
      <dsp:spPr>
        <a:xfrm>
          <a:off x="3145080" y="3748732"/>
          <a:ext cx="91440" cy="314372"/>
        </a:xfrm>
        <a:custGeom>
          <a:avLst/>
          <a:gdLst/>
          <a:ahLst/>
          <a:cxnLst/>
          <a:rect l="0" t="0" r="0" b="0"/>
          <a:pathLst>
            <a:path>
              <a:moveTo>
                <a:pt x="45720" y="0"/>
              </a:moveTo>
              <a:lnTo>
                <a:pt x="4572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6FB3BE-D795-4B9D-B9ED-2B363FAE9F56}">
      <dsp:nvSpPr>
        <dsp:cNvPr id="0" name=""/>
        <dsp:cNvSpPr/>
      </dsp:nvSpPr>
      <dsp:spPr>
        <a:xfrm>
          <a:off x="3190800" y="2747963"/>
          <a:ext cx="1321147" cy="314372"/>
        </a:xfrm>
        <a:custGeom>
          <a:avLst/>
          <a:gdLst/>
          <a:ahLst/>
          <a:cxnLst/>
          <a:rect l="0" t="0" r="0" b="0"/>
          <a:pathLst>
            <a:path>
              <a:moveTo>
                <a:pt x="1321147" y="0"/>
              </a:moveTo>
              <a:lnTo>
                <a:pt x="1321147" y="214236"/>
              </a:lnTo>
              <a:lnTo>
                <a:pt x="0" y="214236"/>
              </a:lnTo>
              <a:lnTo>
                <a:pt x="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3ABDA-FA7A-40D1-9ADE-2DE392759CE7}">
      <dsp:nvSpPr>
        <dsp:cNvPr id="0" name=""/>
        <dsp:cNvSpPr/>
      </dsp:nvSpPr>
      <dsp:spPr>
        <a:xfrm>
          <a:off x="1823933" y="3748732"/>
          <a:ext cx="91440" cy="314372"/>
        </a:xfrm>
        <a:custGeom>
          <a:avLst/>
          <a:gdLst/>
          <a:ahLst/>
          <a:cxnLst/>
          <a:rect l="0" t="0" r="0" b="0"/>
          <a:pathLst>
            <a:path>
              <a:moveTo>
                <a:pt x="45720" y="0"/>
              </a:moveTo>
              <a:lnTo>
                <a:pt x="4572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50019-F9E1-44AB-A777-903FE5DEED00}">
      <dsp:nvSpPr>
        <dsp:cNvPr id="0" name=""/>
        <dsp:cNvSpPr/>
      </dsp:nvSpPr>
      <dsp:spPr>
        <a:xfrm>
          <a:off x="1869653" y="2747963"/>
          <a:ext cx="2642294" cy="314372"/>
        </a:xfrm>
        <a:custGeom>
          <a:avLst/>
          <a:gdLst/>
          <a:ahLst/>
          <a:cxnLst/>
          <a:rect l="0" t="0" r="0" b="0"/>
          <a:pathLst>
            <a:path>
              <a:moveTo>
                <a:pt x="2642294" y="0"/>
              </a:moveTo>
              <a:lnTo>
                <a:pt x="2642294" y="214236"/>
              </a:lnTo>
              <a:lnTo>
                <a:pt x="0" y="214236"/>
              </a:lnTo>
              <a:lnTo>
                <a:pt x="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8E84D-B654-4ABE-AC62-4A24CFEC1C35}">
      <dsp:nvSpPr>
        <dsp:cNvPr id="0" name=""/>
        <dsp:cNvSpPr/>
      </dsp:nvSpPr>
      <dsp:spPr>
        <a:xfrm>
          <a:off x="502786" y="3748732"/>
          <a:ext cx="91440" cy="314372"/>
        </a:xfrm>
        <a:custGeom>
          <a:avLst/>
          <a:gdLst/>
          <a:ahLst/>
          <a:cxnLst/>
          <a:rect l="0" t="0" r="0" b="0"/>
          <a:pathLst>
            <a:path>
              <a:moveTo>
                <a:pt x="45720" y="0"/>
              </a:moveTo>
              <a:lnTo>
                <a:pt x="4572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046ED-BB23-4390-9D30-D5C23E6E1CAE}">
      <dsp:nvSpPr>
        <dsp:cNvPr id="0" name=""/>
        <dsp:cNvSpPr/>
      </dsp:nvSpPr>
      <dsp:spPr>
        <a:xfrm>
          <a:off x="548506" y="2747963"/>
          <a:ext cx="3963441" cy="314372"/>
        </a:xfrm>
        <a:custGeom>
          <a:avLst/>
          <a:gdLst/>
          <a:ahLst/>
          <a:cxnLst/>
          <a:rect l="0" t="0" r="0" b="0"/>
          <a:pathLst>
            <a:path>
              <a:moveTo>
                <a:pt x="3963441" y="0"/>
              </a:moveTo>
              <a:lnTo>
                <a:pt x="3963441" y="214236"/>
              </a:lnTo>
              <a:lnTo>
                <a:pt x="0" y="214236"/>
              </a:lnTo>
              <a:lnTo>
                <a:pt x="0" y="314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DE8609-CE41-414C-BBAD-A4F3A9747E68}">
      <dsp:nvSpPr>
        <dsp:cNvPr id="0" name=""/>
        <dsp:cNvSpPr/>
      </dsp:nvSpPr>
      <dsp:spPr>
        <a:xfrm>
          <a:off x="4466227" y="1747194"/>
          <a:ext cx="91440" cy="314372"/>
        </a:xfrm>
        <a:custGeom>
          <a:avLst/>
          <a:gdLst/>
          <a:ahLst/>
          <a:cxnLst/>
          <a:rect l="0" t="0" r="0" b="0"/>
          <a:pathLst>
            <a:path>
              <a:moveTo>
                <a:pt x="45720" y="0"/>
              </a:moveTo>
              <a:lnTo>
                <a:pt x="45720" y="3143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ACB149-D395-4045-80DF-7EBF59BCF5F4}">
      <dsp:nvSpPr>
        <dsp:cNvPr id="0" name=""/>
        <dsp:cNvSpPr/>
      </dsp:nvSpPr>
      <dsp:spPr>
        <a:xfrm>
          <a:off x="2123727" y="1060798"/>
          <a:ext cx="4776440"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573C8-A540-404A-9C29-59BC3213B9D3}">
      <dsp:nvSpPr>
        <dsp:cNvPr id="0" name=""/>
        <dsp:cNvSpPr/>
      </dsp:nvSpPr>
      <dsp:spPr>
        <a:xfrm>
          <a:off x="2243831" y="1174897"/>
          <a:ext cx="4776440" cy="68639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Birinci </a:t>
          </a:r>
          <a:r>
            <a:rPr lang="tr-TR" sz="2400" b="1" kern="1200" smtClean="0"/>
            <a:t>Dünya Savaşı’nda </a:t>
          </a:r>
          <a:r>
            <a:rPr lang="tr-TR" sz="2400" b="1" kern="1200" dirty="0" smtClean="0"/>
            <a:t>Osmanlı</a:t>
          </a:r>
          <a:endParaRPr lang="tr-TR" sz="2400" b="1" kern="1200" dirty="0"/>
        </a:p>
      </dsp:txBody>
      <dsp:txXfrm>
        <a:off x="2263935" y="1195001"/>
        <a:ext cx="4736232" cy="646188"/>
      </dsp:txXfrm>
    </dsp:sp>
    <dsp:sp modelId="{C85CBF13-82F1-4110-B285-59B52397FB69}">
      <dsp:nvSpPr>
        <dsp:cNvPr id="0" name=""/>
        <dsp:cNvSpPr/>
      </dsp:nvSpPr>
      <dsp:spPr>
        <a:xfrm>
          <a:off x="3275856" y="2061567"/>
          <a:ext cx="2472182"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3990C-E41B-40B2-AD78-4DD0000D4028}">
      <dsp:nvSpPr>
        <dsp:cNvPr id="0" name=""/>
        <dsp:cNvSpPr/>
      </dsp:nvSpPr>
      <dsp:spPr>
        <a:xfrm>
          <a:off x="3395960" y="2175666"/>
          <a:ext cx="2472182" cy="686396"/>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Cepheler</a:t>
          </a:r>
          <a:endParaRPr lang="tr-TR" sz="2400" b="1" kern="1200" dirty="0"/>
        </a:p>
      </dsp:txBody>
      <dsp:txXfrm>
        <a:off x="3416064" y="2195770"/>
        <a:ext cx="2431974" cy="646188"/>
      </dsp:txXfrm>
    </dsp:sp>
    <dsp:sp modelId="{A40765E9-260F-413C-9DE1-50E1A6C4B2D4}">
      <dsp:nvSpPr>
        <dsp:cNvPr id="0" name=""/>
        <dsp:cNvSpPr/>
      </dsp:nvSpPr>
      <dsp:spPr>
        <a:xfrm>
          <a:off x="8036" y="30623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F3E1D6-E0D0-46FB-8841-C15380FC7E7D}">
      <dsp:nvSpPr>
        <dsp:cNvPr id="0" name=""/>
        <dsp:cNvSpPr/>
      </dsp:nvSpPr>
      <dsp:spPr>
        <a:xfrm>
          <a:off x="128141" y="3176435"/>
          <a:ext cx="1080938" cy="686396"/>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Kafkas</a:t>
          </a:r>
          <a:endParaRPr lang="tr-TR" sz="1800" kern="1200" dirty="0"/>
        </a:p>
      </dsp:txBody>
      <dsp:txXfrm>
        <a:off x="148245" y="3196539"/>
        <a:ext cx="1040730" cy="646188"/>
      </dsp:txXfrm>
    </dsp:sp>
    <dsp:sp modelId="{55658EB4-B1C6-4F6C-B43C-BF995AA3E495}">
      <dsp:nvSpPr>
        <dsp:cNvPr id="0" name=""/>
        <dsp:cNvSpPr/>
      </dsp:nvSpPr>
      <dsp:spPr>
        <a:xfrm>
          <a:off x="44507" y="4063105"/>
          <a:ext cx="1007996" cy="1619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4DE9C-F0FC-4482-B184-7284D123A85D}">
      <dsp:nvSpPr>
        <dsp:cNvPr id="0" name=""/>
        <dsp:cNvSpPr/>
      </dsp:nvSpPr>
      <dsp:spPr>
        <a:xfrm>
          <a:off x="164611" y="4177204"/>
          <a:ext cx="1007996" cy="1619997"/>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Saldırı Cephesi</a:t>
          </a:r>
        </a:p>
        <a:p>
          <a:pPr lvl="0" algn="ctr" defTabSz="711200">
            <a:lnSpc>
              <a:spcPct val="90000"/>
            </a:lnSpc>
            <a:spcBef>
              <a:spcPct val="0"/>
            </a:spcBef>
            <a:spcAft>
              <a:spcPct val="35000"/>
            </a:spcAft>
          </a:pPr>
          <a:r>
            <a:rPr lang="tr-TR" sz="1600" kern="1200" dirty="0" smtClean="0"/>
            <a:t>Ruslara karşı açılan cephe</a:t>
          </a:r>
          <a:endParaRPr lang="tr-TR" sz="1600" kern="1200" dirty="0"/>
        </a:p>
      </dsp:txBody>
      <dsp:txXfrm>
        <a:off x="194134" y="4206727"/>
        <a:ext cx="948950" cy="1560951"/>
      </dsp:txXfrm>
    </dsp:sp>
    <dsp:sp modelId="{EC9729B8-D566-4C12-BAF9-52CED801CCDA}">
      <dsp:nvSpPr>
        <dsp:cNvPr id="0" name=""/>
        <dsp:cNvSpPr/>
      </dsp:nvSpPr>
      <dsp:spPr>
        <a:xfrm>
          <a:off x="1329183" y="30623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BA6D2-E395-4FD5-81A3-E1B41F0EB450}">
      <dsp:nvSpPr>
        <dsp:cNvPr id="0" name=""/>
        <dsp:cNvSpPr/>
      </dsp:nvSpPr>
      <dsp:spPr>
        <a:xfrm>
          <a:off x="1449288" y="3176435"/>
          <a:ext cx="1080938" cy="686396"/>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Kanal</a:t>
          </a:r>
          <a:endParaRPr lang="tr-TR" sz="1800" kern="1200" dirty="0"/>
        </a:p>
      </dsp:txBody>
      <dsp:txXfrm>
        <a:off x="1469392" y="3196539"/>
        <a:ext cx="1040730" cy="646188"/>
      </dsp:txXfrm>
    </dsp:sp>
    <dsp:sp modelId="{EC497CD2-BD49-46C1-8254-E5B2B46C7BEB}">
      <dsp:nvSpPr>
        <dsp:cNvPr id="0" name=""/>
        <dsp:cNvSpPr/>
      </dsp:nvSpPr>
      <dsp:spPr>
        <a:xfrm>
          <a:off x="1365654" y="4063105"/>
          <a:ext cx="1007996" cy="1619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E18393-4D21-4D27-BCD9-0D1314C759FB}">
      <dsp:nvSpPr>
        <dsp:cNvPr id="0" name=""/>
        <dsp:cNvSpPr/>
      </dsp:nvSpPr>
      <dsp:spPr>
        <a:xfrm>
          <a:off x="1485759" y="4177204"/>
          <a:ext cx="1007996" cy="161999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Saldırı Cephesi</a:t>
          </a:r>
        </a:p>
        <a:p>
          <a:pPr lvl="0" algn="ctr" defTabSz="711200">
            <a:lnSpc>
              <a:spcPct val="90000"/>
            </a:lnSpc>
            <a:spcBef>
              <a:spcPct val="0"/>
            </a:spcBef>
            <a:spcAft>
              <a:spcPct val="35000"/>
            </a:spcAft>
          </a:pPr>
          <a:r>
            <a:rPr lang="tr-TR" sz="1600" kern="1200" dirty="0" smtClean="0"/>
            <a:t>İngilizlere karşı açılan cephe</a:t>
          </a:r>
          <a:endParaRPr lang="tr-TR" sz="1600" kern="1200" dirty="0"/>
        </a:p>
      </dsp:txBody>
      <dsp:txXfrm>
        <a:off x="1515282" y="4206727"/>
        <a:ext cx="948950" cy="1560951"/>
      </dsp:txXfrm>
    </dsp:sp>
    <dsp:sp modelId="{6E235599-D51B-476A-945B-B99AFEDB1166}">
      <dsp:nvSpPr>
        <dsp:cNvPr id="0" name=""/>
        <dsp:cNvSpPr/>
      </dsp:nvSpPr>
      <dsp:spPr>
        <a:xfrm>
          <a:off x="2650331" y="30623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5585DD-DC1D-4D95-A186-3D1F7756E7EC}">
      <dsp:nvSpPr>
        <dsp:cNvPr id="0" name=""/>
        <dsp:cNvSpPr/>
      </dsp:nvSpPr>
      <dsp:spPr>
        <a:xfrm>
          <a:off x="2770435" y="3176435"/>
          <a:ext cx="1080938" cy="686396"/>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Çanakkale</a:t>
          </a:r>
          <a:endParaRPr lang="tr-TR" sz="1800" kern="1200" dirty="0"/>
        </a:p>
      </dsp:txBody>
      <dsp:txXfrm>
        <a:off x="2790539" y="3196539"/>
        <a:ext cx="1040730" cy="646188"/>
      </dsp:txXfrm>
    </dsp:sp>
    <dsp:sp modelId="{A4B95FCA-FAE2-45EA-B301-59D319F5353D}">
      <dsp:nvSpPr>
        <dsp:cNvPr id="0" name=""/>
        <dsp:cNvSpPr/>
      </dsp:nvSpPr>
      <dsp:spPr>
        <a:xfrm>
          <a:off x="2686802" y="4063105"/>
          <a:ext cx="1007996" cy="1619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1705C-A367-4014-86A7-98FEA3F8E9A6}">
      <dsp:nvSpPr>
        <dsp:cNvPr id="0" name=""/>
        <dsp:cNvSpPr/>
      </dsp:nvSpPr>
      <dsp:spPr>
        <a:xfrm>
          <a:off x="2806906" y="4177204"/>
          <a:ext cx="1007996" cy="1619997"/>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Savunma Cephesi</a:t>
          </a:r>
        </a:p>
        <a:p>
          <a:pPr lvl="0" algn="ctr" defTabSz="711200">
            <a:lnSpc>
              <a:spcPct val="90000"/>
            </a:lnSpc>
            <a:spcBef>
              <a:spcPct val="0"/>
            </a:spcBef>
            <a:spcAft>
              <a:spcPct val="35000"/>
            </a:spcAft>
          </a:pPr>
          <a:r>
            <a:rPr lang="tr-TR" sz="1600" kern="1200" dirty="0" smtClean="0"/>
            <a:t>İtilaf Devletlerine karşı açılan cephe</a:t>
          </a:r>
          <a:endParaRPr lang="tr-TR" sz="1600" kern="1200" dirty="0"/>
        </a:p>
      </dsp:txBody>
      <dsp:txXfrm>
        <a:off x="2836429" y="4206727"/>
        <a:ext cx="948950" cy="1560951"/>
      </dsp:txXfrm>
    </dsp:sp>
    <dsp:sp modelId="{B3DD12FB-7A5F-4526-95BB-391C84781F86}">
      <dsp:nvSpPr>
        <dsp:cNvPr id="0" name=""/>
        <dsp:cNvSpPr/>
      </dsp:nvSpPr>
      <dsp:spPr>
        <a:xfrm>
          <a:off x="3971478" y="30623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79E64-8F7C-4A5F-B91A-AE5E48B33E11}">
      <dsp:nvSpPr>
        <dsp:cNvPr id="0" name=""/>
        <dsp:cNvSpPr/>
      </dsp:nvSpPr>
      <dsp:spPr>
        <a:xfrm>
          <a:off x="4091582" y="3176435"/>
          <a:ext cx="1080938" cy="686396"/>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Irak</a:t>
          </a:r>
          <a:endParaRPr lang="tr-TR" sz="1800" kern="1200" dirty="0"/>
        </a:p>
      </dsp:txBody>
      <dsp:txXfrm>
        <a:off x="4111686" y="3196539"/>
        <a:ext cx="1040730" cy="646188"/>
      </dsp:txXfrm>
    </dsp:sp>
    <dsp:sp modelId="{828CB384-34CC-4341-BB0E-F93D28F75648}">
      <dsp:nvSpPr>
        <dsp:cNvPr id="0" name=""/>
        <dsp:cNvSpPr/>
      </dsp:nvSpPr>
      <dsp:spPr>
        <a:xfrm>
          <a:off x="4007949" y="4063105"/>
          <a:ext cx="1007996" cy="1619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04223-FA9D-4AAE-AB5D-54A839E0B5CE}">
      <dsp:nvSpPr>
        <dsp:cNvPr id="0" name=""/>
        <dsp:cNvSpPr/>
      </dsp:nvSpPr>
      <dsp:spPr>
        <a:xfrm>
          <a:off x="4128053" y="4177204"/>
          <a:ext cx="1007996" cy="1619997"/>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Savunma cephesi</a:t>
          </a:r>
        </a:p>
        <a:p>
          <a:pPr lvl="0" algn="ctr" defTabSz="711200">
            <a:lnSpc>
              <a:spcPct val="90000"/>
            </a:lnSpc>
            <a:spcBef>
              <a:spcPct val="0"/>
            </a:spcBef>
            <a:spcAft>
              <a:spcPct val="35000"/>
            </a:spcAft>
          </a:pPr>
          <a:r>
            <a:rPr lang="tr-TR" sz="1600" kern="1200" dirty="0" smtClean="0"/>
            <a:t>İngilizlere karşı</a:t>
          </a:r>
          <a:endParaRPr lang="tr-TR" sz="1600" kern="1200" dirty="0"/>
        </a:p>
      </dsp:txBody>
      <dsp:txXfrm>
        <a:off x="4157576" y="4206727"/>
        <a:ext cx="948950" cy="1560951"/>
      </dsp:txXfrm>
    </dsp:sp>
    <dsp:sp modelId="{F7B7E734-57FF-409E-A613-DB8A3BC4AE63}">
      <dsp:nvSpPr>
        <dsp:cNvPr id="0" name=""/>
        <dsp:cNvSpPr/>
      </dsp:nvSpPr>
      <dsp:spPr>
        <a:xfrm>
          <a:off x="5292625" y="30623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75A0F3-9DD4-40DF-AA30-4DED44C10FE4}">
      <dsp:nvSpPr>
        <dsp:cNvPr id="0" name=""/>
        <dsp:cNvSpPr/>
      </dsp:nvSpPr>
      <dsp:spPr>
        <a:xfrm>
          <a:off x="5412730" y="3176435"/>
          <a:ext cx="1080938" cy="686396"/>
        </a:xfrm>
        <a:prstGeom prst="roundRect">
          <a:avLst>
            <a:gd name="adj" fmla="val 10000"/>
          </a:avLst>
        </a:prstGeom>
        <a:solidFill>
          <a:schemeClr val="accent4">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Suriye-Filistin</a:t>
          </a:r>
          <a:endParaRPr lang="tr-TR" sz="1800" kern="1200" dirty="0"/>
        </a:p>
      </dsp:txBody>
      <dsp:txXfrm>
        <a:off x="5432834" y="3196539"/>
        <a:ext cx="1040730" cy="646188"/>
      </dsp:txXfrm>
    </dsp:sp>
    <dsp:sp modelId="{EC411B51-573A-4E38-AC91-14FF0DA77EAF}">
      <dsp:nvSpPr>
        <dsp:cNvPr id="0" name=""/>
        <dsp:cNvSpPr/>
      </dsp:nvSpPr>
      <dsp:spPr>
        <a:xfrm>
          <a:off x="5329096" y="4063105"/>
          <a:ext cx="1007996" cy="1619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52987F-C59D-43B6-99B5-3B002EB0545C}">
      <dsp:nvSpPr>
        <dsp:cNvPr id="0" name=""/>
        <dsp:cNvSpPr/>
      </dsp:nvSpPr>
      <dsp:spPr>
        <a:xfrm>
          <a:off x="5449200" y="4177204"/>
          <a:ext cx="1007996" cy="1619997"/>
        </a:xfrm>
        <a:prstGeom prst="roundRect">
          <a:avLst>
            <a:gd name="adj" fmla="val 10000"/>
          </a:avLst>
        </a:prstGeom>
        <a:solidFill>
          <a:schemeClr val="accent4">
            <a:lumMod val="9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Savunma Cephesi</a:t>
          </a:r>
        </a:p>
        <a:p>
          <a:pPr lvl="0" algn="ctr" defTabSz="711200">
            <a:lnSpc>
              <a:spcPct val="90000"/>
            </a:lnSpc>
            <a:spcBef>
              <a:spcPct val="0"/>
            </a:spcBef>
            <a:spcAft>
              <a:spcPct val="35000"/>
            </a:spcAft>
          </a:pPr>
          <a:r>
            <a:rPr lang="tr-TR" sz="1600" kern="1200" dirty="0" smtClean="0"/>
            <a:t>İngilizlere karşı</a:t>
          </a:r>
          <a:endParaRPr lang="tr-TR" sz="1600" kern="1200" dirty="0"/>
        </a:p>
      </dsp:txBody>
      <dsp:txXfrm>
        <a:off x="5478723" y="4206727"/>
        <a:ext cx="948950" cy="1560951"/>
      </dsp:txXfrm>
    </dsp:sp>
    <dsp:sp modelId="{40A2FC2A-F19A-4DEC-AE3F-7681C7771394}">
      <dsp:nvSpPr>
        <dsp:cNvPr id="0" name=""/>
        <dsp:cNvSpPr/>
      </dsp:nvSpPr>
      <dsp:spPr>
        <a:xfrm>
          <a:off x="6613773" y="30623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13007-7EEC-42B8-BA89-141311211291}">
      <dsp:nvSpPr>
        <dsp:cNvPr id="0" name=""/>
        <dsp:cNvSpPr/>
      </dsp:nvSpPr>
      <dsp:spPr>
        <a:xfrm>
          <a:off x="6733877" y="3176435"/>
          <a:ext cx="1080938" cy="686396"/>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Hicaz</a:t>
          </a:r>
          <a:endParaRPr lang="tr-TR" sz="1800" kern="1200" dirty="0"/>
        </a:p>
      </dsp:txBody>
      <dsp:txXfrm>
        <a:off x="6753981" y="3196539"/>
        <a:ext cx="1040730" cy="646188"/>
      </dsp:txXfrm>
    </dsp:sp>
    <dsp:sp modelId="{6927E875-5DCA-4BBF-B3AB-719F211A8680}">
      <dsp:nvSpPr>
        <dsp:cNvPr id="0" name=""/>
        <dsp:cNvSpPr/>
      </dsp:nvSpPr>
      <dsp:spPr>
        <a:xfrm>
          <a:off x="6650243" y="4063105"/>
          <a:ext cx="1007996" cy="1619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51718-42E3-45A5-AEA8-15EF8B6910C5}">
      <dsp:nvSpPr>
        <dsp:cNvPr id="0" name=""/>
        <dsp:cNvSpPr/>
      </dsp:nvSpPr>
      <dsp:spPr>
        <a:xfrm>
          <a:off x="6770348" y="4177204"/>
          <a:ext cx="1007996" cy="1619997"/>
        </a:xfrm>
        <a:prstGeom prst="roundRect">
          <a:avLst>
            <a:gd name="adj" fmla="val 10000"/>
          </a:avLst>
        </a:prstGeom>
        <a:solidFill>
          <a:schemeClr val="accent5">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Savunma Cephesi</a:t>
          </a:r>
        </a:p>
        <a:p>
          <a:pPr lvl="0" algn="ctr" defTabSz="711200">
            <a:lnSpc>
              <a:spcPct val="90000"/>
            </a:lnSpc>
            <a:spcBef>
              <a:spcPct val="0"/>
            </a:spcBef>
            <a:spcAft>
              <a:spcPct val="35000"/>
            </a:spcAft>
          </a:pPr>
          <a:r>
            <a:rPr lang="tr-TR" sz="1600" kern="1200" dirty="0" smtClean="0"/>
            <a:t>İngiliz ve Araplara karşı</a:t>
          </a:r>
          <a:endParaRPr lang="tr-TR" sz="1600" kern="1200" dirty="0"/>
        </a:p>
      </dsp:txBody>
      <dsp:txXfrm>
        <a:off x="6799871" y="4206727"/>
        <a:ext cx="948950" cy="1560951"/>
      </dsp:txXfrm>
    </dsp:sp>
    <dsp:sp modelId="{547EFDED-0E22-48BB-95B7-216C52EE63D9}">
      <dsp:nvSpPr>
        <dsp:cNvPr id="0" name=""/>
        <dsp:cNvSpPr/>
      </dsp:nvSpPr>
      <dsp:spPr>
        <a:xfrm>
          <a:off x="7934920" y="3062336"/>
          <a:ext cx="1080938" cy="6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045DC-7D58-497A-A607-8FAD9A9704DC}">
      <dsp:nvSpPr>
        <dsp:cNvPr id="0" name=""/>
        <dsp:cNvSpPr/>
      </dsp:nvSpPr>
      <dsp:spPr>
        <a:xfrm>
          <a:off x="8055024" y="3176435"/>
          <a:ext cx="1080938" cy="686396"/>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Yemen</a:t>
          </a:r>
          <a:endParaRPr lang="tr-TR" sz="1800" kern="1200" dirty="0"/>
        </a:p>
      </dsp:txBody>
      <dsp:txXfrm>
        <a:off x="8075128" y="3196539"/>
        <a:ext cx="1040730" cy="646188"/>
      </dsp:txXfrm>
    </dsp:sp>
    <dsp:sp modelId="{A6FD218D-B678-4639-9374-F0DD50B16D69}">
      <dsp:nvSpPr>
        <dsp:cNvPr id="0" name=""/>
        <dsp:cNvSpPr/>
      </dsp:nvSpPr>
      <dsp:spPr>
        <a:xfrm>
          <a:off x="7971391" y="4063105"/>
          <a:ext cx="1007996" cy="16199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1A6AAD-1311-4948-AF03-097D0B612278}">
      <dsp:nvSpPr>
        <dsp:cNvPr id="0" name=""/>
        <dsp:cNvSpPr/>
      </dsp:nvSpPr>
      <dsp:spPr>
        <a:xfrm>
          <a:off x="8091495" y="4177204"/>
          <a:ext cx="1007996" cy="1619997"/>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İngilizlere karşı</a:t>
          </a:r>
          <a:endParaRPr lang="tr-TR" sz="1600" kern="1200" dirty="0"/>
        </a:p>
      </dsp:txBody>
      <dsp:txXfrm>
        <a:off x="8121018" y="4206727"/>
        <a:ext cx="948950" cy="1560951"/>
      </dsp:txXfrm>
    </dsp:sp>
    <dsp:sp modelId="{44E78A0E-CF1D-42EE-9B04-ABD78FA590EB}">
      <dsp:nvSpPr>
        <dsp:cNvPr id="0" name=""/>
        <dsp:cNvSpPr/>
      </dsp:nvSpPr>
      <dsp:spPr>
        <a:xfrm>
          <a:off x="59407" y="2344317"/>
          <a:ext cx="1372673" cy="390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AB4CE1-076B-4B83-9290-139CAC9FAD52}">
      <dsp:nvSpPr>
        <dsp:cNvPr id="0" name=""/>
        <dsp:cNvSpPr/>
      </dsp:nvSpPr>
      <dsp:spPr>
        <a:xfrm>
          <a:off x="179511" y="2458416"/>
          <a:ext cx="1372673" cy="390676"/>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kern="1200" smtClean="0">
              <a:solidFill>
                <a:srgbClr val="FF0000"/>
              </a:solidFill>
            </a:rPr>
            <a:t>Esat Paşa</a:t>
          </a:r>
          <a:endParaRPr lang="tr-TR" sz="1700" b="1" kern="1200">
            <a:solidFill>
              <a:srgbClr val="FF0000"/>
            </a:solidFill>
          </a:endParaRPr>
        </a:p>
      </dsp:txBody>
      <dsp:txXfrm>
        <a:off x="190954" y="2469859"/>
        <a:ext cx="1349787" cy="3677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C2605-72E0-40D6-89B6-3EF7F9914CCD}">
      <dsp:nvSpPr>
        <dsp:cNvPr id="0" name=""/>
        <dsp:cNvSpPr/>
      </dsp:nvSpPr>
      <dsp:spPr>
        <a:xfrm>
          <a:off x="7641420" y="5081408"/>
          <a:ext cx="748977" cy="356445"/>
        </a:xfrm>
        <a:custGeom>
          <a:avLst/>
          <a:gdLst/>
          <a:ahLst/>
          <a:cxnLst/>
          <a:rect l="0" t="0" r="0" b="0"/>
          <a:pathLst>
            <a:path>
              <a:moveTo>
                <a:pt x="0" y="0"/>
              </a:moveTo>
              <a:lnTo>
                <a:pt x="0" y="242907"/>
              </a:lnTo>
              <a:lnTo>
                <a:pt x="748977" y="242907"/>
              </a:lnTo>
              <a:lnTo>
                <a:pt x="748977"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0BAF8D-4BE6-42E0-B767-1F610593B56D}">
      <dsp:nvSpPr>
        <dsp:cNvPr id="0" name=""/>
        <dsp:cNvSpPr/>
      </dsp:nvSpPr>
      <dsp:spPr>
        <a:xfrm>
          <a:off x="6892443" y="5081408"/>
          <a:ext cx="748977" cy="356445"/>
        </a:xfrm>
        <a:custGeom>
          <a:avLst/>
          <a:gdLst/>
          <a:ahLst/>
          <a:cxnLst/>
          <a:rect l="0" t="0" r="0" b="0"/>
          <a:pathLst>
            <a:path>
              <a:moveTo>
                <a:pt x="748977" y="0"/>
              </a:moveTo>
              <a:lnTo>
                <a:pt x="748977" y="242907"/>
              </a:lnTo>
              <a:lnTo>
                <a:pt x="0" y="242907"/>
              </a:lnTo>
              <a:lnTo>
                <a:pt x="0"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DB88A0-1B68-406C-A335-EA312C55ECFE}">
      <dsp:nvSpPr>
        <dsp:cNvPr id="0" name=""/>
        <dsp:cNvSpPr/>
      </dsp:nvSpPr>
      <dsp:spPr>
        <a:xfrm>
          <a:off x="4129422" y="3946707"/>
          <a:ext cx="3511998" cy="356445"/>
        </a:xfrm>
        <a:custGeom>
          <a:avLst/>
          <a:gdLst/>
          <a:ahLst/>
          <a:cxnLst/>
          <a:rect l="0" t="0" r="0" b="0"/>
          <a:pathLst>
            <a:path>
              <a:moveTo>
                <a:pt x="0" y="0"/>
              </a:moveTo>
              <a:lnTo>
                <a:pt x="0" y="242907"/>
              </a:lnTo>
              <a:lnTo>
                <a:pt x="3511998" y="242907"/>
              </a:lnTo>
              <a:lnTo>
                <a:pt x="3511998"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DF8328-FCFC-48F6-AAD8-A27CA55657FD}">
      <dsp:nvSpPr>
        <dsp:cNvPr id="0" name=""/>
        <dsp:cNvSpPr/>
      </dsp:nvSpPr>
      <dsp:spPr>
        <a:xfrm>
          <a:off x="5348768" y="5081408"/>
          <a:ext cx="91440" cy="356445"/>
        </a:xfrm>
        <a:custGeom>
          <a:avLst/>
          <a:gdLst/>
          <a:ahLst/>
          <a:cxnLst/>
          <a:rect l="0" t="0" r="0" b="0"/>
          <a:pathLst>
            <a:path>
              <a:moveTo>
                <a:pt x="45720" y="0"/>
              </a:moveTo>
              <a:lnTo>
                <a:pt x="45720"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5851CC-7EAD-431E-B22E-40452D0B8F03}">
      <dsp:nvSpPr>
        <dsp:cNvPr id="0" name=""/>
        <dsp:cNvSpPr/>
      </dsp:nvSpPr>
      <dsp:spPr>
        <a:xfrm>
          <a:off x="4129422" y="3946707"/>
          <a:ext cx="1265065" cy="356445"/>
        </a:xfrm>
        <a:custGeom>
          <a:avLst/>
          <a:gdLst/>
          <a:ahLst/>
          <a:cxnLst/>
          <a:rect l="0" t="0" r="0" b="0"/>
          <a:pathLst>
            <a:path>
              <a:moveTo>
                <a:pt x="0" y="0"/>
              </a:moveTo>
              <a:lnTo>
                <a:pt x="0" y="242907"/>
              </a:lnTo>
              <a:lnTo>
                <a:pt x="1265065" y="242907"/>
              </a:lnTo>
              <a:lnTo>
                <a:pt x="1265065"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81DA45-B5AE-410E-8262-149A9383FD5A}">
      <dsp:nvSpPr>
        <dsp:cNvPr id="0" name=""/>
        <dsp:cNvSpPr/>
      </dsp:nvSpPr>
      <dsp:spPr>
        <a:xfrm>
          <a:off x="3896533" y="3946707"/>
          <a:ext cx="232889" cy="356445"/>
        </a:xfrm>
        <a:custGeom>
          <a:avLst/>
          <a:gdLst/>
          <a:ahLst/>
          <a:cxnLst/>
          <a:rect l="0" t="0" r="0" b="0"/>
          <a:pathLst>
            <a:path>
              <a:moveTo>
                <a:pt x="232889" y="0"/>
              </a:moveTo>
              <a:lnTo>
                <a:pt x="232889" y="242907"/>
              </a:lnTo>
              <a:lnTo>
                <a:pt x="0" y="242907"/>
              </a:lnTo>
              <a:lnTo>
                <a:pt x="0"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64B648-B28C-4C46-A7BF-7C0523A78B5C}">
      <dsp:nvSpPr>
        <dsp:cNvPr id="0" name=""/>
        <dsp:cNvSpPr/>
      </dsp:nvSpPr>
      <dsp:spPr>
        <a:xfrm>
          <a:off x="2277214" y="5081408"/>
          <a:ext cx="91440" cy="356445"/>
        </a:xfrm>
        <a:custGeom>
          <a:avLst/>
          <a:gdLst/>
          <a:ahLst/>
          <a:cxnLst/>
          <a:rect l="0" t="0" r="0" b="0"/>
          <a:pathLst>
            <a:path>
              <a:moveTo>
                <a:pt x="45720" y="0"/>
              </a:moveTo>
              <a:lnTo>
                <a:pt x="45720"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49B746-FDA7-4C46-8BB0-E12577668435}">
      <dsp:nvSpPr>
        <dsp:cNvPr id="0" name=""/>
        <dsp:cNvSpPr/>
      </dsp:nvSpPr>
      <dsp:spPr>
        <a:xfrm>
          <a:off x="2322934" y="3946707"/>
          <a:ext cx="1806488" cy="356445"/>
        </a:xfrm>
        <a:custGeom>
          <a:avLst/>
          <a:gdLst/>
          <a:ahLst/>
          <a:cxnLst/>
          <a:rect l="0" t="0" r="0" b="0"/>
          <a:pathLst>
            <a:path>
              <a:moveTo>
                <a:pt x="1806488" y="0"/>
              </a:moveTo>
              <a:lnTo>
                <a:pt x="1806488" y="242907"/>
              </a:lnTo>
              <a:lnTo>
                <a:pt x="0" y="242907"/>
              </a:lnTo>
              <a:lnTo>
                <a:pt x="0"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07B43-8567-4664-9247-E905AA76557D}">
      <dsp:nvSpPr>
        <dsp:cNvPr id="0" name=""/>
        <dsp:cNvSpPr/>
      </dsp:nvSpPr>
      <dsp:spPr>
        <a:xfrm>
          <a:off x="637659" y="5081408"/>
          <a:ext cx="91440" cy="356445"/>
        </a:xfrm>
        <a:custGeom>
          <a:avLst/>
          <a:gdLst/>
          <a:ahLst/>
          <a:cxnLst/>
          <a:rect l="0" t="0" r="0" b="0"/>
          <a:pathLst>
            <a:path>
              <a:moveTo>
                <a:pt x="45720" y="0"/>
              </a:moveTo>
              <a:lnTo>
                <a:pt x="45720"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C417A4-20F3-4DCB-A1C4-6226A051FEF1}">
      <dsp:nvSpPr>
        <dsp:cNvPr id="0" name=""/>
        <dsp:cNvSpPr/>
      </dsp:nvSpPr>
      <dsp:spPr>
        <a:xfrm>
          <a:off x="683379" y="3946707"/>
          <a:ext cx="3446042" cy="356445"/>
        </a:xfrm>
        <a:custGeom>
          <a:avLst/>
          <a:gdLst/>
          <a:ahLst/>
          <a:cxnLst/>
          <a:rect l="0" t="0" r="0" b="0"/>
          <a:pathLst>
            <a:path>
              <a:moveTo>
                <a:pt x="3446042" y="0"/>
              </a:moveTo>
              <a:lnTo>
                <a:pt x="3446042" y="242907"/>
              </a:lnTo>
              <a:lnTo>
                <a:pt x="0" y="242907"/>
              </a:lnTo>
              <a:lnTo>
                <a:pt x="0"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F4CECC-1FC6-407D-857D-605635CDDF65}">
      <dsp:nvSpPr>
        <dsp:cNvPr id="0" name=""/>
        <dsp:cNvSpPr/>
      </dsp:nvSpPr>
      <dsp:spPr>
        <a:xfrm>
          <a:off x="4083702" y="3120523"/>
          <a:ext cx="91440" cy="356445"/>
        </a:xfrm>
        <a:custGeom>
          <a:avLst/>
          <a:gdLst/>
          <a:ahLst/>
          <a:cxnLst/>
          <a:rect l="0" t="0" r="0" b="0"/>
          <a:pathLst>
            <a:path>
              <a:moveTo>
                <a:pt x="45720" y="0"/>
              </a:moveTo>
              <a:lnTo>
                <a:pt x="45720"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7210CF-F5CE-4BF7-B3FF-B94881868B8A}">
      <dsp:nvSpPr>
        <dsp:cNvPr id="0" name=""/>
        <dsp:cNvSpPr/>
      </dsp:nvSpPr>
      <dsp:spPr>
        <a:xfrm>
          <a:off x="4083702" y="2301723"/>
          <a:ext cx="91440" cy="356445"/>
        </a:xfrm>
        <a:custGeom>
          <a:avLst/>
          <a:gdLst/>
          <a:ahLst/>
          <a:cxnLst/>
          <a:rect l="0" t="0" r="0" b="0"/>
          <a:pathLst>
            <a:path>
              <a:moveTo>
                <a:pt x="45720" y="0"/>
              </a:moveTo>
              <a:lnTo>
                <a:pt x="45720"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A034D-F36D-4202-A0CE-BB77ACB48AEE}">
      <dsp:nvSpPr>
        <dsp:cNvPr id="0" name=""/>
        <dsp:cNvSpPr/>
      </dsp:nvSpPr>
      <dsp:spPr>
        <a:xfrm>
          <a:off x="4083702" y="1441871"/>
          <a:ext cx="91440" cy="356445"/>
        </a:xfrm>
        <a:custGeom>
          <a:avLst/>
          <a:gdLst/>
          <a:ahLst/>
          <a:cxnLst/>
          <a:rect l="0" t="0" r="0" b="0"/>
          <a:pathLst>
            <a:path>
              <a:moveTo>
                <a:pt x="45720" y="0"/>
              </a:moveTo>
              <a:lnTo>
                <a:pt x="45720" y="3564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B3C3A8-8DA0-4C8A-8939-5E09E94AABEA}">
      <dsp:nvSpPr>
        <dsp:cNvPr id="0" name=""/>
        <dsp:cNvSpPr/>
      </dsp:nvSpPr>
      <dsp:spPr>
        <a:xfrm>
          <a:off x="4083702" y="652980"/>
          <a:ext cx="91440" cy="356445"/>
        </a:xfrm>
        <a:custGeom>
          <a:avLst/>
          <a:gdLst/>
          <a:ahLst/>
          <a:cxnLst/>
          <a:rect l="0" t="0" r="0" b="0"/>
          <a:pathLst>
            <a:path>
              <a:moveTo>
                <a:pt x="45720" y="0"/>
              </a:moveTo>
              <a:lnTo>
                <a:pt x="45720" y="3564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911F3-32DF-488C-B8C3-86D6A2667A92}">
      <dsp:nvSpPr>
        <dsp:cNvPr id="0" name=""/>
        <dsp:cNvSpPr/>
      </dsp:nvSpPr>
      <dsp:spPr>
        <a:xfrm>
          <a:off x="1523117" y="133347"/>
          <a:ext cx="5212609" cy="5196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2F553-E147-4769-952F-46C23AB549B1}">
      <dsp:nvSpPr>
        <dsp:cNvPr id="0" name=""/>
        <dsp:cNvSpPr/>
      </dsp:nvSpPr>
      <dsp:spPr>
        <a:xfrm>
          <a:off x="1659295" y="262716"/>
          <a:ext cx="5212609" cy="519633"/>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CUMHURİYET’E GİDEN YOL</a:t>
          </a:r>
          <a:endParaRPr lang="tr-TR" sz="2400" b="1" kern="1200" dirty="0"/>
        </a:p>
      </dsp:txBody>
      <dsp:txXfrm>
        <a:off x="1674515" y="277936"/>
        <a:ext cx="5182169" cy="489193"/>
      </dsp:txXfrm>
    </dsp:sp>
    <dsp:sp modelId="{6A6668A8-E683-4B33-A52A-3B8458D53985}">
      <dsp:nvSpPr>
        <dsp:cNvPr id="0" name=""/>
        <dsp:cNvSpPr/>
      </dsp:nvSpPr>
      <dsp:spPr>
        <a:xfrm>
          <a:off x="1847282" y="1009426"/>
          <a:ext cx="4564280" cy="4324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92D1C4-3B28-4F87-99D6-14455EB4EE1B}">
      <dsp:nvSpPr>
        <dsp:cNvPr id="0" name=""/>
        <dsp:cNvSpPr/>
      </dsp:nvSpPr>
      <dsp:spPr>
        <a:xfrm>
          <a:off x="1983460" y="1138794"/>
          <a:ext cx="4564280" cy="432445"/>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BİRİNCİ DÜNYA SAVAŞI</a:t>
          </a:r>
          <a:endParaRPr lang="tr-TR" sz="1600" b="1" kern="1200" dirty="0"/>
        </a:p>
      </dsp:txBody>
      <dsp:txXfrm>
        <a:off x="1996126" y="1151460"/>
        <a:ext cx="4538948" cy="407113"/>
      </dsp:txXfrm>
    </dsp:sp>
    <dsp:sp modelId="{F04642F6-8730-4A32-96E2-5D2FCEEB441E}">
      <dsp:nvSpPr>
        <dsp:cNvPr id="0" name=""/>
        <dsp:cNvSpPr/>
      </dsp:nvSpPr>
      <dsp:spPr>
        <a:xfrm>
          <a:off x="2090410" y="1798316"/>
          <a:ext cx="4078023" cy="5034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A6565C-F05B-492A-B9A4-458E972F44EE}">
      <dsp:nvSpPr>
        <dsp:cNvPr id="0" name=""/>
        <dsp:cNvSpPr/>
      </dsp:nvSpPr>
      <dsp:spPr>
        <a:xfrm>
          <a:off x="2226588" y="1927685"/>
          <a:ext cx="4078023" cy="503406"/>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tr-TR" sz="1600" kern="1200" dirty="0" smtClean="0"/>
        </a:p>
        <a:p>
          <a:pPr lvl="0" algn="ctr" defTabSz="711200">
            <a:lnSpc>
              <a:spcPct val="90000"/>
            </a:lnSpc>
            <a:spcBef>
              <a:spcPct val="0"/>
            </a:spcBef>
            <a:spcAft>
              <a:spcPct val="35000"/>
            </a:spcAft>
          </a:pPr>
          <a:r>
            <a:rPr lang="tr-TR" sz="1600" kern="1200" dirty="0" smtClean="0"/>
            <a:t>MONDROS ATEŞKES ANTLAŞMASI</a:t>
          </a:r>
        </a:p>
        <a:p>
          <a:pPr lvl="0" algn="ctr" defTabSz="711200">
            <a:lnSpc>
              <a:spcPct val="90000"/>
            </a:lnSpc>
            <a:spcBef>
              <a:spcPct val="0"/>
            </a:spcBef>
            <a:spcAft>
              <a:spcPct val="35000"/>
            </a:spcAft>
          </a:pPr>
          <a:endParaRPr lang="tr-TR" sz="1600" kern="1200" dirty="0"/>
        </a:p>
      </dsp:txBody>
      <dsp:txXfrm>
        <a:off x="2241332" y="1942429"/>
        <a:ext cx="4048535" cy="473918"/>
      </dsp:txXfrm>
    </dsp:sp>
    <dsp:sp modelId="{BA747DB3-993E-4342-B7AE-C07C24A04B89}">
      <dsp:nvSpPr>
        <dsp:cNvPr id="0" name=""/>
        <dsp:cNvSpPr/>
      </dsp:nvSpPr>
      <dsp:spPr>
        <a:xfrm>
          <a:off x="2131566" y="2658169"/>
          <a:ext cx="3995712" cy="462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11C24-CE94-4EB9-B9C3-82F314692054}">
      <dsp:nvSpPr>
        <dsp:cNvPr id="0" name=""/>
        <dsp:cNvSpPr/>
      </dsp:nvSpPr>
      <dsp:spPr>
        <a:xfrm>
          <a:off x="2267744" y="2787537"/>
          <a:ext cx="3995712" cy="462353"/>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KUVAYI MİLLİYE VE KURTULUŞ SAVAŞI</a:t>
          </a:r>
          <a:endParaRPr lang="tr-TR" sz="1400" b="1" kern="1200" dirty="0"/>
        </a:p>
      </dsp:txBody>
      <dsp:txXfrm>
        <a:off x="2281286" y="2801079"/>
        <a:ext cx="3968628" cy="435269"/>
      </dsp:txXfrm>
    </dsp:sp>
    <dsp:sp modelId="{EB14070E-0B45-418B-955D-FC58F97D37FB}">
      <dsp:nvSpPr>
        <dsp:cNvPr id="0" name=""/>
        <dsp:cNvSpPr/>
      </dsp:nvSpPr>
      <dsp:spPr>
        <a:xfrm>
          <a:off x="2203576" y="3476968"/>
          <a:ext cx="3851691" cy="469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7FAF3-5E92-43A9-81A2-1800AD0D13B8}">
      <dsp:nvSpPr>
        <dsp:cNvPr id="0" name=""/>
        <dsp:cNvSpPr/>
      </dsp:nvSpPr>
      <dsp:spPr>
        <a:xfrm>
          <a:off x="2339754" y="3606337"/>
          <a:ext cx="3851691" cy="469739"/>
        </a:xfrm>
        <a:prstGeom prst="roundRect">
          <a:avLst>
            <a:gd name="adj" fmla="val 10000"/>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MUSTAFA KEMAL’İN SAMSUN’A ÇIKIŞI</a:t>
          </a:r>
          <a:endParaRPr lang="tr-TR" sz="1400" b="1" kern="1200" dirty="0"/>
        </a:p>
      </dsp:txBody>
      <dsp:txXfrm>
        <a:off x="2353512" y="3620095"/>
        <a:ext cx="3824175" cy="442223"/>
      </dsp:txXfrm>
    </dsp:sp>
    <dsp:sp modelId="{4A4F5755-CED8-4E58-B756-177D52E2C2C5}">
      <dsp:nvSpPr>
        <dsp:cNvPr id="0" name=""/>
        <dsp:cNvSpPr/>
      </dsp:nvSpPr>
      <dsp:spPr>
        <a:xfrm>
          <a:off x="4623" y="4303153"/>
          <a:ext cx="1357510" cy="77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C1FDF-E2D6-4BD7-B4D8-CC38733EA618}">
      <dsp:nvSpPr>
        <dsp:cNvPr id="0" name=""/>
        <dsp:cNvSpPr/>
      </dsp:nvSpPr>
      <dsp:spPr>
        <a:xfrm>
          <a:off x="140801" y="4432521"/>
          <a:ext cx="1357510" cy="778255"/>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GENELGELER</a:t>
          </a:r>
          <a:endParaRPr lang="tr-TR" sz="1400" kern="1200" dirty="0"/>
        </a:p>
      </dsp:txBody>
      <dsp:txXfrm>
        <a:off x="163595" y="4455315"/>
        <a:ext cx="1311922" cy="732667"/>
      </dsp:txXfrm>
    </dsp:sp>
    <dsp:sp modelId="{D3EEA401-B2A0-4D99-9FFD-3F44B72B2378}">
      <dsp:nvSpPr>
        <dsp:cNvPr id="0" name=""/>
        <dsp:cNvSpPr/>
      </dsp:nvSpPr>
      <dsp:spPr>
        <a:xfrm>
          <a:off x="70579" y="5437854"/>
          <a:ext cx="1225599" cy="77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53DB6-22DA-402D-868B-A420A11EF242}">
      <dsp:nvSpPr>
        <dsp:cNvPr id="0" name=""/>
        <dsp:cNvSpPr/>
      </dsp:nvSpPr>
      <dsp:spPr>
        <a:xfrm>
          <a:off x="206757" y="5567222"/>
          <a:ext cx="1225599" cy="778255"/>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Havza ve Amasya Genelgesi</a:t>
          </a:r>
          <a:endParaRPr lang="tr-TR" sz="1500" kern="1200" dirty="0"/>
        </a:p>
      </dsp:txBody>
      <dsp:txXfrm>
        <a:off x="229551" y="5590016"/>
        <a:ext cx="1180011" cy="732667"/>
      </dsp:txXfrm>
    </dsp:sp>
    <dsp:sp modelId="{2735CA22-1F36-474E-97A8-BCD082CE0EB5}">
      <dsp:nvSpPr>
        <dsp:cNvPr id="0" name=""/>
        <dsp:cNvSpPr/>
      </dsp:nvSpPr>
      <dsp:spPr>
        <a:xfrm>
          <a:off x="1634490" y="4303153"/>
          <a:ext cx="1376887" cy="77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EDB9D8-6651-404F-95C5-9A5C21230401}">
      <dsp:nvSpPr>
        <dsp:cNvPr id="0" name=""/>
        <dsp:cNvSpPr/>
      </dsp:nvSpPr>
      <dsp:spPr>
        <a:xfrm>
          <a:off x="1770668" y="4432521"/>
          <a:ext cx="1376887" cy="778255"/>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tr-TR" sz="1400" kern="1200" dirty="0" smtClean="0"/>
        </a:p>
        <a:p>
          <a:pPr lvl="0" algn="ctr" defTabSz="622300">
            <a:lnSpc>
              <a:spcPct val="90000"/>
            </a:lnSpc>
            <a:spcBef>
              <a:spcPct val="0"/>
            </a:spcBef>
            <a:spcAft>
              <a:spcPct val="35000"/>
            </a:spcAft>
          </a:pPr>
          <a:r>
            <a:rPr lang="tr-TR" sz="1400" kern="1200" dirty="0" smtClean="0"/>
            <a:t>KONGRELER</a:t>
          </a:r>
          <a:endParaRPr lang="tr-TR" sz="1400" kern="1200" dirty="0"/>
        </a:p>
      </dsp:txBody>
      <dsp:txXfrm>
        <a:off x="1793462" y="4455315"/>
        <a:ext cx="1331299" cy="732667"/>
      </dsp:txXfrm>
    </dsp:sp>
    <dsp:sp modelId="{B5457DEA-3C00-43B0-8D30-F83EA91D5E8E}">
      <dsp:nvSpPr>
        <dsp:cNvPr id="0" name=""/>
        <dsp:cNvSpPr/>
      </dsp:nvSpPr>
      <dsp:spPr>
        <a:xfrm>
          <a:off x="1710134" y="5437854"/>
          <a:ext cx="1225599" cy="77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475AF-834F-4C2E-9857-C93D833F7F75}">
      <dsp:nvSpPr>
        <dsp:cNvPr id="0" name=""/>
        <dsp:cNvSpPr/>
      </dsp:nvSpPr>
      <dsp:spPr>
        <a:xfrm>
          <a:off x="1846312" y="5567222"/>
          <a:ext cx="1225599" cy="778255"/>
        </a:xfrm>
        <a:prstGeom prst="roundRect">
          <a:avLst>
            <a:gd name="adj" fmla="val 10000"/>
          </a:avLst>
        </a:prstGeom>
        <a:solidFill>
          <a:srgbClr val="CC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Erzurum ve Sivas Kongreleri</a:t>
          </a:r>
          <a:endParaRPr lang="tr-TR" sz="1500" kern="1200" dirty="0"/>
        </a:p>
      </dsp:txBody>
      <dsp:txXfrm>
        <a:off x="1869106" y="5590016"/>
        <a:ext cx="1180011" cy="732667"/>
      </dsp:txXfrm>
    </dsp:sp>
    <dsp:sp modelId="{67B504B6-64AC-4FF2-813D-5E2F1C2BE125}">
      <dsp:nvSpPr>
        <dsp:cNvPr id="0" name=""/>
        <dsp:cNvSpPr/>
      </dsp:nvSpPr>
      <dsp:spPr>
        <a:xfrm>
          <a:off x="3283733" y="4303153"/>
          <a:ext cx="1225599" cy="77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03D83-38CC-4675-9D94-F3A4FEE7D72D}">
      <dsp:nvSpPr>
        <dsp:cNvPr id="0" name=""/>
        <dsp:cNvSpPr/>
      </dsp:nvSpPr>
      <dsp:spPr>
        <a:xfrm>
          <a:off x="3419911" y="4432521"/>
          <a:ext cx="1225599" cy="778255"/>
        </a:xfrm>
        <a:prstGeom prst="roundRect">
          <a:avLst>
            <a:gd name="adj" fmla="val 10000"/>
          </a:avLst>
        </a:prstGeom>
        <a:solidFill>
          <a:srgbClr val="FFCC9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TBMM’NİN AÇILIŞI</a:t>
          </a:r>
          <a:endParaRPr lang="tr-TR" sz="1400" kern="1200" dirty="0"/>
        </a:p>
      </dsp:txBody>
      <dsp:txXfrm>
        <a:off x="3442705" y="4455315"/>
        <a:ext cx="1180011" cy="732667"/>
      </dsp:txXfrm>
    </dsp:sp>
    <dsp:sp modelId="{73EF0A33-63D5-467A-AE7E-6927D1A1D545}">
      <dsp:nvSpPr>
        <dsp:cNvPr id="0" name=""/>
        <dsp:cNvSpPr/>
      </dsp:nvSpPr>
      <dsp:spPr>
        <a:xfrm>
          <a:off x="4781688" y="4303153"/>
          <a:ext cx="1225599" cy="77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ED510-D732-4C09-9601-D7DEF3D1445B}">
      <dsp:nvSpPr>
        <dsp:cNvPr id="0" name=""/>
        <dsp:cNvSpPr/>
      </dsp:nvSpPr>
      <dsp:spPr>
        <a:xfrm>
          <a:off x="4917866" y="4432521"/>
          <a:ext cx="1225599" cy="778255"/>
        </a:xfrm>
        <a:prstGeom prst="roundRect">
          <a:avLst>
            <a:gd name="adj" fmla="val 10000"/>
          </a:avLst>
        </a:prstGeom>
        <a:solidFill>
          <a:srgbClr val="FF99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CEPHELER</a:t>
          </a:r>
          <a:endParaRPr lang="tr-TR" sz="1400" kern="1200" dirty="0"/>
        </a:p>
      </dsp:txBody>
      <dsp:txXfrm>
        <a:off x="4940660" y="4455315"/>
        <a:ext cx="1180011" cy="732667"/>
      </dsp:txXfrm>
    </dsp:sp>
    <dsp:sp modelId="{8FF654CB-C9F4-4BA6-B714-75C1CB178BB0}">
      <dsp:nvSpPr>
        <dsp:cNvPr id="0" name=""/>
        <dsp:cNvSpPr/>
      </dsp:nvSpPr>
      <dsp:spPr>
        <a:xfrm>
          <a:off x="4781688" y="5437854"/>
          <a:ext cx="1225599" cy="1157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C9BA1A-DF1E-4176-90C3-22E4D611A35D}">
      <dsp:nvSpPr>
        <dsp:cNvPr id="0" name=""/>
        <dsp:cNvSpPr/>
      </dsp:nvSpPr>
      <dsp:spPr>
        <a:xfrm>
          <a:off x="4917866" y="5567222"/>
          <a:ext cx="1225599" cy="1157429"/>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1-Doğu Cephesi</a:t>
          </a:r>
        </a:p>
        <a:p>
          <a:pPr lvl="0" algn="ctr" defTabSz="533400">
            <a:lnSpc>
              <a:spcPct val="90000"/>
            </a:lnSpc>
            <a:spcBef>
              <a:spcPct val="0"/>
            </a:spcBef>
            <a:spcAft>
              <a:spcPct val="35000"/>
            </a:spcAft>
          </a:pPr>
          <a:r>
            <a:rPr lang="tr-TR" sz="1200" b="1" kern="1200" dirty="0" smtClean="0"/>
            <a:t>2-Güney Cephesi</a:t>
          </a:r>
        </a:p>
        <a:p>
          <a:pPr lvl="0" algn="ctr" defTabSz="533400">
            <a:lnSpc>
              <a:spcPct val="90000"/>
            </a:lnSpc>
            <a:spcBef>
              <a:spcPct val="0"/>
            </a:spcBef>
            <a:spcAft>
              <a:spcPct val="35000"/>
            </a:spcAft>
          </a:pPr>
          <a:r>
            <a:rPr lang="tr-TR" sz="1200" b="1" kern="1200" dirty="0" smtClean="0"/>
            <a:t>3-Batı Cephesi</a:t>
          </a:r>
        </a:p>
        <a:p>
          <a:pPr lvl="0" algn="ctr" defTabSz="533400">
            <a:lnSpc>
              <a:spcPct val="90000"/>
            </a:lnSpc>
            <a:spcBef>
              <a:spcPct val="0"/>
            </a:spcBef>
            <a:spcAft>
              <a:spcPct val="35000"/>
            </a:spcAft>
          </a:pPr>
          <a:endParaRPr lang="tr-TR" sz="1200" b="1" kern="1200" dirty="0"/>
        </a:p>
      </dsp:txBody>
      <dsp:txXfrm>
        <a:off x="4951766" y="5601122"/>
        <a:ext cx="1157799" cy="1089629"/>
      </dsp:txXfrm>
    </dsp:sp>
    <dsp:sp modelId="{8DD1ECA4-585A-471E-8967-D6AAFF9B0E5E}">
      <dsp:nvSpPr>
        <dsp:cNvPr id="0" name=""/>
        <dsp:cNvSpPr/>
      </dsp:nvSpPr>
      <dsp:spPr>
        <a:xfrm>
          <a:off x="7028621" y="4303153"/>
          <a:ext cx="1225599" cy="77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732C17-45BA-4DB8-9B23-AD8D43AF1930}">
      <dsp:nvSpPr>
        <dsp:cNvPr id="0" name=""/>
        <dsp:cNvSpPr/>
      </dsp:nvSpPr>
      <dsp:spPr>
        <a:xfrm>
          <a:off x="7164798" y="4432521"/>
          <a:ext cx="1225599" cy="778255"/>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t>BARIŞ DÖNEMİ</a:t>
          </a:r>
          <a:endParaRPr lang="tr-TR" sz="1400" kern="1200" dirty="0"/>
        </a:p>
      </dsp:txBody>
      <dsp:txXfrm>
        <a:off x="7187592" y="4455315"/>
        <a:ext cx="1180011" cy="732667"/>
      </dsp:txXfrm>
    </dsp:sp>
    <dsp:sp modelId="{67675049-2ACE-4123-8FE7-80E63E8E24F2}">
      <dsp:nvSpPr>
        <dsp:cNvPr id="0" name=""/>
        <dsp:cNvSpPr/>
      </dsp:nvSpPr>
      <dsp:spPr>
        <a:xfrm>
          <a:off x="6279643" y="5437854"/>
          <a:ext cx="1225599" cy="77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C4CD3-D9D4-4B67-85D3-67A4491F8102}">
      <dsp:nvSpPr>
        <dsp:cNvPr id="0" name=""/>
        <dsp:cNvSpPr/>
      </dsp:nvSpPr>
      <dsp:spPr>
        <a:xfrm>
          <a:off x="6415821" y="5567222"/>
          <a:ext cx="1225599" cy="778255"/>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t>Mudanya Ateşkes Antlaşması</a:t>
          </a:r>
          <a:endParaRPr lang="tr-TR" sz="1300" kern="1200" dirty="0"/>
        </a:p>
      </dsp:txBody>
      <dsp:txXfrm>
        <a:off x="6438615" y="5590016"/>
        <a:ext cx="1180011" cy="732667"/>
      </dsp:txXfrm>
    </dsp:sp>
    <dsp:sp modelId="{EF837060-C9DF-429F-A3BC-CD1492CB76B2}">
      <dsp:nvSpPr>
        <dsp:cNvPr id="0" name=""/>
        <dsp:cNvSpPr/>
      </dsp:nvSpPr>
      <dsp:spPr>
        <a:xfrm>
          <a:off x="7777598" y="5437854"/>
          <a:ext cx="1225599" cy="778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B73FCB-71BC-40B2-BFF6-6E98E1587718}">
      <dsp:nvSpPr>
        <dsp:cNvPr id="0" name=""/>
        <dsp:cNvSpPr/>
      </dsp:nvSpPr>
      <dsp:spPr>
        <a:xfrm>
          <a:off x="7913776" y="5567222"/>
          <a:ext cx="1225599" cy="778255"/>
        </a:xfrm>
        <a:prstGeom prst="roundRect">
          <a:avLst>
            <a:gd name="adj" fmla="val 10000"/>
          </a:avLst>
        </a:prstGeom>
        <a:solidFill>
          <a:srgbClr val="FFFF6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Lozan Antlaşması</a:t>
          </a:r>
          <a:endParaRPr lang="tr-TR" sz="1200" b="1" kern="1200" dirty="0"/>
        </a:p>
      </dsp:txBody>
      <dsp:txXfrm>
        <a:off x="7936570" y="5590016"/>
        <a:ext cx="1180011" cy="732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39DA4-79BD-4D96-BFCF-5CE9F1A1FDFC}">
      <dsp:nvSpPr>
        <dsp:cNvPr id="0" name=""/>
        <dsp:cNvSpPr/>
      </dsp:nvSpPr>
      <dsp:spPr>
        <a:xfrm>
          <a:off x="4491967" y="1048115"/>
          <a:ext cx="3765744" cy="418969"/>
        </a:xfrm>
        <a:custGeom>
          <a:avLst/>
          <a:gdLst/>
          <a:ahLst/>
          <a:cxnLst/>
          <a:rect l="0" t="0" r="0" b="0"/>
          <a:pathLst>
            <a:path>
              <a:moveTo>
                <a:pt x="0" y="0"/>
              </a:moveTo>
              <a:lnTo>
                <a:pt x="0" y="285515"/>
              </a:lnTo>
              <a:lnTo>
                <a:pt x="3765744" y="285515"/>
              </a:lnTo>
              <a:lnTo>
                <a:pt x="3765744" y="418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8D9FA-AF7C-4DDF-B886-098978BFEAD8}">
      <dsp:nvSpPr>
        <dsp:cNvPr id="0" name=""/>
        <dsp:cNvSpPr/>
      </dsp:nvSpPr>
      <dsp:spPr>
        <a:xfrm>
          <a:off x="6206958" y="2381854"/>
          <a:ext cx="91440" cy="418969"/>
        </a:xfrm>
        <a:custGeom>
          <a:avLst/>
          <a:gdLst/>
          <a:ahLst/>
          <a:cxnLst/>
          <a:rect l="0" t="0" r="0" b="0"/>
          <a:pathLst>
            <a:path>
              <a:moveTo>
                <a:pt x="45720" y="0"/>
              </a:moveTo>
              <a:lnTo>
                <a:pt x="45720" y="4189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22DC4-190E-443E-85B6-4553D0F38CFE}">
      <dsp:nvSpPr>
        <dsp:cNvPr id="0" name=""/>
        <dsp:cNvSpPr/>
      </dsp:nvSpPr>
      <dsp:spPr>
        <a:xfrm>
          <a:off x="4491967" y="1048115"/>
          <a:ext cx="1760711" cy="418969"/>
        </a:xfrm>
        <a:custGeom>
          <a:avLst/>
          <a:gdLst/>
          <a:ahLst/>
          <a:cxnLst/>
          <a:rect l="0" t="0" r="0" b="0"/>
          <a:pathLst>
            <a:path>
              <a:moveTo>
                <a:pt x="0" y="0"/>
              </a:moveTo>
              <a:lnTo>
                <a:pt x="0" y="285515"/>
              </a:lnTo>
              <a:lnTo>
                <a:pt x="1760711" y="285515"/>
              </a:lnTo>
              <a:lnTo>
                <a:pt x="1760711" y="418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0C667-D8C6-44D0-982B-16D0130A0CB6}">
      <dsp:nvSpPr>
        <dsp:cNvPr id="0" name=""/>
        <dsp:cNvSpPr/>
      </dsp:nvSpPr>
      <dsp:spPr>
        <a:xfrm>
          <a:off x="4201924" y="2381854"/>
          <a:ext cx="91440" cy="418969"/>
        </a:xfrm>
        <a:custGeom>
          <a:avLst/>
          <a:gdLst/>
          <a:ahLst/>
          <a:cxnLst/>
          <a:rect l="0" t="0" r="0" b="0"/>
          <a:pathLst>
            <a:path>
              <a:moveTo>
                <a:pt x="45720" y="0"/>
              </a:moveTo>
              <a:lnTo>
                <a:pt x="45720" y="4189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4A3545-4AEA-41F5-BADB-7BD8281116CD}">
      <dsp:nvSpPr>
        <dsp:cNvPr id="0" name=""/>
        <dsp:cNvSpPr/>
      </dsp:nvSpPr>
      <dsp:spPr>
        <a:xfrm>
          <a:off x="4247644" y="1048115"/>
          <a:ext cx="244322" cy="418969"/>
        </a:xfrm>
        <a:custGeom>
          <a:avLst/>
          <a:gdLst/>
          <a:ahLst/>
          <a:cxnLst/>
          <a:rect l="0" t="0" r="0" b="0"/>
          <a:pathLst>
            <a:path>
              <a:moveTo>
                <a:pt x="244322" y="0"/>
              </a:moveTo>
              <a:lnTo>
                <a:pt x="244322" y="285515"/>
              </a:lnTo>
              <a:lnTo>
                <a:pt x="0" y="285515"/>
              </a:lnTo>
              <a:lnTo>
                <a:pt x="0" y="418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3412F-85F6-468C-ACB8-822215131310}">
      <dsp:nvSpPr>
        <dsp:cNvPr id="0" name=""/>
        <dsp:cNvSpPr/>
      </dsp:nvSpPr>
      <dsp:spPr>
        <a:xfrm>
          <a:off x="2441213" y="2381854"/>
          <a:ext cx="91440" cy="418969"/>
        </a:xfrm>
        <a:custGeom>
          <a:avLst/>
          <a:gdLst/>
          <a:ahLst/>
          <a:cxnLst/>
          <a:rect l="0" t="0" r="0" b="0"/>
          <a:pathLst>
            <a:path>
              <a:moveTo>
                <a:pt x="45720" y="0"/>
              </a:moveTo>
              <a:lnTo>
                <a:pt x="45720" y="4189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04BF44-30C5-476F-B514-25E2D9951E48}">
      <dsp:nvSpPr>
        <dsp:cNvPr id="0" name=""/>
        <dsp:cNvSpPr/>
      </dsp:nvSpPr>
      <dsp:spPr>
        <a:xfrm>
          <a:off x="2486933" y="1048115"/>
          <a:ext cx="2005033" cy="418969"/>
        </a:xfrm>
        <a:custGeom>
          <a:avLst/>
          <a:gdLst/>
          <a:ahLst/>
          <a:cxnLst/>
          <a:rect l="0" t="0" r="0" b="0"/>
          <a:pathLst>
            <a:path>
              <a:moveTo>
                <a:pt x="2005033" y="0"/>
              </a:moveTo>
              <a:lnTo>
                <a:pt x="2005033" y="285515"/>
              </a:lnTo>
              <a:lnTo>
                <a:pt x="0" y="285515"/>
              </a:lnTo>
              <a:lnTo>
                <a:pt x="0" y="418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06F67B-E04B-44D0-957E-18AD52AA7499}">
      <dsp:nvSpPr>
        <dsp:cNvPr id="0" name=""/>
        <dsp:cNvSpPr/>
      </dsp:nvSpPr>
      <dsp:spPr>
        <a:xfrm>
          <a:off x="726222" y="1048115"/>
          <a:ext cx="3765744" cy="418969"/>
        </a:xfrm>
        <a:custGeom>
          <a:avLst/>
          <a:gdLst/>
          <a:ahLst/>
          <a:cxnLst/>
          <a:rect l="0" t="0" r="0" b="0"/>
          <a:pathLst>
            <a:path>
              <a:moveTo>
                <a:pt x="3765744" y="0"/>
              </a:moveTo>
              <a:lnTo>
                <a:pt x="3765744" y="285515"/>
              </a:lnTo>
              <a:lnTo>
                <a:pt x="0" y="285515"/>
              </a:lnTo>
              <a:lnTo>
                <a:pt x="0" y="418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11DB04-F17E-46B3-B586-6E469E74B897}">
      <dsp:nvSpPr>
        <dsp:cNvPr id="0" name=""/>
        <dsp:cNvSpPr/>
      </dsp:nvSpPr>
      <dsp:spPr>
        <a:xfrm>
          <a:off x="2188037" y="133346"/>
          <a:ext cx="4607859" cy="914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67BA4-88B2-47EF-98AE-F91C1CFCA1BB}">
      <dsp:nvSpPr>
        <dsp:cNvPr id="0" name=""/>
        <dsp:cNvSpPr/>
      </dsp:nvSpPr>
      <dsp:spPr>
        <a:xfrm>
          <a:off x="2348102" y="285407"/>
          <a:ext cx="4607859" cy="914769"/>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MİLLİ MÜCADELE’NİN HAZIRLIK DÖNEMİ</a:t>
          </a:r>
          <a:endParaRPr lang="tr-TR" sz="2000" b="1" kern="1200" dirty="0"/>
        </a:p>
      </dsp:txBody>
      <dsp:txXfrm>
        <a:off x="2374895" y="312200"/>
        <a:ext cx="4554273" cy="861183"/>
      </dsp:txXfrm>
    </dsp:sp>
    <dsp:sp modelId="{B219199F-CE6B-477E-90CF-9D7F89A2E724}">
      <dsp:nvSpPr>
        <dsp:cNvPr id="0" name=""/>
        <dsp:cNvSpPr/>
      </dsp:nvSpPr>
      <dsp:spPr>
        <a:xfrm>
          <a:off x="5931" y="1467085"/>
          <a:ext cx="1440581" cy="914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DFC575-AE91-413E-9AAC-976C6DB69E07}">
      <dsp:nvSpPr>
        <dsp:cNvPr id="0" name=""/>
        <dsp:cNvSpPr/>
      </dsp:nvSpPr>
      <dsp:spPr>
        <a:xfrm>
          <a:off x="165996" y="1619146"/>
          <a:ext cx="1440581" cy="914769"/>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b="1" kern="1200" dirty="0" smtClean="0"/>
            <a:t>Mondros Mütarekesi ve Anadolu’nun İşgali</a:t>
          </a:r>
          <a:endParaRPr lang="tr-TR" sz="1300" b="1" kern="1200" dirty="0"/>
        </a:p>
      </dsp:txBody>
      <dsp:txXfrm>
        <a:off x="192789" y="1645939"/>
        <a:ext cx="1386995" cy="861183"/>
      </dsp:txXfrm>
    </dsp:sp>
    <dsp:sp modelId="{D0650104-4061-4E6B-8482-D776E4FA7C71}">
      <dsp:nvSpPr>
        <dsp:cNvPr id="0" name=""/>
        <dsp:cNvSpPr/>
      </dsp:nvSpPr>
      <dsp:spPr>
        <a:xfrm>
          <a:off x="1766642" y="1467085"/>
          <a:ext cx="1440581" cy="914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422E7-3F11-4084-9EAD-EF61BCA45278}">
      <dsp:nvSpPr>
        <dsp:cNvPr id="0" name=""/>
        <dsp:cNvSpPr/>
      </dsp:nvSpPr>
      <dsp:spPr>
        <a:xfrm>
          <a:off x="1926707" y="1619146"/>
          <a:ext cx="1440581" cy="914769"/>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err="1" smtClean="0"/>
            <a:t>Kuva</a:t>
          </a:r>
          <a:r>
            <a:rPr lang="tr-TR" sz="1600" b="1" kern="1200" dirty="0" smtClean="0"/>
            <a:t>-i Milliye Hareketi ve Cemiyetler </a:t>
          </a:r>
          <a:endParaRPr lang="tr-TR" sz="1600" b="1" kern="1200" dirty="0"/>
        </a:p>
      </dsp:txBody>
      <dsp:txXfrm>
        <a:off x="1953500" y="1645939"/>
        <a:ext cx="1386995" cy="861183"/>
      </dsp:txXfrm>
    </dsp:sp>
    <dsp:sp modelId="{DD913A3C-53D0-41B4-9A65-4E21A6DAA17E}">
      <dsp:nvSpPr>
        <dsp:cNvPr id="0" name=""/>
        <dsp:cNvSpPr/>
      </dsp:nvSpPr>
      <dsp:spPr>
        <a:xfrm>
          <a:off x="1766642" y="2800823"/>
          <a:ext cx="1440581" cy="1868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BB6E2-17F4-42C1-86FF-D8B6C203A9FB}">
      <dsp:nvSpPr>
        <dsp:cNvPr id="0" name=""/>
        <dsp:cNvSpPr/>
      </dsp:nvSpPr>
      <dsp:spPr>
        <a:xfrm>
          <a:off x="1926707" y="2952885"/>
          <a:ext cx="1440581" cy="1868361"/>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150000"/>
            </a:lnSpc>
            <a:spcBef>
              <a:spcPct val="0"/>
            </a:spcBef>
            <a:spcAft>
              <a:spcPts val="0"/>
            </a:spcAft>
          </a:pPr>
          <a:r>
            <a:rPr lang="tr-TR" sz="1300" kern="1200" dirty="0" smtClean="0"/>
            <a:t> Azınlıkların Kurduğu Zararlı Cemiyetler</a:t>
          </a:r>
        </a:p>
        <a:p>
          <a:pPr lvl="0" algn="ctr" defTabSz="577850">
            <a:lnSpc>
              <a:spcPct val="150000"/>
            </a:lnSpc>
            <a:spcBef>
              <a:spcPct val="0"/>
            </a:spcBef>
            <a:spcAft>
              <a:spcPts val="0"/>
            </a:spcAft>
          </a:pPr>
          <a:r>
            <a:rPr lang="tr-TR" sz="1300" kern="1200" dirty="0" smtClean="0"/>
            <a:t>Milli Varlığa Zararlı Cemiyetler</a:t>
          </a:r>
        </a:p>
        <a:p>
          <a:pPr lvl="0" algn="ctr" defTabSz="577850">
            <a:lnSpc>
              <a:spcPct val="150000"/>
            </a:lnSpc>
            <a:spcBef>
              <a:spcPct val="0"/>
            </a:spcBef>
            <a:spcAft>
              <a:spcPts val="0"/>
            </a:spcAft>
          </a:pPr>
          <a:r>
            <a:rPr lang="tr-TR" sz="1300" kern="1200" dirty="0" smtClean="0"/>
            <a:t>Milli Cemiyetler</a:t>
          </a:r>
          <a:endParaRPr lang="tr-TR" sz="1300" kern="1200" dirty="0"/>
        </a:p>
      </dsp:txBody>
      <dsp:txXfrm>
        <a:off x="1968900" y="2995078"/>
        <a:ext cx="1356195" cy="1783975"/>
      </dsp:txXfrm>
    </dsp:sp>
    <dsp:sp modelId="{E3114A3F-D743-49A6-AF5D-B02FD4F30984}">
      <dsp:nvSpPr>
        <dsp:cNvPr id="0" name=""/>
        <dsp:cNvSpPr/>
      </dsp:nvSpPr>
      <dsp:spPr>
        <a:xfrm>
          <a:off x="3527354" y="1467085"/>
          <a:ext cx="1440581" cy="914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DD442-0050-4732-B30D-B207FF153C13}">
      <dsp:nvSpPr>
        <dsp:cNvPr id="0" name=""/>
        <dsp:cNvSpPr/>
      </dsp:nvSpPr>
      <dsp:spPr>
        <a:xfrm>
          <a:off x="3687418" y="1619146"/>
          <a:ext cx="1440581" cy="914769"/>
        </a:xfrm>
        <a:prstGeom prst="roundRect">
          <a:avLst>
            <a:gd name="adj" fmla="val 10000"/>
          </a:avLst>
        </a:prstGeom>
        <a:solidFill>
          <a:srgbClr val="FFCC9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Milli Mücadele’nin Hazırlık Çalışmaları </a:t>
          </a:r>
          <a:endParaRPr lang="tr-TR" sz="1600" b="1" kern="1200" dirty="0"/>
        </a:p>
      </dsp:txBody>
      <dsp:txXfrm>
        <a:off x="3714211" y="1645939"/>
        <a:ext cx="1386995" cy="861183"/>
      </dsp:txXfrm>
    </dsp:sp>
    <dsp:sp modelId="{073B15E4-D349-403A-A2BA-9E4DF41FE289}">
      <dsp:nvSpPr>
        <dsp:cNvPr id="0" name=""/>
        <dsp:cNvSpPr/>
      </dsp:nvSpPr>
      <dsp:spPr>
        <a:xfrm>
          <a:off x="3527354" y="2800823"/>
          <a:ext cx="1440581" cy="3415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561E0-B91A-4AE2-B15E-F1B2C600A225}">
      <dsp:nvSpPr>
        <dsp:cNvPr id="0" name=""/>
        <dsp:cNvSpPr/>
      </dsp:nvSpPr>
      <dsp:spPr>
        <a:xfrm>
          <a:off x="3687418" y="2952885"/>
          <a:ext cx="1440581" cy="3415236"/>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150000"/>
            </a:lnSpc>
            <a:spcBef>
              <a:spcPct val="0"/>
            </a:spcBef>
            <a:spcAft>
              <a:spcPts val="0"/>
            </a:spcAft>
          </a:pPr>
          <a:r>
            <a:rPr lang="tr-TR" sz="1300" kern="1200" dirty="0" smtClean="0"/>
            <a:t>1-Mustafa Kemal’in Samsun’a çıkışı</a:t>
          </a:r>
        </a:p>
        <a:p>
          <a:pPr lvl="0" algn="ctr" defTabSz="577850">
            <a:lnSpc>
              <a:spcPct val="150000"/>
            </a:lnSpc>
            <a:spcBef>
              <a:spcPct val="0"/>
            </a:spcBef>
            <a:spcAft>
              <a:spcPts val="0"/>
            </a:spcAft>
          </a:pPr>
          <a:r>
            <a:rPr lang="tr-TR" sz="1300" kern="1200" dirty="0" smtClean="0"/>
            <a:t>2- Genelgeler</a:t>
          </a:r>
        </a:p>
        <a:p>
          <a:pPr lvl="0" algn="ctr" defTabSz="577850">
            <a:lnSpc>
              <a:spcPct val="150000"/>
            </a:lnSpc>
            <a:spcBef>
              <a:spcPct val="0"/>
            </a:spcBef>
            <a:spcAft>
              <a:spcPts val="0"/>
            </a:spcAft>
          </a:pPr>
          <a:r>
            <a:rPr lang="tr-TR" sz="1300" kern="1200" dirty="0" smtClean="0"/>
            <a:t>3-Kongreler</a:t>
          </a:r>
        </a:p>
        <a:p>
          <a:pPr lvl="0" algn="ctr" defTabSz="577850">
            <a:lnSpc>
              <a:spcPct val="150000"/>
            </a:lnSpc>
            <a:spcBef>
              <a:spcPct val="0"/>
            </a:spcBef>
            <a:spcAft>
              <a:spcPts val="0"/>
            </a:spcAft>
          </a:pPr>
          <a:r>
            <a:rPr lang="tr-TR" sz="1300" kern="1200" dirty="0" smtClean="0"/>
            <a:t>4- Amasya Görüşmeleri</a:t>
          </a:r>
        </a:p>
        <a:p>
          <a:pPr lvl="0" algn="ctr" defTabSz="577850">
            <a:lnSpc>
              <a:spcPct val="150000"/>
            </a:lnSpc>
            <a:spcBef>
              <a:spcPct val="0"/>
            </a:spcBef>
            <a:spcAft>
              <a:spcPts val="0"/>
            </a:spcAft>
          </a:pPr>
          <a:r>
            <a:rPr lang="tr-TR" sz="1300" kern="1200" dirty="0" smtClean="0"/>
            <a:t>5- Osmanlı Mebussan Meclis ve Misak-ı Milli</a:t>
          </a:r>
        </a:p>
        <a:p>
          <a:pPr lvl="0" algn="ctr" defTabSz="577850">
            <a:lnSpc>
              <a:spcPct val="150000"/>
            </a:lnSpc>
            <a:spcBef>
              <a:spcPct val="0"/>
            </a:spcBef>
            <a:spcAft>
              <a:spcPts val="0"/>
            </a:spcAft>
          </a:pPr>
          <a:r>
            <a:rPr lang="tr-TR" sz="1300" kern="1200" dirty="0" smtClean="0"/>
            <a:t>6-İstanbul’un işgali </a:t>
          </a:r>
          <a:endParaRPr lang="tr-TR" sz="1300" kern="1200" dirty="0"/>
        </a:p>
      </dsp:txBody>
      <dsp:txXfrm>
        <a:off x="3729611" y="2995078"/>
        <a:ext cx="1356195" cy="3330850"/>
      </dsp:txXfrm>
    </dsp:sp>
    <dsp:sp modelId="{4CC705C0-685D-499F-BB20-1034AEC8ABDC}">
      <dsp:nvSpPr>
        <dsp:cNvPr id="0" name=""/>
        <dsp:cNvSpPr/>
      </dsp:nvSpPr>
      <dsp:spPr>
        <a:xfrm>
          <a:off x="5288065" y="1467085"/>
          <a:ext cx="1929227" cy="914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96E5EF-7C8B-45C1-9F50-A8C6AF74D927}">
      <dsp:nvSpPr>
        <dsp:cNvPr id="0" name=""/>
        <dsp:cNvSpPr/>
      </dsp:nvSpPr>
      <dsp:spPr>
        <a:xfrm>
          <a:off x="5448129" y="1619146"/>
          <a:ext cx="1929227" cy="914769"/>
        </a:xfrm>
        <a:prstGeom prst="roundRect">
          <a:avLst>
            <a:gd name="adj" fmla="val 10000"/>
          </a:avLst>
        </a:prstGeom>
        <a:solidFill>
          <a:srgbClr val="FF99FF">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TBMM’nin Açılışı ve Büyük Millet Meclisine Karşı Ayaklanmalar</a:t>
          </a:r>
          <a:endParaRPr lang="tr-TR" sz="1600" b="1" kern="1200" dirty="0"/>
        </a:p>
      </dsp:txBody>
      <dsp:txXfrm>
        <a:off x="5474922" y="1645939"/>
        <a:ext cx="1875641" cy="861183"/>
      </dsp:txXfrm>
    </dsp:sp>
    <dsp:sp modelId="{CBEE7329-3279-485F-BC0B-AAF8010A6161}">
      <dsp:nvSpPr>
        <dsp:cNvPr id="0" name=""/>
        <dsp:cNvSpPr/>
      </dsp:nvSpPr>
      <dsp:spPr>
        <a:xfrm>
          <a:off x="5368896" y="2800823"/>
          <a:ext cx="1767565" cy="37717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37B55F-92DA-4327-A9A6-5B28619F3088}">
      <dsp:nvSpPr>
        <dsp:cNvPr id="0" name=""/>
        <dsp:cNvSpPr/>
      </dsp:nvSpPr>
      <dsp:spPr>
        <a:xfrm>
          <a:off x="5528960" y="2952885"/>
          <a:ext cx="1767565" cy="3771768"/>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150000"/>
            </a:lnSpc>
            <a:spcBef>
              <a:spcPct val="0"/>
            </a:spcBef>
            <a:spcAft>
              <a:spcPts val="0"/>
            </a:spcAft>
          </a:pPr>
          <a:r>
            <a:rPr lang="tr-TR" sz="1200" b="1" kern="1200" dirty="0" smtClean="0"/>
            <a:t>1-Doğrudan Doğruya İstanbul Hükümetin Yürüttüğü Ayaklanmalar</a:t>
          </a:r>
        </a:p>
        <a:p>
          <a:pPr lvl="0" algn="ctr" defTabSz="533400">
            <a:lnSpc>
              <a:spcPct val="150000"/>
            </a:lnSpc>
            <a:spcBef>
              <a:spcPct val="0"/>
            </a:spcBef>
            <a:spcAft>
              <a:spcPts val="0"/>
            </a:spcAft>
          </a:pPr>
          <a:r>
            <a:rPr lang="tr-TR" sz="1200" b="1" kern="1200" dirty="0" smtClean="0"/>
            <a:t>2- İstanbul Hükümeti ve İtilaf Devletlerinin Kışkırtmaları Sonucu Çıkan Ayaklanmalar</a:t>
          </a:r>
        </a:p>
        <a:p>
          <a:pPr lvl="0" algn="ctr" defTabSz="533400">
            <a:lnSpc>
              <a:spcPct val="150000"/>
            </a:lnSpc>
            <a:spcBef>
              <a:spcPct val="0"/>
            </a:spcBef>
            <a:spcAft>
              <a:spcPts val="0"/>
            </a:spcAft>
          </a:pPr>
          <a:r>
            <a:rPr lang="tr-TR" sz="1200" b="1" kern="1200" dirty="0" smtClean="0"/>
            <a:t>3-Azınlıkların Çıkardıkları Ayaklanmalar</a:t>
          </a:r>
        </a:p>
        <a:p>
          <a:pPr lvl="0" algn="ctr" defTabSz="533400">
            <a:lnSpc>
              <a:spcPct val="150000"/>
            </a:lnSpc>
            <a:spcBef>
              <a:spcPct val="0"/>
            </a:spcBef>
            <a:spcAft>
              <a:spcPts val="0"/>
            </a:spcAft>
          </a:pPr>
          <a:r>
            <a:rPr lang="tr-TR" sz="1200" b="1" kern="1200" dirty="0" smtClean="0"/>
            <a:t>4-Kuva-i Milliye Yanlısı </a:t>
          </a:r>
          <a:r>
            <a:rPr lang="tr-TR" sz="1200" b="1" kern="1200" dirty="0" err="1" smtClean="0"/>
            <a:t>Olupta</a:t>
          </a:r>
          <a:r>
            <a:rPr lang="tr-TR" sz="1200" b="1" kern="1200" dirty="0" smtClean="0"/>
            <a:t> Sonradan Ayaklananlar</a:t>
          </a:r>
          <a:endParaRPr lang="tr-TR" sz="1200" b="1" kern="1200" dirty="0"/>
        </a:p>
      </dsp:txBody>
      <dsp:txXfrm>
        <a:off x="5580730" y="3004655"/>
        <a:ext cx="1664025" cy="3668228"/>
      </dsp:txXfrm>
    </dsp:sp>
    <dsp:sp modelId="{BA6E73DE-FB24-4ACF-9FE1-8F3CAD4D6A2E}">
      <dsp:nvSpPr>
        <dsp:cNvPr id="0" name=""/>
        <dsp:cNvSpPr/>
      </dsp:nvSpPr>
      <dsp:spPr>
        <a:xfrm>
          <a:off x="7537421" y="1467085"/>
          <a:ext cx="1440581" cy="914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2B10C9-A093-44E4-8169-1B4D7A7AE1D8}">
      <dsp:nvSpPr>
        <dsp:cNvPr id="0" name=""/>
        <dsp:cNvSpPr/>
      </dsp:nvSpPr>
      <dsp:spPr>
        <a:xfrm>
          <a:off x="7697486" y="1619146"/>
          <a:ext cx="1440581" cy="914769"/>
        </a:xfrm>
        <a:prstGeom prst="roundRect">
          <a:avLst>
            <a:gd name="adj" fmla="val 10000"/>
          </a:avLst>
        </a:prstGeom>
        <a:solidFill>
          <a:srgbClr val="FFFF66">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t>Sevr Antlaşması</a:t>
          </a:r>
        </a:p>
        <a:p>
          <a:pPr lvl="0" algn="ctr" defTabSz="711200">
            <a:lnSpc>
              <a:spcPct val="90000"/>
            </a:lnSpc>
            <a:spcBef>
              <a:spcPct val="0"/>
            </a:spcBef>
            <a:spcAft>
              <a:spcPct val="35000"/>
            </a:spcAft>
          </a:pPr>
          <a:r>
            <a:rPr lang="tr-TR" sz="1600" b="1" kern="1200" dirty="0" smtClean="0"/>
            <a:t>10 Ağustos 1920</a:t>
          </a:r>
          <a:endParaRPr lang="tr-TR" sz="1600" b="1" kern="1200" dirty="0"/>
        </a:p>
      </dsp:txBody>
      <dsp:txXfrm>
        <a:off x="7724279" y="1645939"/>
        <a:ext cx="1386995" cy="8611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61142-F06D-4840-ABE5-A3344DE953C2}">
      <dsp:nvSpPr>
        <dsp:cNvPr id="0" name=""/>
        <dsp:cNvSpPr/>
      </dsp:nvSpPr>
      <dsp:spPr>
        <a:xfrm>
          <a:off x="7240406" y="2226310"/>
          <a:ext cx="91440" cy="661468"/>
        </a:xfrm>
        <a:custGeom>
          <a:avLst/>
          <a:gdLst/>
          <a:ahLst/>
          <a:cxnLst/>
          <a:rect l="0" t="0" r="0" b="0"/>
          <a:pathLst>
            <a:path>
              <a:moveTo>
                <a:pt x="45720" y="0"/>
              </a:moveTo>
              <a:lnTo>
                <a:pt x="45720" y="6614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0C0535-D3D2-41E9-9725-B4A1123A192C}">
      <dsp:nvSpPr>
        <dsp:cNvPr id="0" name=""/>
        <dsp:cNvSpPr/>
      </dsp:nvSpPr>
      <dsp:spPr>
        <a:xfrm>
          <a:off x="4445644" y="638969"/>
          <a:ext cx="2840481" cy="661468"/>
        </a:xfrm>
        <a:custGeom>
          <a:avLst/>
          <a:gdLst/>
          <a:ahLst/>
          <a:cxnLst/>
          <a:rect l="0" t="0" r="0" b="0"/>
          <a:pathLst>
            <a:path>
              <a:moveTo>
                <a:pt x="0" y="0"/>
              </a:moveTo>
              <a:lnTo>
                <a:pt x="0" y="450771"/>
              </a:lnTo>
              <a:lnTo>
                <a:pt x="2840481" y="450771"/>
              </a:lnTo>
              <a:lnTo>
                <a:pt x="2840481" y="6614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09239-628C-4A76-A208-43405CD713DF}">
      <dsp:nvSpPr>
        <dsp:cNvPr id="0" name=""/>
        <dsp:cNvSpPr/>
      </dsp:nvSpPr>
      <dsp:spPr>
        <a:xfrm>
          <a:off x="4399924" y="2291186"/>
          <a:ext cx="91440" cy="661468"/>
        </a:xfrm>
        <a:custGeom>
          <a:avLst/>
          <a:gdLst/>
          <a:ahLst/>
          <a:cxnLst/>
          <a:rect l="0" t="0" r="0" b="0"/>
          <a:pathLst>
            <a:path>
              <a:moveTo>
                <a:pt x="45720" y="0"/>
              </a:moveTo>
              <a:lnTo>
                <a:pt x="45720" y="6614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504DDB-2192-42AF-91BB-162A490B9DFB}">
      <dsp:nvSpPr>
        <dsp:cNvPr id="0" name=""/>
        <dsp:cNvSpPr/>
      </dsp:nvSpPr>
      <dsp:spPr>
        <a:xfrm>
          <a:off x="4399924" y="638969"/>
          <a:ext cx="91440" cy="661468"/>
        </a:xfrm>
        <a:custGeom>
          <a:avLst/>
          <a:gdLst/>
          <a:ahLst/>
          <a:cxnLst/>
          <a:rect l="0" t="0" r="0" b="0"/>
          <a:pathLst>
            <a:path>
              <a:moveTo>
                <a:pt x="45720" y="0"/>
              </a:moveTo>
              <a:lnTo>
                <a:pt x="45720" y="6614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A15B25-16FD-4A14-933D-46BA08E26E8C}">
      <dsp:nvSpPr>
        <dsp:cNvPr id="0" name=""/>
        <dsp:cNvSpPr/>
      </dsp:nvSpPr>
      <dsp:spPr>
        <a:xfrm>
          <a:off x="1559443" y="2291186"/>
          <a:ext cx="91440" cy="661468"/>
        </a:xfrm>
        <a:custGeom>
          <a:avLst/>
          <a:gdLst/>
          <a:ahLst/>
          <a:cxnLst/>
          <a:rect l="0" t="0" r="0" b="0"/>
          <a:pathLst>
            <a:path>
              <a:moveTo>
                <a:pt x="45720" y="0"/>
              </a:moveTo>
              <a:lnTo>
                <a:pt x="45720" y="6614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CBAAA9-3030-45B4-8482-39C6EED79EF2}">
      <dsp:nvSpPr>
        <dsp:cNvPr id="0" name=""/>
        <dsp:cNvSpPr/>
      </dsp:nvSpPr>
      <dsp:spPr>
        <a:xfrm>
          <a:off x="1605163" y="638969"/>
          <a:ext cx="2840481" cy="661468"/>
        </a:xfrm>
        <a:custGeom>
          <a:avLst/>
          <a:gdLst/>
          <a:ahLst/>
          <a:cxnLst/>
          <a:rect l="0" t="0" r="0" b="0"/>
          <a:pathLst>
            <a:path>
              <a:moveTo>
                <a:pt x="2840481" y="0"/>
              </a:moveTo>
              <a:lnTo>
                <a:pt x="2840481" y="450771"/>
              </a:lnTo>
              <a:lnTo>
                <a:pt x="0" y="450771"/>
              </a:lnTo>
              <a:lnTo>
                <a:pt x="0" y="6614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10AD28-8CA5-4FA3-BA4D-3C6AFA357570}">
      <dsp:nvSpPr>
        <dsp:cNvPr id="0" name=""/>
        <dsp:cNvSpPr/>
      </dsp:nvSpPr>
      <dsp:spPr>
        <a:xfrm>
          <a:off x="2385819" y="2464"/>
          <a:ext cx="4119650" cy="6365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B83D3-1AF1-4E3A-8184-6E21B0A2B188}">
      <dsp:nvSpPr>
        <dsp:cNvPr id="0" name=""/>
        <dsp:cNvSpPr/>
      </dsp:nvSpPr>
      <dsp:spPr>
        <a:xfrm>
          <a:off x="2638529" y="242539"/>
          <a:ext cx="4119650" cy="636504"/>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CEMİYETLER</a:t>
          </a:r>
          <a:endParaRPr lang="tr-TR" sz="2400" b="1" kern="1200" dirty="0"/>
        </a:p>
      </dsp:txBody>
      <dsp:txXfrm>
        <a:off x="2657172" y="261182"/>
        <a:ext cx="4082364" cy="599218"/>
      </dsp:txXfrm>
    </dsp:sp>
    <dsp:sp modelId="{2133C45F-BFA1-4914-BC1F-3BE5EDC9A1D1}">
      <dsp:nvSpPr>
        <dsp:cNvPr id="0" name=""/>
        <dsp:cNvSpPr/>
      </dsp:nvSpPr>
      <dsp:spPr>
        <a:xfrm>
          <a:off x="467968" y="1300438"/>
          <a:ext cx="2274391" cy="990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30D63-90C3-4AA9-84E5-D8D1BF9C3A61}">
      <dsp:nvSpPr>
        <dsp:cNvPr id="0" name=""/>
        <dsp:cNvSpPr/>
      </dsp:nvSpPr>
      <dsp:spPr>
        <a:xfrm>
          <a:off x="720678" y="1540513"/>
          <a:ext cx="2274391" cy="990747"/>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ct val="35000"/>
            </a:spcAft>
          </a:pPr>
          <a:r>
            <a:rPr lang="tr-TR" sz="1800" b="1" kern="1200" dirty="0" smtClean="0"/>
            <a:t>Milli Varlığa Düşman Cemiyetler</a:t>
          </a:r>
          <a:endParaRPr lang="tr-TR" sz="1800" b="1" kern="1200" dirty="0"/>
        </a:p>
      </dsp:txBody>
      <dsp:txXfrm>
        <a:off x="749696" y="1569531"/>
        <a:ext cx="2216355" cy="932711"/>
      </dsp:txXfrm>
    </dsp:sp>
    <dsp:sp modelId="{FB1358BE-7088-41F2-838C-C59C7F1501F7}">
      <dsp:nvSpPr>
        <dsp:cNvPr id="0" name=""/>
        <dsp:cNvSpPr/>
      </dsp:nvSpPr>
      <dsp:spPr>
        <a:xfrm>
          <a:off x="467968" y="2952654"/>
          <a:ext cx="2274391" cy="23377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5A02E-3F8D-461B-86E4-BFD986E79606}">
      <dsp:nvSpPr>
        <dsp:cNvPr id="0" name=""/>
        <dsp:cNvSpPr/>
      </dsp:nvSpPr>
      <dsp:spPr>
        <a:xfrm>
          <a:off x="720678" y="3192729"/>
          <a:ext cx="2274391" cy="2337702"/>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kern="1200" dirty="0" smtClean="0"/>
            <a:t>1-Sulh ve Selamet-i Osmaniye Fırkası</a:t>
          </a:r>
        </a:p>
        <a:p>
          <a:pPr lvl="0" algn="ctr" defTabSz="800100">
            <a:lnSpc>
              <a:spcPct val="150000"/>
            </a:lnSpc>
            <a:spcBef>
              <a:spcPct val="0"/>
            </a:spcBef>
            <a:spcAft>
              <a:spcPts val="0"/>
            </a:spcAft>
          </a:pPr>
          <a:r>
            <a:rPr lang="tr-TR" sz="1800" kern="1200" dirty="0" smtClean="0"/>
            <a:t>2-Teali İslam Cemiyeti</a:t>
          </a:r>
        </a:p>
        <a:p>
          <a:pPr lvl="0" algn="ctr" defTabSz="800100">
            <a:lnSpc>
              <a:spcPct val="150000"/>
            </a:lnSpc>
            <a:spcBef>
              <a:spcPct val="0"/>
            </a:spcBef>
            <a:spcAft>
              <a:spcPts val="0"/>
            </a:spcAft>
          </a:pPr>
          <a:r>
            <a:rPr lang="tr-TR" sz="1800" kern="1200" dirty="0" smtClean="0"/>
            <a:t>3-Kürt Teali Cemiyeti</a:t>
          </a:r>
        </a:p>
        <a:p>
          <a:pPr lvl="0" algn="ctr" defTabSz="800100">
            <a:lnSpc>
              <a:spcPct val="150000"/>
            </a:lnSpc>
            <a:spcBef>
              <a:spcPct val="0"/>
            </a:spcBef>
            <a:spcAft>
              <a:spcPts val="0"/>
            </a:spcAft>
          </a:pPr>
          <a:r>
            <a:rPr lang="tr-TR" sz="1800" kern="1200" dirty="0" smtClean="0"/>
            <a:t>4- İngiliz Muhipler Cemiyeti</a:t>
          </a:r>
          <a:endParaRPr lang="tr-TR" sz="1800" kern="1200" dirty="0"/>
        </a:p>
      </dsp:txBody>
      <dsp:txXfrm>
        <a:off x="787293" y="3259344"/>
        <a:ext cx="2141161" cy="2204472"/>
      </dsp:txXfrm>
    </dsp:sp>
    <dsp:sp modelId="{2C3C8234-4D6D-4EEE-89DB-AEBF2CB12366}">
      <dsp:nvSpPr>
        <dsp:cNvPr id="0" name=""/>
        <dsp:cNvSpPr/>
      </dsp:nvSpPr>
      <dsp:spPr>
        <a:xfrm>
          <a:off x="3308449" y="1300438"/>
          <a:ext cx="2274391" cy="9907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ED0044-E5A1-43E0-8060-C968B2840E7F}">
      <dsp:nvSpPr>
        <dsp:cNvPr id="0" name=""/>
        <dsp:cNvSpPr/>
      </dsp:nvSpPr>
      <dsp:spPr>
        <a:xfrm>
          <a:off x="3561159" y="1540513"/>
          <a:ext cx="2274391" cy="990747"/>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ct val="35000"/>
            </a:spcAft>
          </a:pPr>
          <a:r>
            <a:rPr lang="tr-TR" sz="1800" b="1" kern="1200" dirty="0" smtClean="0">
              <a:solidFill>
                <a:schemeClr val="bg2"/>
              </a:solidFill>
            </a:rPr>
            <a:t>Azınlıkların Kurduğu Zararlı Cemiyetler</a:t>
          </a:r>
          <a:endParaRPr lang="tr-TR" sz="1800" b="1" kern="1200" dirty="0">
            <a:solidFill>
              <a:schemeClr val="bg2"/>
            </a:solidFill>
          </a:endParaRPr>
        </a:p>
      </dsp:txBody>
      <dsp:txXfrm>
        <a:off x="3590177" y="1569531"/>
        <a:ext cx="2216355" cy="932711"/>
      </dsp:txXfrm>
    </dsp:sp>
    <dsp:sp modelId="{D1CBDF3C-934F-43E6-BC6D-782F79E34953}">
      <dsp:nvSpPr>
        <dsp:cNvPr id="0" name=""/>
        <dsp:cNvSpPr/>
      </dsp:nvSpPr>
      <dsp:spPr>
        <a:xfrm>
          <a:off x="3247779" y="2952654"/>
          <a:ext cx="2395730" cy="2980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7FDC64-F67F-4645-BFAA-BA6BA2719F7E}">
      <dsp:nvSpPr>
        <dsp:cNvPr id="0" name=""/>
        <dsp:cNvSpPr/>
      </dsp:nvSpPr>
      <dsp:spPr>
        <a:xfrm>
          <a:off x="3500489" y="3192729"/>
          <a:ext cx="2395730" cy="2980128"/>
        </a:xfrm>
        <a:prstGeom prst="roundRect">
          <a:avLst>
            <a:gd name="adj" fmla="val 10000"/>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1-Mavri Mira Cemiyeti</a:t>
          </a:r>
        </a:p>
        <a:p>
          <a:pPr lvl="0" algn="ctr" defTabSz="800100">
            <a:lnSpc>
              <a:spcPct val="90000"/>
            </a:lnSpc>
            <a:spcBef>
              <a:spcPct val="0"/>
            </a:spcBef>
            <a:spcAft>
              <a:spcPct val="35000"/>
            </a:spcAft>
          </a:pPr>
          <a:r>
            <a:rPr lang="tr-TR" sz="1800" kern="1200" dirty="0" smtClean="0"/>
            <a:t>2-Etnik-i </a:t>
          </a:r>
          <a:r>
            <a:rPr lang="tr-TR" sz="1800" kern="1200" dirty="0" err="1" smtClean="0"/>
            <a:t>Eterya</a:t>
          </a:r>
          <a:r>
            <a:rPr lang="tr-TR" sz="1800" kern="1200" dirty="0" smtClean="0"/>
            <a:t> Cemiyeti</a:t>
          </a:r>
        </a:p>
        <a:p>
          <a:pPr lvl="0" algn="ctr" defTabSz="800100">
            <a:lnSpc>
              <a:spcPct val="90000"/>
            </a:lnSpc>
            <a:spcBef>
              <a:spcPct val="0"/>
            </a:spcBef>
            <a:spcAft>
              <a:spcPct val="35000"/>
            </a:spcAft>
          </a:pPr>
          <a:r>
            <a:rPr lang="tr-TR" sz="1800" kern="1200" dirty="0" smtClean="0"/>
            <a:t>3-Pontus Rum Cemiyeti</a:t>
          </a:r>
        </a:p>
        <a:p>
          <a:pPr lvl="0" algn="ctr" defTabSz="800100">
            <a:lnSpc>
              <a:spcPct val="90000"/>
            </a:lnSpc>
            <a:spcBef>
              <a:spcPct val="0"/>
            </a:spcBef>
            <a:spcAft>
              <a:spcPct val="35000"/>
            </a:spcAft>
          </a:pPr>
          <a:r>
            <a:rPr lang="tr-TR" sz="1800" kern="1200" dirty="0" smtClean="0"/>
            <a:t>4- </a:t>
          </a:r>
          <a:r>
            <a:rPr lang="tr-TR" sz="1800" kern="1200" dirty="0" err="1" smtClean="0"/>
            <a:t>Hınçak</a:t>
          </a:r>
          <a:r>
            <a:rPr lang="tr-TR" sz="1800" kern="1200" dirty="0" smtClean="0"/>
            <a:t> ve </a:t>
          </a:r>
          <a:r>
            <a:rPr lang="tr-TR" sz="1800" kern="1200" dirty="0" err="1" smtClean="0"/>
            <a:t>Taşnak</a:t>
          </a:r>
          <a:r>
            <a:rPr lang="tr-TR" sz="1800" kern="1200" dirty="0" smtClean="0"/>
            <a:t> Cemiyeti</a:t>
          </a:r>
        </a:p>
        <a:p>
          <a:pPr lvl="0" algn="ctr" defTabSz="800100">
            <a:lnSpc>
              <a:spcPct val="90000"/>
            </a:lnSpc>
            <a:spcBef>
              <a:spcPct val="0"/>
            </a:spcBef>
            <a:spcAft>
              <a:spcPct val="35000"/>
            </a:spcAft>
          </a:pPr>
          <a:r>
            <a:rPr lang="tr-TR" sz="1800" kern="1200" dirty="0" smtClean="0"/>
            <a:t>5-Musevi Alyans Cemiyeti</a:t>
          </a:r>
          <a:endParaRPr lang="tr-TR" sz="1800" kern="1200" dirty="0"/>
        </a:p>
      </dsp:txBody>
      <dsp:txXfrm>
        <a:off x="3570658" y="3262898"/>
        <a:ext cx="2255392" cy="2839790"/>
      </dsp:txXfrm>
    </dsp:sp>
    <dsp:sp modelId="{719519BC-354E-4100-A0F2-43151A11B134}">
      <dsp:nvSpPr>
        <dsp:cNvPr id="0" name=""/>
        <dsp:cNvSpPr/>
      </dsp:nvSpPr>
      <dsp:spPr>
        <a:xfrm>
          <a:off x="6148930" y="1300438"/>
          <a:ext cx="2274391" cy="9258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04A6E-1DA6-432D-98F5-5C666C29B9B7}">
      <dsp:nvSpPr>
        <dsp:cNvPr id="0" name=""/>
        <dsp:cNvSpPr/>
      </dsp:nvSpPr>
      <dsp:spPr>
        <a:xfrm>
          <a:off x="6401640" y="1540513"/>
          <a:ext cx="2274391" cy="925872"/>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bg2"/>
              </a:solidFill>
            </a:rPr>
            <a:t>Milli Cemiyetler</a:t>
          </a:r>
          <a:endParaRPr lang="tr-TR" sz="1800" b="1" kern="1200" dirty="0">
            <a:solidFill>
              <a:schemeClr val="bg2"/>
            </a:solidFill>
          </a:endParaRPr>
        </a:p>
      </dsp:txBody>
      <dsp:txXfrm>
        <a:off x="6428758" y="1567631"/>
        <a:ext cx="2220155" cy="871636"/>
      </dsp:txXfrm>
    </dsp:sp>
    <dsp:sp modelId="{169CB592-1380-4B22-A38D-940AA16248F8}">
      <dsp:nvSpPr>
        <dsp:cNvPr id="0" name=""/>
        <dsp:cNvSpPr/>
      </dsp:nvSpPr>
      <dsp:spPr>
        <a:xfrm>
          <a:off x="6148930" y="2887779"/>
          <a:ext cx="2274391" cy="3727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4391D-7156-4642-AA1A-2008CD8BE3A1}">
      <dsp:nvSpPr>
        <dsp:cNvPr id="0" name=""/>
        <dsp:cNvSpPr/>
      </dsp:nvSpPr>
      <dsp:spPr>
        <a:xfrm>
          <a:off x="6401640" y="3127854"/>
          <a:ext cx="2274391" cy="3727680"/>
        </a:xfrm>
        <a:prstGeom prst="roundRect">
          <a:avLst>
            <a:gd name="adj" fmla="val 10000"/>
          </a:avLst>
        </a:prstGeom>
        <a:solidFill>
          <a:schemeClr val="accent4">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1-Trakya </a:t>
          </a:r>
          <a:r>
            <a:rPr lang="tr-TR" sz="1600" kern="1200" dirty="0" err="1" smtClean="0"/>
            <a:t>Paşaeli</a:t>
          </a:r>
          <a:r>
            <a:rPr lang="tr-TR" sz="1600" kern="1200" dirty="0" smtClean="0"/>
            <a:t> Cemiyeti</a:t>
          </a:r>
        </a:p>
        <a:p>
          <a:pPr lvl="0" algn="ctr" defTabSz="711200">
            <a:lnSpc>
              <a:spcPct val="90000"/>
            </a:lnSpc>
            <a:spcBef>
              <a:spcPct val="0"/>
            </a:spcBef>
            <a:spcAft>
              <a:spcPct val="35000"/>
            </a:spcAft>
          </a:pPr>
          <a:r>
            <a:rPr lang="tr-TR" sz="1600" kern="1200" dirty="0" smtClean="0"/>
            <a:t>2- Şark Vilayetleri (Doğu İlleri) </a:t>
          </a:r>
          <a:r>
            <a:rPr lang="tr-TR" sz="1600" kern="1200" dirty="0" err="1" smtClean="0"/>
            <a:t>Müdafa</a:t>
          </a:r>
          <a:r>
            <a:rPr lang="tr-TR" sz="1600" kern="1200" dirty="0" smtClean="0"/>
            <a:t>-i Hukuk Cemiyeti</a:t>
          </a:r>
        </a:p>
        <a:p>
          <a:pPr lvl="0" algn="ctr" defTabSz="711200">
            <a:lnSpc>
              <a:spcPct val="90000"/>
            </a:lnSpc>
            <a:spcBef>
              <a:spcPct val="0"/>
            </a:spcBef>
            <a:spcAft>
              <a:spcPct val="35000"/>
            </a:spcAft>
          </a:pPr>
          <a:r>
            <a:rPr lang="tr-TR" sz="1600" kern="1200" dirty="0" smtClean="0"/>
            <a:t>3-İzmir </a:t>
          </a:r>
          <a:r>
            <a:rPr lang="tr-TR" sz="1600" kern="1200" dirty="0" err="1" smtClean="0"/>
            <a:t>Müdafa</a:t>
          </a:r>
          <a:r>
            <a:rPr lang="tr-TR" sz="1600" kern="1200" dirty="0" smtClean="0"/>
            <a:t>-i Hukuk-u Osmaniye Cemiyeti</a:t>
          </a:r>
        </a:p>
        <a:p>
          <a:pPr lvl="0" algn="ctr" defTabSz="711200">
            <a:lnSpc>
              <a:spcPct val="90000"/>
            </a:lnSpc>
            <a:spcBef>
              <a:spcPct val="0"/>
            </a:spcBef>
            <a:spcAft>
              <a:spcPct val="35000"/>
            </a:spcAft>
          </a:pPr>
          <a:r>
            <a:rPr lang="tr-TR" sz="1600" kern="1200" dirty="0" smtClean="0"/>
            <a:t>4- Trabzon Muhafaza-i Hukuk-u Milliye Cemiyeti</a:t>
          </a:r>
        </a:p>
        <a:p>
          <a:pPr lvl="0" algn="ctr" defTabSz="711200">
            <a:lnSpc>
              <a:spcPct val="90000"/>
            </a:lnSpc>
            <a:spcBef>
              <a:spcPct val="0"/>
            </a:spcBef>
            <a:spcAft>
              <a:spcPct val="35000"/>
            </a:spcAft>
          </a:pPr>
          <a:r>
            <a:rPr lang="tr-TR" sz="1600" kern="1200" dirty="0" smtClean="0"/>
            <a:t>5-Kilikyalılar Cemiyeti</a:t>
          </a:r>
        </a:p>
        <a:p>
          <a:pPr lvl="0" algn="ctr" defTabSz="711200">
            <a:lnSpc>
              <a:spcPct val="90000"/>
            </a:lnSpc>
            <a:spcBef>
              <a:spcPct val="0"/>
            </a:spcBef>
            <a:spcAft>
              <a:spcPct val="35000"/>
            </a:spcAft>
          </a:pPr>
          <a:r>
            <a:rPr lang="tr-TR" sz="1600" kern="1200" dirty="0" smtClean="0"/>
            <a:t>6-Redd-i İlhak Cemiyeti</a:t>
          </a:r>
        </a:p>
        <a:p>
          <a:pPr lvl="0" algn="ctr" defTabSz="711200">
            <a:lnSpc>
              <a:spcPct val="90000"/>
            </a:lnSpc>
            <a:spcBef>
              <a:spcPct val="0"/>
            </a:spcBef>
            <a:spcAft>
              <a:spcPct val="35000"/>
            </a:spcAft>
          </a:pPr>
          <a:r>
            <a:rPr lang="tr-TR" sz="1600" kern="1200" dirty="0" smtClean="0"/>
            <a:t>7- Milli Kongre Cemiyeti</a:t>
          </a:r>
        </a:p>
        <a:p>
          <a:pPr lvl="0" algn="ctr" defTabSz="711200">
            <a:lnSpc>
              <a:spcPct val="90000"/>
            </a:lnSpc>
            <a:spcBef>
              <a:spcPct val="0"/>
            </a:spcBef>
            <a:spcAft>
              <a:spcPct val="35000"/>
            </a:spcAft>
          </a:pPr>
          <a:r>
            <a:rPr lang="tr-TR" sz="1600" kern="1200" dirty="0" smtClean="0"/>
            <a:t>8-Asri Kadınlar Cemiyeti</a:t>
          </a:r>
          <a:endParaRPr lang="tr-TR" sz="1600" kern="1200" dirty="0"/>
        </a:p>
      </dsp:txBody>
      <dsp:txXfrm>
        <a:off x="6468255" y="3194469"/>
        <a:ext cx="2141161" cy="35944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2719A-9342-4073-95EB-9190B8F85322}" type="datetimeFigureOut">
              <a:rPr lang="tr-TR" smtClean="0"/>
              <a:pPr/>
              <a:t>20.03.2018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2569A-B318-4E9C-88DB-BE8E87E60F6A}" type="slidenum">
              <a:rPr lang="tr-TR" smtClean="0"/>
              <a:pPr/>
              <a:t>‹#›</a:t>
            </a:fld>
            <a:endParaRPr lang="tr-TR"/>
          </a:p>
        </p:txBody>
      </p:sp>
    </p:spTree>
    <p:extLst>
      <p:ext uri="{BB962C8B-B14F-4D97-AF65-F5344CB8AC3E}">
        <p14:creationId xmlns:p14="http://schemas.microsoft.com/office/powerpoint/2010/main" val="2446728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B9F73DD7-6F9C-438C-85E4-52BB8FE4C423}" type="slidenum">
              <a:rPr lang="tr-TR">
                <a:solidFill>
                  <a:prstClr val="black"/>
                </a:solidFill>
                <a:latin typeface="Arial" charset="0"/>
              </a:rPr>
              <a:pPr eaLnBrk="1" hangingPunct="1"/>
              <a:t>1</a:t>
            </a:fld>
            <a:endParaRPr lang="tr-TR">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p:spPr>
        <p:txBody>
          <a:bodyPr/>
          <a:lstStyle/>
          <a:p>
            <a:pPr eaLnBrk="1" hangingPunct="1"/>
            <a:endParaRPr lang="tr-TR" smtClean="0"/>
          </a:p>
        </p:txBody>
      </p:sp>
    </p:spTree>
    <p:extLst>
      <p:ext uri="{BB962C8B-B14F-4D97-AF65-F5344CB8AC3E}">
        <p14:creationId xmlns:p14="http://schemas.microsoft.com/office/powerpoint/2010/main" val="392175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8F2D325-54A1-492C-A64F-927C4A4D9725}"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392860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12569A-B318-4E9C-88DB-BE8E87E60F6A}" type="slidenum">
              <a:rPr lang="tr-TR" smtClean="0"/>
              <a:pPr/>
              <a:t>17</a:t>
            </a:fld>
            <a:endParaRPr lang="tr-TR"/>
          </a:p>
        </p:txBody>
      </p:sp>
    </p:spTree>
    <p:extLst>
      <p:ext uri="{BB962C8B-B14F-4D97-AF65-F5344CB8AC3E}">
        <p14:creationId xmlns:p14="http://schemas.microsoft.com/office/powerpoint/2010/main" val="1952312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12569A-B318-4E9C-88DB-BE8E87E60F6A}" type="slidenum">
              <a:rPr lang="tr-TR" smtClean="0"/>
              <a:pPr/>
              <a:t>18</a:t>
            </a:fld>
            <a:endParaRPr lang="tr-TR"/>
          </a:p>
        </p:txBody>
      </p:sp>
    </p:spTree>
    <p:extLst>
      <p:ext uri="{BB962C8B-B14F-4D97-AF65-F5344CB8AC3E}">
        <p14:creationId xmlns:p14="http://schemas.microsoft.com/office/powerpoint/2010/main" val="272224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12569A-B318-4E9C-88DB-BE8E87E60F6A}" type="slidenum">
              <a:rPr lang="tr-TR" smtClean="0"/>
              <a:pPr/>
              <a:t>19</a:t>
            </a:fld>
            <a:endParaRPr lang="tr-TR"/>
          </a:p>
        </p:txBody>
      </p:sp>
    </p:spTree>
    <p:extLst>
      <p:ext uri="{BB962C8B-B14F-4D97-AF65-F5344CB8AC3E}">
        <p14:creationId xmlns:p14="http://schemas.microsoft.com/office/powerpoint/2010/main" val="136539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12569A-B318-4E9C-88DB-BE8E87E60F6A}" type="slidenum">
              <a:rPr lang="tr-TR" smtClean="0"/>
              <a:pPr/>
              <a:t>20</a:t>
            </a:fld>
            <a:endParaRPr lang="tr-TR"/>
          </a:p>
        </p:txBody>
      </p:sp>
    </p:spTree>
    <p:extLst>
      <p:ext uri="{BB962C8B-B14F-4D97-AF65-F5344CB8AC3E}">
        <p14:creationId xmlns:p14="http://schemas.microsoft.com/office/powerpoint/2010/main" val="315008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12569A-B318-4E9C-88DB-BE8E87E60F6A}" type="slidenum">
              <a:rPr lang="tr-TR" smtClean="0"/>
              <a:pPr/>
              <a:t>21</a:t>
            </a:fld>
            <a:endParaRPr lang="tr-TR"/>
          </a:p>
        </p:txBody>
      </p:sp>
    </p:spTree>
    <p:extLst>
      <p:ext uri="{BB962C8B-B14F-4D97-AF65-F5344CB8AC3E}">
        <p14:creationId xmlns:p14="http://schemas.microsoft.com/office/powerpoint/2010/main" val="221733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412569A-B318-4E9C-88DB-BE8E87E60F6A}" type="slidenum">
              <a:rPr lang="tr-TR" smtClean="0"/>
              <a:pPr/>
              <a:t>22</a:t>
            </a:fld>
            <a:endParaRPr lang="tr-TR"/>
          </a:p>
        </p:txBody>
      </p:sp>
    </p:spTree>
    <p:extLst>
      <p:ext uri="{BB962C8B-B14F-4D97-AF65-F5344CB8AC3E}">
        <p14:creationId xmlns:p14="http://schemas.microsoft.com/office/powerpoint/2010/main" val="4161076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765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noProof="0" smtClean="0"/>
              <a:t>Asıl başlık stili için tıklatın</a:t>
            </a:r>
          </a:p>
        </p:txBody>
      </p:sp>
      <p:sp>
        <p:nvSpPr>
          <p:cNvPr id="66766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tr-TR">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tr-TR">
                <a:solidFill>
                  <a:srgbClr val="FFFFFF"/>
                </a:solidFill>
              </a:rPr>
              <a:t>www.tariheglencesi.com</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CC6630A7-B737-44B6-9BC7-349F716BEA7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37611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EDE4B8E-1F41-4264-8BEE-694F2DDB69B4}"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8991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F1E4B02-45D6-4573-9981-510249775983}"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64298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Başlık, Küçük Resim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Küçük Resim Yer Tutucusu 2"/>
          <p:cNvSpPr>
            <a:spLocks noGrp="1"/>
          </p:cNvSpPr>
          <p:nvPr>
            <p:ph type="clipArt" sz="half" idx="1"/>
          </p:nvPr>
        </p:nvSpPr>
        <p:spPr>
          <a:xfrm>
            <a:off x="457200" y="1600200"/>
            <a:ext cx="4038600" cy="4525963"/>
          </a:xfrm>
        </p:spPr>
        <p:txBody>
          <a:bodyPr/>
          <a:lstStyle/>
          <a:p>
            <a:pPr lvl="0"/>
            <a:endParaRPr lang="tr-TR" noProof="0" smtClean="0"/>
          </a:p>
        </p:txBody>
      </p:sp>
      <p:sp>
        <p:nvSpPr>
          <p:cNvPr id="4" name="Metin Yer Tutucusu 3"/>
          <p:cNvSpPr>
            <a:spLocks noGrp="1"/>
          </p:cNvSpPr>
          <p:nvPr>
            <p:ph type="body"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46A5A71-8DED-48FB-80F6-3577A70F67D0}"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39629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Veri Yer Tutucusu"/>
          <p:cNvSpPr>
            <a:spLocks noGrp="1"/>
          </p:cNvSpPr>
          <p:nvPr>
            <p:ph type="dt" sz="half" idx="10"/>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16" name="15 Slayt Numarası Yer Tutucusu"/>
          <p:cNvSpPr>
            <a:spLocks noGrp="1"/>
          </p:cNvSpPr>
          <p:nvPr>
            <p:ph type="sldNum" sz="quarter" idx="11"/>
          </p:nvPr>
        </p:nvSpPr>
        <p:spPr/>
        <p:txBody>
          <a:bodyPr/>
          <a:lstStyle/>
          <a:p>
            <a:fld id="{CD28AED2-57E7-405B-9D66-2D018ED5B980}" type="slidenum">
              <a:rPr lang="tr-TR" smtClean="0">
                <a:solidFill>
                  <a:srgbClr val="FEFAC9"/>
                </a:solidFill>
              </a:rPr>
              <a:pPr/>
              <a:t>‹#›</a:t>
            </a:fld>
            <a:endParaRPr lang="tr-TR">
              <a:solidFill>
                <a:srgbClr val="FEFAC9"/>
              </a:solidFill>
            </a:endParaRPr>
          </a:p>
        </p:txBody>
      </p:sp>
      <p:sp>
        <p:nvSpPr>
          <p:cNvPr id="17" name="16 Altbilgi Yer Tutucusu"/>
          <p:cNvSpPr>
            <a:spLocks noGrp="1"/>
          </p:cNvSpPr>
          <p:nvPr>
            <p:ph type="ftr" sz="quarter" idx="12"/>
          </p:nvPr>
        </p:nvSpPr>
        <p:spPr/>
        <p:txBody>
          <a:bodyPr/>
          <a:lstStyle/>
          <a:p>
            <a:endParaRPr lang="tr-TR">
              <a:solidFill>
                <a:srgbClr val="FEFAC9"/>
              </a:solidFill>
            </a:endParaRPr>
          </a:p>
        </p:txBody>
      </p:sp>
    </p:spTree>
    <p:extLst>
      <p:ext uri="{BB962C8B-B14F-4D97-AF65-F5344CB8AC3E}">
        <p14:creationId xmlns:p14="http://schemas.microsoft.com/office/powerpoint/2010/main" val="4110268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15" name="14 Slayt Numarası Yer Tutucusu"/>
          <p:cNvSpPr>
            <a:spLocks noGrp="1"/>
          </p:cNvSpPr>
          <p:nvPr>
            <p:ph type="sldNum" sz="quarter" idx="15"/>
          </p:nvPr>
        </p:nvSpPr>
        <p:spPr/>
        <p:txBody>
          <a:bodyPr/>
          <a:lstStyle>
            <a:lvl1pPr algn="ctr">
              <a:defRPr/>
            </a:lvl1pPr>
          </a:lstStyle>
          <a:p>
            <a:fld id="{CD28AED2-57E7-405B-9D66-2D018ED5B980}" type="slidenum">
              <a:rPr lang="tr-TR" smtClean="0">
                <a:solidFill>
                  <a:srgbClr val="FEFAC9"/>
                </a:solidFill>
              </a:rPr>
              <a:pPr/>
              <a:t>‹#›</a:t>
            </a:fld>
            <a:endParaRPr lang="tr-TR">
              <a:solidFill>
                <a:srgbClr val="FEFAC9"/>
              </a:solidFill>
            </a:endParaRPr>
          </a:p>
        </p:txBody>
      </p:sp>
      <p:sp>
        <p:nvSpPr>
          <p:cNvPr id="16" name="15 Altbilgi Yer Tutucusu"/>
          <p:cNvSpPr>
            <a:spLocks noGrp="1"/>
          </p:cNvSpPr>
          <p:nvPr>
            <p:ph type="ftr" sz="quarter" idx="16"/>
          </p:nvPr>
        </p:nvSpPr>
        <p:spPr/>
        <p:txBody>
          <a:bodyPr/>
          <a:lstStyle/>
          <a:p>
            <a:endParaRPr lang="tr-TR">
              <a:solidFill>
                <a:srgbClr val="FEFAC9"/>
              </a:solidFill>
            </a:endParaRP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extLst>
      <p:ext uri="{BB962C8B-B14F-4D97-AF65-F5344CB8AC3E}">
        <p14:creationId xmlns:p14="http://schemas.microsoft.com/office/powerpoint/2010/main" val="1375594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CD28AED2-57E7-405B-9D66-2D018ED5B980}"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51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6" name="5 Altbilgi Yer Tutucusu"/>
          <p:cNvSpPr>
            <a:spLocks noGrp="1"/>
          </p:cNvSpPr>
          <p:nvPr>
            <p:ph type="ftr" sz="quarter" idx="11"/>
          </p:nvPr>
        </p:nvSpPr>
        <p:spPr/>
        <p:txBody>
          <a:bodyPr/>
          <a:lstStyle/>
          <a:p>
            <a:endParaRPr lang="tr-TR">
              <a:solidFill>
                <a:srgbClr val="FEFAC9"/>
              </a:solidFill>
            </a:endParaRPr>
          </a:p>
        </p:txBody>
      </p:sp>
      <p:sp>
        <p:nvSpPr>
          <p:cNvPr id="7" name="6 Slayt Numarası Yer Tutucusu"/>
          <p:cNvSpPr>
            <a:spLocks noGrp="1"/>
          </p:cNvSpPr>
          <p:nvPr>
            <p:ph type="sldNum" sz="quarter" idx="12"/>
          </p:nvPr>
        </p:nvSpPr>
        <p:spPr/>
        <p:txBody>
          <a:bodyPr/>
          <a:lstStyle/>
          <a:p>
            <a:fld id="{CD28AED2-57E7-405B-9D66-2D018ED5B980}"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389479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CD28AED2-57E7-405B-9D66-2D018ED5B980}" type="slidenum">
              <a:rPr lang="tr-TR" smtClean="0">
                <a:solidFill>
                  <a:srgbClr val="FEFAC9"/>
                </a:solidFill>
              </a:rPr>
              <a:pPr/>
              <a:t>‹#›</a:t>
            </a:fld>
            <a:endParaRPr lang="tr-TR">
              <a:solidFill>
                <a:srgbClr val="FEFAC9"/>
              </a:solidFill>
            </a:endParaRPr>
          </a:p>
        </p:txBody>
      </p:sp>
      <p:sp>
        <p:nvSpPr>
          <p:cNvPr id="8" name="7 Altbilgi Yer Tutucusu"/>
          <p:cNvSpPr>
            <a:spLocks noGrp="1"/>
          </p:cNvSpPr>
          <p:nvPr>
            <p:ph type="ftr" sz="quarter" idx="11"/>
          </p:nvPr>
        </p:nvSpPr>
        <p:spPr/>
        <p:txBody>
          <a:bodyPr/>
          <a:lstStyle/>
          <a:p>
            <a:endParaRPr lang="tr-TR">
              <a:solidFill>
                <a:srgbClr val="FEFAC9"/>
              </a:solidFill>
            </a:endParaRPr>
          </a:p>
        </p:txBody>
      </p:sp>
      <p:sp>
        <p:nvSpPr>
          <p:cNvPr id="7" name="6 Veri Yer Tutucusu"/>
          <p:cNvSpPr>
            <a:spLocks noGrp="1"/>
          </p:cNvSpPr>
          <p:nvPr>
            <p:ph type="dt" sz="half" idx="10"/>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457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4" name="3 Altbilgi Yer Tutucusu"/>
          <p:cNvSpPr>
            <a:spLocks noGrp="1"/>
          </p:cNvSpPr>
          <p:nvPr>
            <p:ph type="ftr" sz="quarter" idx="11"/>
          </p:nvPr>
        </p:nvSpPr>
        <p:spPr/>
        <p:txBody>
          <a:bodyPr/>
          <a:lstStyle/>
          <a:p>
            <a:endParaRPr lang="tr-TR">
              <a:solidFill>
                <a:srgbClr val="FEFAC9"/>
              </a:solidFill>
            </a:endParaRPr>
          </a:p>
        </p:txBody>
      </p:sp>
      <p:sp>
        <p:nvSpPr>
          <p:cNvPr id="5" name="4 Slayt Numarası Yer Tutucusu"/>
          <p:cNvSpPr>
            <a:spLocks noGrp="1"/>
          </p:cNvSpPr>
          <p:nvPr>
            <p:ph type="sldNum" sz="quarter" idx="12"/>
          </p:nvPr>
        </p:nvSpPr>
        <p:spPr/>
        <p:txBody>
          <a:bodyPr/>
          <a:lstStyle/>
          <a:p>
            <a:fld id="{CD28AED2-57E7-405B-9D66-2D018ED5B980}" type="slidenum">
              <a:rPr lang="tr-TR" smtClean="0">
                <a:solidFill>
                  <a:srgbClr val="FEFAC9"/>
                </a:solidFill>
              </a:rPr>
              <a:pPr/>
              <a:t>‹#›</a:t>
            </a:fld>
            <a:endParaRPr lang="tr-TR">
              <a:solidFill>
                <a:srgbClr val="FEFAC9"/>
              </a:solidFill>
            </a:endParaRP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extLst>
      <p:ext uri="{BB962C8B-B14F-4D97-AF65-F5344CB8AC3E}">
        <p14:creationId xmlns:p14="http://schemas.microsoft.com/office/powerpoint/2010/main" val="2274831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3" name="2 Altbilgi Yer Tutucusu"/>
          <p:cNvSpPr>
            <a:spLocks noGrp="1"/>
          </p:cNvSpPr>
          <p:nvPr>
            <p:ph type="ftr" sz="quarter" idx="11"/>
          </p:nvPr>
        </p:nvSpPr>
        <p:spPr/>
        <p:txBody>
          <a:bodyPr/>
          <a:lstStyle/>
          <a:p>
            <a:endParaRPr lang="tr-TR">
              <a:solidFill>
                <a:srgbClr val="FEFAC9"/>
              </a:solidFill>
            </a:endParaRPr>
          </a:p>
        </p:txBody>
      </p:sp>
      <p:sp>
        <p:nvSpPr>
          <p:cNvPr id="4" name="3 Slayt Numarası Yer Tutucusu"/>
          <p:cNvSpPr>
            <a:spLocks noGrp="1"/>
          </p:cNvSpPr>
          <p:nvPr>
            <p:ph type="sldNum" sz="quarter" idx="12"/>
          </p:nvPr>
        </p:nvSpPr>
        <p:spPr/>
        <p:txBody>
          <a:bodyPr/>
          <a:lstStyle/>
          <a:p>
            <a:fld id="{CD28AED2-57E7-405B-9D66-2D018ED5B980}"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289166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4E7EE85-7294-481C-9CC4-F391C9CCFB3B}"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52779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9" name="8 Slayt Numarası Yer Tutucusu"/>
          <p:cNvSpPr>
            <a:spLocks noGrp="1"/>
          </p:cNvSpPr>
          <p:nvPr>
            <p:ph type="sldNum" sz="quarter" idx="15"/>
          </p:nvPr>
        </p:nvSpPr>
        <p:spPr/>
        <p:txBody>
          <a:bodyPr/>
          <a:lstStyle/>
          <a:p>
            <a:fld id="{CD28AED2-57E7-405B-9D66-2D018ED5B980}" type="slidenum">
              <a:rPr lang="tr-TR" smtClean="0">
                <a:solidFill>
                  <a:srgbClr val="FEFAC9"/>
                </a:solidFill>
              </a:rPr>
              <a:pPr/>
              <a:t>‹#›</a:t>
            </a:fld>
            <a:endParaRPr lang="tr-TR">
              <a:solidFill>
                <a:srgbClr val="FEFAC9"/>
              </a:solidFill>
            </a:endParaRPr>
          </a:p>
        </p:txBody>
      </p:sp>
      <p:sp>
        <p:nvSpPr>
          <p:cNvPr id="10" name="9 Altbilgi Yer Tutucusu"/>
          <p:cNvSpPr>
            <a:spLocks noGrp="1"/>
          </p:cNvSpPr>
          <p:nvPr>
            <p:ph type="ftr" sz="quarter" idx="16"/>
          </p:nvPr>
        </p:nvSpPr>
        <p:spPr/>
        <p:txBody>
          <a:bodyPr/>
          <a:lstStyle/>
          <a:p>
            <a:endParaRPr lang="tr-TR">
              <a:solidFill>
                <a:srgbClr val="FEFAC9"/>
              </a:solidFill>
            </a:endParaRPr>
          </a:p>
        </p:txBody>
      </p:sp>
    </p:spTree>
    <p:extLst>
      <p:ext uri="{BB962C8B-B14F-4D97-AF65-F5344CB8AC3E}">
        <p14:creationId xmlns:p14="http://schemas.microsoft.com/office/powerpoint/2010/main" val="3782529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9" name="8 Slayt Numarası Yer Tutucusu"/>
          <p:cNvSpPr>
            <a:spLocks noGrp="1"/>
          </p:cNvSpPr>
          <p:nvPr>
            <p:ph type="sldNum" sz="quarter" idx="11"/>
          </p:nvPr>
        </p:nvSpPr>
        <p:spPr/>
        <p:txBody>
          <a:bodyPr/>
          <a:lstStyle/>
          <a:p>
            <a:fld id="{CD28AED2-57E7-405B-9D66-2D018ED5B980}" type="slidenum">
              <a:rPr lang="tr-TR" smtClean="0">
                <a:solidFill>
                  <a:srgbClr val="FEFAC9"/>
                </a:solidFill>
              </a:rPr>
              <a:pPr/>
              <a:t>‹#›</a:t>
            </a:fld>
            <a:endParaRPr lang="tr-TR">
              <a:solidFill>
                <a:srgbClr val="FEFAC9"/>
              </a:solidFill>
            </a:endParaRPr>
          </a:p>
        </p:txBody>
      </p:sp>
      <p:sp>
        <p:nvSpPr>
          <p:cNvPr id="10" name="9 Altbilgi Yer Tutucusu"/>
          <p:cNvSpPr>
            <a:spLocks noGrp="1"/>
          </p:cNvSpPr>
          <p:nvPr>
            <p:ph type="ftr" sz="quarter" idx="12"/>
          </p:nvPr>
        </p:nvSpPr>
        <p:spPr/>
        <p:txBody>
          <a:bodyPr/>
          <a:lstStyle/>
          <a:p>
            <a:endParaRPr lang="tr-TR">
              <a:solidFill>
                <a:srgbClr val="FEFAC9"/>
              </a:solidFill>
            </a:endParaRPr>
          </a:p>
        </p:txBody>
      </p:sp>
    </p:spTree>
    <p:extLst>
      <p:ext uri="{BB962C8B-B14F-4D97-AF65-F5344CB8AC3E}">
        <p14:creationId xmlns:p14="http://schemas.microsoft.com/office/powerpoint/2010/main" val="255400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CD28AED2-57E7-405B-9D66-2D018ED5B980}"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3988671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5" name="4 Altbilgi Yer Tutucusu"/>
          <p:cNvSpPr>
            <a:spLocks noGrp="1"/>
          </p:cNvSpPr>
          <p:nvPr>
            <p:ph type="ftr" sz="quarter" idx="11"/>
          </p:nvPr>
        </p:nvSpPr>
        <p:spPr/>
        <p:txBody>
          <a:bodyPr/>
          <a:lstStyle/>
          <a:p>
            <a:endParaRPr lang="tr-TR">
              <a:solidFill>
                <a:srgbClr val="FEFAC9"/>
              </a:solidFill>
            </a:endParaRPr>
          </a:p>
        </p:txBody>
      </p:sp>
      <p:sp>
        <p:nvSpPr>
          <p:cNvPr id="6" name="5 Slayt Numarası Yer Tutucusu"/>
          <p:cNvSpPr>
            <a:spLocks noGrp="1"/>
          </p:cNvSpPr>
          <p:nvPr>
            <p:ph type="sldNum" sz="quarter" idx="12"/>
          </p:nvPr>
        </p:nvSpPr>
        <p:spPr/>
        <p:txBody>
          <a:bodyPr/>
          <a:lstStyle/>
          <a:p>
            <a:fld id="{CD28AED2-57E7-405B-9D66-2D018ED5B980}" type="slidenum">
              <a:rPr lang="tr-TR" smtClean="0">
                <a:solidFill>
                  <a:srgbClr val="FEFAC9"/>
                </a:solidFill>
              </a:rPr>
              <a:pPr/>
              <a:t>‹#›</a:t>
            </a:fld>
            <a:endParaRPr lang="tr-TR">
              <a:solidFill>
                <a:srgbClr val="FEFAC9"/>
              </a:solidFill>
            </a:endParaRPr>
          </a:p>
        </p:txBody>
      </p:sp>
    </p:spTree>
    <p:extLst>
      <p:ext uri="{BB962C8B-B14F-4D97-AF65-F5344CB8AC3E}">
        <p14:creationId xmlns:p14="http://schemas.microsoft.com/office/powerpoint/2010/main" val="1155116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6E4F424-615A-471D-869D-549F3CDC5930}" type="datetime1">
              <a:rPr lang="tr-TR" smtClean="0">
                <a:solidFill>
                  <a:srgbClr val="D4D2D0">
                    <a:shade val="50000"/>
                  </a:srgbClr>
                </a:solidFill>
              </a:rPr>
              <a:pPr/>
              <a:t>20.03.2018</a:t>
            </a:fld>
            <a:endParaRPr lang="tr-TR">
              <a:solidFill>
                <a:srgbClr val="D4D2D0">
                  <a:shade val="50000"/>
                </a:srgbClr>
              </a:solidFill>
            </a:endParaRPr>
          </a:p>
        </p:txBody>
      </p:sp>
      <p:sp>
        <p:nvSpPr>
          <p:cNvPr id="19" name="18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27" name="26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15421408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90C62C8-C86B-4B9A-9EF7-F43AB6F019D0}" type="datetime1">
              <a:rPr lang="tr-TR" smtClean="0">
                <a:solidFill>
                  <a:srgbClr val="D4D2D0">
                    <a:shade val="50000"/>
                  </a:srgbClr>
                </a:solidFill>
              </a:rPr>
              <a:pPr/>
              <a:t>20.03.2018</a:t>
            </a:fld>
            <a:endParaRPr lang="tr-TR">
              <a:solidFill>
                <a:srgbClr val="D4D2D0">
                  <a:shade val="50000"/>
                </a:srgbClr>
              </a:solidFill>
            </a:endParaRPr>
          </a:p>
        </p:txBody>
      </p:sp>
      <p:sp>
        <p:nvSpPr>
          <p:cNvPr id="5" name="4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6" name="5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2715734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2D68EE0B-AE63-46B9-80E1-BDF721989646}" type="datetime1">
              <a:rPr lang="tr-TR" smtClean="0">
                <a:solidFill>
                  <a:srgbClr val="D4D2D0">
                    <a:shade val="50000"/>
                  </a:srgbClr>
                </a:solidFill>
              </a:rPr>
              <a:pPr/>
              <a:t>20.03.2018</a:t>
            </a:fld>
            <a:endParaRPr lang="tr-TR">
              <a:solidFill>
                <a:srgbClr val="D4D2D0">
                  <a:shade val="50000"/>
                </a:srgbClr>
              </a:solidFill>
            </a:endParaRPr>
          </a:p>
        </p:txBody>
      </p:sp>
      <p:sp>
        <p:nvSpPr>
          <p:cNvPr id="5" name="4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6" name="5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233861286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C56E903-BB97-49AC-A6BB-EEA0F9734C3A}" type="datetime1">
              <a:rPr lang="tr-TR" smtClean="0">
                <a:solidFill>
                  <a:srgbClr val="D4D2D0">
                    <a:shade val="50000"/>
                  </a:srgbClr>
                </a:solidFill>
              </a:rPr>
              <a:pPr/>
              <a:t>20.03.2018</a:t>
            </a:fld>
            <a:endParaRPr lang="tr-TR">
              <a:solidFill>
                <a:srgbClr val="D4D2D0">
                  <a:shade val="50000"/>
                </a:srgbClr>
              </a:solidFill>
            </a:endParaRPr>
          </a:p>
        </p:txBody>
      </p:sp>
      <p:sp>
        <p:nvSpPr>
          <p:cNvPr id="6" name="5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7" name="6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1777924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0C9A53DD-089E-4837-B44F-02FAA5661909}" type="datetime1">
              <a:rPr lang="tr-TR" smtClean="0">
                <a:solidFill>
                  <a:srgbClr val="D4D2D0">
                    <a:shade val="50000"/>
                  </a:srgbClr>
                </a:solidFill>
              </a:rPr>
              <a:pPr/>
              <a:t>20.03.2018</a:t>
            </a:fld>
            <a:endParaRPr lang="tr-TR">
              <a:solidFill>
                <a:srgbClr val="D4D2D0">
                  <a:shade val="50000"/>
                </a:srgbClr>
              </a:solidFill>
            </a:endParaRPr>
          </a:p>
        </p:txBody>
      </p:sp>
      <p:sp>
        <p:nvSpPr>
          <p:cNvPr id="8" name="7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9" name="8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1257034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39C114F-6608-43DA-A765-90A2188BD1D2}" type="datetime1">
              <a:rPr lang="tr-TR" smtClean="0">
                <a:solidFill>
                  <a:srgbClr val="D4D2D0">
                    <a:shade val="50000"/>
                  </a:srgbClr>
                </a:solidFill>
              </a:rPr>
              <a:pPr/>
              <a:t>20.03.2018</a:t>
            </a:fld>
            <a:endParaRPr lang="tr-TR">
              <a:solidFill>
                <a:srgbClr val="D4D2D0">
                  <a:shade val="50000"/>
                </a:srgbClr>
              </a:solidFill>
            </a:endParaRPr>
          </a:p>
        </p:txBody>
      </p:sp>
      <p:sp>
        <p:nvSpPr>
          <p:cNvPr id="8" name="7 Slayt Numarası Yer Tutucusu"/>
          <p:cNvSpPr>
            <a:spLocks noGrp="1"/>
          </p:cNvSpPr>
          <p:nvPr>
            <p:ph type="sldNum" sz="quarter" idx="11"/>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
        <p:nvSpPr>
          <p:cNvPr id="9" name="8 Altbilgi Yer Tutucusu"/>
          <p:cNvSpPr>
            <a:spLocks noGrp="1"/>
          </p:cNvSpPr>
          <p:nvPr>
            <p:ph type="ftr" sz="quarter" idx="12"/>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Tree>
    <p:extLst>
      <p:ext uri="{BB962C8B-B14F-4D97-AF65-F5344CB8AC3E}">
        <p14:creationId xmlns:p14="http://schemas.microsoft.com/office/powerpoint/2010/main" val="403707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6005905-07AF-4A1D-9796-A6C40B28577C}" type="slidenum">
              <a:rPr lang="tr-TR">
                <a:solidFill>
                  <a:srgbClr val="FFFFFF"/>
                </a:solidFill>
              </a:rPr>
              <a:pPr>
                <a:defRPr/>
              </a:pPr>
              <a:t>‹#›</a:t>
            </a:fld>
            <a:endParaRPr lang="tr-TR">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096208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85536B3-001F-4C85-B0B1-EAF6529E51C2}" type="datetime1">
              <a:rPr lang="tr-TR" smtClean="0">
                <a:solidFill>
                  <a:srgbClr val="D4D2D0">
                    <a:shade val="50000"/>
                  </a:srgbClr>
                </a:solidFill>
              </a:rPr>
              <a:pPr/>
              <a:t>20.03.2018</a:t>
            </a:fld>
            <a:endParaRPr lang="tr-TR">
              <a:solidFill>
                <a:srgbClr val="D4D2D0">
                  <a:shade val="50000"/>
                </a:srgbClr>
              </a:solidFill>
            </a:endParaRPr>
          </a:p>
        </p:txBody>
      </p:sp>
      <p:sp>
        <p:nvSpPr>
          <p:cNvPr id="3" name="2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4" name="3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3188858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05295722-EF24-400E-B698-A27FC9074767}" type="datetime1">
              <a:rPr lang="tr-TR" smtClean="0">
                <a:solidFill>
                  <a:srgbClr val="D4D2D0">
                    <a:shade val="50000"/>
                  </a:srgbClr>
                </a:solidFill>
              </a:rPr>
              <a:pPr/>
              <a:t>20.03.2018</a:t>
            </a:fld>
            <a:endParaRPr lang="tr-TR">
              <a:solidFill>
                <a:srgbClr val="D4D2D0">
                  <a:shade val="50000"/>
                </a:srgbClr>
              </a:solidFill>
            </a:endParaRPr>
          </a:p>
        </p:txBody>
      </p:sp>
      <p:sp>
        <p:nvSpPr>
          <p:cNvPr id="6" name="5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7" name="6 Slayt Numarası Yer Tutucusu"/>
          <p:cNvSpPr>
            <a:spLocks noGrp="1"/>
          </p:cNvSpPr>
          <p:nvPr>
            <p:ph type="sldNum" sz="quarter" idx="12"/>
          </p:nvPr>
        </p:nvSpPr>
        <p:spPr>
          <a:xfrm>
            <a:off x="8156448" y="6422064"/>
            <a:ext cx="762000" cy="365125"/>
          </a:xfrm>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578758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C59F38CF-C1AC-4532-831B-27DF17AA02BC}" type="datetime1">
              <a:rPr lang="tr-TR" smtClean="0">
                <a:solidFill>
                  <a:srgbClr val="D4D2D0">
                    <a:shade val="50000"/>
                  </a:srgbClr>
                </a:solidFill>
              </a:rPr>
              <a:pPr/>
              <a:t>20.03.2018</a:t>
            </a:fld>
            <a:endParaRPr lang="tr-TR">
              <a:solidFill>
                <a:srgbClr val="D4D2D0">
                  <a:shade val="50000"/>
                </a:srgbClr>
              </a:solidFill>
            </a:endParaRPr>
          </a:p>
        </p:txBody>
      </p:sp>
      <p:sp>
        <p:nvSpPr>
          <p:cNvPr id="6" name="5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7" name="6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1552473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7D23E44-E49C-4254-9B7A-2B321ABD5431}" type="datetime1">
              <a:rPr lang="tr-TR" smtClean="0">
                <a:solidFill>
                  <a:srgbClr val="D4D2D0">
                    <a:shade val="50000"/>
                  </a:srgbClr>
                </a:solidFill>
              </a:rPr>
              <a:pPr/>
              <a:t>20.03.2018</a:t>
            </a:fld>
            <a:endParaRPr lang="tr-TR">
              <a:solidFill>
                <a:srgbClr val="D4D2D0">
                  <a:shade val="50000"/>
                </a:srgbClr>
              </a:solidFill>
            </a:endParaRPr>
          </a:p>
        </p:txBody>
      </p:sp>
      <p:sp>
        <p:nvSpPr>
          <p:cNvPr id="5" name="4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6" name="5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903329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FE30DEF-F0DA-441F-9BEB-92DC5A358015}" type="datetime1">
              <a:rPr lang="tr-TR" smtClean="0">
                <a:solidFill>
                  <a:srgbClr val="D4D2D0">
                    <a:shade val="50000"/>
                  </a:srgbClr>
                </a:solidFill>
              </a:rPr>
              <a:pPr/>
              <a:t>20.03.2018</a:t>
            </a:fld>
            <a:endParaRPr lang="tr-TR">
              <a:solidFill>
                <a:srgbClr val="D4D2D0">
                  <a:shade val="50000"/>
                </a:srgbClr>
              </a:solidFill>
            </a:endParaRPr>
          </a:p>
        </p:txBody>
      </p:sp>
      <p:sp>
        <p:nvSpPr>
          <p:cNvPr id="5" name="4 Altbilgi Yer Tutucusu"/>
          <p:cNvSpPr>
            <a:spLocks noGrp="1"/>
          </p:cNvSpPr>
          <p:nvPr>
            <p:ph type="ftr" sz="quarter" idx="11"/>
          </p:nvPr>
        </p:nvSpPr>
        <p:spPr/>
        <p:txBody>
          <a:bodyPr/>
          <a:lstStyle/>
          <a:p>
            <a:r>
              <a:rPr lang="tr-TR" smtClean="0">
                <a:solidFill>
                  <a:srgbClr val="D4D2D0">
                    <a:shade val="50000"/>
                  </a:srgbClr>
                </a:solidFill>
              </a:rPr>
              <a:t>www.tariheglencesi.com</a:t>
            </a:r>
            <a:endParaRPr lang="tr-TR">
              <a:solidFill>
                <a:srgbClr val="D4D2D0">
                  <a:shade val="50000"/>
                </a:srgbClr>
              </a:solidFill>
            </a:endParaRPr>
          </a:p>
        </p:txBody>
      </p:sp>
      <p:sp>
        <p:nvSpPr>
          <p:cNvPr id="6" name="5 Slayt Numarası Yer Tutucusu"/>
          <p:cNvSpPr>
            <a:spLocks noGrp="1"/>
          </p:cNvSpPr>
          <p:nvPr>
            <p:ph type="sldNum" sz="quarter" idx="12"/>
          </p:nvPr>
        </p:nvSpPr>
        <p:spPr/>
        <p:txBody>
          <a:body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39628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99F8929-E362-48FE-885C-5EF25A2B2C4E}"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290182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8D01B560-EA50-428A-85C7-03257BA12689}" type="slidenum">
              <a:rPr lang="tr-TR">
                <a:solidFill>
                  <a:srgbClr val="FFFFFF"/>
                </a:solidFill>
              </a:rPr>
              <a:pPr>
                <a:defRPr/>
              </a:pPr>
              <a:t>‹#›</a:t>
            </a:fld>
            <a:endParaRPr lang="tr-TR">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419433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EA59AFB-2E1E-4CD0-B553-5B4476BD271B}" type="slidenum">
              <a:rPr lang="tr-TR">
                <a:solidFill>
                  <a:srgbClr val="FFFFFF"/>
                </a:solidFill>
              </a:rPr>
              <a:pPr>
                <a:defRPr/>
              </a:pPr>
              <a:t>‹#›</a:t>
            </a:fld>
            <a:endParaRPr lang="tr-TR">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86725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6CB5A076-5545-4773-B417-58877A9CD98B}" type="slidenum">
              <a:rPr lang="tr-TR">
                <a:solidFill>
                  <a:srgbClr val="FFFFFF"/>
                </a:solidFill>
              </a:rPr>
              <a:pPr>
                <a:defRPr/>
              </a:pPr>
              <a:t>‹#›</a:t>
            </a:fld>
            <a:endParaRPr lang="tr-TR">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60196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009B0B8-EE2B-4D51-8F65-E74130DF23B3}"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144086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2"/>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75A0A9F-41BE-474B-B81C-C9D471DCB2A4}" type="slidenum">
              <a:rPr lang="tr-TR">
                <a:solidFill>
                  <a:srgbClr val="FFFFFF"/>
                </a:solidFill>
              </a:rPr>
              <a:pPr>
                <a:defRPr/>
              </a:pPr>
              <a:t>‹#›</a:t>
            </a:fld>
            <a:endParaRPr lang="tr-TR">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tr-TR">
                <a:solidFill>
                  <a:srgbClr val="FFFFFF"/>
                </a:solidFill>
              </a:rPr>
              <a:t>www.tariheglencesi.com</a:t>
            </a:r>
          </a:p>
        </p:txBody>
      </p:sp>
    </p:spTree>
    <p:extLst>
      <p:ext uri="{BB962C8B-B14F-4D97-AF65-F5344CB8AC3E}">
        <p14:creationId xmlns:p14="http://schemas.microsoft.com/office/powerpoint/2010/main" val="98263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tr-TR">
              <a:solidFill>
                <a:srgbClr val="FFFFFF"/>
              </a:solidFill>
            </a:endParaRPr>
          </a:p>
        </p:txBody>
      </p:sp>
      <p:sp>
        <p:nvSpPr>
          <p:cNvPr id="66662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838F908B-346A-4860-9396-1FB0742D345F}" type="slidenum">
              <a:rPr lang="tr-TR">
                <a:solidFill>
                  <a:srgbClr val="FFFFFF"/>
                </a:solidFill>
              </a:rPr>
              <a:pPr fontAlgn="base">
                <a:spcBef>
                  <a:spcPct val="0"/>
                </a:spcBef>
                <a:spcAft>
                  <a:spcPct val="0"/>
                </a:spcAft>
                <a:defRPr/>
              </a:pPr>
              <a:t>‹#›</a:t>
            </a:fld>
            <a:endParaRPr lang="tr-TR">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6663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66663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sp>
            <p:nvSpPr>
              <p:cNvPr id="66663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grpSp>
        <p:sp>
          <p:nvSpPr>
            <p:cNvPr id="66663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tr-TR">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tr-TR" smtClean="0">
                <a:solidFill>
                  <a:srgbClr val="FFFFFF"/>
                </a:solidFill>
              </a:endParaRPr>
            </a:p>
          </p:txBody>
        </p:sp>
      </p:grpSp>
      <p:sp>
        <p:nvSpPr>
          <p:cNvPr id="66663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66663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r>
              <a:rPr lang="tr-TR">
                <a:solidFill>
                  <a:srgbClr val="FFFFFF"/>
                </a:solidFill>
              </a:rPr>
              <a:t>www.tariheglencesi.com</a:t>
            </a:r>
          </a:p>
        </p:txBody>
      </p:sp>
      <p:sp>
        <p:nvSpPr>
          <p:cNvPr id="66663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428918842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5D1E2B1-955F-4296-A49B-09CA15884082}" type="datetimeFigureOut">
              <a:rPr lang="tr-TR" smtClean="0">
                <a:solidFill>
                  <a:srgbClr val="FEFAC9"/>
                </a:solidFill>
              </a:rPr>
              <a:pPr/>
              <a:t>20.03.2018</a:t>
            </a:fld>
            <a:endParaRPr lang="tr-TR">
              <a:solidFill>
                <a:srgbClr val="FEFAC9"/>
              </a:solidFill>
            </a:endParaRP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solidFill>
                <a:srgbClr val="FEFAC9"/>
              </a:solidFill>
            </a:endParaRP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D28AED2-57E7-405B-9D66-2D018ED5B980}" type="slidenum">
              <a:rPr lang="tr-TR" smtClean="0">
                <a:solidFill>
                  <a:srgbClr val="FEFAC9"/>
                </a:solidFill>
              </a:rPr>
              <a:pPr/>
              <a:t>‹#›</a:t>
            </a:fld>
            <a:endParaRPr lang="tr-TR">
              <a:solidFill>
                <a:srgbClr val="FEFAC9"/>
              </a:solidFill>
            </a:endParaRP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extLst>
      <p:ext uri="{BB962C8B-B14F-4D97-AF65-F5344CB8AC3E}">
        <p14:creationId xmlns:p14="http://schemas.microsoft.com/office/powerpoint/2010/main" val="2192348166"/>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5D4866-6571-402E-8F1F-0932EE85C0CE}" type="datetime1">
              <a:rPr lang="tr-TR" smtClean="0">
                <a:solidFill>
                  <a:srgbClr val="D4D2D0">
                    <a:shade val="50000"/>
                  </a:srgbClr>
                </a:solidFill>
              </a:rPr>
              <a:pPr/>
              <a:t>20.03.2018</a:t>
            </a:fld>
            <a:endParaRPr lang="tr-TR">
              <a:solidFill>
                <a:srgbClr val="D4D2D0">
                  <a:shade val="50000"/>
                </a:srgbClr>
              </a:solidFill>
            </a:endParaRP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tr-TR" smtClean="0">
                <a:solidFill>
                  <a:srgbClr val="D4D2D0">
                    <a:shade val="50000"/>
                  </a:srgbClr>
                </a:solidFill>
              </a:rPr>
              <a:t>www.tariheglencesi.com</a:t>
            </a:r>
            <a:endParaRPr lang="tr-TR">
              <a:solidFill>
                <a:srgbClr val="D4D2D0">
                  <a:shade val="50000"/>
                </a:srgbClr>
              </a:solidFill>
            </a:endParaRP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ED3B027-68F6-4AC4-A6DC-70ECA4128519}" type="slidenum">
              <a:rPr lang="tr-TR" smtClean="0">
                <a:solidFill>
                  <a:srgbClr val="D4D2D0">
                    <a:shade val="50000"/>
                  </a:srgbClr>
                </a:solidFill>
              </a:rPr>
              <a:pPr/>
              <a:t>‹#›</a:t>
            </a:fld>
            <a:endParaRPr lang="tr-TR">
              <a:solidFill>
                <a:srgbClr val="D4D2D0">
                  <a:shade val="50000"/>
                </a:srgbClr>
              </a:solidFill>
            </a:endParaRPr>
          </a:p>
        </p:txBody>
      </p:sp>
    </p:spTree>
    <p:extLst>
      <p:ext uri="{BB962C8B-B14F-4D97-AF65-F5344CB8AC3E}">
        <p14:creationId xmlns:p14="http://schemas.microsoft.com/office/powerpoint/2010/main" val="1569125653"/>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arif\Desktop\Genel\Dersler\2014-2015%20Tarih%20Dersleri\Ink&#305;lap%20Tarihi\Kimseye%20Etmem%20&#350;ikayet.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8.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9.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404665"/>
            <a:ext cx="8098482" cy="3252936"/>
          </a:xfrm>
          <a:solidFill>
            <a:schemeClr val="accent4">
              <a:lumMod val="10000"/>
            </a:schemeClr>
          </a:solidFill>
        </p:spPr>
        <p:txBody>
          <a:bodyPr/>
          <a:lstStyle/>
          <a:p>
            <a:pPr eaLnBrk="1" hangingPunct="1">
              <a:defRPr/>
            </a:pPr>
            <a:r>
              <a:rPr lang="tr-TR" dirty="0" smtClean="0"/>
              <a:t>T.C İnkılap Tarihi Ve Atatürkçülük</a:t>
            </a:r>
            <a:br>
              <a:rPr lang="tr-TR" dirty="0" smtClean="0"/>
            </a:br>
            <a:r>
              <a:rPr lang="tr-TR" dirty="0" smtClean="0">
                <a:solidFill>
                  <a:srgbClr val="FFFF00"/>
                </a:solidFill>
              </a:rPr>
              <a:t>Özet</a:t>
            </a:r>
          </a:p>
        </p:txBody>
      </p:sp>
      <p:sp>
        <p:nvSpPr>
          <p:cNvPr id="3075" name="Rectangle 3"/>
          <p:cNvSpPr>
            <a:spLocks noGrp="1" noChangeArrowheads="1"/>
          </p:cNvSpPr>
          <p:nvPr>
            <p:ph type="subTitle" idx="1"/>
          </p:nvPr>
        </p:nvSpPr>
        <p:spPr>
          <a:xfrm>
            <a:off x="1371600" y="4292600"/>
            <a:ext cx="6400800" cy="720725"/>
          </a:xfrm>
          <a:solidFill>
            <a:srgbClr val="00B050"/>
          </a:solidFill>
        </p:spPr>
        <p:txBody>
          <a:bodyPr/>
          <a:lstStyle/>
          <a:p>
            <a:pPr eaLnBrk="1" hangingPunct="1">
              <a:defRPr/>
            </a:pPr>
            <a:r>
              <a:rPr lang="tr-TR" dirty="0" smtClean="0"/>
              <a:t>Arif ÖZBEYLİ</a:t>
            </a:r>
          </a:p>
        </p:txBody>
      </p:sp>
      <p:sp>
        <p:nvSpPr>
          <p:cNvPr id="3076" name="Altbilgi Yer Tutucusu 1"/>
          <p:cNvSpPr>
            <a:spLocks noGrp="1"/>
          </p:cNvSpPr>
          <p:nvPr>
            <p:ph type="ftr" sz="quarter" idx="11"/>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tr-TR" smtClean="0">
                <a:solidFill>
                  <a:srgbClr val="FFFFFF"/>
                </a:solidFill>
                <a:latin typeface="Arial" charset="0"/>
              </a:rPr>
              <a:t>www.tariheglencesi.com</a:t>
            </a:r>
          </a:p>
        </p:txBody>
      </p:sp>
      <p:pic>
        <p:nvPicPr>
          <p:cNvPr id="2" name="Kimseye Etmem Şikayet.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172450" y="60213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2103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032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38842212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4531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59418752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056189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44537779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517384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91769889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917608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509699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24219388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374287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74889407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a:xfrm>
            <a:off x="3779912" y="6858000"/>
            <a:ext cx="2895600" cy="476250"/>
          </a:xfrm>
        </p:spPr>
        <p:txBody>
          <a:bodyPr/>
          <a:lstStyle/>
          <a:p>
            <a:pPr>
              <a:defRPr/>
            </a:pPr>
            <a:r>
              <a:rPr lang="tr-TR" dirty="0" err="1" smtClean="0">
                <a:solidFill>
                  <a:srgbClr val="FFFFFF"/>
                </a:solidFill>
              </a:rPr>
              <a:t>Ww</a:t>
            </a:r>
            <a:endParaRPr lang="tr-TR" dirty="0" smtClean="0">
              <a:solidFill>
                <a:srgbClr val="FFFFFF"/>
              </a:solidFill>
            </a:endParaRPr>
          </a:p>
          <a:p>
            <a:pPr>
              <a:defRPr/>
            </a:pPr>
            <a:r>
              <a:rPr lang="tr-TR" dirty="0" smtClean="0">
                <a:solidFill>
                  <a:srgbClr val="FFFFFF"/>
                </a:solidFill>
              </a:rPr>
              <a:t>w.tariheglencesi.com</a:t>
            </a:r>
            <a:endParaRPr lang="tr-TR" dirty="0">
              <a:solidFill>
                <a:srgbClr val="FFFFFF"/>
              </a:solidFill>
            </a:endParaRPr>
          </a:p>
        </p:txBody>
      </p:sp>
    </p:spTree>
    <p:extLst>
      <p:ext uri="{BB962C8B-B14F-4D97-AF65-F5344CB8AC3E}">
        <p14:creationId xmlns:p14="http://schemas.microsoft.com/office/powerpoint/2010/main" val="1929511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63858779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80504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02846987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175164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49920073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tbilgi Yer Tutucusu 3"/>
          <p:cNvSpPr>
            <a:spLocks noGrp="1"/>
          </p:cNvSpPr>
          <p:nvPr>
            <p:ph type="ftr" sz="quarter" idx="12"/>
          </p:nvPr>
        </p:nvSpPr>
        <p:spPr/>
        <p:txBody>
          <a:bodyPr/>
          <a:lstStyle/>
          <a:p>
            <a:pPr>
              <a:defRPr/>
            </a:pPr>
            <a:r>
              <a:rPr lang="tr-TR" dirty="0" smtClean="0">
                <a:solidFill>
                  <a:srgbClr val="FFFFFF"/>
                </a:solidFill>
              </a:rPr>
              <a:t>www.tariheglencesi.com</a:t>
            </a:r>
            <a:endParaRPr lang="tr-TR" dirty="0">
              <a:solidFill>
                <a:srgbClr val="FFFFFF"/>
              </a:solidFill>
            </a:endParaRPr>
          </a:p>
        </p:txBody>
      </p:sp>
    </p:spTree>
    <p:extLst>
      <p:ext uri="{BB962C8B-B14F-4D97-AF65-F5344CB8AC3E}">
        <p14:creationId xmlns:p14="http://schemas.microsoft.com/office/powerpoint/2010/main" val="3071273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102791" y="3068960"/>
            <a:ext cx="3240360" cy="588492"/>
          </a:xfrm>
        </p:spPr>
        <p:txBody>
          <a:bodyPr/>
          <a:lstStyle/>
          <a:p>
            <a:r>
              <a:rPr lang="tr-TR" dirty="0" smtClean="0"/>
              <a:t>ARİF ÖZBEYLİ</a:t>
            </a:r>
          </a:p>
        </p:txBody>
      </p:sp>
      <p:sp>
        <p:nvSpPr>
          <p:cNvPr id="4" name="Metin kutusu 3"/>
          <p:cNvSpPr txBox="1"/>
          <p:nvPr/>
        </p:nvSpPr>
        <p:spPr>
          <a:xfrm rot="19214027">
            <a:off x="6538832" y="4601737"/>
            <a:ext cx="2485500" cy="323165"/>
          </a:xfrm>
          <a:prstGeom prst="rect">
            <a:avLst/>
          </a:prstGeom>
          <a:noFill/>
        </p:spPr>
        <p:txBody>
          <a:bodyPr wrap="square" rtlCol="0">
            <a:spAutoFit/>
          </a:bodyPr>
          <a:lstStyle/>
          <a:p>
            <a:r>
              <a:rPr lang="tr-TR" sz="1500" dirty="0">
                <a:solidFill>
                  <a:srgbClr val="FFFF00"/>
                </a:solidFill>
              </a:rPr>
              <a:t>www.tariheglencesi.com</a:t>
            </a:r>
          </a:p>
        </p:txBody>
      </p:sp>
      <p:pic>
        <p:nvPicPr>
          <p:cNvPr id="5" name="Resim 4"/>
          <p:cNvPicPr>
            <a:picLocks noChangeAspect="1"/>
          </p:cNvPicPr>
          <p:nvPr/>
        </p:nvPicPr>
        <p:blipFill>
          <a:blip r:embed="rId3"/>
          <a:stretch>
            <a:fillRect/>
          </a:stretch>
        </p:blipFill>
        <p:spPr>
          <a:xfrm>
            <a:off x="179512" y="598445"/>
            <a:ext cx="5670959" cy="5084010"/>
          </a:xfrm>
          <a:prstGeom prst="rect">
            <a:avLst/>
          </a:prstGeom>
        </p:spPr>
      </p:pic>
    </p:spTree>
    <p:extLst>
      <p:ext uri="{BB962C8B-B14F-4D97-AF65-F5344CB8AC3E}">
        <p14:creationId xmlns:p14="http://schemas.microsoft.com/office/powerpoint/2010/main" val="126979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62882558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819145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01001194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014513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76064886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37711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46613045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37762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07774908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250797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95420822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942109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77372369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334926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49089393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627275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427698142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100327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409757955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4090854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endParaRPr lang="tr-TR" smtClean="0"/>
          </a:p>
        </p:txBody>
      </p:sp>
      <p:sp>
        <p:nvSpPr>
          <p:cNvPr id="6147" name="Rectangle 3"/>
          <p:cNvSpPr>
            <a:spLocks noGrp="1" noChangeArrowheads="1"/>
          </p:cNvSpPr>
          <p:nvPr>
            <p:ph type="body" idx="1"/>
          </p:nvPr>
        </p:nvSpPr>
        <p:spPr>
          <a:xfrm>
            <a:off x="685800" y="304800"/>
            <a:ext cx="7772400" cy="5791200"/>
          </a:xfrm>
        </p:spPr>
        <p:txBody>
          <a:bodyPr/>
          <a:lstStyle/>
          <a:p>
            <a:pPr eaLnBrk="1" hangingPunct="1">
              <a:defRPr/>
            </a:pPr>
            <a:r>
              <a:rPr lang="tr-TR" smtClean="0"/>
              <a:t> </a:t>
            </a:r>
          </a:p>
        </p:txBody>
      </p:sp>
      <p:pic>
        <p:nvPicPr>
          <p:cNvPr id="4100" name="Picture 4" descr="ata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ltbilgi Yer Tutucusu 1"/>
          <p:cNvSpPr>
            <a:spLocks noGrp="1"/>
          </p:cNvSpPr>
          <p:nvPr>
            <p:ph type="ftr" sz="quarter" idx="12"/>
          </p:nvPr>
        </p:nvSpPr>
        <p:spPr>
          <a:noFill/>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tr-TR" smtClean="0">
                <a:solidFill>
                  <a:srgbClr val="FFFFFF"/>
                </a:solidFill>
                <a:latin typeface="Arial" charset="0"/>
              </a:rPr>
              <a:t>www.tariheglencesi.com</a:t>
            </a:r>
          </a:p>
        </p:txBody>
      </p:sp>
    </p:spTree>
    <p:extLst>
      <p:ext uri="{BB962C8B-B14F-4D97-AF65-F5344CB8AC3E}">
        <p14:creationId xmlns:p14="http://schemas.microsoft.com/office/powerpoint/2010/main" val="2029428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409664912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787938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60566325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257545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101044836"/>
              </p:ext>
            </p:extLst>
          </p:nvPr>
        </p:nvGraphicFramePr>
        <p:xfrm>
          <a:off x="0" y="116632"/>
          <a:ext cx="9144000" cy="7046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a:xfrm>
            <a:off x="3131840" y="6812281"/>
            <a:ext cx="2895600" cy="45719"/>
          </a:xfrm>
        </p:spPr>
        <p:txBody>
          <a:bodyPr/>
          <a:lstStyle/>
          <a:p>
            <a:pPr>
              <a:defRPr/>
            </a:pPr>
            <a:r>
              <a:rPr lang="tr-TR" dirty="0" smtClean="0">
                <a:solidFill>
                  <a:srgbClr val="FFFFFF"/>
                </a:solidFill>
              </a:rPr>
              <a:t>www.tariheglencesi.com</a:t>
            </a:r>
            <a:endParaRPr lang="tr-TR" dirty="0">
              <a:solidFill>
                <a:srgbClr val="FFFFFF"/>
              </a:solidFill>
            </a:endParaRPr>
          </a:p>
        </p:txBody>
      </p:sp>
    </p:spTree>
    <p:extLst>
      <p:ext uri="{BB962C8B-B14F-4D97-AF65-F5344CB8AC3E}">
        <p14:creationId xmlns:p14="http://schemas.microsoft.com/office/powerpoint/2010/main" val="2638766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63346234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307963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61829063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3" name="Resim 2"/>
          <p:cNvPicPr>
            <a:picLocks noChangeAspect="1"/>
          </p:cNvPicPr>
          <p:nvPr/>
        </p:nvPicPr>
        <p:blipFill>
          <a:blip r:embed="rId7"/>
          <a:stretch>
            <a:fillRect/>
          </a:stretch>
        </p:blipFill>
        <p:spPr>
          <a:xfrm>
            <a:off x="107504" y="188640"/>
            <a:ext cx="1969140" cy="1476855"/>
          </a:xfrm>
          <a:prstGeom prst="rect">
            <a:avLst/>
          </a:prstGeom>
        </p:spPr>
      </p:pic>
    </p:spTree>
    <p:extLst>
      <p:ext uri="{BB962C8B-B14F-4D97-AF65-F5344CB8AC3E}">
        <p14:creationId xmlns:p14="http://schemas.microsoft.com/office/powerpoint/2010/main" val="39457716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97106171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2" name="Resim 1"/>
          <p:cNvPicPr>
            <a:picLocks noChangeAspect="1"/>
          </p:cNvPicPr>
          <p:nvPr/>
        </p:nvPicPr>
        <p:blipFill>
          <a:blip r:embed="rId7"/>
          <a:stretch>
            <a:fillRect/>
          </a:stretch>
        </p:blipFill>
        <p:spPr>
          <a:xfrm>
            <a:off x="107504" y="116632"/>
            <a:ext cx="1584176" cy="1186991"/>
          </a:xfrm>
          <a:prstGeom prst="rect">
            <a:avLst/>
          </a:prstGeom>
        </p:spPr>
      </p:pic>
    </p:spTree>
    <p:extLst>
      <p:ext uri="{BB962C8B-B14F-4D97-AF65-F5344CB8AC3E}">
        <p14:creationId xmlns:p14="http://schemas.microsoft.com/office/powerpoint/2010/main" val="3996042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400639724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pic>
        <p:nvPicPr>
          <p:cNvPr id="2" name="Resim 1"/>
          <p:cNvPicPr>
            <a:picLocks noChangeAspect="1"/>
          </p:cNvPicPr>
          <p:nvPr/>
        </p:nvPicPr>
        <p:blipFill>
          <a:blip r:embed="rId7"/>
          <a:stretch>
            <a:fillRect/>
          </a:stretch>
        </p:blipFill>
        <p:spPr>
          <a:xfrm>
            <a:off x="179511" y="116632"/>
            <a:ext cx="2112235" cy="1584176"/>
          </a:xfrm>
          <a:prstGeom prst="rect">
            <a:avLst/>
          </a:prstGeom>
        </p:spPr>
      </p:pic>
    </p:spTree>
    <p:extLst>
      <p:ext uri="{BB962C8B-B14F-4D97-AF65-F5344CB8AC3E}">
        <p14:creationId xmlns:p14="http://schemas.microsoft.com/office/powerpoint/2010/main" val="1009502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419847502"/>
              </p:ext>
            </p:extLst>
          </p:nvPr>
        </p:nvGraphicFramePr>
        <p:xfrm>
          <a:off x="0" y="0"/>
          <a:ext cx="9144000" cy="672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003162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1407836359"/>
              </p:ext>
            </p:extLst>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3103546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89988332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0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60056748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1773124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6184656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bilgi Yer Tutucusu 3"/>
          <p:cNvSpPr>
            <a:spLocks noGrp="1"/>
          </p:cNvSpPr>
          <p:nvPr>
            <p:ph type="ftr" sz="quarter" idx="12"/>
          </p:nvPr>
        </p:nvSpPr>
        <p:spPr/>
        <p:txBody>
          <a:bodyPr/>
          <a:lstStyle/>
          <a:p>
            <a:pPr>
              <a:defRPr/>
            </a:pPr>
            <a:r>
              <a:rPr lang="tr-TR" smtClean="0">
                <a:solidFill>
                  <a:srgbClr val="FFFFFF"/>
                </a:solidFill>
              </a:rPr>
              <a:t>www.tariheglencesi.com</a:t>
            </a:r>
            <a:endParaRPr lang="tr-TR">
              <a:solidFill>
                <a:srgbClr val="FFFFFF"/>
              </a:solidFill>
            </a:endParaRPr>
          </a:p>
        </p:txBody>
      </p:sp>
    </p:spTree>
    <p:extLst>
      <p:ext uri="{BB962C8B-B14F-4D97-AF65-F5344CB8AC3E}">
        <p14:creationId xmlns:p14="http://schemas.microsoft.com/office/powerpoint/2010/main" val="272899070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2279</TotalTime>
  <Words>3228</Words>
  <Application>Microsoft Office PowerPoint</Application>
  <PresentationFormat>Ekran Gösterisi (4:3)</PresentationFormat>
  <Paragraphs>564</Paragraphs>
  <Slides>35</Slides>
  <Notes>8</Notes>
  <HiddenSlides>0</HiddenSlides>
  <MMClips>1</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35</vt:i4>
      </vt:variant>
    </vt:vector>
  </HeadingPairs>
  <TitlesOfParts>
    <vt:vector size="46" baseType="lpstr">
      <vt:lpstr>Arial</vt:lpstr>
      <vt:lpstr>Calibri</vt:lpstr>
      <vt:lpstr>Constantia</vt:lpstr>
      <vt:lpstr>Franklin Gothic Book</vt:lpstr>
      <vt:lpstr>Garamond</vt:lpstr>
      <vt:lpstr>Times New Roman</vt:lpstr>
      <vt:lpstr>Wingdings</vt:lpstr>
      <vt:lpstr>Wingdings 2</vt:lpstr>
      <vt:lpstr>Dere</vt:lpstr>
      <vt:lpstr>Kağıt</vt:lpstr>
      <vt:lpstr>Teknik</vt:lpstr>
      <vt:lpstr>T.C İnkılap Tarihi Ve Atatürkçülük Özet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XIX. YÜZYIL BAŞLARINDA ASYA VE AVRUPA</dc:title>
  <dc:creator>TOSHIBA</dc:creator>
  <cp:lastModifiedBy>toshiba</cp:lastModifiedBy>
  <cp:revision>191</cp:revision>
  <dcterms:created xsi:type="dcterms:W3CDTF">2011-04-28T18:08:03Z</dcterms:created>
  <dcterms:modified xsi:type="dcterms:W3CDTF">2018-03-20T08:32:18Z</dcterms:modified>
</cp:coreProperties>
</file>