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PARMAKLA ALMAK MÜMKÜN OLSAYDI ÖYLE YAPARDIM</a:t>
            </a:r>
            <a:r>
              <a:rPr lang="tr-TR" dirty="0">
                <a:solidFill>
                  <a:srgbClr val="FFFF00"/>
                </a:solidFill>
              </a:rPr>
              <a:t/>
            </a:r>
            <a:br>
              <a:rPr lang="tr-TR" dirty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3488" y="1893194"/>
            <a:ext cx="116038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Hükümet adamlarından biri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Napolyon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Bonapart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'ı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savaşta küçük düşürmeye çalışır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Haritanın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 parmağım gezdirerek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"Önce şuraları almalıydınız. Sonra şuradan geçerek buraları </a:t>
            </a:r>
            <a:r>
              <a:rPr lang="tr-T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zabt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etmeliydiniz"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diye konuşur. 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365161"/>
            <a:ext cx="11487955" cy="4879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Napolyon ise şu cevabı verir: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-Evet</a:t>
            </a:r>
            <a:r>
              <a:rPr lang="tr-TR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gösterdiğiniz </a:t>
            </a:r>
            <a:r>
              <a:rPr lang="tr-T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yerleri parmakla almak mümkün olsaydı öyle yapardım.</a:t>
            </a:r>
          </a:p>
          <a:p>
            <a:endParaRPr lang="tr-TR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547325" y="262523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7213" y="3271892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694595" y="5223572"/>
            <a:ext cx="6699776" cy="33855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Kanalıma abone olup, destek olabilirsiniz.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1139" y="1139393"/>
            <a:ext cx="5032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Maziden Yükselen sesler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6950644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101</TotalTime>
  <Words>68</Words>
  <Application>Microsoft Office PowerPoint</Application>
  <PresentationFormat>Geniş ekran</PresentationFormat>
  <Paragraphs>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19</cp:revision>
  <dcterms:created xsi:type="dcterms:W3CDTF">2019-02-14T18:03:37Z</dcterms:created>
  <dcterms:modified xsi:type="dcterms:W3CDTF">2020-11-30T19:39:05Z</dcterms:modified>
</cp:coreProperties>
</file>