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Prusya Kralının Müneccimleri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0609" y="1197735"/>
            <a:ext cx="11603865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Padişah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Mustafa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Avrupa’daki ilerlemenin sebebini, kralların müneccimlere sahip olmasında arıyordu. Yedi sene harplerinde düşmanlarını yenen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Prusya Kralı II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Frederik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haklı bir şan ve şöhret kazanmıştı.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Frederik’in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 başarılarını da mahir müneccimlere sahip olmasında arayan Sultan,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Frederik’e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elçi göndererek ondan müneccimler istedi. Kral elçi ile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365161"/>
            <a:ext cx="11487955" cy="48792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tr-TR" sz="3600" dirty="0"/>
              <a:t>“-Benim üç müneccimim vardır:</a:t>
            </a:r>
          </a:p>
          <a:p>
            <a:pPr>
              <a:lnSpc>
                <a:spcPct val="170000"/>
              </a:lnSpc>
            </a:pPr>
            <a:r>
              <a:rPr lang="tr-TR" sz="3600" dirty="0" smtClean="0">
                <a:solidFill>
                  <a:srgbClr val="FFFF00"/>
                </a:solidFill>
              </a:rPr>
              <a:t>1-Hazinemi </a:t>
            </a:r>
            <a:r>
              <a:rPr lang="tr-TR" sz="3600" dirty="0">
                <a:solidFill>
                  <a:srgbClr val="FFFF00"/>
                </a:solidFill>
              </a:rPr>
              <a:t>daima dolu bulundururum.</a:t>
            </a:r>
          </a:p>
          <a:p>
            <a:pPr>
              <a:lnSpc>
                <a:spcPct val="170000"/>
              </a:lnSpc>
            </a:pPr>
            <a:r>
              <a:rPr lang="tr-TR" sz="3600" dirty="0">
                <a:solidFill>
                  <a:srgbClr val="FFFF00"/>
                </a:solidFill>
              </a:rPr>
              <a:t>2-Yarın savaş edecekmiş gibi orduma daima talim ettiririm.</a:t>
            </a:r>
          </a:p>
          <a:p>
            <a:pPr>
              <a:lnSpc>
                <a:spcPct val="170000"/>
              </a:lnSpc>
            </a:pPr>
            <a:r>
              <a:rPr lang="tr-TR" sz="3600" dirty="0">
                <a:solidFill>
                  <a:srgbClr val="FFFF00"/>
                </a:solidFill>
              </a:rPr>
              <a:t>3-İbretle ecdadımın tarihini okurum.” diye haber gönderdi.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Maziden Yükselen sesler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50644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99</TotalTime>
  <Words>100</Words>
  <Application>Microsoft Office PowerPoint</Application>
  <PresentationFormat>Geniş ekran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18</cp:revision>
  <dcterms:created xsi:type="dcterms:W3CDTF">2019-02-14T18:03:37Z</dcterms:created>
  <dcterms:modified xsi:type="dcterms:W3CDTF">2020-11-30T19:33:45Z</dcterms:modified>
</cp:coreProperties>
</file>