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2"/>
  </p:notesMasterIdLst>
  <p:sldIdLst>
    <p:sldId id="262" r:id="rId4"/>
    <p:sldId id="256" r:id="rId5"/>
    <p:sldId id="257" r:id="rId6"/>
    <p:sldId id="258" r:id="rId7"/>
    <p:sldId id="259" r:id="rId8"/>
    <p:sldId id="260" r:id="rId9"/>
    <p:sldId id="261" r:id="rId10"/>
    <p:sldId id="263" r:id="rId1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70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CCA20D-3499-4E3E-814D-9277854E29F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BA91D4E3-1B90-41D5-8504-49F4DB0FAD0A}">
      <dgm:prSet phldrT="[Metin]" custT="1"/>
      <dgm:spPr>
        <a:solidFill>
          <a:srgbClr val="002060">
            <a:alpha val="90000"/>
          </a:srgbClr>
        </a:solidFill>
      </dgm:spPr>
      <dgm:t>
        <a:bodyPr/>
        <a:lstStyle/>
        <a:p>
          <a:r>
            <a:rPr lang="tr-TR" sz="1800" b="1" dirty="0" smtClean="0">
              <a:solidFill>
                <a:srgbClr val="FFFF00"/>
              </a:solidFill>
            </a:rPr>
            <a:t>1-Soğuk Savaş Dönemi Türk Dış Politikası</a:t>
          </a:r>
          <a:endParaRPr lang="tr-TR" sz="1800" b="1" dirty="0">
            <a:solidFill>
              <a:srgbClr val="FFFF00"/>
            </a:solidFill>
          </a:endParaRPr>
        </a:p>
      </dgm:t>
    </dgm:pt>
    <dgm:pt modelId="{D44C2C5D-876D-4C26-891A-98644172C0E4}" type="parTrans" cxnId="{8C042929-74A5-4D90-A933-BA116911FFD0}">
      <dgm:prSet/>
      <dgm:spPr/>
      <dgm:t>
        <a:bodyPr/>
        <a:lstStyle/>
        <a:p>
          <a:endParaRPr lang="tr-TR"/>
        </a:p>
      </dgm:t>
    </dgm:pt>
    <dgm:pt modelId="{64EB8521-91F7-47A9-9829-1A8994C966E4}" type="sibTrans" cxnId="{8C042929-74A5-4D90-A933-BA116911FFD0}">
      <dgm:prSet/>
      <dgm:spPr/>
      <dgm:t>
        <a:bodyPr/>
        <a:lstStyle/>
        <a:p>
          <a:endParaRPr lang="tr-TR"/>
        </a:p>
      </dgm:t>
    </dgm:pt>
    <dgm:pt modelId="{4B22251F-77D4-49D0-872F-948D2CEDBEB7}">
      <dgm:prSet phldrT="[Metin]" custT="1"/>
      <dgm:spPr>
        <a:solidFill>
          <a:schemeClr val="accent4">
            <a:lumMod val="60000"/>
            <a:lumOff val="40000"/>
            <a:alpha val="90000"/>
          </a:schemeClr>
        </a:solidFill>
      </dgm:spPr>
      <dgm:t>
        <a:bodyPr/>
        <a:lstStyle/>
        <a:p>
          <a:pPr>
            <a:lnSpc>
              <a:spcPct val="150000"/>
            </a:lnSpc>
            <a:spcAft>
              <a:spcPts val="0"/>
            </a:spcAft>
          </a:pPr>
          <a:r>
            <a:rPr lang="tr-TR" sz="1600" dirty="0" smtClean="0"/>
            <a:t>Türkiye’nin Avrupa Konseyine Girişi</a:t>
          </a:r>
        </a:p>
        <a:p>
          <a:pPr>
            <a:lnSpc>
              <a:spcPct val="150000"/>
            </a:lnSpc>
            <a:spcAft>
              <a:spcPts val="0"/>
            </a:spcAft>
          </a:pPr>
          <a:r>
            <a:rPr lang="tr-TR" sz="1600" dirty="0" smtClean="0"/>
            <a:t>1949</a:t>
          </a:r>
          <a:endParaRPr lang="tr-TR" sz="1600" dirty="0"/>
        </a:p>
      </dgm:t>
    </dgm:pt>
    <dgm:pt modelId="{8FA0C4C5-91AF-431F-9A03-7967367D5F62}" type="parTrans" cxnId="{91775289-903C-4256-A3D4-AFAD3DCA44E0}">
      <dgm:prSet/>
      <dgm:spPr/>
      <dgm:t>
        <a:bodyPr/>
        <a:lstStyle/>
        <a:p>
          <a:endParaRPr lang="tr-TR"/>
        </a:p>
      </dgm:t>
    </dgm:pt>
    <dgm:pt modelId="{BAECF616-09E8-485C-B371-39BE58707F0E}" type="sibTrans" cxnId="{91775289-903C-4256-A3D4-AFAD3DCA44E0}">
      <dgm:prSet/>
      <dgm:spPr/>
      <dgm:t>
        <a:bodyPr/>
        <a:lstStyle/>
        <a:p>
          <a:endParaRPr lang="tr-TR"/>
        </a:p>
      </dgm:t>
    </dgm:pt>
    <dgm:pt modelId="{EE8F062D-F20D-4D20-8588-CFD5E4301128}">
      <dgm:prSet phldrT="[Metin]" custT="1"/>
      <dgm:spPr>
        <a:solidFill>
          <a:schemeClr val="accent4">
            <a:lumMod val="60000"/>
            <a:lumOff val="40000"/>
            <a:alpha val="90000"/>
          </a:schemeClr>
        </a:solidFill>
      </dgm:spPr>
      <dgm:t>
        <a:bodyPr/>
        <a:lstStyle/>
        <a:p>
          <a:pPr>
            <a:lnSpc>
              <a:spcPct val="150000"/>
            </a:lnSpc>
          </a:pPr>
          <a:r>
            <a:rPr lang="tr-TR" sz="1800" dirty="0" smtClean="0"/>
            <a:t>Türkiye’nin </a:t>
          </a:r>
          <a:r>
            <a:rPr lang="tr-TR" sz="1800" dirty="0" err="1" smtClean="0"/>
            <a:t>Nato’ya</a:t>
          </a:r>
          <a:r>
            <a:rPr lang="tr-TR" sz="1800" dirty="0" smtClean="0"/>
            <a:t> Girişi (1952)</a:t>
          </a:r>
        </a:p>
        <a:p>
          <a:pPr>
            <a:lnSpc>
              <a:spcPct val="150000"/>
            </a:lnSpc>
          </a:pPr>
          <a:r>
            <a:rPr lang="tr-TR" sz="1800" dirty="0" smtClean="0"/>
            <a:t>1950 yılında başlayan Kore Savaşı’na katılan Türkiye 1952 yılında </a:t>
          </a:r>
          <a:r>
            <a:rPr lang="tr-TR" sz="1800" dirty="0" err="1" smtClean="0"/>
            <a:t>Nato’ya</a:t>
          </a:r>
          <a:r>
            <a:rPr lang="tr-TR" sz="1800" dirty="0" smtClean="0"/>
            <a:t> alınmıştır.</a:t>
          </a:r>
          <a:endParaRPr lang="tr-TR" sz="1800" dirty="0"/>
        </a:p>
      </dgm:t>
    </dgm:pt>
    <dgm:pt modelId="{9FB7B970-8200-44A2-B0B6-EEFACD3D67EA}" type="parTrans" cxnId="{988F4561-43FE-4145-82AC-66BD7554ACE0}">
      <dgm:prSet/>
      <dgm:spPr/>
      <dgm:t>
        <a:bodyPr/>
        <a:lstStyle/>
        <a:p>
          <a:endParaRPr lang="tr-TR"/>
        </a:p>
      </dgm:t>
    </dgm:pt>
    <dgm:pt modelId="{8820AEFE-4C10-48C4-8097-43655192B067}" type="sibTrans" cxnId="{988F4561-43FE-4145-82AC-66BD7554ACE0}">
      <dgm:prSet/>
      <dgm:spPr/>
      <dgm:t>
        <a:bodyPr/>
        <a:lstStyle/>
        <a:p>
          <a:endParaRPr lang="tr-TR"/>
        </a:p>
      </dgm:t>
    </dgm:pt>
    <dgm:pt modelId="{D588A654-C317-4B17-8FD3-7D2DCF1450B5}">
      <dgm:prSet custT="1"/>
      <dgm:spPr>
        <a:solidFill>
          <a:schemeClr val="accent4">
            <a:lumMod val="60000"/>
            <a:lumOff val="40000"/>
            <a:alpha val="90000"/>
          </a:schemeClr>
        </a:solidFill>
      </dgm:spPr>
      <dgm:t>
        <a:bodyPr/>
        <a:lstStyle/>
        <a:p>
          <a:pPr>
            <a:lnSpc>
              <a:spcPct val="150000"/>
            </a:lnSpc>
            <a:spcAft>
              <a:spcPts val="0"/>
            </a:spcAft>
          </a:pPr>
          <a:r>
            <a:rPr lang="tr-TR" sz="1800" dirty="0" smtClean="0"/>
            <a:t>Balkan Paktı’nın Kuruluşu (Dostluk ve İşbirliği Antlaşması )</a:t>
          </a:r>
        </a:p>
        <a:p>
          <a:pPr>
            <a:lnSpc>
              <a:spcPct val="150000"/>
            </a:lnSpc>
            <a:spcAft>
              <a:spcPts val="0"/>
            </a:spcAft>
          </a:pPr>
          <a:r>
            <a:rPr lang="tr-TR" sz="1800" dirty="0" smtClean="0"/>
            <a:t>1953</a:t>
          </a:r>
        </a:p>
        <a:p>
          <a:pPr>
            <a:lnSpc>
              <a:spcPct val="150000"/>
            </a:lnSpc>
            <a:spcAft>
              <a:spcPts val="0"/>
            </a:spcAft>
          </a:pPr>
          <a:r>
            <a:rPr lang="tr-TR" sz="1800" dirty="0" smtClean="0"/>
            <a:t>Siyasi İşbirliği ve Karşılıklı Yardım Antlaşması </a:t>
          </a:r>
        </a:p>
        <a:p>
          <a:pPr>
            <a:lnSpc>
              <a:spcPct val="150000"/>
            </a:lnSpc>
            <a:spcAft>
              <a:spcPts val="0"/>
            </a:spcAft>
          </a:pPr>
          <a:r>
            <a:rPr lang="tr-TR" sz="1800" dirty="0" smtClean="0"/>
            <a:t>1954</a:t>
          </a:r>
          <a:endParaRPr lang="tr-TR" sz="1800" dirty="0"/>
        </a:p>
      </dgm:t>
    </dgm:pt>
    <dgm:pt modelId="{11949978-422C-4ECC-8C71-17E198019C3D}" type="parTrans" cxnId="{68989BFF-4150-4201-B2D5-2D261D3EB633}">
      <dgm:prSet/>
      <dgm:spPr/>
      <dgm:t>
        <a:bodyPr/>
        <a:lstStyle/>
        <a:p>
          <a:endParaRPr lang="tr-TR"/>
        </a:p>
      </dgm:t>
    </dgm:pt>
    <dgm:pt modelId="{7740D6E0-3E8C-459D-A777-9FFE68E38E03}" type="sibTrans" cxnId="{68989BFF-4150-4201-B2D5-2D261D3EB633}">
      <dgm:prSet/>
      <dgm:spPr/>
      <dgm:t>
        <a:bodyPr/>
        <a:lstStyle/>
        <a:p>
          <a:endParaRPr lang="tr-TR"/>
        </a:p>
      </dgm:t>
    </dgm:pt>
    <dgm:pt modelId="{75E4557B-9BA3-4FE3-AF40-3511FE5A8292}">
      <dgm:prSet/>
      <dgm:spPr>
        <a:solidFill>
          <a:schemeClr val="accent4">
            <a:lumMod val="60000"/>
            <a:lumOff val="40000"/>
            <a:alpha val="90000"/>
          </a:schemeClr>
        </a:solidFill>
      </dgm:spPr>
      <dgm:t>
        <a:bodyPr/>
        <a:lstStyle/>
        <a:p>
          <a:pPr>
            <a:lnSpc>
              <a:spcPct val="150000"/>
            </a:lnSpc>
            <a:spcAft>
              <a:spcPts val="0"/>
            </a:spcAft>
          </a:pPr>
          <a:r>
            <a:rPr lang="tr-TR" dirty="0" smtClean="0"/>
            <a:t>Bağdat Paktı’nın kurulması</a:t>
          </a:r>
        </a:p>
        <a:p>
          <a:pPr>
            <a:lnSpc>
              <a:spcPct val="150000"/>
            </a:lnSpc>
            <a:spcAft>
              <a:spcPts val="0"/>
            </a:spcAft>
          </a:pPr>
          <a:r>
            <a:rPr lang="tr-TR" b="1" dirty="0" smtClean="0">
              <a:solidFill>
                <a:srgbClr val="FFFF00"/>
              </a:solidFill>
              <a:latin typeface="Times New Roman" panose="02020603050405020304" pitchFamily="18" charset="0"/>
              <a:cs typeface="Times New Roman" panose="02020603050405020304" pitchFamily="18" charset="0"/>
            </a:rPr>
            <a:t>1955 (Türkiye, Irak, İran, İngiltere, Pakistan)</a:t>
          </a:r>
        </a:p>
        <a:p>
          <a:pPr>
            <a:lnSpc>
              <a:spcPct val="150000"/>
            </a:lnSpc>
            <a:spcAft>
              <a:spcPts val="0"/>
            </a:spcAft>
          </a:pPr>
          <a:r>
            <a:rPr lang="tr-TR" dirty="0" smtClean="0"/>
            <a:t>Irak’ta krallık yönetiminin yıkılması ile yeni yönetim Bağdat Paktı’ndan ayrılmıştır. Paktın adı 1959 yılında Merkezi Antlaşma Örgütü </a:t>
          </a:r>
          <a:r>
            <a:rPr lang="tr-TR" dirty="0" smtClean="0">
              <a:solidFill>
                <a:srgbClr val="FFFF00"/>
              </a:solidFill>
            </a:rPr>
            <a:t>(</a:t>
          </a:r>
          <a:r>
            <a:rPr lang="tr-TR" dirty="0" err="1" smtClean="0">
              <a:solidFill>
                <a:srgbClr val="FFFF00"/>
              </a:solidFill>
            </a:rPr>
            <a:t>Cento</a:t>
          </a:r>
          <a:r>
            <a:rPr lang="tr-TR" dirty="0" smtClean="0">
              <a:solidFill>
                <a:srgbClr val="FFFF00"/>
              </a:solidFill>
            </a:rPr>
            <a:t>) </a:t>
          </a:r>
          <a:r>
            <a:rPr lang="tr-TR" dirty="0" smtClean="0"/>
            <a:t>olarak değiştirildi. 20 yıl sonra İran ve Pakistan’ın ayrılması ile pakt dağıldı.</a:t>
          </a:r>
          <a:endParaRPr lang="tr-TR" dirty="0"/>
        </a:p>
      </dgm:t>
    </dgm:pt>
    <dgm:pt modelId="{8C437B7B-66C9-4175-839D-6AE8D290F2B4}" type="parTrans" cxnId="{52780F25-E616-400F-9362-D88A6F9DF5A2}">
      <dgm:prSet/>
      <dgm:spPr/>
      <dgm:t>
        <a:bodyPr/>
        <a:lstStyle/>
        <a:p>
          <a:endParaRPr lang="tr-TR"/>
        </a:p>
      </dgm:t>
    </dgm:pt>
    <dgm:pt modelId="{293C1FE8-032E-4C73-9913-9DCDECC05F1F}" type="sibTrans" cxnId="{52780F25-E616-400F-9362-D88A6F9DF5A2}">
      <dgm:prSet/>
      <dgm:spPr/>
      <dgm:t>
        <a:bodyPr/>
        <a:lstStyle/>
        <a:p>
          <a:endParaRPr lang="tr-TR"/>
        </a:p>
      </dgm:t>
    </dgm:pt>
    <dgm:pt modelId="{52DAD765-BC00-4388-B4EC-A2238F2E01DA}" type="pres">
      <dgm:prSet presAssocID="{32CCA20D-3499-4E3E-814D-9277854E29F5}" presName="hierChild1" presStyleCnt="0">
        <dgm:presLayoutVars>
          <dgm:chPref val="1"/>
          <dgm:dir/>
          <dgm:animOne val="branch"/>
          <dgm:animLvl val="lvl"/>
          <dgm:resizeHandles/>
        </dgm:presLayoutVars>
      </dgm:prSet>
      <dgm:spPr/>
      <dgm:t>
        <a:bodyPr/>
        <a:lstStyle/>
        <a:p>
          <a:endParaRPr lang="tr-TR"/>
        </a:p>
      </dgm:t>
    </dgm:pt>
    <dgm:pt modelId="{C12311EB-C726-4851-A6BD-6D239F3CF3F2}" type="pres">
      <dgm:prSet presAssocID="{BA91D4E3-1B90-41D5-8504-49F4DB0FAD0A}" presName="hierRoot1" presStyleCnt="0"/>
      <dgm:spPr/>
    </dgm:pt>
    <dgm:pt modelId="{2DDF74B7-1547-43AB-9DE0-5497F1E986C4}" type="pres">
      <dgm:prSet presAssocID="{BA91D4E3-1B90-41D5-8504-49F4DB0FAD0A}" presName="composite" presStyleCnt="0"/>
      <dgm:spPr/>
    </dgm:pt>
    <dgm:pt modelId="{78EF9C10-D4BE-4F5C-A865-D1CEFC61AB37}" type="pres">
      <dgm:prSet presAssocID="{BA91D4E3-1B90-41D5-8504-49F4DB0FAD0A}" presName="background" presStyleLbl="node0" presStyleIdx="0" presStyleCnt="1"/>
      <dgm:spPr/>
    </dgm:pt>
    <dgm:pt modelId="{95B55311-2F86-44AD-A06D-2D8751E5FA1C}" type="pres">
      <dgm:prSet presAssocID="{BA91D4E3-1B90-41D5-8504-49F4DB0FAD0A}" presName="text" presStyleLbl="fgAcc0" presStyleIdx="0" presStyleCnt="1" custScaleX="180516" custScaleY="56477">
        <dgm:presLayoutVars>
          <dgm:chPref val="3"/>
        </dgm:presLayoutVars>
      </dgm:prSet>
      <dgm:spPr/>
      <dgm:t>
        <a:bodyPr/>
        <a:lstStyle/>
        <a:p>
          <a:endParaRPr lang="tr-TR"/>
        </a:p>
      </dgm:t>
    </dgm:pt>
    <dgm:pt modelId="{5A74AA83-EF84-4EB2-9667-61B2C038A49D}" type="pres">
      <dgm:prSet presAssocID="{BA91D4E3-1B90-41D5-8504-49F4DB0FAD0A}" presName="hierChild2" presStyleCnt="0"/>
      <dgm:spPr/>
    </dgm:pt>
    <dgm:pt modelId="{6EC61773-D45A-4A43-B2F8-D748CF96712C}" type="pres">
      <dgm:prSet presAssocID="{8FA0C4C5-91AF-431F-9A03-7967367D5F62}" presName="Name10" presStyleLbl="parChTrans1D2" presStyleIdx="0" presStyleCnt="4"/>
      <dgm:spPr/>
      <dgm:t>
        <a:bodyPr/>
        <a:lstStyle/>
        <a:p>
          <a:endParaRPr lang="tr-TR"/>
        </a:p>
      </dgm:t>
    </dgm:pt>
    <dgm:pt modelId="{45D6B114-D2E6-464A-8780-8A3A800E6E1E}" type="pres">
      <dgm:prSet presAssocID="{4B22251F-77D4-49D0-872F-948D2CEDBEB7}" presName="hierRoot2" presStyleCnt="0"/>
      <dgm:spPr/>
    </dgm:pt>
    <dgm:pt modelId="{593A706D-9C3A-4C2C-9BA6-B40FB65FF859}" type="pres">
      <dgm:prSet presAssocID="{4B22251F-77D4-49D0-872F-948D2CEDBEB7}" presName="composite2" presStyleCnt="0"/>
      <dgm:spPr/>
    </dgm:pt>
    <dgm:pt modelId="{6B800D96-CB39-4A4D-BBE6-AC7B0C68D050}" type="pres">
      <dgm:prSet presAssocID="{4B22251F-77D4-49D0-872F-948D2CEDBEB7}" presName="background2" presStyleLbl="node2" presStyleIdx="0" presStyleCnt="4"/>
      <dgm:spPr/>
    </dgm:pt>
    <dgm:pt modelId="{61DBA62F-4DDF-4D95-A93E-DE10037D3032}" type="pres">
      <dgm:prSet presAssocID="{4B22251F-77D4-49D0-872F-948D2CEDBEB7}" presName="text2" presStyleLbl="fgAcc2" presStyleIdx="0" presStyleCnt="4" custScaleX="92815" custScaleY="136135">
        <dgm:presLayoutVars>
          <dgm:chPref val="3"/>
        </dgm:presLayoutVars>
      </dgm:prSet>
      <dgm:spPr/>
      <dgm:t>
        <a:bodyPr/>
        <a:lstStyle/>
        <a:p>
          <a:endParaRPr lang="tr-TR"/>
        </a:p>
      </dgm:t>
    </dgm:pt>
    <dgm:pt modelId="{49AB007E-5317-477C-B6ED-51E7A41F5DD1}" type="pres">
      <dgm:prSet presAssocID="{4B22251F-77D4-49D0-872F-948D2CEDBEB7}" presName="hierChild3" presStyleCnt="0"/>
      <dgm:spPr/>
    </dgm:pt>
    <dgm:pt modelId="{5E785953-3D38-4649-9A3B-88D8BFF8B65E}" type="pres">
      <dgm:prSet presAssocID="{9FB7B970-8200-44A2-B0B6-EEFACD3D67EA}" presName="Name10" presStyleLbl="parChTrans1D2" presStyleIdx="1" presStyleCnt="4"/>
      <dgm:spPr/>
      <dgm:t>
        <a:bodyPr/>
        <a:lstStyle/>
        <a:p>
          <a:endParaRPr lang="tr-TR"/>
        </a:p>
      </dgm:t>
    </dgm:pt>
    <dgm:pt modelId="{DC1EA20B-0339-48ED-91CB-07643325B2AF}" type="pres">
      <dgm:prSet presAssocID="{EE8F062D-F20D-4D20-8588-CFD5E4301128}" presName="hierRoot2" presStyleCnt="0"/>
      <dgm:spPr/>
    </dgm:pt>
    <dgm:pt modelId="{67C973DF-9824-4D0B-9097-4F7DA8DFCCE0}" type="pres">
      <dgm:prSet presAssocID="{EE8F062D-F20D-4D20-8588-CFD5E4301128}" presName="composite2" presStyleCnt="0"/>
      <dgm:spPr/>
    </dgm:pt>
    <dgm:pt modelId="{FAB2D7A0-1F7D-486F-996C-0AA5F5A30774}" type="pres">
      <dgm:prSet presAssocID="{EE8F062D-F20D-4D20-8588-CFD5E4301128}" presName="background2" presStyleLbl="node2" presStyleIdx="1" presStyleCnt="4"/>
      <dgm:spPr/>
    </dgm:pt>
    <dgm:pt modelId="{117A4CAA-51D4-441E-B50F-FFC3F71CF204}" type="pres">
      <dgm:prSet presAssocID="{EE8F062D-F20D-4D20-8588-CFD5E4301128}" presName="text2" presStyleLbl="fgAcc2" presStyleIdx="1" presStyleCnt="4" custScaleY="360167">
        <dgm:presLayoutVars>
          <dgm:chPref val="3"/>
        </dgm:presLayoutVars>
      </dgm:prSet>
      <dgm:spPr/>
      <dgm:t>
        <a:bodyPr/>
        <a:lstStyle/>
        <a:p>
          <a:endParaRPr lang="tr-TR"/>
        </a:p>
      </dgm:t>
    </dgm:pt>
    <dgm:pt modelId="{5955C217-03CC-4A5E-ADE3-CFE3A7F3EC40}" type="pres">
      <dgm:prSet presAssocID="{EE8F062D-F20D-4D20-8588-CFD5E4301128}" presName="hierChild3" presStyleCnt="0"/>
      <dgm:spPr/>
    </dgm:pt>
    <dgm:pt modelId="{F417A85A-44AA-42B4-A710-7F7919B50E8E}" type="pres">
      <dgm:prSet presAssocID="{11949978-422C-4ECC-8C71-17E198019C3D}" presName="Name10" presStyleLbl="parChTrans1D2" presStyleIdx="2" presStyleCnt="4"/>
      <dgm:spPr/>
      <dgm:t>
        <a:bodyPr/>
        <a:lstStyle/>
        <a:p>
          <a:endParaRPr lang="tr-TR"/>
        </a:p>
      </dgm:t>
    </dgm:pt>
    <dgm:pt modelId="{85BA7DA5-752A-4405-AA81-5A4AFA93AC39}" type="pres">
      <dgm:prSet presAssocID="{D588A654-C317-4B17-8FD3-7D2DCF1450B5}" presName="hierRoot2" presStyleCnt="0"/>
      <dgm:spPr/>
    </dgm:pt>
    <dgm:pt modelId="{B3F84E4C-84D3-403E-B419-3E83808709BB}" type="pres">
      <dgm:prSet presAssocID="{D588A654-C317-4B17-8FD3-7D2DCF1450B5}" presName="composite2" presStyleCnt="0"/>
      <dgm:spPr/>
    </dgm:pt>
    <dgm:pt modelId="{13A667FC-FC99-4EA3-BB60-1829C6EB3947}" type="pres">
      <dgm:prSet presAssocID="{D588A654-C317-4B17-8FD3-7D2DCF1450B5}" presName="background2" presStyleLbl="node2" presStyleIdx="2" presStyleCnt="4"/>
      <dgm:spPr/>
    </dgm:pt>
    <dgm:pt modelId="{E6BD0403-AC35-4D67-BFC2-914DBD407972}" type="pres">
      <dgm:prSet presAssocID="{D588A654-C317-4B17-8FD3-7D2DCF1450B5}" presName="text2" presStyleLbl="fgAcc2" presStyleIdx="2" presStyleCnt="4" custScaleY="382562">
        <dgm:presLayoutVars>
          <dgm:chPref val="3"/>
        </dgm:presLayoutVars>
      </dgm:prSet>
      <dgm:spPr/>
      <dgm:t>
        <a:bodyPr/>
        <a:lstStyle/>
        <a:p>
          <a:endParaRPr lang="tr-TR"/>
        </a:p>
      </dgm:t>
    </dgm:pt>
    <dgm:pt modelId="{49FF2182-C7B1-4F5B-ACD9-2E555C1A8C32}" type="pres">
      <dgm:prSet presAssocID="{D588A654-C317-4B17-8FD3-7D2DCF1450B5}" presName="hierChild3" presStyleCnt="0"/>
      <dgm:spPr/>
    </dgm:pt>
    <dgm:pt modelId="{57137B83-D981-4BAB-B8CF-23540B706D36}" type="pres">
      <dgm:prSet presAssocID="{8C437B7B-66C9-4175-839D-6AE8D290F2B4}" presName="Name10" presStyleLbl="parChTrans1D2" presStyleIdx="3" presStyleCnt="4"/>
      <dgm:spPr/>
      <dgm:t>
        <a:bodyPr/>
        <a:lstStyle/>
        <a:p>
          <a:endParaRPr lang="tr-TR"/>
        </a:p>
      </dgm:t>
    </dgm:pt>
    <dgm:pt modelId="{E701E0A7-4EA5-4A08-B16B-B01B5F925F38}" type="pres">
      <dgm:prSet presAssocID="{75E4557B-9BA3-4FE3-AF40-3511FE5A8292}" presName="hierRoot2" presStyleCnt="0"/>
      <dgm:spPr/>
    </dgm:pt>
    <dgm:pt modelId="{F01676E2-CDF5-41B0-B3AC-129A480A6731}" type="pres">
      <dgm:prSet presAssocID="{75E4557B-9BA3-4FE3-AF40-3511FE5A8292}" presName="composite2" presStyleCnt="0"/>
      <dgm:spPr/>
    </dgm:pt>
    <dgm:pt modelId="{ACC8FCE5-20AE-4A94-A840-154AA8D41035}" type="pres">
      <dgm:prSet presAssocID="{75E4557B-9BA3-4FE3-AF40-3511FE5A8292}" presName="background2" presStyleLbl="node2" presStyleIdx="3" presStyleCnt="4"/>
      <dgm:spPr/>
    </dgm:pt>
    <dgm:pt modelId="{5C03C59F-060E-44A1-9809-8E8846B632F2}" type="pres">
      <dgm:prSet presAssocID="{75E4557B-9BA3-4FE3-AF40-3511FE5A8292}" presName="text2" presStyleLbl="fgAcc2" presStyleIdx="3" presStyleCnt="4" custScaleX="125980" custScaleY="394723">
        <dgm:presLayoutVars>
          <dgm:chPref val="3"/>
        </dgm:presLayoutVars>
      </dgm:prSet>
      <dgm:spPr/>
      <dgm:t>
        <a:bodyPr/>
        <a:lstStyle/>
        <a:p>
          <a:endParaRPr lang="tr-TR"/>
        </a:p>
      </dgm:t>
    </dgm:pt>
    <dgm:pt modelId="{B2E6270D-1D04-4FDF-80CE-9532C32D5F28}" type="pres">
      <dgm:prSet presAssocID="{75E4557B-9BA3-4FE3-AF40-3511FE5A8292}" presName="hierChild3" presStyleCnt="0"/>
      <dgm:spPr/>
    </dgm:pt>
  </dgm:ptLst>
  <dgm:cxnLst>
    <dgm:cxn modelId="{5EE4B663-DDCC-48E1-B52F-06B72F174CA4}" type="presOf" srcId="{4B22251F-77D4-49D0-872F-948D2CEDBEB7}" destId="{61DBA62F-4DDF-4D95-A93E-DE10037D3032}" srcOrd="0" destOrd="0" presId="urn:microsoft.com/office/officeart/2005/8/layout/hierarchy1"/>
    <dgm:cxn modelId="{91775289-903C-4256-A3D4-AFAD3DCA44E0}" srcId="{BA91D4E3-1B90-41D5-8504-49F4DB0FAD0A}" destId="{4B22251F-77D4-49D0-872F-948D2CEDBEB7}" srcOrd="0" destOrd="0" parTransId="{8FA0C4C5-91AF-431F-9A03-7967367D5F62}" sibTransId="{BAECF616-09E8-485C-B371-39BE58707F0E}"/>
    <dgm:cxn modelId="{DB3E1500-4C72-4D87-B402-A2C974037BD8}" type="presOf" srcId="{D588A654-C317-4B17-8FD3-7D2DCF1450B5}" destId="{E6BD0403-AC35-4D67-BFC2-914DBD407972}" srcOrd="0" destOrd="0" presId="urn:microsoft.com/office/officeart/2005/8/layout/hierarchy1"/>
    <dgm:cxn modelId="{988F4561-43FE-4145-82AC-66BD7554ACE0}" srcId="{BA91D4E3-1B90-41D5-8504-49F4DB0FAD0A}" destId="{EE8F062D-F20D-4D20-8588-CFD5E4301128}" srcOrd="1" destOrd="0" parTransId="{9FB7B970-8200-44A2-B0B6-EEFACD3D67EA}" sibTransId="{8820AEFE-4C10-48C4-8097-43655192B067}"/>
    <dgm:cxn modelId="{93DA6615-463C-4A93-A900-9A71DC64B6FE}" type="presOf" srcId="{BA91D4E3-1B90-41D5-8504-49F4DB0FAD0A}" destId="{95B55311-2F86-44AD-A06D-2D8751E5FA1C}" srcOrd="0" destOrd="0" presId="urn:microsoft.com/office/officeart/2005/8/layout/hierarchy1"/>
    <dgm:cxn modelId="{EF297883-A402-48BA-9AB4-1FFB25B430E8}" type="presOf" srcId="{8FA0C4C5-91AF-431F-9A03-7967367D5F62}" destId="{6EC61773-D45A-4A43-B2F8-D748CF96712C}" srcOrd="0" destOrd="0" presId="urn:microsoft.com/office/officeart/2005/8/layout/hierarchy1"/>
    <dgm:cxn modelId="{8D845821-2FB7-4B03-ACDC-12D01A6DEFE5}" type="presOf" srcId="{9FB7B970-8200-44A2-B0B6-EEFACD3D67EA}" destId="{5E785953-3D38-4649-9A3B-88D8BFF8B65E}" srcOrd="0" destOrd="0" presId="urn:microsoft.com/office/officeart/2005/8/layout/hierarchy1"/>
    <dgm:cxn modelId="{56BC43C5-5AAB-4F4D-B9D0-350A5DF53E62}" type="presOf" srcId="{11949978-422C-4ECC-8C71-17E198019C3D}" destId="{F417A85A-44AA-42B4-A710-7F7919B50E8E}" srcOrd="0" destOrd="0" presId="urn:microsoft.com/office/officeart/2005/8/layout/hierarchy1"/>
    <dgm:cxn modelId="{8AAFC28E-E2A4-4E60-9A1E-0AE926BA2D48}" type="presOf" srcId="{EE8F062D-F20D-4D20-8588-CFD5E4301128}" destId="{117A4CAA-51D4-441E-B50F-FFC3F71CF204}" srcOrd="0" destOrd="0" presId="urn:microsoft.com/office/officeart/2005/8/layout/hierarchy1"/>
    <dgm:cxn modelId="{52780F25-E616-400F-9362-D88A6F9DF5A2}" srcId="{BA91D4E3-1B90-41D5-8504-49F4DB0FAD0A}" destId="{75E4557B-9BA3-4FE3-AF40-3511FE5A8292}" srcOrd="3" destOrd="0" parTransId="{8C437B7B-66C9-4175-839D-6AE8D290F2B4}" sibTransId="{293C1FE8-032E-4C73-9913-9DCDECC05F1F}"/>
    <dgm:cxn modelId="{68989BFF-4150-4201-B2D5-2D261D3EB633}" srcId="{BA91D4E3-1B90-41D5-8504-49F4DB0FAD0A}" destId="{D588A654-C317-4B17-8FD3-7D2DCF1450B5}" srcOrd="2" destOrd="0" parTransId="{11949978-422C-4ECC-8C71-17E198019C3D}" sibTransId="{7740D6E0-3E8C-459D-A777-9FFE68E38E03}"/>
    <dgm:cxn modelId="{2997B710-454C-41AF-B779-FC6F222A1E91}" type="presOf" srcId="{8C437B7B-66C9-4175-839D-6AE8D290F2B4}" destId="{57137B83-D981-4BAB-B8CF-23540B706D36}" srcOrd="0" destOrd="0" presId="urn:microsoft.com/office/officeart/2005/8/layout/hierarchy1"/>
    <dgm:cxn modelId="{2BEA76AE-885F-435E-A703-BCFF5874F8C9}" type="presOf" srcId="{75E4557B-9BA3-4FE3-AF40-3511FE5A8292}" destId="{5C03C59F-060E-44A1-9809-8E8846B632F2}" srcOrd="0" destOrd="0" presId="urn:microsoft.com/office/officeart/2005/8/layout/hierarchy1"/>
    <dgm:cxn modelId="{8C042929-74A5-4D90-A933-BA116911FFD0}" srcId="{32CCA20D-3499-4E3E-814D-9277854E29F5}" destId="{BA91D4E3-1B90-41D5-8504-49F4DB0FAD0A}" srcOrd="0" destOrd="0" parTransId="{D44C2C5D-876D-4C26-891A-98644172C0E4}" sibTransId="{64EB8521-91F7-47A9-9829-1A8994C966E4}"/>
    <dgm:cxn modelId="{2E47F004-5778-4E68-8093-437AE15F412C}" type="presOf" srcId="{32CCA20D-3499-4E3E-814D-9277854E29F5}" destId="{52DAD765-BC00-4388-B4EC-A2238F2E01DA}" srcOrd="0" destOrd="0" presId="urn:microsoft.com/office/officeart/2005/8/layout/hierarchy1"/>
    <dgm:cxn modelId="{AB87E807-AA67-427C-BE32-6B6CC240465C}" type="presParOf" srcId="{52DAD765-BC00-4388-B4EC-A2238F2E01DA}" destId="{C12311EB-C726-4851-A6BD-6D239F3CF3F2}" srcOrd="0" destOrd="0" presId="urn:microsoft.com/office/officeart/2005/8/layout/hierarchy1"/>
    <dgm:cxn modelId="{F8779672-B010-4B89-8B26-4D871CD5A700}" type="presParOf" srcId="{C12311EB-C726-4851-A6BD-6D239F3CF3F2}" destId="{2DDF74B7-1547-43AB-9DE0-5497F1E986C4}" srcOrd="0" destOrd="0" presId="urn:microsoft.com/office/officeart/2005/8/layout/hierarchy1"/>
    <dgm:cxn modelId="{207D0B50-B10B-45E7-B6EB-51E1AE1F0986}" type="presParOf" srcId="{2DDF74B7-1547-43AB-9DE0-5497F1E986C4}" destId="{78EF9C10-D4BE-4F5C-A865-D1CEFC61AB37}" srcOrd="0" destOrd="0" presId="urn:microsoft.com/office/officeart/2005/8/layout/hierarchy1"/>
    <dgm:cxn modelId="{8C3923C0-2B76-4702-9D45-6C66DA2F8416}" type="presParOf" srcId="{2DDF74B7-1547-43AB-9DE0-5497F1E986C4}" destId="{95B55311-2F86-44AD-A06D-2D8751E5FA1C}" srcOrd="1" destOrd="0" presId="urn:microsoft.com/office/officeart/2005/8/layout/hierarchy1"/>
    <dgm:cxn modelId="{FB6A01B2-60F8-49E7-98A0-4F3AE159DB56}" type="presParOf" srcId="{C12311EB-C726-4851-A6BD-6D239F3CF3F2}" destId="{5A74AA83-EF84-4EB2-9667-61B2C038A49D}" srcOrd="1" destOrd="0" presId="urn:microsoft.com/office/officeart/2005/8/layout/hierarchy1"/>
    <dgm:cxn modelId="{3BF89EEE-6961-44B0-852E-D5C41B0DB84A}" type="presParOf" srcId="{5A74AA83-EF84-4EB2-9667-61B2C038A49D}" destId="{6EC61773-D45A-4A43-B2F8-D748CF96712C}" srcOrd="0" destOrd="0" presId="urn:microsoft.com/office/officeart/2005/8/layout/hierarchy1"/>
    <dgm:cxn modelId="{E0C958BE-0522-4E77-A8E7-86DE53A28739}" type="presParOf" srcId="{5A74AA83-EF84-4EB2-9667-61B2C038A49D}" destId="{45D6B114-D2E6-464A-8780-8A3A800E6E1E}" srcOrd="1" destOrd="0" presId="urn:microsoft.com/office/officeart/2005/8/layout/hierarchy1"/>
    <dgm:cxn modelId="{D5DBCECA-79C2-4B4A-BC91-8743566E9157}" type="presParOf" srcId="{45D6B114-D2E6-464A-8780-8A3A800E6E1E}" destId="{593A706D-9C3A-4C2C-9BA6-B40FB65FF859}" srcOrd="0" destOrd="0" presId="urn:microsoft.com/office/officeart/2005/8/layout/hierarchy1"/>
    <dgm:cxn modelId="{0C5468FF-F0A1-4770-8217-98BDE8AAE5DB}" type="presParOf" srcId="{593A706D-9C3A-4C2C-9BA6-B40FB65FF859}" destId="{6B800D96-CB39-4A4D-BBE6-AC7B0C68D050}" srcOrd="0" destOrd="0" presId="urn:microsoft.com/office/officeart/2005/8/layout/hierarchy1"/>
    <dgm:cxn modelId="{9BC2257A-BB9E-4F62-8EE2-6E6D11931141}" type="presParOf" srcId="{593A706D-9C3A-4C2C-9BA6-B40FB65FF859}" destId="{61DBA62F-4DDF-4D95-A93E-DE10037D3032}" srcOrd="1" destOrd="0" presId="urn:microsoft.com/office/officeart/2005/8/layout/hierarchy1"/>
    <dgm:cxn modelId="{DC48E062-025A-4B58-8EF9-E9F04B8B2EC0}" type="presParOf" srcId="{45D6B114-D2E6-464A-8780-8A3A800E6E1E}" destId="{49AB007E-5317-477C-B6ED-51E7A41F5DD1}" srcOrd="1" destOrd="0" presId="urn:microsoft.com/office/officeart/2005/8/layout/hierarchy1"/>
    <dgm:cxn modelId="{BF5CFEE6-E634-42E0-8722-63F3B796069A}" type="presParOf" srcId="{5A74AA83-EF84-4EB2-9667-61B2C038A49D}" destId="{5E785953-3D38-4649-9A3B-88D8BFF8B65E}" srcOrd="2" destOrd="0" presId="urn:microsoft.com/office/officeart/2005/8/layout/hierarchy1"/>
    <dgm:cxn modelId="{CFFCEAD7-2409-4D30-81EB-D146D7628BE3}" type="presParOf" srcId="{5A74AA83-EF84-4EB2-9667-61B2C038A49D}" destId="{DC1EA20B-0339-48ED-91CB-07643325B2AF}" srcOrd="3" destOrd="0" presId="urn:microsoft.com/office/officeart/2005/8/layout/hierarchy1"/>
    <dgm:cxn modelId="{E9D0910B-2976-4C1F-AD8D-4CB8119072E5}" type="presParOf" srcId="{DC1EA20B-0339-48ED-91CB-07643325B2AF}" destId="{67C973DF-9824-4D0B-9097-4F7DA8DFCCE0}" srcOrd="0" destOrd="0" presId="urn:microsoft.com/office/officeart/2005/8/layout/hierarchy1"/>
    <dgm:cxn modelId="{611E2F79-AEDC-4EA6-9A04-1D8B6569CDFE}" type="presParOf" srcId="{67C973DF-9824-4D0B-9097-4F7DA8DFCCE0}" destId="{FAB2D7A0-1F7D-486F-996C-0AA5F5A30774}" srcOrd="0" destOrd="0" presId="urn:microsoft.com/office/officeart/2005/8/layout/hierarchy1"/>
    <dgm:cxn modelId="{87042255-1A3B-4892-89E6-0511E91427AD}" type="presParOf" srcId="{67C973DF-9824-4D0B-9097-4F7DA8DFCCE0}" destId="{117A4CAA-51D4-441E-B50F-FFC3F71CF204}" srcOrd="1" destOrd="0" presId="urn:microsoft.com/office/officeart/2005/8/layout/hierarchy1"/>
    <dgm:cxn modelId="{B005AFAF-FD7B-47F9-9B7F-32B8F7A45F01}" type="presParOf" srcId="{DC1EA20B-0339-48ED-91CB-07643325B2AF}" destId="{5955C217-03CC-4A5E-ADE3-CFE3A7F3EC40}" srcOrd="1" destOrd="0" presId="urn:microsoft.com/office/officeart/2005/8/layout/hierarchy1"/>
    <dgm:cxn modelId="{F10736D5-AC70-49BD-B932-9BC5351E9683}" type="presParOf" srcId="{5A74AA83-EF84-4EB2-9667-61B2C038A49D}" destId="{F417A85A-44AA-42B4-A710-7F7919B50E8E}" srcOrd="4" destOrd="0" presId="urn:microsoft.com/office/officeart/2005/8/layout/hierarchy1"/>
    <dgm:cxn modelId="{F299EB5D-E1EF-4470-B28D-C253B0756D53}" type="presParOf" srcId="{5A74AA83-EF84-4EB2-9667-61B2C038A49D}" destId="{85BA7DA5-752A-4405-AA81-5A4AFA93AC39}" srcOrd="5" destOrd="0" presId="urn:microsoft.com/office/officeart/2005/8/layout/hierarchy1"/>
    <dgm:cxn modelId="{E86455FF-529B-4D4C-94CB-23F9E51F0159}" type="presParOf" srcId="{85BA7DA5-752A-4405-AA81-5A4AFA93AC39}" destId="{B3F84E4C-84D3-403E-B419-3E83808709BB}" srcOrd="0" destOrd="0" presId="urn:microsoft.com/office/officeart/2005/8/layout/hierarchy1"/>
    <dgm:cxn modelId="{F1F52AF9-9C51-4464-9433-E71BACCA9121}" type="presParOf" srcId="{B3F84E4C-84D3-403E-B419-3E83808709BB}" destId="{13A667FC-FC99-4EA3-BB60-1829C6EB3947}" srcOrd="0" destOrd="0" presId="urn:microsoft.com/office/officeart/2005/8/layout/hierarchy1"/>
    <dgm:cxn modelId="{4A1621DA-4315-4468-8D40-1FB05F73E222}" type="presParOf" srcId="{B3F84E4C-84D3-403E-B419-3E83808709BB}" destId="{E6BD0403-AC35-4D67-BFC2-914DBD407972}" srcOrd="1" destOrd="0" presId="urn:microsoft.com/office/officeart/2005/8/layout/hierarchy1"/>
    <dgm:cxn modelId="{D7B13861-8ACE-4651-ABE9-A561A70BD31E}" type="presParOf" srcId="{85BA7DA5-752A-4405-AA81-5A4AFA93AC39}" destId="{49FF2182-C7B1-4F5B-ACD9-2E555C1A8C32}" srcOrd="1" destOrd="0" presId="urn:microsoft.com/office/officeart/2005/8/layout/hierarchy1"/>
    <dgm:cxn modelId="{D43DFAE7-55AA-4D55-8C62-0E27C101786C}" type="presParOf" srcId="{5A74AA83-EF84-4EB2-9667-61B2C038A49D}" destId="{57137B83-D981-4BAB-B8CF-23540B706D36}" srcOrd="6" destOrd="0" presId="urn:microsoft.com/office/officeart/2005/8/layout/hierarchy1"/>
    <dgm:cxn modelId="{DFD0D135-6CDE-4E12-8D4F-FBDF675E3D87}" type="presParOf" srcId="{5A74AA83-EF84-4EB2-9667-61B2C038A49D}" destId="{E701E0A7-4EA5-4A08-B16B-B01B5F925F38}" srcOrd="7" destOrd="0" presId="urn:microsoft.com/office/officeart/2005/8/layout/hierarchy1"/>
    <dgm:cxn modelId="{0070D223-7A44-44FE-ABEF-278A80CF7605}" type="presParOf" srcId="{E701E0A7-4EA5-4A08-B16B-B01B5F925F38}" destId="{F01676E2-CDF5-41B0-B3AC-129A480A6731}" srcOrd="0" destOrd="0" presId="urn:microsoft.com/office/officeart/2005/8/layout/hierarchy1"/>
    <dgm:cxn modelId="{27DC9740-1C5A-4733-AAE1-951D29D2E2D2}" type="presParOf" srcId="{F01676E2-CDF5-41B0-B3AC-129A480A6731}" destId="{ACC8FCE5-20AE-4A94-A840-154AA8D41035}" srcOrd="0" destOrd="0" presId="urn:microsoft.com/office/officeart/2005/8/layout/hierarchy1"/>
    <dgm:cxn modelId="{66E47C48-D3D7-413F-887D-9529774EB5DE}" type="presParOf" srcId="{F01676E2-CDF5-41B0-B3AC-129A480A6731}" destId="{5C03C59F-060E-44A1-9809-8E8846B632F2}" srcOrd="1" destOrd="0" presId="urn:microsoft.com/office/officeart/2005/8/layout/hierarchy1"/>
    <dgm:cxn modelId="{8107BEC7-6608-4A79-A42D-C610BD29D768}" type="presParOf" srcId="{E701E0A7-4EA5-4A08-B16B-B01B5F925F38}" destId="{B2E6270D-1D04-4FDF-80CE-9532C32D5F2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AE6F68-6CFF-4749-84E7-8E011B57C21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56E441F8-F059-4279-8504-E316CB7612CB}">
      <dgm:prSet phldrT="[Metin]"/>
      <dgm:spPr>
        <a:solidFill>
          <a:schemeClr val="accent4">
            <a:lumMod val="60000"/>
            <a:lumOff val="40000"/>
            <a:alpha val="90000"/>
          </a:schemeClr>
        </a:solidFill>
      </dgm:spPr>
      <dgm:t>
        <a:bodyPr/>
        <a:lstStyle/>
        <a:p>
          <a:r>
            <a:rPr lang="tr-TR" dirty="0" smtClean="0"/>
            <a:t>2- Türkiye’ Hayat</a:t>
          </a:r>
          <a:endParaRPr lang="tr-TR" dirty="0"/>
        </a:p>
      </dgm:t>
    </dgm:pt>
    <dgm:pt modelId="{7907F73B-2A52-40E5-8A14-5F5CDD10924B}" type="parTrans" cxnId="{268B0A3A-FB42-410E-B8AC-0ACB51097544}">
      <dgm:prSet/>
      <dgm:spPr/>
      <dgm:t>
        <a:bodyPr/>
        <a:lstStyle/>
        <a:p>
          <a:endParaRPr lang="tr-TR"/>
        </a:p>
      </dgm:t>
    </dgm:pt>
    <dgm:pt modelId="{DF3B4BE9-F989-40A5-B65A-80AC92536FFA}" type="sibTrans" cxnId="{268B0A3A-FB42-410E-B8AC-0ACB51097544}">
      <dgm:prSet/>
      <dgm:spPr/>
      <dgm:t>
        <a:bodyPr/>
        <a:lstStyle/>
        <a:p>
          <a:endParaRPr lang="tr-TR"/>
        </a:p>
      </dgm:t>
    </dgm:pt>
    <dgm:pt modelId="{51C67DFA-3875-4292-A39B-3AD6E8A24197}">
      <dgm:prSet phldrT="[Metin]" custT="1"/>
      <dgm:spPr>
        <a:solidFill>
          <a:srgbClr val="FFC000">
            <a:alpha val="90000"/>
          </a:srgbClr>
        </a:solidFill>
      </dgm:spPr>
      <dgm:t>
        <a:bodyPr/>
        <a:lstStyle/>
        <a:p>
          <a:r>
            <a:rPr lang="tr-TR" sz="1600" b="1" dirty="0" smtClean="0"/>
            <a:t>a- Siyaset</a:t>
          </a:r>
          <a:endParaRPr lang="tr-TR" sz="1600" b="1" dirty="0"/>
        </a:p>
      </dgm:t>
    </dgm:pt>
    <dgm:pt modelId="{0F47F9CB-7B31-4E47-9FE5-7CCB6967484C}" type="parTrans" cxnId="{7CD29920-D77C-4D73-91C1-8D04D83C5140}">
      <dgm:prSet/>
      <dgm:spPr/>
      <dgm:t>
        <a:bodyPr/>
        <a:lstStyle/>
        <a:p>
          <a:endParaRPr lang="tr-TR"/>
        </a:p>
      </dgm:t>
    </dgm:pt>
    <dgm:pt modelId="{1FA2AFB7-2927-4634-9093-F907AEC2250A}" type="sibTrans" cxnId="{7CD29920-D77C-4D73-91C1-8D04D83C5140}">
      <dgm:prSet/>
      <dgm:spPr/>
      <dgm:t>
        <a:bodyPr/>
        <a:lstStyle/>
        <a:p>
          <a:endParaRPr lang="tr-TR"/>
        </a:p>
      </dgm:t>
    </dgm:pt>
    <dgm:pt modelId="{FB836A33-3FF9-4B95-8861-F60E6DE25281}">
      <dgm:prSet phldrT="[Metin]" custT="1"/>
      <dgm:spPr>
        <a:solidFill>
          <a:srgbClr val="FFC000">
            <a:alpha val="90000"/>
          </a:srgbClr>
        </a:solidFill>
      </dgm:spPr>
      <dgm:t>
        <a:bodyPr/>
        <a:lstStyle/>
        <a:p>
          <a:pPr>
            <a:lnSpc>
              <a:spcPct val="150000"/>
            </a:lnSpc>
            <a:spcAft>
              <a:spcPts val="0"/>
            </a:spcAft>
          </a:pPr>
          <a:r>
            <a:rPr lang="tr-TR" sz="1400" dirty="0" smtClean="0"/>
            <a:t>1945 yılında çok partili hayat </a:t>
          </a:r>
          <a:r>
            <a:rPr lang="tr-TR" sz="1400" dirty="0" smtClean="0">
              <a:latin typeface="Tahoma" pitchFamily="34" charset="0"/>
              <a:ea typeface="Tahoma" pitchFamily="34" charset="0"/>
              <a:cs typeface="Tahoma" pitchFamily="34" charset="0"/>
            </a:rPr>
            <a:t>geçişte ilk parti olan Nuri Demirağ tarafından Milli Kalkınma Partisi kuruldu. Daha sonra Celal Bayar, Adnan Menderes, Refik </a:t>
          </a:r>
          <a:r>
            <a:rPr lang="tr-TR" sz="1400" dirty="0" err="1" smtClean="0">
              <a:latin typeface="Tahoma" pitchFamily="34" charset="0"/>
              <a:ea typeface="Tahoma" pitchFamily="34" charset="0"/>
              <a:cs typeface="Tahoma" pitchFamily="34" charset="0"/>
            </a:rPr>
            <a:t>Koraltan</a:t>
          </a:r>
          <a:r>
            <a:rPr lang="tr-TR" sz="1400" dirty="0" smtClean="0">
              <a:latin typeface="Tahoma" pitchFamily="34" charset="0"/>
              <a:ea typeface="Tahoma" pitchFamily="34" charset="0"/>
              <a:cs typeface="Tahoma" pitchFamily="34" charset="0"/>
            </a:rPr>
            <a:t> ve </a:t>
          </a:r>
          <a:r>
            <a:rPr lang="tr-TR" sz="1400" dirty="0" err="1" smtClean="0">
              <a:latin typeface="Tahoma" pitchFamily="34" charset="0"/>
              <a:ea typeface="Tahoma" pitchFamily="34" charset="0"/>
              <a:cs typeface="Tahoma" pitchFamily="34" charset="0"/>
            </a:rPr>
            <a:t>Fuad</a:t>
          </a:r>
          <a:r>
            <a:rPr lang="tr-TR" sz="1400" dirty="0" smtClean="0">
              <a:latin typeface="Tahoma" pitchFamily="34" charset="0"/>
              <a:ea typeface="Tahoma" pitchFamily="34" charset="0"/>
              <a:cs typeface="Tahoma" pitchFamily="34" charset="0"/>
            </a:rPr>
            <a:t> Köprülü tarafından Demokrat Parti kuruldu. (1946) 1946 yılında ilk çok partili seçim yapıldı. 1950 seçimleri ile Demokrat Parti iktidara geldi.</a:t>
          </a:r>
          <a:endParaRPr lang="tr-TR" sz="1400" dirty="0">
            <a:latin typeface="Tahoma" pitchFamily="34" charset="0"/>
            <a:ea typeface="Tahoma" pitchFamily="34" charset="0"/>
            <a:cs typeface="Tahoma" pitchFamily="34" charset="0"/>
          </a:endParaRPr>
        </a:p>
      </dgm:t>
    </dgm:pt>
    <dgm:pt modelId="{B379390C-353D-4447-BDD9-FC0B6C1566D4}" type="parTrans" cxnId="{D2ACBB8F-A980-44EB-91EE-46D8BC635BEE}">
      <dgm:prSet/>
      <dgm:spPr/>
      <dgm:t>
        <a:bodyPr/>
        <a:lstStyle/>
        <a:p>
          <a:endParaRPr lang="tr-TR"/>
        </a:p>
      </dgm:t>
    </dgm:pt>
    <dgm:pt modelId="{E96FA5D9-75C3-4A26-B3F6-02B20A47D5D0}" type="sibTrans" cxnId="{D2ACBB8F-A980-44EB-91EE-46D8BC635BEE}">
      <dgm:prSet/>
      <dgm:spPr/>
      <dgm:t>
        <a:bodyPr/>
        <a:lstStyle/>
        <a:p>
          <a:endParaRPr lang="tr-TR"/>
        </a:p>
      </dgm:t>
    </dgm:pt>
    <dgm:pt modelId="{0AA5A2F2-1CBE-4544-8CB1-A26E24C8EB7E}">
      <dgm:prSet phldrT="[Metin]" custT="1"/>
      <dgm:spPr>
        <a:solidFill>
          <a:schemeClr val="accent6">
            <a:lumMod val="20000"/>
            <a:lumOff val="80000"/>
            <a:alpha val="90000"/>
          </a:schemeClr>
        </a:solidFill>
      </dgm:spPr>
      <dgm:t>
        <a:bodyPr/>
        <a:lstStyle/>
        <a:p>
          <a:r>
            <a:rPr lang="tr-TR" sz="1600" b="1" dirty="0" smtClean="0"/>
            <a:t>b-Ekonomi</a:t>
          </a:r>
          <a:endParaRPr lang="tr-TR" sz="1600" b="1" dirty="0"/>
        </a:p>
      </dgm:t>
    </dgm:pt>
    <dgm:pt modelId="{C685EA79-34C3-4409-AA00-3C4245E8E152}" type="parTrans" cxnId="{571B3ED2-7F0F-4B6A-8F64-4F6B2050D9B2}">
      <dgm:prSet/>
      <dgm:spPr/>
      <dgm:t>
        <a:bodyPr/>
        <a:lstStyle/>
        <a:p>
          <a:endParaRPr lang="tr-TR"/>
        </a:p>
      </dgm:t>
    </dgm:pt>
    <dgm:pt modelId="{8894BA3E-41F5-49DD-8B94-04F5D30E17B6}" type="sibTrans" cxnId="{571B3ED2-7F0F-4B6A-8F64-4F6B2050D9B2}">
      <dgm:prSet/>
      <dgm:spPr/>
      <dgm:t>
        <a:bodyPr/>
        <a:lstStyle/>
        <a:p>
          <a:endParaRPr lang="tr-TR"/>
        </a:p>
      </dgm:t>
    </dgm:pt>
    <dgm:pt modelId="{21B0A2AA-E2A7-42FE-A87B-771F418B5C1F}">
      <dgm:prSet phldrT="[Metin]" custT="1"/>
      <dgm:spPr>
        <a:solidFill>
          <a:schemeClr val="accent6">
            <a:lumMod val="20000"/>
            <a:lumOff val="80000"/>
            <a:alpha val="90000"/>
          </a:schemeClr>
        </a:solidFill>
      </dgm:spPr>
      <dgm:t>
        <a:bodyPr/>
        <a:lstStyle/>
        <a:p>
          <a:pPr>
            <a:lnSpc>
              <a:spcPct val="150000"/>
            </a:lnSpc>
            <a:spcAft>
              <a:spcPts val="0"/>
            </a:spcAft>
          </a:pPr>
          <a:r>
            <a:rPr lang="tr-TR" sz="1200" dirty="0" smtClean="0"/>
            <a:t>«7 eylül 1947 Kararları» ile Türk lirasının değeri %50 düşürülerek ( 1 Dolar: 280 kuruş) düşürülerek, bankaların altın satmalarına izin verilmişti. Devletçi ekonomiden liberal ekonomiye geçiş bu kararlarla olmuştur.  Marshall yardımıyla tarım sektörü hızla gelişmiştir. Ekonomi % 11-13 oranında büyüdü. Yabancı yatırımlar teşvik edildi ama sonuç alınamadı. Liberal ekonomi yeterince gelişmedi.1950-1954 yıllarında yatırım karayolu, inşaat, sanayi ve tarım alanlarında yoğunlaştı. Ekonomik canlanma 1954’ten sonra azaldı. 1958 IMF’den borç alındı.</a:t>
          </a:r>
          <a:endParaRPr lang="tr-TR" sz="1200" dirty="0"/>
        </a:p>
      </dgm:t>
    </dgm:pt>
    <dgm:pt modelId="{DD8097C5-622E-4F6D-961B-3A70B69DB73D}" type="parTrans" cxnId="{47BB0CE6-1478-4AA7-925C-461375D2F626}">
      <dgm:prSet/>
      <dgm:spPr/>
      <dgm:t>
        <a:bodyPr/>
        <a:lstStyle/>
        <a:p>
          <a:endParaRPr lang="tr-TR"/>
        </a:p>
      </dgm:t>
    </dgm:pt>
    <dgm:pt modelId="{43D0DFBA-FE89-4CC3-AD37-6A5EBDB57B37}" type="sibTrans" cxnId="{47BB0CE6-1478-4AA7-925C-461375D2F626}">
      <dgm:prSet/>
      <dgm:spPr/>
      <dgm:t>
        <a:bodyPr/>
        <a:lstStyle/>
        <a:p>
          <a:endParaRPr lang="tr-TR"/>
        </a:p>
      </dgm:t>
    </dgm:pt>
    <dgm:pt modelId="{1EEF2A0F-1954-4DC6-B4C8-76FA0364874D}">
      <dgm:prSet custT="1"/>
      <dgm:spPr>
        <a:solidFill>
          <a:schemeClr val="accent4">
            <a:lumMod val="60000"/>
            <a:lumOff val="40000"/>
            <a:alpha val="90000"/>
          </a:schemeClr>
        </a:solidFill>
      </dgm:spPr>
      <dgm:t>
        <a:bodyPr/>
        <a:lstStyle/>
        <a:p>
          <a:r>
            <a:rPr lang="tr-TR" sz="1400" b="1" dirty="0" smtClean="0"/>
            <a:t>c-Sosyal ve Kültürel Hayat</a:t>
          </a:r>
          <a:endParaRPr lang="tr-TR" sz="1400" b="1" dirty="0"/>
        </a:p>
      </dgm:t>
    </dgm:pt>
    <dgm:pt modelId="{EDF05380-3EB7-47EA-AD99-66251BC3D081}" type="parTrans" cxnId="{CEFC26F2-7764-4793-AE12-DD497F49D613}">
      <dgm:prSet/>
      <dgm:spPr/>
      <dgm:t>
        <a:bodyPr/>
        <a:lstStyle/>
        <a:p>
          <a:endParaRPr lang="tr-TR"/>
        </a:p>
      </dgm:t>
    </dgm:pt>
    <dgm:pt modelId="{7E7C4BF4-4D10-4EFE-92B5-94A626442243}" type="sibTrans" cxnId="{CEFC26F2-7764-4793-AE12-DD497F49D613}">
      <dgm:prSet/>
      <dgm:spPr/>
      <dgm:t>
        <a:bodyPr/>
        <a:lstStyle/>
        <a:p>
          <a:endParaRPr lang="tr-TR"/>
        </a:p>
      </dgm:t>
    </dgm:pt>
    <dgm:pt modelId="{9C8E1ABF-6867-4CD0-9046-DBF30F4EA4DA}">
      <dgm:prSet custT="1"/>
      <dgm:spPr>
        <a:solidFill>
          <a:schemeClr val="accent4">
            <a:lumMod val="60000"/>
            <a:lumOff val="40000"/>
            <a:alpha val="90000"/>
          </a:schemeClr>
        </a:solidFill>
      </dgm:spPr>
      <dgm:t>
        <a:bodyPr/>
        <a:lstStyle/>
        <a:p>
          <a:pPr>
            <a:lnSpc>
              <a:spcPct val="150000"/>
            </a:lnSpc>
            <a:spcAft>
              <a:spcPts val="0"/>
            </a:spcAft>
          </a:pPr>
          <a:r>
            <a:rPr lang="tr-TR" sz="1400" dirty="0" smtClean="0"/>
            <a:t>Bu dönemde başta caz olmak üzere </a:t>
          </a:r>
          <a:r>
            <a:rPr lang="tr-TR" sz="1400" dirty="0" err="1" smtClean="0"/>
            <a:t>Rock</a:t>
          </a:r>
          <a:r>
            <a:rPr lang="tr-TR" sz="1400" dirty="0" smtClean="0"/>
            <a:t> </a:t>
          </a:r>
          <a:r>
            <a:rPr lang="tr-TR" sz="1400" dirty="0" err="1" smtClean="0"/>
            <a:t>and</a:t>
          </a:r>
          <a:r>
            <a:rPr lang="tr-TR" sz="1400" dirty="0" smtClean="0"/>
            <a:t> </a:t>
          </a:r>
          <a:r>
            <a:rPr lang="tr-TR" sz="1400" dirty="0" err="1" smtClean="0"/>
            <a:t>Roll</a:t>
          </a:r>
          <a:r>
            <a:rPr lang="tr-TR" sz="1400" dirty="0" smtClean="0"/>
            <a:t> ve diğer müzik türleri Türkiye’yi etkisi altına alınmaya başlamıştır. Türk müziğine ilgide devam etti. Zeki Müren, Müzeyyen Senar, Neşet Ertaş dönemin sanatçılarıdır. Batı etkisi ile sinemada gelişmeye başladı. Ömer Lütfi Akad’ın «Vurun Kahpeye» adlı filmi batı sinemasının izlerini taşımaktadır. 1940 yıllarda edebiyatta «Garip Akımı» gelişti. 1950’de  «</a:t>
          </a:r>
          <a:r>
            <a:rPr lang="tr-TR" sz="1400" dirty="0" err="1" smtClean="0"/>
            <a:t>Hisarcılar</a:t>
          </a:r>
          <a:r>
            <a:rPr lang="tr-TR" sz="1400" dirty="0" smtClean="0"/>
            <a:t> Grubu» oluştu. Salgın hastalıklarla mücadele milli bir dava olarak kabul edilmiştir.</a:t>
          </a:r>
          <a:endParaRPr lang="tr-TR" sz="1400" dirty="0"/>
        </a:p>
      </dgm:t>
    </dgm:pt>
    <dgm:pt modelId="{5201A875-D935-4BBE-865A-7EC1E0CA9028}" type="parTrans" cxnId="{DB853B57-8E06-4BD0-AE87-A9071AE4EB25}">
      <dgm:prSet/>
      <dgm:spPr/>
      <dgm:t>
        <a:bodyPr/>
        <a:lstStyle/>
        <a:p>
          <a:endParaRPr lang="tr-TR"/>
        </a:p>
      </dgm:t>
    </dgm:pt>
    <dgm:pt modelId="{E141122C-0284-457C-A570-741729D33BE5}" type="sibTrans" cxnId="{DB853B57-8E06-4BD0-AE87-A9071AE4EB25}">
      <dgm:prSet/>
      <dgm:spPr/>
      <dgm:t>
        <a:bodyPr/>
        <a:lstStyle/>
        <a:p>
          <a:endParaRPr lang="tr-TR"/>
        </a:p>
      </dgm:t>
    </dgm:pt>
    <dgm:pt modelId="{916EAA46-E755-463C-B873-B3724CD4CBBE}" type="pres">
      <dgm:prSet presAssocID="{FAAE6F68-6CFF-4749-84E7-8E011B57C21A}" presName="hierChild1" presStyleCnt="0">
        <dgm:presLayoutVars>
          <dgm:chPref val="1"/>
          <dgm:dir/>
          <dgm:animOne val="branch"/>
          <dgm:animLvl val="lvl"/>
          <dgm:resizeHandles/>
        </dgm:presLayoutVars>
      </dgm:prSet>
      <dgm:spPr/>
      <dgm:t>
        <a:bodyPr/>
        <a:lstStyle/>
        <a:p>
          <a:endParaRPr lang="tr-TR"/>
        </a:p>
      </dgm:t>
    </dgm:pt>
    <dgm:pt modelId="{9915F0C7-9AED-432C-B6B7-3FC6556CFB71}" type="pres">
      <dgm:prSet presAssocID="{56E441F8-F059-4279-8504-E316CB7612CB}" presName="hierRoot1" presStyleCnt="0"/>
      <dgm:spPr/>
    </dgm:pt>
    <dgm:pt modelId="{1CFE1A2F-3218-4075-8ABA-4C32EC50987A}" type="pres">
      <dgm:prSet presAssocID="{56E441F8-F059-4279-8504-E316CB7612CB}" presName="composite" presStyleCnt="0"/>
      <dgm:spPr/>
    </dgm:pt>
    <dgm:pt modelId="{650F281E-BA32-4D4A-8381-3670054E8E58}" type="pres">
      <dgm:prSet presAssocID="{56E441F8-F059-4279-8504-E316CB7612CB}" presName="background" presStyleLbl="node0" presStyleIdx="0" presStyleCnt="1"/>
      <dgm:spPr/>
    </dgm:pt>
    <dgm:pt modelId="{11DA9BDD-E470-472F-894F-8A30EB69D355}" type="pres">
      <dgm:prSet presAssocID="{56E441F8-F059-4279-8504-E316CB7612CB}" presName="text" presStyleLbl="fgAcc0" presStyleIdx="0" presStyleCnt="1" custScaleY="40701">
        <dgm:presLayoutVars>
          <dgm:chPref val="3"/>
        </dgm:presLayoutVars>
      </dgm:prSet>
      <dgm:spPr/>
      <dgm:t>
        <a:bodyPr/>
        <a:lstStyle/>
        <a:p>
          <a:endParaRPr lang="tr-TR"/>
        </a:p>
      </dgm:t>
    </dgm:pt>
    <dgm:pt modelId="{E3C81D30-9B6C-4D4B-B3EB-E98A9681DDDB}" type="pres">
      <dgm:prSet presAssocID="{56E441F8-F059-4279-8504-E316CB7612CB}" presName="hierChild2" presStyleCnt="0"/>
      <dgm:spPr/>
    </dgm:pt>
    <dgm:pt modelId="{AA0BF154-52B9-4C4F-BFBD-EB88DA445F11}" type="pres">
      <dgm:prSet presAssocID="{0F47F9CB-7B31-4E47-9FE5-7CCB6967484C}" presName="Name10" presStyleLbl="parChTrans1D2" presStyleIdx="0" presStyleCnt="3"/>
      <dgm:spPr/>
      <dgm:t>
        <a:bodyPr/>
        <a:lstStyle/>
        <a:p>
          <a:endParaRPr lang="tr-TR"/>
        </a:p>
      </dgm:t>
    </dgm:pt>
    <dgm:pt modelId="{53B64C2E-4B4E-4E2E-8FD2-391A61DADA85}" type="pres">
      <dgm:prSet presAssocID="{51C67DFA-3875-4292-A39B-3AD6E8A24197}" presName="hierRoot2" presStyleCnt="0"/>
      <dgm:spPr/>
    </dgm:pt>
    <dgm:pt modelId="{9D59FBD7-402A-4C9D-8846-AB19179EDFC0}" type="pres">
      <dgm:prSet presAssocID="{51C67DFA-3875-4292-A39B-3AD6E8A24197}" presName="composite2" presStyleCnt="0"/>
      <dgm:spPr/>
    </dgm:pt>
    <dgm:pt modelId="{ED321EE0-F843-4E29-82D9-093F8FE8FDBE}" type="pres">
      <dgm:prSet presAssocID="{51C67DFA-3875-4292-A39B-3AD6E8A24197}" presName="background2" presStyleLbl="node2" presStyleIdx="0" presStyleCnt="3"/>
      <dgm:spPr/>
    </dgm:pt>
    <dgm:pt modelId="{CC0CF514-9CE0-4444-84A9-CE2446FD8B8F}" type="pres">
      <dgm:prSet presAssocID="{51C67DFA-3875-4292-A39B-3AD6E8A24197}" presName="text2" presStyleLbl="fgAcc2" presStyleIdx="0" presStyleCnt="3" custScaleY="27471">
        <dgm:presLayoutVars>
          <dgm:chPref val="3"/>
        </dgm:presLayoutVars>
      </dgm:prSet>
      <dgm:spPr/>
      <dgm:t>
        <a:bodyPr/>
        <a:lstStyle/>
        <a:p>
          <a:endParaRPr lang="tr-TR"/>
        </a:p>
      </dgm:t>
    </dgm:pt>
    <dgm:pt modelId="{E3F0AC6C-4573-40A1-84C5-4F3F2322B918}" type="pres">
      <dgm:prSet presAssocID="{51C67DFA-3875-4292-A39B-3AD6E8A24197}" presName="hierChild3" presStyleCnt="0"/>
      <dgm:spPr/>
    </dgm:pt>
    <dgm:pt modelId="{CD4EA15F-59C2-4E8D-BBEE-BCF0E7315D10}" type="pres">
      <dgm:prSet presAssocID="{B379390C-353D-4447-BDD9-FC0B6C1566D4}" presName="Name17" presStyleLbl="parChTrans1D3" presStyleIdx="0" presStyleCnt="3"/>
      <dgm:spPr/>
      <dgm:t>
        <a:bodyPr/>
        <a:lstStyle/>
        <a:p>
          <a:endParaRPr lang="tr-TR"/>
        </a:p>
      </dgm:t>
    </dgm:pt>
    <dgm:pt modelId="{BB9B437D-ECED-4CF9-89BC-82B316153307}" type="pres">
      <dgm:prSet presAssocID="{FB836A33-3FF9-4B95-8861-F60E6DE25281}" presName="hierRoot3" presStyleCnt="0"/>
      <dgm:spPr/>
    </dgm:pt>
    <dgm:pt modelId="{73F1B334-18CD-4815-A7B2-93A76AE6BE22}" type="pres">
      <dgm:prSet presAssocID="{FB836A33-3FF9-4B95-8861-F60E6DE25281}" presName="composite3" presStyleCnt="0"/>
      <dgm:spPr/>
    </dgm:pt>
    <dgm:pt modelId="{AE317BC9-CC0D-4742-89D2-88DE999F6310}" type="pres">
      <dgm:prSet presAssocID="{FB836A33-3FF9-4B95-8861-F60E6DE25281}" presName="background3" presStyleLbl="node3" presStyleIdx="0" presStyleCnt="3"/>
      <dgm:spPr/>
    </dgm:pt>
    <dgm:pt modelId="{8B2B3F09-F085-440C-B722-1E0647A87C2F}" type="pres">
      <dgm:prSet presAssocID="{FB836A33-3FF9-4B95-8861-F60E6DE25281}" presName="text3" presStyleLbl="fgAcc3" presStyleIdx="0" presStyleCnt="3" custScaleX="120593" custScaleY="376323">
        <dgm:presLayoutVars>
          <dgm:chPref val="3"/>
        </dgm:presLayoutVars>
      </dgm:prSet>
      <dgm:spPr/>
      <dgm:t>
        <a:bodyPr/>
        <a:lstStyle/>
        <a:p>
          <a:endParaRPr lang="tr-TR"/>
        </a:p>
      </dgm:t>
    </dgm:pt>
    <dgm:pt modelId="{874B6CD6-A226-4E00-8012-AC2354557A93}" type="pres">
      <dgm:prSet presAssocID="{FB836A33-3FF9-4B95-8861-F60E6DE25281}" presName="hierChild4" presStyleCnt="0"/>
      <dgm:spPr/>
    </dgm:pt>
    <dgm:pt modelId="{47B86D11-8204-4540-B657-BF190EE45F21}" type="pres">
      <dgm:prSet presAssocID="{C685EA79-34C3-4409-AA00-3C4245E8E152}" presName="Name10" presStyleLbl="parChTrans1D2" presStyleIdx="1" presStyleCnt="3"/>
      <dgm:spPr/>
      <dgm:t>
        <a:bodyPr/>
        <a:lstStyle/>
        <a:p>
          <a:endParaRPr lang="tr-TR"/>
        </a:p>
      </dgm:t>
    </dgm:pt>
    <dgm:pt modelId="{8E4788BC-7141-4CCE-B5D5-F62424103705}" type="pres">
      <dgm:prSet presAssocID="{0AA5A2F2-1CBE-4544-8CB1-A26E24C8EB7E}" presName="hierRoot2" presStyleCnt="0"/>
      <dgm:spPr/>
    </dgm:pt>
    <dgm:pt modelId="{6E8C2D9D-5994-49A9-A94B-65DD96C38AF7}" type="pres">
      <dgm:prSet presAssocID="{0AA5A2F2-1CBE-4544-8CB1-A26E24C8EB7E}" presName="composite2" presStyleCnt="0"/>
      <dgm:spPr/>
    </dgm:pt>
    <dgm:pt modelId="{0FD69FF3-8604-4DD7-816C-F4E7588AFB0B}" type="pres">
      <dgm:prSet presAssocID="{0AA5A2F2-1CBE-4544-8CB1-A26E24C8EB7E}" presName="background2" presStyleLbl="node2" presStyleIdx="1" presStyleCnt="3"/>
      <dgm:spPr/>
    </dgm:pt>
    <dgm:pt modelId="{B5BB5FF1-31C1-4040-A4CB-A07F52CADD32}" type="pres">
      <dgm:prSet presAssocID="{0AA5A2F2-1CBE-4544-8CB1-A26E24C8EB7E}" presName="text2" presStyleLbl="fgAcc2" presStyleIdx="1" presStyleCnt="3" custScaleY="27471">
        <dgm:presLayoutVars>
          <dgm:chPref val="3"/>
        </dgm:presLayoutVars>
      </dgm:prSet>
      <dgm:spPr/>
      <dgm:t>
        <a:bodyPr/>
        <a:lstStyle/>
        <a:p>
          <a:endParaRPr lang="tr-TR"/>
        </a:p>
      </dgm:t>
    </dgm:pt>
    <dgm:pt modelId="{E87CE2AF-F1F6-4B58-953B-E23C401AAEA4}" type="pres">
      <dgm:prSet presAssocID="{0AA5A2F2-1CBE-4544-8CB1-A26E24C8EB7E}" presName="hierChild3" presStyleCnt="0"/>
      <dgm:spPr/>
    </dgm:pt>
    <dgm:pt modelId="{415FBFC2-66A2-4E49-A5EE-ECB31BB7925B}" type="pres">
      <dgm:prSet presAssocID="{DD8097C5-622E-4F6D-961B-3A70B69DB73D}" presName="Name17" presStyleLbl="parChTrans1D3" presStyleIdx="1" presStyleCnt="3"/>
      <dgm:spPr/>
      <dgm:t>
        <a:bodyPr/>
        <a:lstStyle/>
        <a:p>
          <a:endParaRPr lang="tr-TR"/>
        </a:p>
      </dgm:t>
    </dgm:pt>
    <dgm:pt modelId="{176A8EAD-07CC-416C-8FB8-9FEDA3809381}" type="pres">
      <dgm:prSet presAssocID="{21B0A2AA-E2A7-42FE-A87B-771F418B5C1F}" presName="hierRoot3" presStyleCnt="0"/>
      <dgm:spPr/>
    </dgm:pt>
    <dgm:pt modelId="{FFFF9FF4-0B6F-4DBE-B115-B0C92BA98448}" type="pres">
      <dgm:prSet presAssocID="{21B0A2AA-E2A7-42FE-A87B-771F418B5C1F}" presName="composite3" presStyleCnt="0"/>
      <dgm:spPr/>
    </dgm:pt>
    <dgm:pt modelId="{033CB193-0BE4-4627-97C3-740092781CE4}" type="pres">
      <dgm:prSet presAssocID="{21B0A2AA-E2A7-42FE-A87B-771F418B5C1F}" presName="background3" presStyleLbl="node3" presStyleIdx="1" presStyleCnt="3"/>
      <dgm:spPr/>
    </dgm:pt>
    <dgm:pt modelId="{26323245-9DDB-4FF7-9AC8-1F3A2C06FFC8}" type="pres">
      <dgm:prSet presAssocID="{21B0A2AA-E2A7-42FE-A87B-771F418B5C1F}" presName="text3" presStyleLbl="fgAcc3" presStyleIdx="1" presStyleCnt="3" custScaleX="141051" custScaleY="394470">
        <dgm:presLayoutVars>
          <dgm:chPref val="3"/>
        </dgm:presLayoutVars>
      </dgm:prSet>
      <dgm:spPr/>
      <dgm:t>
        <a:bodyPr/>
        <a:lstStyle/>
        <a:p>
          <a:endParaRPr lang="tr-TR"/>
        </a:p>
      </dgm:t>
    </dgm:pt>
    <dgm:pt modelId="{2BECF61E-0496-4EF1-91F1-9DD6AA4ADB00}" type="pres">
      <dgm:prSet presAssocID="{21B0A2AA-E2A7-42FE-A87B-771F418B5C1F}" presName="hierChild4" presStyleCnt="0"/>
      <dgm:spPr/>
    </dgm:pt>
    <dgm:pt modelId="{6F51E9F0-8CFE-4261-86C4-18F78FA66E92}" type="pres">
      <dgm:prSet presAssocID="{EDF05380-3EB7-47EA-AD99-66251BC3D081}" presName="Name10" presStyleLbl="parChTrans1D2" presStyleIdx="2" presStyleCnt="3"/>
      <dgm:spPr/>
      <dgm:t>
        <a:bodyPr/>
        <a:lstStyle/>
        <a:p>
          <a:endParaRPr lang="tr-TR"/>
        </a:p>
      </dgm:t>
    </dgm:pt>
    <dgm:pt modelId="{2BC60721-88CE-48B3-B786-347D0A457904}" type="pres">
      <dgm:prSet presAssocID="{1EEF2A0F-1954-4DC6-B4C8-76FA0364874D}" presName="hierRoot2" presStyleCnt="0"/>
      <dgm:spPr/>
    </dgm:pt>
    <dgm:pt modelId="{D49B6378-D9F6-4585-ACA1-4752ED7C2963}" type="pres">
      <dgm:prSet presAssocID="{1EEF2A0F-1954-4DC6-B4C8-76FA0364874D}" presName="composite2" presStyleCnt="0"/>
      <dgm:spPr/>
    </dgm:pt>
    <dgm:pt modelId="{2203A27F-336E-465E-96F8-B6867B477ED1}" type="pres">
      <dgm:prSet presAssocID="{1EEF2A0F-1954-4DC6-B4C8-76FA0364874D}" presName="background2" presStyleLbl="node2" presStyleIdx="2" presStyleCnt="3"/>
      <dgm:spPr/>
    </dgm:pt>
    <dgm:pt modelId="{32623A6E-C435-4996-9445-21AF5258EB81}" type="pres">
      <dgm:prSet presAssocID="{1EEF2A0F-1954-4DC6-B4C8-76FA0364874D}" presName="text2" presStyleLbl="fgAcc2" presStyleIdx="2" presStyleCnt="3" custScaleY="29603">
        <dgm:presLayoutVars>
          <dgm:chPref val="3"/>
        </dgm:presLayoutVars>
      </dgm:prSet>
      <dgm:spPr/>
      <dgm:t>
        <a:bodyPr/>
        <a:lstStyle/>
        <a:p>
          <a:endParaRPr lang="tr-TR"/>
        </a:p>
      </dgm:t>
    </dgm:pt>
    <dgm:pt modelId="{B0794C39-B5DF-4CCA-B952-3E2BA1F397D8}" type="pres">
      <dgm:prSet presAssocID="{1EEF2A0F-1954-4DC6-B4C8-76FA0364874D}" presName="hierChild3" presStyleCnt="0"/>
      <dgm:spPr/>
    </dgm:pt>
    <dgm:pt modelId="{362D9D30-460A-4DD8-B42D-E0D4437A121B}" type="pres">
      <dgm:prSet presAssocID="{5201A875-D935-4BBE-865A-7EC1E0CA9028}" presName="Name17" presStyleLbl="parChTrans1D3" presStyleIdx="2" presStyleCnt="3"/>
      <dgm:spPr/>
      <dgm:t>
        <a:bodyPr/>
        <a:lstStyle/>
        <a:p>
          <a:endParaRPr lang="tr-TR"/>
        </a:p>
      </dgm:t>
    </dgm:pt>
    <dgm:pt modelId="{604574FB-CCBD-49AD-9D8A-22EEEB392E10}" type="pres">
      <dgm:prSet presAssocID="{9C8E1ABF-6867-4CD0-9046-DBF30F4EA4DA}" presName="hierRoot3" presStyleCnt="0"/>
      <dgm:spPr/>
    </dgm:pt>
    <dgm:pt modelId="{75D10A3C-E879-4966-9E93-737F33664B88}" type="pres">
      <dgm:prSet presAssocID="{9C8E1ABF-6867-4CD0-9046-DBF30F4EA4DA}" presName="composite3" presStyleCnt="0"/>
      <dgm:spPr/>
    </dgm:pt>
    <dgm:pt modelId="{3D755696-2A5D-4D62-9943-0D6F2A0E884E}" type="pres">
      <dgm:prSet presAssocID="{9C8E1ABF-6867-4CD0-9046-DBF30F4EA4DA}" presName="background3" presStyleLbl="node3" presStyleIdx="2" presStyleCnt="3"/>
      <dgm:spPr/>
    </dgm:pt>
    <dgm:pt modelId="{8CA9CD15-CDA0-426E-9E61-350B0978A41D}" type="pres">
      <dgm:prSet presAssocID="{9C8E1ABF-6867-4CD0-9046-DBF30F4EA4DA}" presName="text3" presStyleLbl="fgAcc3" presStyleIdx="2" presStyleCnt="3" custScaleX="167164" custScaleY="396488">
        <dgm:presLayoutVars>
          <dgm:chPref val="3"/>
        </dgm:presLayoutVars>
      </dgm:prSet>
      <dgm:spPr/>
      <dgm:t>
        <a:bodyPr/>
        <a:lstStyle/>
        <a:p>
          <a:endParaRPr lang="tr-TR"/>
        </a:p>
      </dgm:t>
    </dgm:pt>
    <dgm:pt modelId="{A667A17F-1969-45D8-B24A-EB7741902749}" type="pres">
      <dgm:prSet presAssocID="{9C8E1ABF-6867-4CD0-9046-DBF30F4EA4DA}" presName="hierChild4" presStyleCnt="0"/>
      <dgm:spPr/>
    </dgm:pt>
  </dgm:ptLst>
  <dgm:cxnLst>
    <dgm:cxn modelId="{571B3ED2-7F0F-4B6A-8F64-4F6B2050D9B2}" srcId="{56E441F8-F059-4279-8504-E316CB7612CB}" destId="{0AA5A2F2-1CBE-4544-8CB1-A26E24C8EB7E}" srcOrd="1" destOrd="0" parTransId="{C685EA79-34C3-4409-AA00-3C4245E8E152}" sibTransId="{8894BA3E-41F5-49DD-8B94-04F5D30E17B6}"/>
    <dgm:cxn modelId="{6F4FDCC8-0DB7-4A36-B8F3-A03D2128320C}" type="presOf" srcId="{9C8E1ABF-6867-4CD0-9046-DBF30F4EA4DA}" destId="{8CA9CD15-CDA0-426E-9E61-350B0978A41D}" srcOrd="0" destOrd="0" presId="urn:microsoft.com/office/officeart/2005/8/layout/hierarchy1"/>
    <dgm:cxn modelId="{B672C8A2-F317-435A-8493-7E309BD139EA}" type="presOf" srcId="{1EEF2A0F-1954-4DC6-B4C8-76FA0364874D}" destId="{32623A6E-C435-4996-9445-21AF5258EB81}" srcOrd="0" destOrd="0" presId="urn:microsoft.com/office/officeart/2005/8/layout/hierarchy1"/>
    <dgm:cxn modelId="{597AF947-96D1-4ED8-B1BA-A455072DF779}" type="presOf" srcId="{B379390C-353D-4447-BDD9-FC0B6C1566D4}" destId="{CD4EA15F-59C2-4E8D-BBEE-BCF0E7315D10}" srcOrd="0" destOrd="0" presId="urn:microsoft.com/office/officeart/2005/8/layout/hierarchy1"/>
    <dgm:cxn modelId="{CEFC26F2-7764-4793-AE12-DD497F49D613}" srcId="{56E441F8-F059-4279-8504-E316CB7612CB}" destId="{1EEF2A0F-1954-4DC6-B4C8-76FA0364874D}" srcOrd="2" destOrd="0" parTransId="{EDF05380-3EB7-47EA-AD99-66251BC3D081}" sibTransId="{7E7C4BF4-4D10-4EFE-92B5-94A626442243}"/>
    <dgm:cxn modelId="{718EAEAA-252F-42EA-85C3-0D1354A8608C}" type="presOf" srcId="{FB836A33-3FF9-4B95-8861-F60E6DE25281}" destId="{8B2B3F09-F085-440C-B722-1E0647A87C2F}" srcOrd="0" destOrd="0" presId="urn:microsoft.com/office/officeart/2005/8/layout/hierarchy1"/>
    <dgm:cxn modelId="{B87E4169-40EF-4613-87BB-F432658BF63D}" type="presOf" srcId="{FAAE6F68-6CFF-4749-84E7-8E011B57C21A}" destId="{916EAA46-E755-463C-B873-B3724CD4CBBE}" srcOrd="0" destOrd="0" presId="urn:microsoft.com/office/officeart/2005/8/layout/hierarchy1"/>
    <dgm:cxn modelId="{7CD29920-D77C-4D73-91C1-8D04D83C5140}" srcId="{56E441F8-F059-4279-8504-E316CB7612CB}" destId="{51C67DFA-3875-4292-A39B-3AD6E8A24197}" srcOrd="0" destOrd="0" parTransId="{0F47F9CB-7B31-4E47-9FE5-7CCB6967484C}" sibTransId="{1FA2AFB7-2927-4634-9093-F907AEC2250A}"/>
    <dgm:cxn modelId="{FCEA20A1-C2BB-4811-B441-4DF2D78480CE}" type="presOf" srcId="{DD8097C5-622E-4F6D-961B-3A70B69DB73D}" destId="{415FBFC2-66A2-4E49-A5EE-ECB31BB7925B}" srcOrd="0" destOrd="0" presId="urn:microsoft.com/office/officeart/2005/8/layout/hierarchy1"/>
    <dgm:cxn modelId="{19C62B75-7A64-4446-8E84-84F03374B234}" type="presOf" srcId="{56E441F8-F059-4279-8504-E316CB7612CB}" destId="{11DA9BDD-E470-472F-894F-8A30EB69D355}" srcOrd="0" destOrd="0" presId="urn:microsoft.com/office/officeart/2005/8/layout/hierarchy1"/>
    <dgm:cxn modelId="{0C2963C4-E2C1-42E2-B07B-3FC297ADBCEC}" type="presOf" srcId="{0F47F9CB-7B31-4E47-9FE5-7CCB6967484C}" destId="{AA0BF154-52B9-4C4F-BFBD-EB88DA445F11}" srcOrd="0" destOrd="0" presId="urn:microsoft.com/office/officeart/2005/8/layout/hierarchy1"/>
    <dgm:cxn modelId="{043FEBE2-6C46-4BC5-93E5-8F8CAF51B6A0}" type="presOf" srcId="{C685EA79-34C3-4409-AA00-3C4245E8E152}" destId="{47B86D11-8204-4540-B657-BF190EE45F21}" srcOrd="0" destOrd="0" presId="urn:microsoft.com/office/officeart/2005/8/layout/hierarchy1"/>
    <dgm:cxn modelId="{30573985-FE4C-4FC6-A4C6-25BB4356D219}" type="presOf" srcId="{0AA5A2F2-1CBE-4544-8CB1-A26E24C8EB7E}" destId="{B5BB5FF1-31C1-4040-A4CB-A07F52CADD32}" srcOrd="0" destOrd="0" presId="urn:microsoft.com/office/officeart/2005/8/layout/hierarchy1"/>
    <dgm:cxn modelId="{268B0A3A-FB42-410E-B8AC-0ACB51097544}" srcId="{FAAE6F68-6CFF-4749-84E7-8E011B57C21A}" destId="{56E441F8-F059-4279-8504-E316CB7612CB}" srcOrd="0" destOrd="0" parTransId="{7907F73B-2A52-40E5-8A14-5F5CDD10924B}" sibTransId="{DF3B4BE9-F989-40A5-B65A-80AC92536FFA}"/>
    <dgm:cxn modelId="{DB853B57-8E06-4BD0-AE87-A9071AE4EB25}" srcId="{1EEF2A0F-1954-4DC6-B4C8-76FA0364874D}" destId="{9C8E1ABF-6867-4CD0-9046-DBF30F4EA4DA}" srcOrd="0" destOrd="0" parTransId="{5201A875-D935-4BBE-865A-7EC1E0CA9028}" sibTransId="{E141122C-0284-457C-A570-741729D33BE5}"/>
    <dgm:cxn modelId="{D2ACBB8F-A980-44EB-91EE-46D8BC635BEE}" srcId="{51C67DFA-3875-4292-A39B-3AD6E8A24197}" destId="{FB836A33-3FF9-4B95-8861-F60E6DE25281}" srcOrd="0" destOrd="0" parTransId="{B379390C-353D-4447-BDD9-FC0B6C1566D4}" sibTransId="{E96FA5D9-75C3-4A26-B3F6-02B20A47D5D0}"/>
    <dgm:cxn modelId="{878B5376-4E11-48F5-8010-5D815A1FEC66}" type="presOf" srcId="{EDF05380-3EB7-47EA-AD99-66251BC3D081}" destId="{6F51E9F0-8CFE-4261-86C4-18F78FA66E92}" srcOrd="0" destOrd="0" presId="urn:microsoft.com/office/officeart/2005/8/layout/hierarchy1"/>
    <dgm:cxn modelId="{F4ACA0DE-2708-4568-92DB-F0CF3B7342F1}" type="presOf" srcId="{5201A875-D935-4BBE-865A-7EC1E0CA9028}" destId="{362D9D30-460A-4DD8-B42D-E0D4437A121B}" srcOrd="0" destOrd="0" presId="urn:microsoft.com/office/officeart/2005/8/layout/hierarchy1"/>
    <dgm:cxn modelId="{0EC48C5A-8C19-455A-AFB8-7A06B61E3418}" type="presOf" srcId="{21B0A2AA-E2A7-42FE-A87B-771F418B5C1F}" destId="{26323245-9DDB-4FF7-9AC8-1F3A2C06FFC8}" srcOrd="0" destOrd="0" presId="urn:microsoft.com/office/officeart/2005/8/layout/hierarchy1"/>
    <dgm:cxn modelId="{47BB0CE6-1478-4AA7-925C-461375D2F626}" srcId="{0AA5A2F2-1CBE-4544-8CB1-A26E24C8EB7E}" destId="{21B0A2AA-E2A7-42FE-A87B-771F418B5C1F}" srcOrd="0" destOrd="0" parTransId="{DD8097C5-622E-4F6D-961B-3A70B69DB73D}" sibTransId="{43D0DFBA-FE89-4CC3-AD37-6A5EBDB57B37}"/>
    <dgm:cxn modelId="{21845FD4-F88E-4FCE-912E-E521C7F6023D}" type="presOf" srcId="{51C67DFA-3875-4292-A39B-3AD6E8A24197}" destId="{CC0CF514-9CE0-4444-84A9-CE2446FD8B8F}" srcOrd="0" destOrd="0" presId="urn:microsoft.com/office/officeart/2005/8/layout/hierarchy1"/>
    <dgm:cxn modelId="{1BACE3E2-93B8-4605-A9D4-8AC1A764BB89}" type="presParOf" srcId="{916EAA46-E755-463C-B873-B3724CD4CBBE}" destId="{9915F0C7-9AED-432C-B6B7-3FC6556CFB71}" srcOrd="0" destOrd="0" presId="urn:microsoft.com/office/officeart/2005/8/layout/hierarchy1"/>
    <dgm:cxn modelId="{7AC580C2-61CA-41C1-87A6-101502C94FC0}" type="presParOf" srcId="{9915F0C7-9AED-432C-B6B7-3FC6556CFB71}" destId="{1CFE1A2F-3218-4075-8ABA-4C32EC50987A}" srcOrd="0" destOrd="0" presId="urn:microsoft.com/office/officeart/2005/8/layout/hierarchy1"/>
    <dgm:cxn modelId="{100C96E5-CC97-451F-9D53-9EBD5C0F7575}" type="presParOf" srcId="{1CFE1A2F-3218-4075-8ABA-4C32EC50987A}" destId="{650F281E-BA32-4D4A-8381-3670054E8E58}" srcOrd="0" destOrd="0" presId="urn:microsoft.com/office/officeart/2005/8/layout/hierarchy1"/>
    <dgm:cxn modelId="{0DC9F13A-FDDD-4A55-9277-8664E9F358DB}" type="presParOf" srcId="{1CFE1A2F-3218-4075-8ABA-4C32EC50987A}" destId="{11DA9BDD-E470-472F-894F-8A30EB69D355}" srcOrd="1" destOrd="0" presId="urn:microsoft.com/office/officeart/2005/8/layout/hierarchy1"/>
    <dgm:cxn modelId="{41A6C339-EF96-432E-921F-25EBCBB85CE6}" type="presParOf" srcId="{9915F0C7-9AED-432C-B6B7-3FC6556CFB71}" destId="{E3C81D30-9B6C-4D4B-B3EB-E98A9681DDDB}" srcOrd="1" destOrd="0" presId="urn:microsoft.com/office/officeart/2005/8/layout/hierarchy1"/>
    <dgm:cxn modelId="{52BD7624-50E4-4F24-8FEB-27C9692D863B}" type="presParOf" srcId="{E3C81D30-9B6C-4D4B-B3EB-E98A9681DDDB}" destId="{AA0BF154-52B9-4C4F-BFBD-EB88DA445F11}" srcOrd="0" destOrd="0" presId="urn:microsoft.com/office/officeart/2005/8/layout/hierarchy1"/>
    <dgm:cxn modelId="{593C4F1D-52BA-49EC-AEF0-DB8DAE8C2179}" type="presParOf" srcId="{E3C81D30-9B6C-4D4B-B3EB-E98A9681DDDB}" destId="{53B64C2E-4B4E-4E2E-8FD2-391A61DADA85}" srcOrd="1" destOrd="0" presId="urn:microsoft.com/office/officeart/2005/8/layout/hierarchy1"/>
    <dgm:cxn modelId="{FC317F4A-6025-4D79-83F3-D0D84C546E01}" type="presParOf" srcId="{53B64C2E-4B4E-4E2E-8FD2-391A61DADA85}" destId="{9D59FBD7-402A-4C9D-8846-AB19179EDFC0}" srcOrd="0" destOrd="0" presId="urn:microsoft.com/office/officeart/2005/8/layout/hierarchy1"/>
    <dgm:cxn modelId="{85E55BCD-63E9-466C-B34E-4D6616342F7D}" type="presParOf" srcId="{9D59FBD7-402A-4C9D-8846-AB19179EDFC0}" destId="{ED321EE0-F843-4E29-82D9-093F8FE8FDBE}" srcOrd="0" destOrd="0" presId="urn:microsoft.com/office/officeart/2005/8/layout/hierarchy1"/>
    <dgm:cxn modelId="{7F5D9E04-F539-45D6-8F68-3F05FED8BA75}" type="presParOf" srcId="{9D59FBD7-402A-4C9D-8846-AB19179EDFC0}" destId="{CC0CF514-9CE0-4444-84A9-CE2446FD8B8F}" srcOrd="1" destOrd="0" presId="urn:microsoft.com/office/officeart/2005/8/layout/hierarchy1"/>
    <dgm:cxn modelId="{DA778892-FD6C-4114-B6C3-D4B4DF5BD3ED}" type="presParOf" srcId="{53B64C2E-4B4E-4E2E-8FD2-391A61DADA85}" destId="{E3F0AC6C-4573-40A1-84C5-4F3F2322B918}" srcOrd="1" destOrd="0" presId="urn:microsoft.com/office/officeart/2005/8/layout/hierarchy1"/>
    <dgm:cxn modelId="{2D8E5A9F-2D67-4FDE-98D0-E63C889D2494}" type="presParOf" srcId="{E3F0AC6C-4573-40A1-84C5-4F3F2322B918}" destId="{CD4EA15F-59C2-4E8D-BBEE-BCF0E7315D10}" srcOrd="0" destOrd="0" presId="urn:microsoft.com/office/officeart/2005/8/layout/hierarchy1"/>
    <dgm:cxn modelId="{D2CCBA29-7AF2-4067-96E7-97D52044F80B}" type="presParOf" srcId="{E3F0AC6C-4573-40A1-84C5-4F3F2322B918}" destId="{BB9B437D-ECED-4CF9-89BC-82B316153307}" srcOrd="1" destOrd="0" presId="urn:microsoft.com/office/officeart/2005/8/layout/hierarchy1"/>
    <dgm:cxn modelId="{975F0517-C2DD-490D-A8ED-0A4D2472C386}" type="presParOf" srcId="{BB9B437D-ECED-4CF9-89BC-82B316153307}" destId="{73F1B334-18CD-4815-A7B2-93A76AE6BE22}" srcOrd="0" destOrd="0" presId="urn:microsoft.com/office/officeart/2005/8/layout/hierarchy1"/>
    <dgm:cxn modelId="{47B90FE6-767F-4205-AAA9-565E4C1DEDC7}" type="presParOf" srcId="{73F1B334-18CD-4815-A7B2-93A76AE6BE22}" destId="{AE317BC9-CC0D-4742-89D2-88DE999F6310}" srcOrd="0" destOrd="0" presId="urn:microsoft.com/office/officeart/2005/8/layout/hierarchy1"/>
    <dgm:cxn modelId="{0C22B593-5261-4C89-A9AF-BAAC6B2A8C9A}" type="presParOf" srcId="{73F1B334-18CD-4815-A7B2-93A76AE6BE22}" destId="{8B2B3F09-F085-440C-B722-1E0647A87C2F}" srcOrd="1" destOrd="0" presId="urn:microsoft.com/office/officeart/2005/8/layout/hierarchy1"/>
    <dgm:cxn modelId="{D0064EDB-8001-41B2-B0F1-8DD9DED39258}" type="presParOf" srcId="{BB9B437D-ECED-4CF9-89BC-82B316153307}" destId="{874B6CD6-A226-4E00-8012-AC2354557A93}" srcOrd="1" destOrd="0" presId="urn:microsoft.com/office/officeart/2005/8/layout/hierarchy1"/>
    <dgm:cxn modelId="{83043F35-C694-4455-A1FF-E9BB9C9C995C}" type="presParOf" srcId="{E3C81D30-9B6C-4D4B-B3EB-E98A9681DDDB}" destId="{47B86D11-8204-4540-B657-BF190EE45F21}" srcOrd="2" destOrd="0" presId="urn:microsoft.com/office/officeart/2005/8/layout/hierarchy1"/>
    <dgm:cxn modelId="{39EDB4FC-B97A-4FDF-AB46-5B9C1371A6C8}" type="presParOf" srcId="{E3C81D30-9B6C-4D4B-B3EB-E98A9681DDDB}" destId="{8E4788BC-7141-4CCE-B5D5-F62424103705}" srcOrd="3" destOrd="0" presId="urn:microsoft.com/office/officeart/2005/8/layout/hierarchy1"/>
    <dgm:cxn modelId="{C467A45C-AA9B-422D-820A-5DEDCCCB6F36}" type="presParOf" srcId="{8E4788BC-7141-4CCE-B5D5-F62424103705}" destId="{6E8C2D9D-5994-49A9-A94B-65DD96C38AF7}" srcOrd="0" destOrd="0" presId="urn:microsoft.com/office/officeart/2005/8/layout/hierarchy1"/>
    <dgm:cxn modelId="{00992C09-7B1F-4FBB-ADC3-8FA32C7807E6}" type="presParOf" srcId="{6E8C2D9D-5994-49A9-A94B-65DD96C38AF7}" destId="{0FD69FF3-8604-4DD7-816C-F4E7588AFB0B}" srcOrd="0" destOrd="0" presId="urn:microsoft.com/office/officeart/2005/8/layout/hierarchy1"/>
    <dgm:cxn modelId="{E5E58D35-6475-4C9A-8FBA-3EEEB93F8895}" type="presParOf" srcId="{6E8C2D9D-5994-49A9-A94B-65DD96C38AF7}" destId="{B5BB5FF1-31C1-4040-A4CB-A07F52CADD32}" srcOrd="1" destOrd="0" presId="urn:microsoft.com/office/officeart/2005/8/layout/hierarchy1"/>
    <dgm:cxn modelId="{BB39F114-C393-4935-971B-3CDEC040774F}" type="presParOf" srcId="{8E4788BC-7141-4CCE-B5D5-F62424103705}" destId="{E87CE2AF-F1F6-4B58-953B-E23C401AAEA4}" srcOrd="1" destOrd="0" presId="urn:microsoft.com/office/officeart/2005/8/layout/hierarchy1"/>
    <dgm:cxn modelId="{476A2C70-DFF9-42BD-88F3-ED4FBDFA6B12}" type="presParOf" srcId="{E87CE2AF-F1F6-4B58-953B-E23C401AAEA4}" destId="{415FBFC2-66A2-4E49-A5EE-ECB31BB7925B}" srcOrd="0" destOrd="0" presId="urn:microsoft.com/office/officeart/2005/8/layout/hierarchy1"/>
    <dgm:cxn modelId="{3F107CB1-03BD-4482-9820-01445C6D1769}" type="presParOf" srcId="{E87CE2AF-F1F6-4B58-953B-E23C401AAEA4}" destId="{176A8EAD-07CC-416C-8FB8-9FEDA3809381}" srcOrd="1" destOrd="0" presId="urn:microsoft.com/office/officeart/2005/8/layout/hierarchy1"/>
    <dgm:cxn modelId="{9C9BC5C9-0116-4512-81EB-922501A4BA38}" type="presParOf" srcId="{176A8EAD-07CC-416C-8FB8-9FEDA3809381}" destId="{FFFF9FF4-0B6F-4DBE-B115-B0C92BA98448}" srcOrd="0" destOrd="0" presId="urn:microsoft.com/office/officeart/2005/8/layout/hierarchy1"/>
    <dgm:cxn modelId="{C6013DC4-CD1C-4504-BB3F-C6027C0189B4}" type="presParOf" srcId="{FFFF9FF4-0B6F-4DBE-B115-B0C92BA98448}" destId="{033CB193-0BE4-4627-97C3-740092781CE4}" srcOrd="0" destOrd="0" presId="urn:microsoft.com/office/officeart/2005/8/layout/hierarchy1"/>
    <dgm:cxn modelId="{1BFB656A-8A32-45BC-B11A-1CD3ED961C54}" type="presParOf" srcId="{FFFF9FF4-0B6F-4DBE-B115-B0C92BA98448}" destId="{26323245-9DDB-4FF7-9AC8-1F3A2C06FFC8}" srcOrd="1" destOrd="0" presId="urn:microsoft.com/office/officeart/2005/8/layout/hierarchy1"/>
    <dgm:cxn modelId="{1E7C68ED-143A-4A98-9638-3675AD150B23}" type="presParOf" srcId="{176A8EAD-07CC-416C-8FB8-9FEDA3809381}" destId="{2BECF61E-0496-4EF1-91F1-9DD6AA4ADB00}" srcOrd="1" destOrd="0" presId="urn:microsoft.com/office/officeart/2005/8/layout/hierarchy1"/>
    <dgm:cxn modelId="{97F64F79-5164-4B80-81F9-7F84D12226B0}" type="presParOf" srcId="{E3C81D30-9B6C-4D4B-B3EB-E98A9681DDDB}" destId="{6F51E9F0-8CFE-4261-86C4-18F78FA66E92}" srcOrd="4" destOrd="0" presId="urn:microsoft.com/office/officeart/2005/8/layout/hierarchy1"/>
    <dgm:cxn modelId="{DDE35A16-F505-4DE3-BDA8-9B7AE8B5CCC1}" type="presParOf" srcId="{E3C81D30-9B6C-4D4B-B3EB-E98A9681DDDB}" destId="{2BC60721-88CE-48B3-B786-347D0A457904}" srcOrd="5" destOrd="0" presId="urn:microsoft.com/office/officeart/2005/8/layout/hierarchy1"/>
    <dgm:cxn modelId="{13C0A3BD-262D-4528-A28F-03BF9684A03A}" type="presParOf" srcId="{2BC60721-88CE-48B3-B786-347D0A457904}" destId="{D49B6378-D9F6-4585-ACA1-4752ED7C2963}" srcOrd="0" destOrd="0" presId="urn:microsoft.com/office/officeart/2005/8/layout/hierarchy1"/>
    <dgm:cxn modelId="{1954E37D-99CE-436D-B15D-AEDA70A9FA52}" type="presParOf" srcId="{D49B6378-D9F6-4585-ACA1-4752ED7C2963}" destId="{2203A27F-336E-465E-96F8-B6867B477ED1}" srcOrd="0" destOrd="0" presId="urn:microsoft.com/office/officeart/2005/8/layout/hierarchy1"/>
    <dgm:cxn modelId="{10425169-3DA7-481A-90B0-B74C8334685F}" type="presParOf" srcId="{D49B6378-D9F6-4585-ACA1-4752ED7C2963}" destId="{32623A6E-C435-4996-9445-21AF5258EB81}" srcOrd="1" destOrd="0" presId="urn:microsoft.com/office/officeart/2005/8/layout/hierarchy1"/>
    <dgm:cxn modelId="{C2C4B71C-AA1C-4059-AFDA-1A756F11A80C}" type="presParOf" srcId="{2BC60721-88CE-48B3-B786-347D0A457904}" destId="{B0794C39-B5DF-4CCA-B952-3E2BA1F397D8}" srcOrd="1" destOrd="0" presId="urn:microsoft.com/office/officeart/2005/8/layout/hierarchy1"/>
    <dgm:cxn modelId="{B348CE72-5EEE-4D03-AFE8-1A012EE4DB3A}" type="presParOf" srcId="{B0794C39-B5DF-4CCA-B952-3E2BA1F397D8}" destId="{362D9D30-460A-4DD8-B42D-E0D4437A121B}" srcOrd="0" destOrd="0" presId="urn:microsoft.com/office/officeart/2005/8/layout/hierarchy1"/>
    <dgm:cxn modelId="{F10D0F4D-2C35-4583-BC46-BFFA5AE9B54E}" type="presParOf" srcId="{B0794C39-B5DF-4CCA-B952-3E2BA1F397D8}" destId="{604574FB-CCBD-49AD-9D8A-22EEEB392E10}" srcOrd="1" destOrd="0" presId="urn:microsoft.com/office/officeart/2005/8/layout/hierarchy1"/>
    <dgm:cxn modelId="{26622ECA-CFE1-4BA9-A761-DEBCB807E078}" type="presParOf" srcId="{604574FB-CCBD-49AD-9D8A-22EEEB392E10}" destId="{75D10A3C-E879-4966-9E93-737F33664B88}" srcOrd="0" destOrd="0" presId="urn:microsoft.com/office/officeart/2005/8/layout/hierarchy1"/>
    <dgm:cxn modelId="{1D93BF27-772A-47AE-BF0A-6EC727A57A63}" type="presParOf" srcId="{75D10A3C-E879-4966-9E93-737F33664B88}" destId="{3D755696-2A5D-4D62-9943-0D6F2A0E884E}" srcOrd="0" destOrd="0" presId="urn:microsoft.com/office/officeart/2005/8/layout/hierarchy1"/>
    <dgm:cxn modelId="{6AF1CE8F-AD43-425A-82AB-861D177CE21B}" type="presParOf" srcId="{75D10A3C-E879-4966-9E93-737F33664B88}" destId="{8CA9CD15-CDA0-426E-9E61-350B0978A41D}" srcOrd="1" destOrd="0" presId="urn:microsoft.com/office/officeart/2005/8/layout/hierarchy1"/>
    <dgm:cxn modelId="{7FC0F8E2-C133-43EA-9A47-8AFE8C60D74B}" type="presParOf" srcId="{604574FB-CCBD-49AD-9D8A-22EEEB392E10}" destId="{A667A17F-1969-45D8-B24A-EB774190274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D1D4D7-75BA-4B4F-9DC6-5F955648DF4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998D6AF8-9C5E-42AC-9244-5D0BFE9DAF8D}">
      <dgm:prSet phldrT="[Metin]" custT="1"/>
      <dgm:spPr>
        <a:solidFill>
          <a:schemeClr val="accent4">
            <a:lumMod val="60000"/>
            <a:lumOff val="40000"/>
            <a:alpha val="90000"/>
          </a:schemeClr>
        </a:solidFill>
      </dgm:spPr>
      <dgm:t>
        <a:bodyPr/>
        <a:lstStyle/>
        <a:p>
          <a:r>
            <a:rPr lang="tr-TR" sz="1400" b="1" dirty="0" smtClean="0">
              <a:latin typeface="Arial Black" pitchFamily="34" charset="0"/>
            </a:rPr>
            <a:t>F-Soğuk Savaş Dönemine Dünya</a:t>
          </a:r>
          <a:endParaRPr lang="tr-TR" sz="1400" b="1" dirty="0">
            <a:latin typeface="Arial Black" pitchFamily="34" charset="0"/>
          </a:endParaRPr>
        </a:p>
      </dgm:t>
    </dgm:pt>
    <dgm:pt modelId="{7B33AB8A-37ED-40A4-A7CF-F1608D6989AD}" type="parTrans" cxnId="{CB094EAE-ECA3-464C-833A-CAFD01A977AF}">
      <dgm:prSet/>
      <dgm:spPr/>
      <dgm:t>
        <a:bodyPr/>
        <a:lstStyle/>
        <a:p>
          <a:endParaRPr lang="tr-TR"/>
        </a:p>
      </dgm:t>
    </dgm:pt>
    <dgm:pt modelId="{44B515E2-E44E-4DD2-848E-B7D845715448}" type="sibTrans" cxnId="{CB094EAE-ECA3-464C-833A-CAFD01A977AF}">
      <dgm:prSet/>
      <dgm:spPr/>
      <dgm:t>
        <a:bodyPr/>
        <a:lstStyle/>
        <a:p>
          <a:endParaRPr lang="tr-TR"/>
        </a:p>
      </dgm:t>
    </dgm:pt>
    <dgm:pt modelId="{1918B0A8-9B80-476F-91DC-CC59254AF8FB}">
      <dgm:prSet phldrT="[Metin]" custT="1"/>
      <dgm:spPr>
        <a:solidFill>
          <a:schemeClr val="accent2">
            <a:lumMod val="40000"/>
            <a:lumOff val="60000"/>
            <a:alpha val="90000"/>
          </a:schemeClr>
        </a:solidFill>
      </dgm:spPr>
      <dgm:t>
        <a:bodyPr/>
        <a:lstStyle/>
        <a:p>
          <a:pPr algn="just">
            <a:lnSpc>
              <a:spcPct val="150000"/>
            </a:lnSpc>
            <a:spcAft>
              <a:spcPts val="0"/>
            </a:spcAft>
          </a:pPr>
          <a:r>
            <a:rPr lang="tr-TR" sz="1600" dirty="0" smtClean="0"/>
            <a:t>Büyük Sanayi ülkeleri büyük ekonomik  kalkınma sağladılar. Hızlı nüfus artışı yaşandı. Sanayileşmeyle birlikte şehirlere göçler arttı. Şehirlerde ekonomik rahata ulaşmayan kitleler aşırı siyasi akımların oluşmasına yol açtılar. Kadınların iş hayatındaki etkinlikleri arttı. Teknik alanındaki gelişmeler hayatı kolaylaştırdı. Tüketimin teşvik edilmesi reklamın gelişmesine yol açtı. Radyo ve sinemanın önemi televizyonla azaldı. Amerika’da </a:t>
          </a:r>
          <a:r>
            <a:rPr lang="tr-TR" sz="1600" dirty="0" err="1" smtClean="0"/>
            <a:t>Rock</a:t>
          </a:r>
          <a:r>
            <a:rPr lang="tr-TR" sz="1600" dirty="0" smtClean="0"/>
            <a:t> </a:t>
          </a:r>
          <a:r>
            <a:rPr lang="tr-TR" sz="1600" dirty="0" err="1" smtClean="0"/>
            <a:t>and</a:t>
          </a:r>
          <a:r>
            <a:rPr lang="tr-TR" sz="1600" dirty="0" smtClean="0"/>
            <a:t> </a:t>
          </a:r>
          <a:r>
            <a:rPr lang="tr-TR" sz="1600" dirty="0" err="1" smtClean="0"/>
            <a:t>Roll</a:t>
          </a:r>
          <a:r>
            <a:rPr lang="tr-TR" sz="1600" dirty="0" smtClean="0"/>
            <a:t> müziği ortaya çıktı. Fen ve sosyal bilimler hızla gelişti.  Bilgisayarlar geliştirildi. Füze teknolojisinde sağlanan gelişme ile ilk uydu </a:t>
          </a:r>
          <a:r>
            <a:rPr lang="tr-TR" sz="1600" dirty="0" err="1" smtClean="0"/>
            <a:t>Sputnik</a:t>
          </a:r>
          <a:r>
            <a:rPr lang="tr-TR" sz="1600" dirty="0" smtClean="0"/>
            <a:t> SSCB tarafından uzaya gönderildi.  (1957)  Nükleer  çalışmalar arttı. Enerji üretiminde kullanılmaya başladı. İletişim ve denetim ağları gelişti.  DNA’nın yapısı </a:t>
          </a:r>
          <a:r>
            <a:rPr lang="tr-TR" sz="1600" dirty="0" err="1" smtClean="0"/>
            <a:t>çözüerek</a:t>
          </a:r>
          <a:r>
            <a:rPr lang="tr-TR" sz="1600" dirty="0" smtClean="0"/>
            <a:t> değişik alanlarda yararlanıldı. Konut sektörü gelişti, gökdelenler  ve toplu konutlar  yapılmaya başladı. Sürrealizm (gerçeküstücülük) edebiyat ve sanat alanında gelişti. 1951 yılında ilk defa Mısır’da Akdeniz oyunları düzenlendi.  UEFA Şampiyon Kulüpler Kupası ilk defa 1955—1956 sezonunda düzenlendi.</a:t>
          </a:r>
          <a:endParaRPr lang="tr-TR" sz="1600" dirty="0"/>
        </a:p>
      </dgm:t>
    </dgm:pt>
    <dgm:pt modelId="{15D8962B-AD9F-474D-94C9-32A65511084E}" type="parTrans" cxnId="{68D29D5F-892E-4755-A3CC-12F6522ABB7D}">
      <dgm:prSet/>
      <dgm:spPr/>
      <dgm:t>
        <a:bodyPr/>
        <a:lstStyle/>
        <a:p>
          <a:endParaRPr lang="tr-TR"/>
        </a:p>
      </dgm:t>
    </dgm:pt>
    <dgm:pt modelId="{3B587FB7-F6B4-4BE6-98C9-8CC309C90E0E}" type="sibTrans" cxnId="{68D29D5F-892E-4755-A3CC-12F6522ABB7D}">
      <dgm:prSet/>
      <dgm:spPr/>
      <dgm:t>
        <a:bodyPr/>
        <a:lstStyle/>
        <a:p>
          <a:endParaRPr lang="tr-TR"/>
        </a:p>
      </dgm:t>
    </dgm:pt>
    <dgm:pt modelId="{21AD992C-EA8A-4335-8137-8BA2D952DB54}" type="pres">
      <dgm:prSet presAssocID="{62D1D4D7-75BA-4B4F-9DC6-5F955648DF45}" presName="hierChild1" presStyleCnt="0">
        <dgm:presLayoutVars>
          <dgm:chPref val="1"/>
          <dgm:dir/>
          <dgm:animOne val="branch"/>
          <dgm:animLvl val="lvl"/>
          <dgm:resizeHandles/>
        </dgm:presLayoutVars>
      </dgm:prSet>
      <dgm:spPr/>
      <dgm:t>
        <a:bodyPr/>
        <a:lstStyle/>
        <a:p>
          <a:endParaRPr lang="tr-TR"/>
        </a:p>
      </dgm:t>
    </dgm:pt>
    <dgm:pt modelId="{161F6DA7-3BC5-4527-8A87-18DF9B0A7BEC}" type="pres">
      <dgm:prSet presAssocID="{998D6AF8-9C5E-42AC-9244-5D0BFE9DAF8D}" presName="hierRoot1" presStyleCnt="0"/>
      <dgm:spPr/>
    </dgm:pt>
    <dgm:pt modelId="{6585CFC9-B123-4C08-9C56-C65E9BF31955}" type="pres">
      <dgm:prSet presAssocID="{998D6AF8-9C5E-42AC-9244-5D0BFE9DAF8D}" presName="composite" presStyleCnt="0"/>
      <dgm:spPr/>
    </dgm:pt>
    <dgm:pt modelId="{A83AFFFB-B6A6-417D-BB91-F14184E393D4}" type="pres">
      <dgm:prSet presAssocID="{998D6AF8-9C5E-42AC-9244-5D0BFE9DAF8D}" presName="background" presStyleLbl="node0" presStyleIdx="0" presStyleCnt="1"/>
      <dgm:spPr/>
    </dgm:pt>
    <dgm:pt modelId="{665D9477-0F45-4DC6-BBAF-1666B6F86F33}" type="pres">
      <dgm:prSet presAssocID="{998D6AF8-9C5E-42AC-9244-5D0BFE9DAF8D}" presName="text" presStyleLbl="fgAcc0" presStyleIdx="0" presStyleCnt="1" custScaleX="119378" custScaleY="24278">
        <dgm:presLayoutVars>
          <dgm:chPref val="3"/>
        </dgm:presLayoutVars>
      </dgm:prSet>
      <dgm:spPr/>
      <dgm:t>
        <a:bodyPr/>
        <a:lstStyle/>
        <a:p>
          <a:endParaRPr lang="tr-TR"/>
        </a:p>
      </dgm:t>
    </dgm:pt>
    <dgm:pt modelId="{0E32EAD6-9AFB-43A8-BEB8-813C9F221A28}" type="pres">
      <dgm:prSet presAssocID="{998D6AF8-9C5E-42AC-9244-5D0BFE9DAF8D}" presName="hierChild2" presStyleCnt="0"/>
      <dgm:spPr/>
    </dgm:pt>
    <dgm:pt modelId="{AF25230A-61CF-4EA8-B7AF-88A86563F30F}" type="pres">
      <dgm:prSet presAssocID="{15D8962B-AD9F-474D-94C9-32A65511084E}" presName="Name10" presStyleLbl="parChTrans1D2" presStyleIdx="0" presStyleCnt="1"/>
      <dgm:spPr/>
      <dgm:t>
        <a:bodyPr/>
        <a:lstStyle/>
        <a:p>
          <a:endParaRPr lang="tr-TR"/>
        </a:p>
      </dgm:t>
    </dgm:pt>
    <dgm:pt modelId="{FCE5D229-FC62-441A-8FB9-383B40393A40}" type="pres">
      <dgm:prSet presAssocID="{1918B0A8-9B80-476F-91DC-CC59254AF8FB}" presName="hierRoot2" presStyleCnt="0"/>
      <dgm:spPr/>
    </dgm:pt>
    <dgm:pt modelId="{D1C93FCD-CD1D-41FA-AAFE-328F3B3BDEFF}" type="pres">
      <dgm:prSet presAssocID="{1918B0A8-9B80-476F-91DC-CC59254AF8FB}" presName="composite2" presStyleCnt="0"/>
      <dgm:spPr/>
    </dgm:pt>
    <dgm:pt modelId="{4A0C39A7-910C-455A-A83D-12AA8453A1E7}" type="pres">
      <dgm:prSet presAssocID="{1918B0A8-9B80-476F-91DC-CC59254AF8FB}" presName="background2" presStyleLbl="node2" presStyleIdx="0" presStyleCnt="1"/>
      <dgm:spPr/>
    </dgm:pt>
    <dgm:pt modelId="{624514E9-D6B3-4ED9-92B7-277AB7B89CE9}" type="pres">
      <dgm:prSet presAssocID="{1918B0A8-9B80-476F-91DC-CC59254AF8FB}" presName="text2" presStyleLbl="fgAcc2" presStyleIdx="0" presStyleCnt="1" custScaleX="270878" custScaleY="229221">
        <dgm:presLayoutVars>
          <dgm:chPref val="3"/>
        </dgm:presLayoutVars>
      </dgm:prSet>
      <dgm:spPr/>
      <dgm:t>
        <a:bodyPr/>
        <a:lstStyle/>
        <a:p>
          <a:endParaRPr lang="tr-TR"/>
        </a:p>
      </dgm:t>
    </dgm:pt>
    <dgm:pt modelId="{7F26F3A4-A2AF-4E1B-88FF-71D711B63385}" type="pres">
      <dgm:prSet presAssocID="{1918B0A8-9B80-476F-91DC-CC59254AF8FB}" presName="hierChild3" presStyleCnt="0"/>
      <dgm:spPr/>
    </dgm:pt>
  </dgm:ptLst>
  <dgm:cxnLst>
    <dgm:cxn modelId="{68D29D5F-892E-4755-A3CC-12F6522ABB7D}" srcId="{998D6AF8-9C5E-42AC-9244-5D0BFE9DAF8D}" destId="{1918B0A8-9B80-476F-91DC-CC59254AF8FB}" srcOrd="0" destOrd="0" parTransId="{15D8962B-AD9F-474D-94C9-32A65511084E}" sibTransId="{3B587FB7-F6B4-4BE6-98C9-8CC309C90E0E}"/>
    <dgm:cxn modelId="{69854038-5BDE-4B38-A13B-621A8E2A9828}" type="presOf" srcId="{15D8962B-AD9F-474D-94C9-32A65511084E}" destId="{AF25230A-61CF-4EA8-B7AF-88A86563F30F}" srcOrd="0" destOrd="0" presId="urn:microsoft.com/office/officeart/2005/8/layout/hierarchy1"/>
    <dgm:cxn modelId="{F3924FC2-4FBD-476A-A351-075D111E58D7}" type="presOf" srcId="{998D6AF8-9C5E-42AC-9244-5D0BFE9DAF8D}" destId="{665D9477-0F45-4DC6-BBAF-1666B6F86F33}" srcOrd="0" destOrd="0" presId="urn:microsoft.com/office/officeart/2005/8/layout/hierarchy1"/>
    <dgm:cxn modelId="{29ADFEEF-86EF-4E5B-ABE8-10C9CA7B916F}" type="presOf" srcId="{62D1D4D7-75BA-4B4F-9DC6-5F955648DF45}" destId="{21AD992C-EA8A-4335-8137-8BA2D952DB54}" srcOrd="0" destOrd="0" presId="urn:microsoft.com/office/officeart/2005/8/layout/hierarchy1"/>
    <dgm:cxn modelId="{44E99FCE-B12F-4994-B331-9C804C76E62B}" type="presOf" srcId="{1918B0A8-9B80-476F-91DC-CC59254AF8FB}" destId="{624514E9-D6B3-4ED9-92B7-277AB7B89CE9}" srcOrd="0" destOrd="0" presId="urn:microsoft.com/office/officeart/2005/8/layout/hierarchy1"/>
    <dgm:cxn modelId="{CB094EAE-ECA3-464C-833A-CAFD01A977AF}" srcId="{62D1D4D7-75BA-4B4F-9DC6-5F955648DF45}" destId="{998D6AF8-9C5E-42AC-9244-5D0BFE9DAF8D}" srcOrd="0" destOrd="0" parTransId="{7B33AB8A-37ED-40A4-A7CF-F1608D6989AD}" sibTransId="{44B515E2-E44E-4DD2-848E-B7D845715448}"/>
    <dgm:cxn modelId="{8DCDA5B7-8CA8-4983-A47B-AE60FC6004CF}" type="presParOf" srcId="{21AD992C-EA8A-4335-8137-8BA2D952DB54}" destId="{161F6DA7-3BC5-4527-8A87-18DF9B0A7BEC}" srcOrd="0" destOrd="0" presId="urn:microsoft.com/office/officeart/2005/8/layout/hierarchy1"/>
    <dgm:cxn modelId="{FF9A1A20-F179-4657-BF32-0E16ADE773A6}" type="presParOf" srcId="{161F6DA7-3BC5-4527-8A87-18DF9B0A7BEC}" destId="{6585CFC9-B123-4C08-9C56-C65E9BF31955}" srcOrd="0" destOrd="0" presId="urn:microsoft.com/office/officeart/2005/8/layout/hierarchy1"/>
    <dgm:cxn modelId="{9F21BD82-BFA8-4D68-B686-A9A0C34A19C3}" type="presParOf" srcId="{6585CFC9-B123-4C08-9C56-C65E9BF31955}" destId="{A83AFFFB-B6A6-417D-BB91-F14184E393D4}" srcOrd="0" destOrd="0" presId="urn:microsoft.com/office/officeart/2005/8/layout/hierarchy1"/>
    <dgm:cxn modelId="{9535C229-C700-440F-BBF5-A9858B12B2AD}" type="presParOf" srcId="{6585CFC9-B123-4C08-9C56-C65E9BF31955}" destId="{665D9477-0F45-4DC6-BBAF-1666B6F86F33}" srcOrd="1" destOrd="0" presId="urn:microsoft.com/office/officeart/2005/8/layout/hierarchy1"/>
    <dgm:cxn modelId="{055538F6-50B0-48B5-B6E3-5662854FF103}" type="presParOf" srcId="{161F6DA7-3BC5-4527-8A87-18DF9B0A7BEC}" destId="{0E32EAD6-9AFB-43A8-BEB8-813C9F221A28}" srcOrd="1" destOrd="0" presId="urn:microsoft.com/office/officeart/2005/8/layout/hierarchy1"/>
    <dgm:cxn modelId="{50B7527A-794B-4206-9AA6-A17CF2DD7430}" type="presParOf" srcId="{0E32EAD6-9AFB-43A8-BEB8-813C9F221A28}" destId="{AF25230A-61CF-4EA8-B7AF-88A86563F30F}" srcOrd="0" destOrd="0" presId="urn:microsoft.com/office/officeart/2005/8/layout/hierarchy1"/>
    <dgm:cxn modelId="{83652777-FE8A-4D2A-A94E-3689F234DB71}" type="presParOf" srcId="{0E32EAD6-9AFB-43A8-BEB8-813C9F221A28}" destId="{FCE5D229-FC62-441A-8FB9-383B40393A40}" srcOrd="1" destOrd="0" presId="urn:microsoft.com/office/officeart/2005/8/layout/hierarchy1"/>
    <dgm:cxn modelId="{AC60312E-491E-4B5F-8499-BD8E5BE68AB1}" type="presParOf" srcId="{FCE5D229-FC62-441A-8FB9-383B40393A40}" destId="{D1C93FCD-CD1D-41FA-AAFE-328F3B3BDEFF}" srcOrd="0" destOrd="0" presId="urn:microsoft.com/office/officeart/2005/8/layout/hierarchy1"/>
    <dgm:cxn modelId="{C486CB16-969A-4C8D-A1D7-BBEDCB41D0FD}" type="presParOf" srcId="{D1C93FCD-CD1D-41FA-AAFE-328F3B3BDEFF}" destId="{4A0C39A7-910C-455A-A83D-12AA8453A1E7}" srcOrd="0" destOrd="0" presId="urn:microsoft.com/office/officeart/2005/8/layout/hierarchy1"/>
    <dgm:cxn modelId="{D47C7A46-981A-4CE1-92A6-B71254F746E6}" type="presParOf" srcId="{D1C93FCD-CD1D-41FA-AAFE-328F3B3BDEFF}" destId="{624514E9-D6B3-4ED9-92B7-277AB7B89CE9}" srcOrd="1" destOrd="0" presId="urn:microsoft.com/office/officeart/2005/8/layout/hierarchy1"/>
    <dgm:cxn modelId="{B76C4954-F71E-4463-8FE5-F6DDDEB12BD8}" type="presParOf" srcId="{FCE5D229-FC62-441A-8FB9-383B40393A40}" destId="{7F26F3A4-A2AF-4E1B-88FF-71D711B6338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137B83-D981-4BAB-B8CF-23540B706D36}">
      <dsp:nvSpPr>
        <dsp:cNvPr id="0" name=""/>
        <dsp:cNvSpPr/>
      </dsp:nvSpPr>
      <dsp:spPr>
        <a:xfrm>
          <a:off x="4469755" y="1087769"/>
          <a:ext cx="3307965" cy="535252"/>
        </a:xfrm>
        <a:custGeom>
          <a:avLst/>
          <a:gdLst/>
          <a:ahLst/>
          <a:cxnLst/>
          <a:rect l="0" t="0" r="0" b="0"/>
          <a:pathLst>
            <a:path>
              <a:moveTo>
                <a:pt x="0" y="0"/>
              </a:moveTo>
              <a:lnTo>
                <a:pt x="0" y="364758"/>
              </a:lnTo>
              <a:lnTo>
                <a:pt x="3307965" y="364758"/>
              </a:lnTo>
              <a:lnTo>
                <a:pt x="3307965" y="5352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17A85A-44AA-42B4-A710-7F7919B50E8E}">
      <dsp:nvSpPr>
        <dsp:cNvPr id="0" name=""/>
        <dsp:cNvSpPr/>
      </dsp:nvSpPr>
      <dsp:spPr>
        <a:xfrm>
          <a:off x="4469755" y="1087769"/>
          <a:ext cx="819508" cy="535252"/>
        </a:xfrm>
        <a:custGeom>
          <a:avLst/>
          <a:gdLst/>
          <a:ahLst/>
          <a:cxnLst/>
          <a:rect l="0" t="0" r="0" b="0"/>
          <a:pathLst>
            <a:path>
              <a:moveTo>
                <a:pt x="0" y="0"/>
              </a:moveTo>
              <a:lnTo>
                <a:pt x="0" y="364758"/>
              </a:lnTo>
              <a:lnTo>
                <a:pt x="819508" y="364758"/>
              </a:lnTo>
              <a:lnTo>
                <a:pt x="819508" y="5352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785953-3D38-4649-9A3B-88D8BFF8B65E}">
      <dsp:nvSpPr>
        <dsp:cNvPr id="0" name=""/>
        <dsp:cNvSpPr/>
      </dsp:nvSpPr>
      <dsp:spPr>
        <a:xfrm>
          <a:off x="3039875" y="1087769"/>
          <a:ext cx="1429879" cy="535252"/>
        </a:xfrm>
        <a:custGeom>
          <a:avLst/>
          <a:gdLst/>
          <a:ahLst/>
          <a:cxnLst/>
          <a:rect l="0" t="0" r="0" b="0"/>
          <a:pathLst>
            <a:path>
              <a:moveTo>
                <a:pt x="1429879" y="0"/>
              </a:moveTo>
              <a:lnTo>
                <a:pt x="1429879" y="364758"/>
              </a:lnTo>
              <a:lnTo>
                <a:pt x="0" y="364758"/>
              </a:lnTo>
              <a:lnTo>
                <a:pt x="0" y="5352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C61773-D45A-4A43-B2F8-D748CF96712C}">
      <dsp:nvSpPr>
        <dsp:cNvPr id="0" name=""/>
        <dsp:cNvSpPr/>
      </dsp:nvSpPr>
      <dsp:spPr>
        <a:xfrm>
          <a:off x="856603" y="1087769"/>
          <a:ext cx="3613151" cy="535252"/>
        </a:xfrm>
        <a:custGeom>
          <a:avLst/>
          <a:gdLst/>
          <a:ahLst/>
          <a:cxnLst/>
          <a:rect l="0" t="0" r="0" b="0"/>
          <a:pathLst>
            <a:path>
              <a:moveTo>
                <a:pt x="3613151" y="0"/>
              </a:moveTo>
              <a:lnTo>
                <a:pt x="3613151" y="364758"/>
              </a:lnTo>
              <a:lnTo>
                <a:pt x="0" y="364758"/>
              </a:lnTo>
              <a:lnTo>
                <a:pt x="0" y="5352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EF9C10-D4BE-4F5C-A865-D1CEFC61AB37}">
      <dsp:nvSpPr>
        <dsp:cNvPr id="0" name=""/>
        <dsp:cNvSpPr/>
      </dsp:nvSpPr>
      <dsp:spPr>
        <a:xfrm>
          <a:off x="2808639" y="427745"/>
          <a:ext cx="3322231" cy="6600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B55311-2F86-44AD-A06D-2D8751E5FA1C}">
      <dsp:nvSpPr>
        <dsp:cNvPr id="0" name=""/>
        <dsp:cNvSpPr/>
      </dsp:nvSpPr>
      <dsp:spPr>
        <a:xfrm>
          <a:off x="3013128" y="622010"/>
          <a:ext cx="3322231" cy="660023"/>
        </a:xfrm>
        <a:prstGeom prst="roundRect">
          <a:avLst>
            <a:gd name="adj" fmla="val 10000"/>
          </a:avLst>
        </a:prstGeom>
        <a:solidFill>
          <a:srgbClr val="00206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solidFill>
                <a:srgbClr val="FFFF00"/>
              </a:solidFill>
            </a:rPr>
            <a:t>1-Soğuk Savaş Dönemi Türk Dış Politikası</a:t>
          </a:r>
          <a:endParaRPr lang="tr-TR" sz="1800" b="1" kern="1200" dirty="0">
            <a:solidFill>
              <a:srgbClr val="FFFF00"/>
            </a:solidFill>
          </a:endParaRPr>
        </a:p>
      </dsp:txBody>
      <dsp:txXfrm>
        <a:off x="3032459" y="641341"/>
        <a:ext cx="3283569" cy="621361"/>
      </dsp:txXfrm>
    </dsp:sp>
    <dsp:sp modelId="{6B800D96-CB39-4A4D-BBE6-AC7B0C68D050}">
      <dsp:nvSpPr>
        <dsp:cNvPr id="0" name=""/>
        <dsp:cNvSpPr/>
      </dsp:nvSpPr>
      <dsp:spPr>
        <a:xfrm>
          <a:off x="2515" y="1623021"/>
          <a:ext cx="1708175" cy="15909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DBA62F-4DDF-4D95-A93E-DE10037D3032}">
      <dsp:nvSpPr>
        <dsp:cNvPr id="0" name=""/>
        <dsp:cNvSpPr/>
      </dsp:nvSpPr>
      <dsp:spPr>
        <a:xfrm>
          <a:off x="207005" y="1817286"/>
          <a:ext cx="1708175" cy="1590954"/>
        </a:xfrm>
        <a:prstGeom prst="roundRect">
          <a:avLst>
            <a:gd name="adj" fmla="val 10000"/>
          </a:avLst>
        </a:prstGeom>
        <a:solidFill>
          <a:schemeClr val="accent4">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150000"/>
            </a:lnSpc>
            <a:spcBef>
              <a:spcPct val="0"/>
            </a:spcBef>
            <a:spcAft>
              <a:spcPts val="0"/>
            </a:spcAft>
          </a:pPr>
          <a:r>
            <a:rPr lang="tr-TR" sz="1600" kern="1200" dirty="0" smtClean="0"/>
            <a:t>Türkiye’nin Avrupa Konseyine Girişi</a:t>
          </a:r>
        </a:p>
        <a:p>
          <a:pPr lvl="0" algn="ctr" defTabSz="711200">
            <a:lnSpc>
              <a:spcPct val="150000"/>
            </a:lnSpc>
            <a:spcBef>
              <a:spcPct val="0"/>
            </a:spcBef>
            <a:spcAft>
              <a:spcPts val="0"/>
            </a:spcAft>
          </a:pPr>
          <a:r>
            <a:rPr lang="tr-TR" sz="1600" kern="1200" dirty="0" smtClean="0"/>
            <a:t>1949</a:t>
          </a:r>
          <a:endParaRPr lang="tr-TR" sz="1600" kern="1200" dirty="0"/>
        </a:p>
      </dsp:txBody>
      <dsp:txXfrm>
        <a:off x="253602" y="1863883"/>
        <a:ext cx="1614981" cy="1497760"/>
      </dsp:txXfrm>
    </dsp:sp>
    <dsp:sp modelId="{FAB2D7A0-1F7D-486F-996C-0AA5F5A30774}">
      <dsp:nvSpPr>
        <dsp:cNvPr id="0" name=""/>
        <dsp:cNvSpPr/>
      </dsp:nvSpPr>
      <dsp:spPr>
        <a:xfrm>
          <a:off x="2119670" y="1623021"/>
          <a:ext cx="1840408" cy="42091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7A4CAA-51D4-441E-B50F-FFC3F71CF204}">
      <dsp:nvSpPr>
        <dsp:cNvPr id="0" name=""/>
        <dsp:cNvSpPr/>
      </dsp:nvSpPr>
      <dsp:spPr>
        <a:xfrm>
          <a:off x="2324160" y="1817286"/>
          <a:ext cx="1840408" cy="4209125"/>
        </a:xfrm>
        <a:prstGeom prst="roundRect">
          <a:avLst>
            <a:gd name="adj" fmla="val 10000"/>
          </a:avLst>
        </a:prstGeom>
        <a:solidFill>
          <a:schemeClr val="accent4">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150000"/>
            </a:lnSpc>
            <a:spcBef>
              <a:spcPct val="0"/>
            </a:spcBef>
            <a:spcAft>
              <a:spcPct val="35000"/>
            </a:spcAft>
          </a:pPr>
          <a:r>
            <a:rPr lang="tr-TR" sz="1800" kern="1200" dirty="0" smtClean="0"/>
            <a:t>Türkiye’nin </a:t>
          </a:r>
          <a:r>
            <a:rPr lang="tr-TR" sz="1800" kern="1200" dirty="0" err="1" smtClean="0"/>
            <a:t>Nato’ya</a:t>
          </a:r>
          <a:r>
            <a:rPr lang="tr-TR" sz="1800" kern="1200" dirty="0" smtClean="0"/>
            <a:t> Girişi (1952)</a:t>
          </a:r>
        </a:p>
        <a:p>
          <a:pPr lvl="0" algn="ctr" defTabSz="800100">
            <a:lnSpc>
              <a:spcPct val="150000"/>
            </a:lnSpc>
            <a:spcBef>
              <a:spcPct val="0"/>
            </a:spcBef>
            <a:spcAft>
              <a:spcPct val="35000"/>
            </a:spcAft>
          </a:pPr>
          <a:r>
            <a:rPr lang="tr-TR" sz="1800" kern="1200" dirty="0" smtClean="0"/>
            <a:t>1950 yılında başlayan Kore Savaşı’na katılan Türkiye 1952 yılında </a:t>
          </a:r>
          <a:r>
            <a:rPr lang="tr-TR" sz="1800" kern="1200" dirty="0" err="1" smtClean="0"/>
            <a:t>Nato’ya</a:t>
          </a:r>
          <a:r>
            <a:rPr lang="tr-TR" sz="1800" kern="1200" dirty="0" smtClean="0"/>
            <a:t> alınmıştır.</a:t>
          </a:r>
          <a:endParaRPr lang="tr-TR" sz="1800" kern="1200" dirty="0"/>
        </a:p>
      </dsp:txBody>
      <dsp:txXfrm>
        <a:off x="2378064" y="1871190"/>
        <a:ext cx="1732600" cy="4101317"/>
      </dsp:txXfrm>
    </dsp:sp>
    <dsp:sp modelId="{13A667FC-FC99-4EA3-BB60-1829C6EB3947}">
      <dsp:nvSpPr>
        <dsp:cNvPr id="0" name=""/>
        <dsp:cNvSpPr/>
      </dsp:nvSpPr>
      <dsp:spPr>
        <a:xfrm>
          <a:off x="4369059" y="1623021"/>
          <a:ext cx="1840408" cy="44708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BD0403-AC35-4D67-BFC2-914DBD407972}">
      <dsp:nvSpPr>
        <dsp:cNvPr id="0" name=""/>
        <dsp:cNvSpPr/>
      </dsp:nvSpPr>
      <dsp:spPr>
        <a:xfrm>
          <a:off x="4573549" y="1817286"/>
          <a:ext cx="1840408" cy="4470846"/>
        </a:xfrm>
        <a:prstGeom prst="roundRect">
          <a:avLst>
            <a:gd name="adj" fmla="val 10000"/>
          </a:avLst>
        </a:prstGeom>
        <a:solidFill>
          <a:schemeClr val="accent4">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150000"/>
            </a:lnSpc>
            <a:spcBef>
              <a:spcPct val="0"/>
            </a:spcBef>
            <a:spcAft>
              <a:spcPts val="0"/>
            </a:spcAft>
          </a:pPr>
          <a:r>
            <a:rPr lang="tr-TR" sz="1800" kern="1200" dirty="0" smtClean="0"/>
            <a:t>Balkan Paktı’nın Kuruluşu (Dostluk ve İşbirliği Antlaşması )</a:t>
          </a:r>
        </a:p>
        <a:p>
          <a:pPr lvl="0" algn="ctr" defTabSz="800100">
            <a:lnSpc>
              <a:spcPct val="150000"/>
            </a:lnSpc>
            <a:spcBef>
              <a:spcPct val="0"/>
            </a:spcBef>
            <a:spcAft>
              <a:spcPts val="0"/>
            </a:spcAft>
          </a:pPr>
          <a:r>
            <a:rPr lang="tr-TR" sz="1800" kern="1200" dirty="0" smtClean="0"/>
            <a:t>1953</a:t>
          </a:r>
        </a:p>
        <a:p>
          <a:pPr lvl="0" algn="ctr" defTabSz="800100">
            <a:lnSpc>
              <a:spcPct val="150000"/>
            </a:lnSpc>
            <a:spcBef>
              <a:spcPct val="0"/>
            </a:spcBef>
            <a:spcAft>
              <a:spcPts val="0"/>
            </a:spcAft>
          </a:pPr>
          <a:r>
            <a:rPr lang="tr-TR" sz="1800" kern="1200" dirty="0" smtClean="0"/>
            <a:t>Siyasi İşbirliği ve Karşılıklı Yardım Antlaşması </a:t>
          </a:r>
        </a:p>
        <a:p>
          <a:pPr lvl="0" algn="ctr" defTabSz="800100">
            <a:lnSpc>
              <a:spcPct val="150000"/>
            </a:lnSpc>
            <a:spcBef>
              <a:spcPct val="0"/>
            </a:spcBef>
            <a:spcAft>
              <a:spcPts val="0"/>
            </a:spcAft>
          </a:pPr>
          <a:r>
            <a:rPr lang="tr-TR" sz="1800" kern="1200" dirty="0" smtClean="0"/>
            <a:t>1954</a:t>
          </a:r>
          <a:endParaRPr lang="tr-TR" sz="1800" kern="1200" dirty="0"/>
        </a:p>
      </dsp:txBody>
      <dsp:txXfrm>
        <a:off x="4627453" y="1871190"/>
        <a:ext cx="1732600" cy="4363038"/>
      </dsp:txXfrm>
    </dsp:sp>
    <dsp:sp modelId="{ACC8FCE5-20AE-4A94-A840-154AA8D41035}">
      <dsp:nvSpPr>
        <dsp:cNvPr id="0" name=""/>
        <dsp:cNvSpPr/>
      </dsp:nvSpPr>
      <dsp:spPr>
        <a:xfrm>
          <a:off x="6618447" y="1623021"/>
          <a:ext cx="2318546" cy="46129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03C59F-060E-44A1-9809-8E8846B632F2}">
      <dsp:nvSpPr>
        <dsp:cNvPr id="0" name=""/>
        <dsp:cNvSpPr/>
      </dsp:nvSpPr>
      <dsp:spPr>
        <a:xfrm>
          <a:off x="6822937" y="1817286"/>
          <a:ext cx="2318546" cy="4612967"/>
        </a:xfrm>
        <a:prstGeom prst="roundRect">
          <a:avLst>
            <a:gd name="adj" fmla="val 10000"/>
          </a:avLst>
        </a:prstGeom>
        <a:solidFill>
          <a:schemeClr val="accent4">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150000"/>
            </a:lnSpc>
            <a:spcBef>
              <a:spcPct val="0"/>
            </a:spcBef>
            <a:spcAft>
              <a:spcPts val="0"/>
            </a:spcAft>
          </a:pPr>
          <a:r>
            <a:rPr lang="tr-TR" sz="1500" kern="1200" dirty="0" smtClean="0"/>
            <a:t>Bağdat Paktı’nın kurulması</a:t>
          </a:r>
        </a:p>
        <a:p>
          <a:pPr lvl="0" algn="ctr" defTabSz="666750">
            <a:lnSpc>
              <a:spcPct val="150000"/>
            </a:lnSpc>
            <a:spcBef>
              <a:spcPct val="0"/>
            </a:spcBef>
            <a:spcAft>
              <a:spcPts val="0"/>
            </a:spcAft>
          </a:pPr>
          <a:r>
            <a:rPr lang="tr-TR" sz="1500" b="1" kern="1200" dirty="0" smtClean="0">
              <a:solidFill>
                <a:srgbClr val="FFFF00"/>
              </a:solidFill>
              <a:latin typeface="Times New Roman" panose="02020603050405020304" pitchFamily="18" charset="0"/>
              <a:cs typeface="Times New Roman" panose="02020603050405020304" pitchFamily="18" charset="0"/>
            </a:rPr>
            <a:t>1955 (Türkiye, Irak, İran, İngiltere, Pakistan)</a:t>
          </a:r>
        </a:p>
        <a:p>
          <a:pPr lvl="0" algn="ctr" defTabSz="666750">
            <a:lnSpc>
              <a:spcPct val="150000"/>
            </a:lnSpc>
            <a:spcBef>
              <a:spcPct val="0"/>
            </a:spcBef>
            <a:spcAft>
              <a:spcPts val="0"/>
            </a:spcAft>
          </a:pPr>
          <a:r>
            <a:rPr lang="tr-TR" sz="1500" kern="1200" dirty="0" smtClean="0"/>
            <a:t>Irak’ta krallık yönetiminin yıkılması ile yeni yönetim Bağdat Paktı’ndan ayrılmıştır. Paktın adı 1959 yılında Merkezi Antlaşma Örgütü </a:t>
          </a:r>
          <a:r>
            <a:rPr lang="tr-TR" sz="1500" kern="1200" dirty="0" smtClean="0">
              <a:solidFill>
                <a:srgbClr val="FFFF00"/>
              </a:solidFill>
            </a:rPr>
            <a:t>(</a:t>
          </a:r>
          <a:r>
            <a:rPr lang="tr-TR" sz="1500" kern="1200" dirty="0" err="1" smtClean="0">
              <a:solidFill>
                <a:srgbClr val="FFFF00"/>
              </a:solidFill>
            </a:rPr>
            <a:t>Cento</a:t>
          </a:r>
          <a:r>
            <a:rPr lang="tr-TR" sz="1500" kern="1200" dirty="0" smtClean="0">
              <a:solidFill>
                <a:srgbClr val="FFFF00"/>
              </a:solidFill>
            </a:rPr>
            <a:t>) </a:t>
          </a:r>
          <a:r>
            <a:rPr lang="tr-TR" sz="1500" kern="1200" dirty="0" smtClean="0"/>
            <a:t>olarak değiştirildi. 20 yıl sonra İran ve Pakistan’ın ayrılması ile pakt dağıldı.</a:t>
          </a:r>
          <a:endParaRPr lang="tr-TR" sz="1500" kern="1200" dirty="0"/>
        </a:p>
      </dsp:txBody>
      <dsp:txXfrm>
        <a:off x="6890845" y="1885194"/>
        <a:ext cx="2182730" cy="44771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2D9D30-460A-4DD8-B42D-E0D4437A121B}">
      <dsp:nvSpPr>
        <dsp:cNvPr id="0" name=""/>
        <dsp:cNvSpPr/>
      </dsp:nvSpPr>
      <dsp:spPr>
        <a:xfrm>
          <a:off x="7294012" y="1386514"/>
          <a:ext cx="91440" cy="545770"/>
        </a:xfrm>
        <a:custGeom>
          <a:avLst/>
          <a:gdLst/>
          <a:ahLst/>
          <a:cxnLst/>
          <a:rect l="0" t="0" r="0" b="0"/>
          <a:pathLst>
            <a:path>
              <a:moveTo>
                <a:pt x="45720" y="0"/>
              </a:moveTo>
              <a:lnTo>
                <a:pt x="45720" y="54577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51E9F0-8CFE-4261-86C4-18F78FA66E92}">
      <dsp:nvSpPr>
        <dsp:cNvPr id="0" name=""/>
        <dsp:cNvSpPr/>
      </dsp:nvSpPr>
      <dsp:spPr>
        <a:xfrm>
          <a:off x="4249260" y="487988"/>
          <a:ext cx="3090472" cy="545770"/>
        </a:xfrm>
        <a:custGeom>
          <a:avLst/>
          <a:gdLst/>
          <a:ahLst/>
          <a:cxnLst/>
          <a:rect l="0" t="0" r="0" b="0"/>
          <a:pathLst>
            <a:path>
              <a:moveTo>
                <a:pt x="0" y="0"/>
              </a:moveTo>
              <a:lnTo>
                <a:pt x="0" y="371926"/>
              </a:lnTo>
              <a:lnTo>
                <a:pt x="3090472" y="371926"/>
              </a:lnTo>
              <a:lnTo>
                <a:pt x="3090472" y="5457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5FBFC2-66A2-4E49-A5EE-ECB31BB7925B}">
      <dsp:nvSpPr>
        <dsp:cNvPr id="0" name=""/>
        <dsp:cNvSpPr/>
      </dsp:nvSpPr>
      <dsp:spPr>
        <a:xfrm>
          <a:off x="3985055" y="1361109"/>
          <a:ext cx="91440" cy="545770"/>
        </a:xfrm>
        <a:custGeom>
          <a:avLst/>
          <a:gdLst/>
          <a:ahLst/>
          <a:cxnLst/>
          <a:rect l="0" t="0" r="0" b="0"/>
          <a:pathLst>
            <a:path>
              <a:moveTo>
                <a:pt x="45720" y="0"/>
              </a:moveTo>
              <a:lnTo>
                <a:pt x="45720" y="54577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B86D11-8204-4540-B657-BF190EE45F21}">
      <dsp:nvSpPr>
        <dsp:cNvPr id="0" name=""/>
        <dsp:cNvSpPr/>
      </dsp:nvSpPr>
      <dsp:spPr>
        <a:xfrm>
          <a:off x="4030775" y="487988"/>
          <a:ext cx="218484" cy="545770"/>
        </a:xfrm>
        <a:custGeom>
          <a:avLst/>
          <a:gdLst/>
          <a:ahLst/>
          <a:cxnLst/>
          <a:rect l="0" t="0" r="0" b="0"/>
          <a:pathLst>
            <a:path>
              <a:moveTo>
                <a:pt x="218484" y="0"/>
              </a:moveTo>
              <a:lnTo>
                <a:pt x="218484" y="371926"/>
              </a:lnTo>
              <a:lnTo>
                <a:pt x="0" y="371926"/>
              </a:lnTo>
              <a:lnTo>
                <a:pt x="0" y="5457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4EA15F-59C2-4E8D-BBEE-BCF0E7315D10}">
      <dsp:nvSpPr>
        <dsp:cNvPr id="0" name=""/>
        <dsp:cNvSpPr/>
      </dsp:nvSpPr>
      <dsp:spPr>
        <a:xfrm>
          <a:off x="1113068" y="1361109"/>
          <a:ext cx="91440" cy="545770"/>
        </a:xfrm>
        <a:custGeom>
          <a:avLst/>
          <a:gdLst/>
          <a:ahLst/>
          <a:cxnLst/>
          <a:rect l="0" t="0" r="0" b="0"/>
          <a:pathLst>
            <a:path>
              <a:moveTo>
                <a:pt x="45720" y="0"/>
              </a:moveTo>
              <a:lnTo>
                <a:pt x="45720" y="54577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0BF154-52B9-4C4F-BFBD-EB88DA445F11}">
      <dsp:nvSpPr>
        <dsp:cNvPr id="0" name=""/>
        <dsp:cNvSpPr/>
      </dsp:nvSpPr>
      <dsp:spPr>
        <a:xfrm>
          <a:off x="1158788" y="487988"/>
          <a:ext cx="3090472" cy="545770"/>
        </a:xfrm>
        <a:custGeom>
          <a:avLst/>
          <a:gdLst/>
          <a:ahLst/>
          <a:cxnLst/>
          <a:rect l="0" t="0" r="0" b="0"/>
          <a:pathLst>
            <a:path>
              <a:moveTo>
                <a:pt x="3090472" y="0"/>
              </a:moveTo>
              <a:lnTo>
                <a:pt x="3090472" y="371926"/>
              </a:lnTo>
              <a:lnTo>
                <a:pt x="0" y="371926"/>
              </a:lnTo>
              <a:lnTo>
                <a:pt x="0" y="5457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0F281E-BA32-4D4A-8381-3670054E8E58}">
      <dsp:nvSpPr>
        <dsp:cNvPr id="0" name=""/>
        <dsp:cNvSpPr/>
      </dsp:nvSpPr>
      <dsp:spPr>
        <a:xfrm>
          <a:off x="3310973" y="2985"/>
          <a:ext cx="1876573" cy="4850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DA9BDD-E470-472F-894F-8A30EB69D355}">
      <dsp:nvSpPr>
        <dsp:cNvPr id="0" name=""/>
        <dsp:cNvSpPr/>
      </dsp:nvSpPr>
      <dsp:spPr>
        <a:xfrm>
          <a:off x="3519482" y="201067"/>
          <a:ext cx="1876573" cy="485002"/>
        </a:xfrm>
        <a:prstGeom prst="roundRect">
          <a:avLst>
            <a:gd name="adj" fmla="val 10000"/>
          </a:avLst>
        </a:prstGeom>
        <a:solidFill>
          <a:schemeClr val="accent4">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kern="1200" dirty="0" smtClean="0"/>
            <a:t>2- Türkiye’ Hayat</a:t>
          </a:r>
          <a:endParaRPr lang="tr-TR" sz="1900" kern="1200" dirty="0"/>
        </a:p>
      </dsp:txBody>
      <dsp:txXfrm>
        <a:off x="3533687" y="215272"/>
        <a:ext cx="1848163" cy="456592"/>
      </dsp:txXfrm>
    </dsp:sp>
    <dsp:sp modelId="{ED321EE0-F843-4E29-82D9-093F8FE8FDBE}">
      <dsp:nvSpPr>
        <dsp:cNvPr id="0" name=""/>
        <dsp:cNvSpPr/>
      </dsp:nvSpPr>
      <dsp:spPr>
        <a:xfrm>
          <a:off x="220501" y="1033758"/>
          <a:ext cx="1876573" cy="3273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0CF514-9CE0-4444-84A9-CE2446FD8B8F}">
      <dsp:nvSpPr>
        <dsp:cNvPr id="0" name=""/>
        <dsp:cNvSpPr/>
      </dsp:nvSpPr>
      <dsp:spPr>
        <a:xfrm>
          <a:off x="429009" y="1231841"/>
          <a:ext cx="1876573" cy="327351"/>
        </a:xfrm>
        <a:prstGeom prst="roundRect">
          <a:avLst>
            <a:gd name="adj" fmla="val 10000"/>
          </a:avLst>
        </a:prstGeom>
        <a:solidFill>
          <a:srgbClr val="FFC0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t>a- Siyaset</a:t>
          </a:r>
          <a:endParaRPr lang="tr-TR" sz="1600" b="1" kern="1200" dirty="0"/>
        </a:p>
      </dsp:txBody>
      <dsp:txXfrm>
        <a:off x="438597" y="1241429"/>
        <a:ext cx="1857397" cy="308175"/>
      </dsp:txXfrm>
    </dsp:sp>
    <dsp:sp modelId="{AE317BC9-CC0D-4742-89D2-88DE999F6310}">
      <dsp:nvSpPr>
        <dsp:cNvPr id="0" name=""/>
        <dsp:cNvSpPr/>
      </dsp:nvSpPr>
      <dsp:spPr>
        <a:xfrm>
          <a:off x="27280" y="1906879"/>
          <a:ext cx="2263016" cy="44843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2B3F09-F085-440C-B722-1E0647A87C2F}">
      <dsp:nvSpPr>
        <dsp:cNvPr id="0" name=""/>
        <dsp:cNvSpPr/>
      </dsp:nvSpPr>
      <dsp:spPr>
        <a:xfrm>
          <a:off x="235788" y="2104962"/>
          <a:ext cx="2263016" cy="4484356"/>
        </a:xfrm>
        <a:prstGeom prst="roundRect">
          <a:avLst>
            <a:gd name="adj" fmla="val 10000"/>
          </a:avLst>
        </a:prstGeom>
        <a:solidFill>
          <a:srgbClr val="FFC0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150000"/>
            </a:lnSpc>
            <a:spcBef>
              <a:spcPct val="0"/>
            </a:spcBef>
            <a:spcAft>
              <a:spcPts val="0"/>
            </a:spcAft>
          </a:pPr>
          <a:r>
            <a:rPr lang="tr-TR" sz="1400" kern="1200" dirty="0" smtClean="0"/>
            <a:t>1945 yılında çok partili hayat </a:t>
          </a:r>
          <a:r>
            <a:rPr lang="tr-TR" sz="1400" kern="1200" dirty="0" smtClean="0">
              <a:latin typeface="Tahoma" pitchFamily="34" charset="0"/>
              <a:ea typeface="Tahoma" pitchFamily="34" charset="0"/>
              <a:cs typeface="Tahoma" pitchFamily="34" charset="0"/>
            </a:rPr>
            <a:t>geçişte ilk parti olan Nuri Demirağ tarafından Milli Kalkınma Partisi kuruldu. Daha sonra Celal Bayar, Adnan Menderes, Refik </a:t>
          </a:r>
          <a:r>
            <a:rPr lang="tr-TR" sz="1400" kern="1200" dirty="0" err="1" smtClean="0">
              <a:latin typeface="Tahoma" pitchFamily="34" charset="0"/>
              <a:ea typeface="Tahoma" pitchFamily="34" charset="0"/>
              <a:cs typeface="Tahoma" pitchFamily="34" charset="0"/>
            </a:rPr>
            <a:t>Koraltan</a:t>
          </a:r>
          <a:r>
            <a:rPr lang="tr-TR" sz="1400" kern="1200" dirty="0" smtClean="0">
              <a:latin typeface="Tahoma" pitchFamily="34" charset="0"/>
              <a:ea typeface="Tahoma" pitchFamily="34" charset="0"/>
              <a:cs typeface="Tahoma" pitchFamily="34" charset="0"/>
            </a:rPr>
            <a:t> ve </a:t>
          </a:r>
          <a:r>
            <a:rPr lang="tr-TR" sz="1400" kern="1200" dirty="0" err="1" smtClean="0">
              <a:latin typeface="Tahoma" pitchFamily="34" charset="0"/>
              <a:ea typeface="Tahoma" pitchFamily="34" charset="0"/>
              <a:cs typeface="Tahoma" pitchFamily="34" charset="0"/>
            </a:rPr>
            <a:t>Fuad</a:t>
          </a:r>
          <a:r>
            <a:rPr lang="tr-TR" sz="1400" kern="1200" dirty="0" smtClean="0">
              <a:latin typeface="Tahoma" pitchFamily="34" charset="0"/>
              <a:ea typeface="Tahoma" pitchFamily="34" charset="0"/>
              <a:cs typeface="Tahoma" pitchFamily="34" charset="0"/>
            </a:rPr>
            <a:t> Köprülü tarafından Demokrat Parti kuruldu. (1946) 1946 yılında ilk çok partili seçim yapıldı. 1950 seçimleri ile Demokrat Parti iktidara geldi.</a:t>
          </a:r>
          <a:endParaRPr lang="tr-TR" sz="1400" kern="1200" dirty="0">
            <a:latin typeface="Tahoma" pitchFamily="34" charset="0"/>
            <a:ea typeface="Tahoma" pitchFamily="34" charset="0"/>
            <a:cs typeface="Tahoma" pitchFamily="34" charset="0"/>
          </a:endParaRPr>
        </a:p>
      </dsp:txBody>
      <dsp:txXfrm>
        <a:off x="302069" y="2171243"/>
        <a:ext cx="2130454" cy="4351794"/>
      </dsp:txXfrm>
    </dsp:sp>
    <dsp:sp modelId="{0FD69FF3-8604-4DD7-816C-F4E7588AFB0B}">
      <dsp:nvSpPr>
        <dsp:cNvPr id="0" name=""/>
        <dsp:cNvSpPr/>
      </dsp:nvSpPr>
      <dsp:spPr>
        <a:xfrm>
          <a:off x="3092489" y="1033758"/>
          <a:ext cx="1876573" cy="3273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BB5FF1-31C1-4040-A4CB-A07F52CADD32}">
      <dsp:nvSpPr>
        <dsp:cNvPr id="0" name=""/>
        <dsp:cNvSpPr/>
      </dsp:nvSpPr>
      <dsp:spPr>
        <a:xfrm>
          <a:off x="3300997" y="1231841"/>
          <a:ext cx="1876573" cy="327351"/>
        </a:xfrm>
        <a:prstGeom prst="roundRect">
          <a:avLst>
            <a:gd name="adj" fmla="val 10000"/>
          </a:avLst>
        </a:prstGeom>
        <a:solidFill>
          <a:schemeClr val="accent6">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t>b-Ekonomi</a:t>
          </a:r>
          <a:endParaRPr lang="tr-TR" sz="1600" b="1" kern="1200" dirty="0"/>
        </a:p>
      </dsp:txBody>
      <dsp:txXfrm>
        <a:off x="3310585" y="1241429"/>
        <a:ext cx="1857397" cy="308175"/>
      </dsp:txXfrm>
    </dsp:sp>
    <dsp:sp modelId="{033CB193-0BE4-4627-97C3-740092781CE4}">
      <dsp:nvSpPr>
        <dsp:cNvPr id="0" name=""/>
        <dsp:cNvSpPr/>
      </dsp:nvSpPr>
      <dsp:spPr>
        <a:xfrm>
          <a:off x="2707312" y="1906879"/>
          <a:ext cx="2646925" cy="47006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323245-9DDB-4FF7-9AC8-1F3A2C06FFC8}">
      <dsp:nvSpPr>
        <dsp:cNvPr id="0" name=""/>
        <dsp:cNvSpPr/>
      </dsp:nvSpPr>
      <dsp:spPr>
        <a:xfrm>
          <a:off x="2915821" y="2104962"/>
          <a:ext cx="2646925" cy="4700600"/>
        </a:xfrm>
        <a:prstGeom prst="roundRect">
          <a:avLst>
            <a:gd name="adj" fmla="val 10000"/>
          </a:avLst>
        </a:prstGeom>
        <a:solidFill>
          <a:schemeClr val="accent6">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150000"/>
            </a:lnSpc>
            <a:spcBef>
              <a:spcPct val="0"/>
            </a:spcBef>
            <a:spcAft>
              <a:spcPts val="0"/>
            </a:spcAft>
          </a:pPr>
          <a:r>
            <a:rPr lang="tr-TR" sz="1200" kern="1200" dirty="0" smtClean="0"/>
            <a:t>«7 eylül 1947 Kararları» ile Türk lirasının değeri %50 düşürülerek ( 1 Dolar: 280 kuruş) düşürülerek, bankaların altın satmalarına izin verilmişti. Devletçi ekonomiden liberal ekonomiye geçiş bu kararlarla olmuştur.  Marshall yardımıyla tarım sektörü hızla gelişmiştir. Ekonomi % 11-13 oranında büyüdü. Yabancı yatırımlar teşvik edildi ama sonuç alınamadı. Liberal ekonomi yeterince gelişmedi.1950-1954 yıllarında yatırım karayolu, inşaat, sanayi ve tarım alanlarında yoğunlaştı. Ekonomik canlanma 1954’ten sonra azaldı. 1958 IMF’den borç alındı.</a:t>
          </a:r>
          <a:endParaRPr lang="tr-TR" sz="1200" kern="1200" dirty="0"/>
        </a:p>
      </dsp:txBody>
      <dsp:txXfrm>
        <a:off x="2993347" y="2182488"/>
        <a:ext cx="2491873" cy="4545548"/>
      </dsp:txXfrm>
    </dsp:sp>
    <dsp:sp modelId="{2203A27F-336E-465E-96F8-B6867B477ED1}">
      <dsp:nvSpPr>
        <dsp:cNvPr id="0" name=""/>
        <dsp:cNvSpPr/>
      </dsp:nvSpPr>
      <dsp:spPr>
        <a:xfrm>
          <a:off x="6401446" y="1033758"/>
          <a:ext cx="1876573" cy="3527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623A6E-C435-4996-9445-21AF5258EB81}">
      <dsp:nvSpPr>
        <dsp:cNvPr id="0" name=""/>
        <dsp:cNvSpPr/>
      </dsp:nvSpPr>
      <dsp:spPr>
        <a:xfrm>
          <a:off x="6609954" y="1231841"/>
          <a:ext cx="1876573" cy="352756"/>
        </a:xfrm>
        <a:prstGeom prst="roundRect">
          <a:avLst>
            <a:gd name="adj" fmla="val 10000"/>
          </a:avLst>
        </a:prstGeom>
        <a:solidFill>
          <a:schemeClr val="accent4">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c-Sosyal ve Kültürel Hayat</a:t>
          </a:r>
          <a:endParaRPr lang="tr-TR" sz="1400" b="1" kern="1200" dirty="0"/>
        </a:p>
      </dsp:txBody>
      <dsp:txXfrm>
        <a:off x="6620286" y="1242173"/>
        <a:ext cx="1855909" cy="332092"/>
      </dsp:txXfrm>
    </dsp:sp>
    <dsp:sp modelId="{3D755696-2A5D-4D62-9943-0D6F2A0E884E}">
      <dsp:nvSpPr>
        <dsp:cNvPr id="0" name=""/>
        <dsp:cNvSpPr/>
      </dsp:nvSpPr>
      <dsp:spPr>
        <a:xfrm>
          <a:off x="5771255" y="1932284"/>
          <a:ext cx="3136955" cy="47246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A9CD15-CDA0-426E-9E61-350B0978A41D}">
      <dsp:nvSpPr>
        <dsp:cNvPr id="0" name=""/>
        <dsp:cNvSpPr/>
      </dsp:nvSpPr>
      <dsp:spPr>
        <a:xfrm>
          <a:off x="5979763" y="2130367"/>
          <a:ext cx="3136955" cy="4724647"/>
        </a:xfrm>
        <a:prstGeom prst="roundRect">
          <a:avLst>
            <a:gd name="adj" fmla="val 10000"/>
          </a:avLst>
        </a:prstGeom>
        <a:solidFill>
          <a:schemeClr val="accent4">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150000"/>
            </a:lnSpc>
            <a:spcBef>
              <a:spcPct val="0"/>
            </a:spcBef>
            <a:spcAft>
              <a:spcPts val="0"/>
            </a:spcAft>
          </a:pPr>
          <a:r>
            <a:rPr lang="tr-TR" sz="1400" kern="1200" dirty="0" smtClean="0"/>
            <a:t>Bu dönemde başta caz olmak üzere </a:t>
          </a:r>
          <a:r>
            <a:rPr lang="tr-TR" sz="1400" kern="1200" dirty="0" err="1" smtClean="0"/>
            <a:t>Rock</a:t>
          </a:r>
          <a:r>
            <a:rPr lang="tr-TR" sz="1400" kern="1200" dirty="0" smtClean="0"/>
            <a:t> </a:t>
          </a:r>
          <a:r>
            <a:rPr lang="tr-TR" sz="1400" kern="1200" dirty="0" err="1" smtClean="0"/>
            <a:t>and</a:t>
          </a:r>
          <a:r>
            <a:rPr lang="tr-TR" sz="1400" kern="1200" dirty="0" smtClean="0"/>
            <a:t> </a:t>
          </a:r>
          <a:r>
            <a:rPr lang="tr-TR" sz="1400" kern="1200" dirty="0" err="1" smtClean="0"/>
            <a:t>Roll</a:t>
          </a:r>
          <a:r>
            <a:rPr lang="tr-TR" sz="1400" kern="1200" dirty="0" smtClean="0"/>
            <a:t> ve diğer müzik türleri Türkiye’yi etkisi altına alınmaya başlamıştır. Türk müziğine ilgide devam etti. Zeki Müren, Müzeyyen Senar, Neşet Ertaş dönemin sanatçılarıdır. Batı etkisi ile sinemada gelişmeye başladı. Ömer Lütfi Akad’ın «Vurun Kahpeye» adlı filmi batı sinemasının izlerini taşımaktadır. 1940 yıllarda edebiyatta «Garip Akımı» gelişti. 1950’de  «</a:t>
          </a:r>
          <a:r>
            <a:rPr lang="tr-TR" sz="1400" kern="1200" dirty="0" err="1" smtClean="0"/>
            <a:t>Hisarcılar</a:t>
          </a:r>
          <a:r>
            <a:rPr lang="tr-TR" sz="1400" kern="1200" dirty="0" smtClean="0"/>
            <a:t> Grubu» oluştu. Salgın hastalıklarla mücadele milli bir dava olarak kabul edilmiştir.</a:t>
          </a:r>
          <a:endParaRPr lang="tr-TR" sz="1400" kern="1200" dirty="0"/>
        </a:p>
      </dsp:txBody>
      <dsp:txXfrm>
        <a:off x="6071641" y="2222245"/>
        <a:ext cx="2953199" cy="45408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25230A-61CF-4EA8-B7AF-88A86563F30F}">
      <dsp:nvSpPr>
        <dsp:cNvPr id="0" name=""/>
        <dsp:cNvSpPr/>
      </dsp:nvSpPr>
      <dsp:spPr>
        <a:xfrm>
          <a:off x="4346346" y="679622"/>
          <a:ext cx="91440" cy="941950"/>
        </a:xfrm>
        <a:custGeom>
          <a:avLst/>
          <a:gdLst/>
          <a:ahLst/>
          <a:cxnLst/>
          <a:rect l="0" t="0" r="0" b="0"/>
          <a:pathLst>
            <a:path>
              <a:moveTo>
                <a:pt x="45720" y="0"/>
              </a:moveTo>
              <a:lnTo>
                <a:pt x="45720" y="9419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3AFFFB-B6A6-417D-BB91-F14184E393D4}">
      <dsp:nvSpPr>
        <dsp:cNvPr id="0" name=""/>
        <dsp:cNvSpPr/>
      </dsp:nvSpPr>
      <dsp:spPr>
        <a:xfrm>
          <a:off x="2458860" y="180311"/>
          <a:ext cx="3866411" cy="4993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5D9477-0F45-4DC6-BBAF-1666B6F86F33}">
      <dsp:nvSpPr>
        <dsp:cNvPr id="0" name=""/>
        <dsp:cNvSpPr/>
      </dsp:nvSpPr>
      <dsp:spPr>
        <a:xfrm>
          <a:off x="2818727" y="522184"/>
          <a:ext cx="3866411" cy="499310"/>
        </a:xfrm>
        <a:prstGeom prst="roundRect">
          <a:avLst>
            <a:gd name="adj" fmla="val 10000"/>
          </a:avLst>
        </a:prstGeom>
        <a:solidFill>
          <a:schemeClr val="accent4">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latin typeface="Arial Black" pitchFamily="34" charset="0"/>
            </a:rPr>
            <a:t>F-Soğuk Savaş Dönemine Dünya</a:t>
          </a:r>
          <a:endParaRPr lang="tr-TR" sz="1400" b="1" kern="1200" dirty="0">
            <a:latin typeface="Arial Black" pitchFamily="34" charset="0"/>
          </a:endParaRPr>
        </a:p>
      </dsp:txBody>
      <dsp:txXfrm>
        <a:off x="2833351" y="536808"/>
        <a:ext cx="3837163" cy="470062"/>
      </dsp:txXfrm>
    </dsp:sp>
    <dsp:sp modelId="{4A0C39A7-910C-455A-A83D-12AA8453A1E7}">
      <dsp:nvSpPr>
        <dsp:cNvPr id="0" name=""/>
        <dsp:cNvSpPr/>
      </dsp:nvSpPr>
      <dsp:spPr>
        <a:xfrm>
          <a:off x="5471" y="1621572"/>
          <a:ext cx="8773190" cy="47142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4514E9-D6B3-4ED9-92B7-277AB7B89CE9}">
      <dsp:nvSpPr>
        <dsp:cNvPr id="0" name=""/>
        <dsp:cNvSpPr/>
      </dsp:nvSpPr>
      <dsp:spPr>
        <a:xfrm>
          <a:off x="365338" y="1963445"/>
          <a:ext cx="8773190" cy="4714242"/>
        </a:xfrm>
        <a:prstGeom prst="roundRect">
          <a:avLst>
            <a:gd name="adj" fmla="val 10000"/>
          </a:avLst>
        </a:prstGeom>
        <a:solidFill>
          <a:schemeClr val="accent2">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just" defTabSz="711200">
            <a:lnSpc>
              <a:spcPct val="150000"/>
            </a:lnSpc>
            <a:spcBef>
              <a:spcPct val="0"/>
            </a:spcBef>
            <a:spcAft>
              <a:spcPts val="0"/>
            </a:spcAft>
          </a:pPr>
          <a:r>
            <a:rPr lang="tr-TR" sz="1600" kern="1200" dirty="0" smtClean="0"/>
            <a:t>Büyük Sanayi ülkeleri büyük ekonomik  kalkınma sağladılar. Hızlı nüfus artışı yaşandı. Sanayileşmeyle birlikte şehirlere göçler arttı. Şehirlerde ekonomik rahata ulaşmayan kitleler aşırı siyasi akımların oluşmasına yol açtılar. Kadınların iş hayatındaki etkinlikleri arttı. Teknik alanındaki gelişmeler hayatı kolaylaştırdı. Tüketimin teşvik edilmesi reklamın gelişmesine yol açtı. Radyo ve sinemanın önemi televizyonla azaldı. Amerika’da </a:t>
          </a:r>
          <a:r>
            <a:rPr lang="tr-TR" sz="1600" kern="1200" dirty="0" err="1" smtClean="0"/>
            <a:t>Rock</a:t>
          </a:r>
          <a:r>
            <a:rPr lang="tr-TR" sz="1600" kern="1200" dirty="0" smtClean="0"/>
            <a:t> </a:t>
          </a:r>
          <a:r>
            <a:rPr lang="tr-TR" sz="1600" kern="1200" dirty="0" err="1" smtClean="0"/>
            <a:t>and</a:t>
          </a:r>
          <a:r>
            <a:rPr lang="tr-TR" sz="1600" kern="1200" dirty="0" smtClean="0"/>
            <a:t> </a:t>
          </a:r>
          <a:r>
            <a:rPr lang="tr-TR" sz="1600" kern="1200" dirty="0" err="1" smtClean="0"/>
            <a:t>Roll</a:t>
          </a:r>
          <a:r>
            <a:rPr lang="tr-TR" sz="1600" kern="1200" dirty="0" smtClean="0"/>
            <a:t> müziği ortaya çıktı. Fen ve sosyal bilimler hızla gelişti.  Bilgisayarlar geliştirildi. Füze teknolojisinde sağlanan gelişme ile ilk uydu </a:t>
          </a:r>
          <a:r>
            <a:rPr lang="tr-TR" sz="1600" kern="1200" dirty="0" err="1" smtClean="0"/>
            <a:t>Sputnik</a:t>
          </a:r>
          <a:r>
            <a:rPr lang="tr-TR" sz="1600" kern="1200" dirty="0" smtClean="0"/>
            <a:t> SSCB tarafından uzaya gönderildi.  (1957)  Nükleer  çalışmalar arttı. Enerji üretiminde kullanılmaya başladı. İletişim ve denetim ağları gelişti.  DNA’nın yapısı </a:t>
          </a:r>
          <a:r>
            <a:rPr lang="tr-TR" sz="1600" kern="1200" dirty="0" err="1" smtClean="0"/>
            <a:t>çözüerek</a:t>
          </a:r>
          <a:r>
            <a:rPr lang="tr-TR" sz="1600" kern="1200" dirty="0" smtClean="0"/>
            <a:t> değişik alanlarda yararlanıldı. Konut sektörü gelişti, gökdelenler  ve toplu konutlar  yapılmaya başladı. Sürrealizm (gerçeküstücülük) edebiyat ve sanat alanında gelişti. 1951 yılında ilk defa Mısır’da Akdeniz oyunları düzenlendi.  UEFA Şampiyon Kulüpler Kupası ilk defa 1955—1956 sezonunda düzenlendi.</a:t>
          </a:r>
          <a:endParaRPr lang="tr-TR" sz="1600" kern="1200" dirty="0"/>
        </a:p>
      </dsp:txBody>
      <dsp:txXfrm>
        <a:off x="503413" y="2101520"/>
        <a:ext cx="8497040" cy="443809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E154E0-C6A9-4415-8869-E7F41BE42270}" type="datetimeFigureOut">
              <a:rPr lang="tr-TR" smtClean="0"/>
              <a:t>22.02.2020</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42C516-4130-4710-9829-BB9D5B08444F}" type="slidenum">
              <a:rPr lang="tr-TR" smtClean="0"/>
              <a:t>‹#›</a:t>
            </a:fld>
            <a:endParaRPr lang="tr-TR"/>
          </a:p>
        </p:txBody>
      </p:sp>
    </p:spTree>
    <p:extLst>
      <p:ext uri="{BB962C8B-B14F-4D97-AF65-F5344CB8AC3E}">
        <p14:creationId xmlns:p14="http://schemas.microsoft.com/office/powerpoint/2010/main" val="1326529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142C516-4130-4710-9829-BB9D5B08444F}" type="slidenum">
              <a:rPr lang="tr-TR" smtClean="0"/>
              <a:t>5</a:t>
            </a:fld>
            <a:endParaRPr lang="tr-TR"/>
          </a:p>
        </p:txBody>
      </p:sp>
    </p:spTree>
    <p:extLst>
      <p:ext uri="{BB962C8B-B14F-4D97-AF65-F5344CB8AC3E}">
        <p14:creationId xmlns:p14="http://schemas.microsoft.com/office/powerpoint/2010/main" val="3869453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tr-TR" smtClean="0"/>
              <a:t>Asıl başlık stili için tıklatın</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58AD3087-982E-470D-8192-C97F62124645}" type="datetime1">
              <a:rPr lang="tr-TR" smtClean="0"/>
              <a:t>22.02.2020</a:t>
            </a:fld>
            <a:endParaRPr lang="tr-TR"/>
          </a:p>
        </p:txBody>
      </p:sp>
      <p:sp>
        <p:nvSpPr>
          <p:cNvPr id="5" name="Footer Placeholder 4"/>
          <p:cNvSpPr>
            <a:spLocks noGrp="1"/>
          </p:cNvSpPr>
          <p:nvPr>
            <p:ph type="ftr" sz="quarter" idx="11"/>
          </p:nvPr>
        </p:nvSpPr>
        <p:spPr/>
        <p:txBody>
          <a:bodyPr/>
          <a:lstStyle/>
          <a:p>
            <a:r>
              <a:rPr lang="tr-TR" smtClean="0"/>
              <a:t>www.tariheglencesi.com</a:t>
            </a:r>
            <a:endParaRPr lang="tr-TR"/>
          </a:p>
        </p:txBody>
      </p:sp>
      <p:sp>
        <p:nvSpPr>
          <p:cNvPr id="6" name="Slide Number Placeholder 5"/>
          <p:cNvSpPr>
            <a:spLocks noGrp="1"/>
          </p:cNvSpPr>
          <p:nvPr>
            <p:ph type="sldNum" sz="quarter" idx="12"/>
          </p:nvPr>
        </p:nvSpPr>
        <p:spPr/>
        <p:txBody>
          <a:bodyPr/>
          <a:lstStyle/>
          <a:p>
            <a:fld id="{4DDEF05D-EF35-495C-8258-41AFC40094B2}"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8D82E1A7-EC5B-4FAD-8639-4B93123538A1}" type="datetime1">
              <a:rPr lang="tr-TR" smtClean="0"/>
              <a:t>22.02.2020</a:t>
            </a:fld>
            <a:endParaRPr lang="tr-TR"/>
          </a:p>
        </p:txBody>
      </p:sp>
      <p:sp>
        <p:nvSpPr>
          <p:cNvPr id="5" name="Footer Placeholder 4"/>
          <p:cNvSpPr>
            <a:spLocks noGrp="1"/>
          </p:cNvSpPr>
          <p:nvPr>
            <p:ph type="ftr" sz="quarter" idx="11"/>
          </p:nvPr>
        </p:nvSpPr>
        <p:spPr/>
        <p:txBody>
          <a:bodyPr/>
          <a:lstStyle/>
          <a:p>
            <a:r>
              <a:rPr lang="tr-TR" smtClean="0"/>
              <a:t>www.tariheglencesi.com</a:t>
            </a:r>
            <a:endParaRPr lang="tr-TR"/>
          </a:p>
        </p:txBody>
      </p:sp>
      <p:sp>
        <p:nvSpPr>
          <p:cNvPr id="6" name="Slide Number Placeholder 5"/>
          <p:cNvSpPr>
            <a:spLocks noGrp="1"/>
          </p:cNvSpPr>
          <p:nvPr>
            <p:ph type="sldNum" sz="quarter" idx="12"/>
          </p:nvPr>
        </p:nvSpPr>
        <p:spPr/>
        <p:txBody>
          <a:bodyPr/>
          <a:lstStyle/>
          <a:p>
            <a:fld id="{4DDEF05D-EF35-495C-8258-41AFC40094B2}"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3F7FBB0C-A02C-4D5C-81A0-6FB09F230F95}" type="datetime1">
              <a:rPr lang="tr-TR" smtClean="0"/>
              <a:t>22.02.2020</a:t>
            </a:fld>
            <a:endParaRPr lang="tr-TR"/>
          </a:p>
        </p:txBody>
      </p:sp>
      <p:sp>
        <p:nvSpPr>
          <p:cNvPr id="5" name="Footer Placeholder 4"/>
          <p:cNvSpPr>
            <a:spLocks noGrp="1"/>
          </p:cNvSpPr>
          <p:nvPr>
            <p:ph type="ftr" sz="quarter" idx="11"/>
          </p:nvPr>
        </p:nvSpPr>
        <p:spPr/>
        <p:txBody>
          <a:bodyPr/>
          <a:lstStyle/>
          <a:p>
            <a:r>
              <a:rPr lang="tr-TR" smtClean="0"/>
              <a:t>www.tariheglencesi.com</a:t>
            </a:r>
            <a:endParaRPr lang="tr-TR"/>
          </a:p>
        </p:txBody>
      </p:sp>
      <p:sp>
        <p:nvSpPr>
          <p:cNvPr id="6" name="Slide Number Placeholder 5"/>
          <p:cNvSpPr>
            <a:spLocks noGrp="1"/>
          </p:cNvSpPr>
          <p:nvPr>
            <p:ph type="sldNum" sz="quarter" idx="12"/>
          </p:nvPr>
        </p:nvSpPr>
        <p:spPr/>
        <p:txBody>
          <a:bodyPr/>
          <a:lstStyle/>
          <a:p>
            <a:fld id="{4DDEF05D-EF35-495C-8258-41AFC40094B2}"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tr-TR" smtClean="0"/>
              <a:t>Asıl başlık stili için tıklatın</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D43FBB36-8691-4267-88D8-1F31C24DFD15}" type="datetime1">
              <a:rPr lang="tr-TR" smtClean="0"/>
              <a:t>22.02.2020</a:t>
            </a:fld>
            <a:endParaRPr lang="tr-TR"/>
          </a:p>
        </p:txBody>
      </p:sp>
      <p:sp>
        <p:nvSpPr>
          <p:cNvPr id="5" name="Footer Placeholder 4"/>
          <p:cNvSpPr>
            <a:spLocks noGrp="1"/>
          </p:cNvSpPr>
          <p:nvPr>
            <p:ph type="ftr" sz="quarter" idx="11"/>
          </p:nvPr>
        </p:nvSpPr>
        <p:spPr/>
        <p:txBody>
          <a:bodyPr/>
          <a:lstStyle/>
          <a:p>
            <a:r>
              <a:rPr lang="tr-TR" smtClean="0"/>
              <a:t>www.tariheglencesi.com</a:t>
            </a:r>
            <a:endParaRPr lang="tr-TR"/>
          </a:p>
        </p:txBody>
      </p:sp>
      <p:sp>
        <p:nvSpPr>
          <p:cNvPr id="6" name="Slide Number Placeholder 5"/>
          <p:cNvSpPr>
            <a:spLocks noGrp="1"/>
          </p:cNvSpPr>
          <p:nvPr>
            <p:ph type="sldNum" sz="quarter" idx="12"/>
          </p:nvPr>
        </p:nvSpPr>
        <p:spPr/>
        <p:txBody>
          <a:bodyPr/>
          <a:lstStyle/>
          <a:p>
            <a:fld id="{4DDEF05D-EF35-495C-8258-41AFC40094B2}" type="slidenum">
              <a:rPr lang="tr-TR" smtClean="0"/>
              <a:pPr/>
              <a:t>‹#›</a:t>
            </a:fld>
            <a:endParaRPr lang="tr-TR"/>
          </a:p>
        </p:txBody>
      </p:sp>
    </p:spTree>
    <p:extLst>
      <p:ext uri="{BB962C8B-B14F-4D97-AF65-F5344CB8AC3E}">
        <p14:creationId xmlns:p14="http://schemas.microsoft.com/office/powerpoint/2010/main" val="1516999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6340A89-2A49-416F-963C-354FF390F291}" type="datetime1">
              <a:rPr lang="tr-TR" smtClean="0"/>
              <a:t>22.02.2020</a:t>
            </a:fld>
            <a:endParaRPr lang="tr-TR"/>
          </a:p>
        </p:txBody>
      </p:sp>
      <p:sp>
        <p:nvSpPr>
          <p:cNvPr id="5" name="Footer Placeholder 4"/>
          <p:cNvSpPr>
            <a:spLocks noGrp="1"/>
          </p:cNvSpPr>
          <p:nvPr>
            <p:ph type="ftr" sz="quarter" idx="11"/>
          </p:nvPr>
        </p:nvSpPr>
        <p:spPr/>
        <p:txBody>
          <a:bodyPr/>
          <a:lstStyle/>
          <a:p>
            <a:r>
              <a:rPr lang="tr-TR" smtClean="0"/>
              <a:t>www.tariheglencesi.com</a:t>
            </a:r>
            <a:endParaRPr lang="tr-TR"/>
          </a:p>
        </p:txBody>
      </p:sp>
      <p:sp>
        <p:nvSpPr>
          <p:cNvPr id="6" name="Slide Number Placeholder 5"/>
          <p:cNvSpPr>
            <a:spLocks noGrp="1"/>
          </p:cNvSpPr>
          <p:nvPr>
            <p:ph type="sldNum" sz="quarter" idx="12"/>
          </p:nvPr>
        </p:nvSpPr>
        <p:spPr/>
        <p:txBody>
          <a:bodyPr/>
          <a:lstStyle/>
          <a:p>
            <a:fld id="{4DDEF05D-EF35-495C-8258-41AFC40094B2}" type="slidenum">
              <a:rPr lang="tr-TR" smtClean="0"/>
              <a:pPr/>
              <a:t>‹#›</a:t>
            </a:fld>
            <a:endParaRPr lang="tr-TR"/>
          </a:p>
        </p:txBody>
      </p:sp>
    </p:spTree>
    <p:extLst>
      <p:ext uri="{BB962C8B-B14F-4D97-AF65-F5344CB8AC3E}">
        <p14:creationId xmlns:p14="http://schemas.microsoft.com/office/powerpoint/2010/main" val="3776472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mtClean="0"/>
              <a:t>Asıl başlık stili için tıklatın</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tr-TR" smtClean="0"/>
              <a:t>Asıl metin stillerini düzenlemek için tıklatın</a:t>
            </a:r>
          </a:p>
        </p:txBody>
      </p:sp>
      <p:sp>
        <p:nvSpPr>
          <p:cNvPr id="4" name="Date Placeholder 3"/>
          <p:cNvSpPr>
            <a:spLocks noGrp="1"/>
          </p:cNvSpPr>
          <p:nvPr>
            <p:ph type="dt" sz="half" idx="10"/>
          </p:nvPr>
        </p:nvSpPr>
        <p:spPr/>
        <p:txBody>
          <a:bodyPr/>
          <a:lstStyle/>
          <a:p>
            <a:fld id="{803F1AAC-2092-469E-B2CE-2847563F509D}" type="datetime1">
              <a:rPr lang="tr-TR" smtClean="0"/>
              <a:t>22.02.2020</a:t>
            </a:fld>
            <a:endParaRPr lang="tr-TR"/>
          </a:p>
        </p:txBody>
      </p:sp>
      <p:sp>
        <p:nvSpPr>
          <p:cNvPr id="5" name="Footer Placeholder 4"/>
          <p:cNvSpPr>
            <a:spLocks noGrp="1"/>
          </p:cNvSpPr>
          <p:nvPr>
            <p:ph type="ftr" sz="quarter" idx="11"/>
          </p:nvPr>
        </p:nvSpPr>
        <p:spPr/>
        <p:txBody>
          <a:bodyPr/>
          <a:lstStyle/>
          <a:p>
            <a:r>
              <a:rPr lang="tr-TR" smtClean="0"/>
              <a:t>www.tariheglencesi.com</a:t>
            </a:r>
            <a:endParaRPr lang="tr-TR"/>
          </a:p>
        </p:txBody>
      </p:sp>
      <p:sp>
        <p:nvSpPr>
          <p:cNvPr id="6" name="Slide Number Placeholder 5"/>
          <p:cNvSpPr>
            <a:spLocks noGrp="1"/>
          </p:cNvSpPr>
          <p:nvPr>
            <p:ph type="sldNum" sz="quarter" idx="12"/>
          </p:nvPr>
        </p:nvSpPr>
        <p:spPr/>
        <p:txBody>
          <a:bodyPr/>
          <a:lstStyle/>
          <a:p>
            <a:fld id="{4DDEF05D-EF35-495C-8258-41AFC40094B2}" type="slidenum">
              <a:rPr lang="tr-TR" smtClean="0"/>
              <a:pPr/>
              <a:t>‹#›</a:t>
            </a:fld>
            <a:endParaRPr lang="tr-TR"/>
          </a:p>
        </p:txBody>
      </p:sp>
    </p:spTree>
    <p:extLst>
      <p:ext uri="{BB962C8B-B14F-4D97-AF65-F5344CB8AC3E}">
        <p14:creationId xmlns:p14="http://schemas.microsoft.com/office/powerpoint/2010/main" val="7024895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57E707B1-5FED-4E43-BF18-FC2B7C292599}" type="datetime1">
              <a:rPr lang="tr-TR" smtClean="0"/>
              <a:t>22.02.2020</a:t>
            </a:fld>
            <a:endParaRPr lang="tr-TR"/>
          </a:p>
        </p:txBody>
      </p:sp>
      <p:sp>
        <p:nvSpPr>
          <p:cNvPr id="6" name="Footer Placeholder 5"/>
          <p:cNvSpPr>
            <a:spLocks noGrp="1"/>
          </p:cNvSpPr>
          <p:nvPr>
            <p:ph type="ftr" sz="quarter" idx="11"/>
          </p:nvPr>
        </p:nvSpPr>
        <p:spPr/>
        <p:txBody>
          <a:bodyPr/>
          <a:lstStyle/>
          <a:p>
            <a:r>
              <a:rPr lang="tr-TR" smtClean="0"/>
              <a:t>www.tariheglencesi.com</a:t>
            </a:r>
            <a:endParaRPr lang="tr-TR"/>
          </a:p>
        </p:txBody>
      </p:sp>
      <p:sp>
        <p:nvSpPr>
          <p:cNvPr id="7" name="Slide Number Placeholder 6"/>
          <p:cNvSpPr>
            <a:spLocks noGrp="1"/>
          </p:cNvSpPr>
          <p:nvPr>
            <p:ph type="sldNum" sz="quarter" idx="12"/>
          </p:nvPr>
        </p:nvSpPr>
        <p:spPr/>
        <p:txBody>
          <a:bodyPr/>
          <a:lstStyle/>
          <a:p>
            <a:fld id="{4DDEF05D-EF35-495C-8258-41AFC40094B2}" type="slidenum">
              <a:rPr lang="tr-TR" smtClean="0"/>
              <a:pPr/>
              <a:t>‹#›</a:t>
            </a:fld>
            <a:endParaRPr lang="tr-TR"/>
          </a:p>
        </p:txBody>
      </p:sp>
      <p:sp>
        <p:nvSpPr>
          <p:cNvPr id="8" name="Title 7"/>
          <p:cNvSpPr>
            <a:spLocks noGrp="1"/>
          </p:cNvSpPr>
          <p:nvPr>
            <p:ph type="title"/>
          </p:nvPr>
        </p:nvSpPr>
        <p:spPr/>
        <p:txBody>
          <a:bodyPr/>
          <a:lstStyle/>
          <a:p>
            <a:r>
              <a:rPr lang="tr-TR" smtClean="0"/>
              <a:t>Asıl başlık stili için tıklatın</a:t>
            </a:r>
            <a:endParaRPr lang="en-US"/>
          </a:p>
        </p:txBody>
      </p:sp>
    </p:spTree>
    <p:extLst>
      <p:ext uri="{BB962C8B-B14F-4D97-AF65-F5344CB8AC3E}">
        <p14:creationId xmlns:p14="http://schemas.microsoft.com/office/powerpoint/2010/main" val="30016922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tr-TR" smtClean="0"/>
              <a:t>Asıl metin stillerini düzenlemek için tıklatın</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tr-TR" smtClean="0"/>
              <a:t>Asıl metin stillerini düzenlemek için tıklatın</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D0E2194-123A-4620-B9EA-FB63E4D25776}" type="datetime1">
              <a:rPr lang="tr-TR" smtClean="0"/>
              <a:t>22.02.2020</a:t>
            </a:fld>
            <a:endParaRPr lang="tr-TR"/>
          </a:p>
        </p:txBody>
      </p:sp>
      <p:sp>
        <p:nvSpPr>
          <p:cNvPr id="8" name="Footer Placeholder 7"/>
          <p:cNvSpPr>
            <a:spLocks noGrp="1"/>
          </p:cNvSpPr>
          <p:nvPr>
            <p:ph type="ftr" sz="quarter" idx="11"/>
          </p:nvPr>
        </p:nvSpPr>
        <p:spPr/>
        <p:txBody>
          <a:bodyPr/>
          <a:lstStyle/>
          <a:p>
            <a:r>
              <a:rPr lang="tr-TR" smtClean="0"/>
              <a:t>www.tariheglencesi.com</a:t>
            </a:r>
            <a:endParaRPr lang="tr-TR"/>
          </a:p>
        </p:txBody>
      </p:sp>
      <p:sp>
        <p:nvSpPr>
          <p:cNvPr id="9" name="Slide Number Placeholder 8"/>
          <p:cNvSpPr>
            <a:spLocks noGrp="1"/>
          </p:cNvSpPr>
          <p:nvPr>
            <p:ph type="sldNum" sz="quarter" idx="12"/>
          </p:nvPr>
        </p:nvSpPr>
        <p:spPr/>
        <p:txBody>
          <a:bodyPr/>
          <a:lstStyle/>
          <a:p>
            <a:fld id="{4DDEF05D-EF35-495C-8258-41AFC40094B2}" type="slidenum">
              <a:rPr lang="tr-TR" smtClean="0"/>
              <a:pPr/>
              <a:t>‹#›</a:t>
            </a:fld>
            <a:endParaRPr lang="tr-TR"/>
          </a:p>
        </p:txBody>
      </p:sp>
    </p:spTree>
    <p:extLst>
      <p:ext uri="{BB962C8B-B14F-4D97-AF65-F5344CB8AC3E}">
        <p14:creationId xmlns:p14="http://schemas.microsoft.com/office/powerpoint/2010/main" val="22398480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8DF17AE8-7010-4C9E-9A4A-661F4B37180B}" type="datetime1">
              <a:rPr lang="tr-TR" smtClean="0"/>
              <a:t>22.02.2020</a:t>
            </a:fld>
            <a:endParaRPr lang="tr-TR"/>
          </a:p>
        </p:txBody>
      </p:sp>
      <p:sp>
        <p:nvSpPr>
          <p:cNvPr id="4" name="Footer Placeholder 3"/>
          <p:cNvSpPr>
            <a:spLocks noGrp="1"/>
          </p:cNvSpPr>
          <p:nvPr>
            <p:ph type="ftr" sz="quarter" idx="11"/>
          </p:nvPr>
        </p:nvSpPr>
        <p:spPr/>
        <p:txBody>
          <a:bodyPr/>
          <a:lstStyle/>
          <a:p>
            <a:r>
              <a:rPr lang="tr-TR" smtClean="0"/>
              <a:t>www.tariheglencesi.com</a:t>
            </a:r>
            <a:endParaRPr lang="tr-TR"/>
          </a:p>
        </p:txBody>
      </p:sp>
      <p:sp>
        <p:nvSpPr>
          <p:cNvPr id="5" name="Slide Number Placeholder 4"/>
          <p:cNvSpPr>
            <a:spLocks noGrp="1"/>
          </p:cNvSpPr>
          <p:nvPr>
            <p:ph type="sldNum" sz="quarter" idx="12"/>
          </p:nvPr>
        </p:nvSpPr>
        <p:spPr/>
        <p:txBody>
          <a:bodyPr/>
          <a:lstStyle/>
          <a:p>
            <a:fld id="{4DDEF05D-EF35-495C-8258-41AFC40094B2}" type="slidenum">
              <a:rPr lang="tr-TR" smtClean="0"/>
              <a:pPr/>
              <a:t>‹#›</a:t>
            </a:fld>
            <a:endParaRPr lang="tr-TR"/>
          </a:p>
        </p:txBody>
      </p:sp>
    </p:spTree>
    <p:extLst>
      <p:ext uri="{BB962C8B-B14F-4D97-AF65-F5344CB8AC3E}">
        <p14:creationId xmlns:p14="http://schemas.microsoft.com/office/powerpoint/2010/main" val="3868075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2AFF6-84CD-439E-8543-1F3F40818890}" type="datetime1">
              <a:rPr lang="tr-TR" smtClean="0"/>
              <a:t>22.02.2020</a:t>
            </a:fld>
            <a:endParaRPr lang="tr-TR"/>
          </a:p>
        </p:txBody>
      </p:sp>
      <p:sp>
        <p:nvSpPr>
          <p:cNvPr id="3" name="Footer Placeholder 2"/>
          <p:cNvSpPr>
            <a:spLocks noGrp="1"/>
          </p:cNvSpPr>
          <p:nvPr>
            <p:ph type="ftr" sz="quarter" idx="11"/>
          </p:nvPr>
        </p:nvSpPr>
        <p:spPr/>
        <p:txBody>
          <a:bodyPr/>
          <a:lstStyle/>
          <a:p>
            <a:r>
              <a:rPr lang="tr-TR" smtClean="0"/>
              <a:t>www.tariheglencesi.com</a:t>
            </a:r>
            <a:endParaRPr lang="tr-TR"/>
          </a:p>
        </p:txBody>
      </p:sp>
      <p:sp>
        <p:nvSpPr>
          <p:cNvPr id="4" name="Slide Number Placeholder 3"/>
          <p:cNvSpPr>
            <a:spLocks noGrp="1"/>
          </p:cNvSpPr>
          <p:nvPr>
            <p:ph type="sldNum" sz="quarter" idx="12"/>
          </p:nvPr>
        </p:nvSpPr>
        <p:spPr/>
        <p:txBody>
          <a:bodyPr/>
          <a:lstStyle/>
          <a:p>
            <a:fld id="{4DDEF05D-EF35-495C-8258-41AFC40094B2}" type="slidenum">
              <a:rPr lang="tr-TR" smtClean="0"/>
              <a:pPr/>
              <a:t>‹#›</a:t>
            </a:fld>
            <a:endParaRPr lang="tr-TR"/>
          </a:p>
        </p:txBody>
      </p:sp>
    </p:spTree>
    <p:extLst>
      <p:ext uri="{BB962C8B-B14F-4D97-AF65-F5344CB8AC3E}">
        <p14:creationId xmlns:p14="http://schemas.microsoft.com/office/powerpoint/2010/main" val="35322914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mtClean="0"/>
              <a:t>Asıl başlık stili için tıklatın</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tr-TR" smtClean="0"/>
              <a:t>Asıl metin stillerini düzenlemek için tıklatın</a:t>
            </a:r>
          </a:p>
        </p:txBody>
      </p:sp>
      <p:sp>
        <p:nvSpPr>
          <p:cNvPr id="5" name="Date Placeholder 4"/>
          <p:cNvSpPr>
            <a:spLocks noGrp="1"/>
          </p:cNvSpPr>
          <p:nvPr>
            <p:ph type="dt" sz="half" idx="10"/>
          </p:nvPr>
        </p:nvSpPr>
        <p:spPr/>
        <p:txBody>
          <a:bodyPr/>
          <a:lstStyle/>
          <a:p>
            <a:fld id="{E90B2E6F-2DB0-4CB7-AAD7-8AE6B647562C}" type="datetime1">
              <a:rPr lang="tr-TR" smtClean="0"/>
              <a:t>22.02.2020</a:t>
            </a:fld>
            <a:endParaRPr lang="tr-TR"/>
          </a:p>
        </p:txBody>
      </p:sp>
      <p:sp>
        <p:nvSpPr>
          <p:cNvPr id="6" name="Footer Placeholder 5"/>
          <p:cNvSpPr>
            <a:spLocks noGrp="1"/>
          </p:cNvSpPr>
          <p:nvPr>
            <p:ph type="ftr" sz="quarter" idx="11"/>
          </p:nvPr>
        </p:nvSpPr>
        <p:spPr/>
        <p:txBody>
          <a:bodyPr/>
          <a:lstStyle>
            <a:lvl1pPr>
              <a:defRPr>
                <a:solidFill>
                  <a:schemeClr val="tx2"/>
                </a:solidFill>
              </a:defRPr>
            </a:lvl1pPr>
          </a:lstStyle>
          <a:p>
            <a:r>
              <a:rPr lang="tr-TR" smtClean="0">
                <a:solidFill>
                  <a:srgbClr val="434342"/>
                </a:solidFill>
              </a:rPr>
              <a:t>www.tariheglencesi.com</a:t>
            </a:r>
            <a:endParaRPr lang="tr-TR">
              <a:solidFill>
                <a:srgbClr val="434342"/>
              </a:solidFill>
            </a:endParaRP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4DDEF05D-EF35-495C-8258-41AFC40094B2}" type="slidenum">
              <a:rPr lang="tr-TR" smtClean="0">
                <a:solidFill>
                  <a:srgbClr val="434342"/>
                </a:solidFill>
              </a:rPr>
              <a:pPr/>
              <a:t>‹#›</a:t>
            </a:fld>
            <a:endParaRPr lang="tr-TR">
              <a:solidFill>
                <a:srgbClr val="434342"/>
              </a:solidFill>
            </a:endParaRPr>
          </a:p>
        </p:txBody>
      </p:sp>
    </p:spTree>
    <p:extLst>
      <p:ext uri="{BB962C8B-B14F-4D97-AF65-F5344CB8AC3E}">
        <p14:creationId xmlns:p14="http://schemas.microsoft.com/office/powerpoint/2010/main" val="382381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456FCD0-E406-4144-A916-D890E58871FB}" type="datetime1">
              <a:rPr lang="tr-TR" smtClean="0"/>
              <a:t>22.02.2020</a:t>
            </a:fld>
            <a:endParaRPr lang="tr-TR"/>
          </a:p>
        </p:txBody>
      </p:sp>
      <p:sp>
        <p:nvSpPr>
          <p:cNvPr id="5" name="Footer Placeholder 4"/>
          <p:cNvSpPr>
            <a:spLocks noGrp="1"/>
          </p:cNvSpPr>
          <p:nvPr>
            <p:ph type="ftr" sz="quarter" idx="11"/>
          </p:nvPr>
        </p:nvSpPr>
        <p:spPr/>
        <p:txBody>
          <a:bodyPr/>
          <a:lstStyle/>
          <a:p>
            <a:r>
              <a:rPr lang="tr-TR" smtClean="0"/>
              <a:t>www.tariheglencesi.com</a:t>
            </a:r>
            <a:endParaRPr lang="tr-TR"/>
          </a:p>
        </p:txBody>
      </p:sp>
      <p:sp>
        <p:nvSpPr>
          <p:cNvPr id="6" name="Slide Number Placeholder 5"/>
          <p:cNvSpPr>
            <a:spLocks noGrp="1"/>
          </p:cNvSpPr>
          <p:nvPr>
            <p:ph type="sldNum" sz="quarter" idx="12"/>
          </p:nvPr>
        </p:nvSpPr>
        <p:spPr/>
        <p:txBody>
          <a:bodyPr/>
          <a:lstStyle/>
          <a:p>
            <a:fld id="{4DDEF05D-EF35-495C-8258-41AFC40094B2}" type="slidenum">
              <a:rPr lang="tr-TR" smtClean="0"/>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tr-TR" smtClean="0"/>
              <a:t>Resim eklemek için simgeyi tıklatın</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BE4637D-00F6-4D17-B56A-2647EFAAD2DE}" type="datetime1">
              <a:rPr lang="tr-TR" smtClean="0"/>
              <a:t>22.02.2020</a:t>
            </a:fld>
            <a:endParaRPr lang="tr-TR"/>
          </a:p>
        </p:txBody>
      </p:sp>
      <p:sp>
        <p:nvSpPr>
          <p:cNvPr id="6" name="Footer Placeholder 5"/>
          <p:cNvSpPr>
            <a:spLocks noGrp="1"/>
          </p:cNvSpPr>
          <p:nvPr>
            <p:ph type="ftr" sz="quarter" idx="11"/>
          </p:nvPr>
        </p:nvSpPr>
        <p:spPr/>
        <p:txBody>
          <a:bodyPr/>
          <a:lstStyle/>
          <a:p>
            <a:r>
              <a:rPr lang="tr-TR" smtClean="0"/>
              <a:t>www.tariheglencesi.com</a:t>
            </a:r>
            <a:endParaRPr lang="tr-TR"/>
          </a:p>
        </p:txBody>
      </p:sp>
      <p:sp>
        <p:nvSpPr>
          <p:cNvPr id="7" name="Slide Number Placeholder 6"/>
          <p:cNvSpPr>
            <a:spLocks noGrp="1"/>
          </p:cNvSpPr>
          <p:nvPr>
            <p:ph type="sldNum" sz="quarter" idx="12"/>
          </p:nvPr>
        </p:nvSpPr>
        <p:spPr/>
        <p:txBody>
          <a:bodyPr/>
          <a:lstStyle/>
          <a:p>
            <a:fld id="{4DDEF05D-EF35-495C-8258-41AFC40094B2}" type="slidenum">
              <a:rPr lang="tr-TR" smtClean="0"/>
              <a:pPr/>
              <a:t>‹#›</a:t>
            </a:fld>
            <a:endParaRPr lang="tr-TR"/>
          </a:p>
        </p:txBody>
      </p:sp>
    </p:spTree>
    <p:extLst>
      <p:ext uri="{BB962C8B-B14F-4D97-AF65-F5344CB8AC3E}">
        <p14:creationId xmlns:p14="http://schemas.microsoft.com/office/powerpoint/2010/main" val="19069395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12ED4EC2-D588-481C-813C-64BC01692B12}" type="datetime1">
              <a:rPr lang="tr-TR" smtClean="0"/>
              <a:t>22.02.2020</a:t>
            </a:fld>
            <a:endParaRPr lang="tr-TR"/>
          </a:p>
        </p:txBody>
      </p:sp>
      <p:sp>
        <p:nvSpPr>
          <p:cNvPr id="5" name="Footer Placeholder 4"/>
          <p:cNvSpPr>
            <a:spLocks noGrp="1"/>
          </p:cNvSpPr>
          <p:nvPr>
            <p:ph type="ftr" sz="quarter" idx="11"/>
          </p:nvPr>
        </p:nvSpPr>
        <p:spPr/>
        <p:txBody>
          <a:bodyPr/>
          <a:lstStyle/>
          <a:p>
            <a:r>
              <a:rPr lang="tr-TR" smtClean="0"/>
              <a:t>www.tariheglencesi.com</a:t>
            </a:r>
            <a:endParaRPr lang="tr-TR"/>
          </a:p>
        </p:txBody>
      </p:sp>
      <p:sp>
        <p:nvSpPr>
          <p:cNvPr id="6" name="Slide Number Placeholder 5"/>
          <p:cNvSpPr>
            <a:spLocks noGrp="1"/>
          </p:cNvSpPr>
          <p:nvPr>
            <p:ph type="sldNum" sz="quarter" idx="12"/>
          </p:nvPr>
        </p:nvSpPr>
        <p:spPr/>
        <p:txBody>
          <a:bodyPr/>
          <a:lstStyle/>
          <a:p>
            <a:fld id="{4DDEF05D-EF35-495C-8258-41AFC40094B2}" type="slidenum">
              <a:rPr lang="tr-TR" smtClean="0"/>
              <a:pPr/>
              <a:t>‹#›</a:t>
            </a:fld>
            <a:endParaRPr lang="tr-TR"/>
          </a:p>
        </p:txBody>
      </p:sp>
    </p:spTree>
    <p:extLst>
      <p:ext uri="{BB962C8B-B14F-4D97-AF65-F5344CB8AC3E}">
        <p14:creationId xmlns:p14="http://schemas.microsoft.com/office/powerpoint/2010/main" val="25898998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6685EBBB-8143-487D-8F63-A65FC95730A6}" type="datetime1">
              <a:rPr lang="tr-TR" smtClean="0"/>
              <a:t>22.02.2020</a:t>
            </a:fld>
            <a:endParaRPr lang="tr-TR"/>
          </a:p>
        </p:txBody>
      </p:sp>
      <p:sp>
        <p:nvSpPr>
          <p:cNvPr id="5" name="Footer Placeholder 4"/>
          <p:cNvSpPr>
            <a:spLocks noGrp="1"/>
          </p:cNvSpPr>
          <p:nvPr>
            <p:ph type="ftr" sz="quarter" idx="11"/>
          </p:nvPr>
        </p:nvSpPr>
        <p:spPr/>
        <p:txBody>
          <a:bodyPr/>
          <a:lstStyle/>
          <a:p>
            <a:r>
              <a:rPr lang="tr-TR" smtClean="0"/>
              <a:t>www.tariheglencesi.com</a:t>
            </a:r>
            <a:endParaRPr lang="tr-TR"/>
          </a:p>
        </p:txBody>
      </p:sp>
      <p:sp>
        <p:nvSpPr>
          <p:cNvPr id="6" name="Slide Number Placeholder 5"/>
          <p:cNvSpPr>
            <a:spLocks noGrp="1"/>
          </p:cNvSpPr>
          <p:nvPr>
            <p:ph type="sldNum" sz="quarter" idx="12"/>
          </p:nvPr>
        </p:nvSpPr>
        <p:spPr/>
        <p:txBody>
          <a:bodyPr/>
          <a:lstStyle/>
          <a:p>
            <a:fld id="{4DDEF05D-EF35-495C-8258-41AFC40094B2}" type="slidenum">
              <a:rPr lang="tr-TR" smtClean="0"/>
              <a:pPr/>
              <a:t>‹#›</a:t>
            </a:fld>
            <a:endParaRPr lang="tr-TR"/>
          </a:p>
        </p:txBody>
      </p:sp>
    </p:spTree>
    <p:extLst>
      <p:ext uri="{BB962C8B-B14F-4D97-AF65-F5344CB8AC3E}">
        <p14:creationId xmlns:p14="http://schemas.microsoft.com/office/powerpoint/2010/main" val="605094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tr-TR" smtClean="0"/>
              <a:t>Asıl başlık stili için tıklatın</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D4AA3E00-171E-46EB-A9EA-D25F9D46DBDC}" type="datetime1">
              <a:rPr lang="tr-TR" smtClean="0">
                <a:solidFill>
                  <a:prstClr val="white">
                    <a:alpha val="60000"/>
                  </a:prstClr>
                </a:solidFill>
              </a:rPr>
              <a:t>22.02.2020</a:t>
            </a:fld>
            <a:endParaRPr lang="tr-TR">
              <a:solidFill>
                <a:prstClr val="white">
                  <a:alpha val="60000"/>
                </a:prstClr>
              </a:solidFill>
            </a:endParaRPr>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r>
              <a:rPr lang="tr-TR" smtClean="0">
                <a:solidFill>
                  <a:prstClr val="white">
                    <a:alpha val="60000"/>
                  </a:prstClr>
                </a:solidFill>
              </a:rPr>
              <a:t>www.tariheglencesi.com</a:t>
            </a:r>
            <a:endParaRPr lang="tr-TR">
              <a:solidFill>
                <a:prstClr val="white">
                  <a:alpha val="60000"/>
                </a:prstClr>
              </a:solidFill>
            </a:endParaRPr>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807928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29F1053-8BC2-4F85-A10E-E743AAF569DF}" type="datetime1">
              <a:rPr lang="tr-TR" smtClean="0">
                <a:solidFill>
                  <a:srgbClr val="B31166"/>
                </a:solidFill>
              </a:rPr>
              <a:t>22.02.2020</a:t>
            </a:fld>
            <a:endParaRPr lang="tr-TR">
              <a:solidFill>
                <a:srgbClr val="B31166"/>
              </a:solidFill>
            </a:endParaRPr>
          </a:p>
        </p:txBody>
      </p:sp>
      <p:sp>
        <p:nvSpPr>
          <p:cNvPr id="5" name="Footer Placeholder 4"/>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1348492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5130200-FBFD-4F6B-B178-AC1D9B8389E5}" type="datetime1">
              <a:rPr lang="tr-TR" smtClean="0">
                <a:solidFill>
                  <a:srgbClr val="B31166"/>
                </a:solidFill>
              </a:rPr>
              <a:t>22.02.2020</a:t>
            </a:fld>
            <a:endParaRPr lang="tr-TR">
              <a:solidFill>
                <a:srgbClr val="B31166"/>
              </a:solidFill>
            </a:endParaRPr>
          </a:p>
        </p:txBody>
      </p:sp>
      <p:sp>
        <p:nvSpPr>
          <p:cNvPr id="5" name="Footer Placeholder 4"/>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5205645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tr-TR" smtClean="0"/>
              <a:t>Asıl başlık stili için tıklatın</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6C1C5F63-FB9A-48D1-A9F4-2313BED04415}" type="datetime1">
              <a:rPr lang="tr-TR" smtClean="0">
                <a:solidFill>
                  <a:srgbClr val="B31166"/>
                </a:solidFill>
              </a:rPr>
              <a:t>22.02.2020</a:t>
            </a:fld>
            <a:endParaRPr lang="tr-TR">
              <a:solidFill>
                <a:srgbClr val="B31166"/>
              </a:solidFill>
            </a:endParaRPr>
          </a:p>
        </p:txBody>
      </p:sp>
      <p:sp>
        <p:nvSpPr>
          <p:cNvPr id="6" name="Footer Placeholder 5"/>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9502213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E0646A80-7779-46FA-BFE5-C82C3BCAAF62}" type="datetime1">
              <a:rPr lang="tr-TR" smtClean="0">
                <a:solidFill>
                  <a:srgbClr val="B31166"/>
                </a:solidFill>
              </a:rPr>
              <a:t>22.02.2020</a:t>
            </a:fld>
            <a:endParaRPr lang="tr-TR">
              <a:solidFill>
                <a:srgbClr val="B31166"/>
              </a:solidFill>
            </a:endParaRPr>
          </a:p>
        </p:txBody>
      </p:sp>
      <p:sp>
        <p:nvSpPr>
          <p:cNvPr id="8" name="Footer Placeholder 7"/>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42710130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7AC5E7C4-2D3B-4479-8543-52119CF31212}" type="datetime1">
              <a:rPr lang="tr-TR" smtClean="0">
                <a:solidFill>
                  <a:srgbClr val="B31166"/>
                </a:solidFill>
              </a:rPr>
              <a:t>22.02.2020</a:t>
            </a:fld>
            <a:endParaRPr lang="tr-TR">
              <a:solidFill>
                <a:srgbClr val="B31166"/>
              </a:solidFill>
            </a:endParaRPr>
          </a:p>
        </p:txBody>
      </p:sp>
      <p:sp>
        <p:nvSpPr>
          <p:cNvPr id="4" name="Footer Placeholder 3"/>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7959593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26C9EF18-95F4-4096-A83E-E5B8A3ECF4B0}" type="datetime1">
              <a:rPr lang="tr-TR" smtClean="0">
                <a:solidFill>
                  <a:srgbClr val="B31166"/>
                </a:solidFill>
              </a:rPr>
              <a:t>22.02.2020</a:t>
            </a:fld>
            <a:endParaRPr lang="tr-TR">
              <a:solidFill>
                <a:srgbClr val="B31166"/>
              </a:solidFill>
            </a:endParaRPr>
          </a:p>
        </p:txBody>
      </p:sp>
      <p:sp>
        <p:nvSpPr>
          <p:cNvPr id="3" name="Footer Placeholder 2"/>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638568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mtClean="0"/>
              <a:t>Asıl başlık stili için tıklatın</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tr-TR" smtClean="0"/>
              <a:t>Asıl metin stillerini düzenlemek için tıklatın</a:t>
            </a:r>
          </a:p>
        </p:txBody>
      </p:sp>
      <p:sp>
        <p:nvSpPr>
          <p:cNvPr id="4" name="Date Placeholder 3"/>
          <p:cNvSpPr>
            <a:spLocks noGrp="1"/>
          </p:cNvSpPr>
          <p:nvPr>
            <p:ph type="dt" sz="half" idx="10"/>
          </p:nvPr>
        </p:nvSpPr>
        <p:spPr/>
        <p:txBody>
          <a:bodyPr/>
          <a:lstStyle/>
          <a:p>
            <a:fld id="{2C32169E-9273-4B17-8427-902D759631E4}" type="datetime1">
              <a:rPr lang="tr-TR" smtClean="0"/>
              <a:t>22.02.2020</a:t>
            </a:fld>
            <a:endParaRPr lang="tr-TR"/>
          </a:p>
        </p:txBody>
      </p:sp>
      <p:sp>
        <p:nvSpPr>
          <p:cNvPr id="5" name="Footer Placeholder 4"/>
          <p:cNvSpPr>
            <a:spLocks noGrp="1"/>
          </p:cNvSpPr>
          <p:nvPr>
            <p:ph type="ftr" sz="quarter" idx="11"/>
          </p:nvPr>
        </p:nvSpPr>
        <p:spPr/>
        <p:txBody>
          <a:bodyPr/>
          <a:lstStyle/>
          <a:p>
            <a:r>
              <a:rPr lang="tr-TR" smtClean="0"/>
              <a:t>www.tariheglencesi.com</a:t>
            </a:r>
            <a:endParaRPr lang="tr-TR"/>
          </a:p>
        </p:txBody>
      </p:sp>
      <p:sp>
        <p:nvSpPr>
          <p:cNvPr id="6" name="Slide Number Placeholder 5"/>
          <p:cNvSpPr>
            <a:spLocks noGrp="1"/>
          </p:cNvSpPr>
          <p:nvPr>
            <p:ph type="sldNum" sz="quarter" idx="12"/>
          </p:nvPr>
        </p:nvSpPr>
        <p:spPr/>
        <p:txBody>
          <a:bodyPr/>
          <a:lstStyle/>
          <a:p>
            <a:fld id="{4DDEF05D-EF35-495C-8258-41AFC40094B2}" type="slidenum">
              <a:rPr lang="tr-TR" smtClean="0"/>
              <a:t>‹#›</a:t>
            </a:fld>
            <a:endParaRPr lang="tr-T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378C682B-902C-442A-BB61-0B494CF4C2AB}" type="datetime1">
              <a:rPr lang="tr-TR" smtClean="0">
                <a:solidFill>
                  <a:srgbClr val="B31166"/>
                </a:solidFill>
              </a:rPr>
              <a:t>22.02.2020</a:t>
            </a:fld>
            <a:endParaRPr lang="tr-TR">
              <a:solidFill>
                <a:srgbClr val="B31166"/>
              </a:solidFill>
            </a:endParaRPr>
          </a:p>
        </p:txBody>
      </p:sp>
      <p:sp>
        <p:nvSpPr>
          <p:cNvPr id="6" name="Footer Placeholder 5"/>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7821415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6305471D-70CC-4CF2-BE58-045895B1398A}" type="datetime1">
              <a:rPr lang="tr-TR" smtClean="0">
                <a:solidFill>
                  <a:srgbClr val="B31166"/>
                </a:solidFill>
              </a:rPr>
              <a:t>22.02.2020</a:t>
            </a:fld>
            <a:endParaRPr lang="tr-TR">
              <a:solidFill>
                <a:srgbClr val="B31166"/>
              </a:solidFill>
            </a:endParaRPr>
          </a:p>
        </p:txBody>
      </p:sp>
      <p:sp>
        <p:nvSpPr>
          <p:cNvPr id="6" name="Footer Placeholder 5"/>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3452901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Yazılı Panoramik Resim">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CE7B1E4B-2082-40DD-B976-ACC9FBCC09D0}" type="datetime1">
              <a:rPr lang="tr-TR" smtClean="0">
                <a:solidFill>
                  <a:srgbClr val="B31166"/>
                </a:solidFill>
              </a:rPr>
              <a:t>22.02.2020</a:t>
            </a:fld>
            <a:endParaRPr lang="tr-TR">
              <a:solidFill>
                <a:srgbClr val="B31166"/>
              </a:solidFill>
            </a:endParaRPr>
          </a:p>
        </p:txBody>
      </p:sp>
      <p:sp>
        <p:nvSpPr>
          <p:cNvPr id="6" name="Footer Placeholder 5"/>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8546090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tr-TR" smtClean="0"/>
              <a:t>Asıl başlık stili için tıklatın</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9D4B099-6D95-4F78-BE87-8BA69BDF94DD}" type="datetime1">
              <a:rPr lang="tr-TR" smtClean="0">
                <a:solidFill>
                  <a:srgbClr val="B31166"/>
                </a:solidFill>
              </a:rPr>
              <a:t>22.02.2020</a:t>
            </a:fld>
            <a:endParaRPr lang="tr-TR">
              <a:solidFill>
                <a:srgbClr val="B31166"/>
              </a:solidFill>
            </a:endParaRPr>
          </a:p>
        </p:txBody>
      </p:sp>
      <p:sp>
        <p:nvSpPr>
          <p:cNvPr id="5" name="Footer Placeholder 4"/>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9541912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dirty="0">
                <a:solidFill>
                  <a:srgbClr val="B31166">
                    <a:lumMod val="60000"/>
                    <a:lumOff val="40000"/>
                  </a:srgb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dirty="0">
                <a:solidFill>
                  <a:srgbClr val="B31166">
                    <a:lumMod val="60000"/>
                    <a:lumOff val="40000"/>
                  </a:srgb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tr-TR" smtClean="0"/>
              <a:t>Asıl başlık stili için tıklatın</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2B65233A-0F60-40AB-8338-82AC1E17D5AE}" type="datetime1">
              <a:rPr lang="tr-TR" smtClean="0">
                <a:solidFill>
                  <a:srgbClr val="B31166"/>
                </a:solidFill>
              </a:rPr>
              <a:t>22.02.2020</a:t>
            </a:fld>
            <a:endParaRPr lang="tr-TR">
              <a:solidFill>
                <a:srgbClr val="B31166"/>
              </a:solidFill>
            </a:endParaRPr>
          </a:p>
        </p:txBody>
      </p:sp>
      <p:sp>
        <p:nvSpPr>
          <p:cNvPr id="5" name="Footer Placeholder 4"/>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9915013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9399C78-964D-4FC5-93B5-59005AEA5FDA}" type="datetime1">
              <a:rPr lang="tr-TR" smtClean="0">
                <a:solidFill>
                  <a:srgbClr val="B31166"/>
                </a:solidFill>
              </a:rPr>
              <a:t>22.02.2020</a:t>
            </a:fld>
            <a:endParaRPr lang="tr-TR">
              <a:solidFill>
                <a:srgbClr val="B31166"/>
              </a:solidFill>
            </a:endParaRPr>
          </a:p>
        </p:txBody>
      </p:sp>
      <p:sp>
        <p:nvSpPr>
          <p:cNvPr id="5" name="Footer Placeholder 4"/>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7737884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tr-TR" smtClean="0"/>
              <a:t>Asıl başlık stili için tıklatın</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1B16F54-CAF4-461E-AE12-D7B1DC95D6FE}" type="datetime1">
              <a:rPr lang="tr-TR" smtClean="0">
                <a:solidFill>
                  <a:srgbClr val="B31166"/>
                </a:solidFill>
              </a:rPr>
              <a:t>22.02.2020</a:t>
            </a:fld>
            <a:endParaRPr lang="tr-TR">
              <a:solidFill>
                <a:srgbClr val="B31166"/>
              </a:solidFill>
            </a:endParaRPr>
          </a:p>
        </p:txBody>
      </p:sp>
      <p:sp>
        <p:nvSpPr>
          <p:cNvPr id="8" name="Footer Placeholder 7"/>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40531182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tr-TR" smtClean="0"/>
              <a:t>Asıl başlık stili için tıklatın</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3A32391-6256-4366-B402-712AAE1AD4DB}" type="datetime1">
              <a:rPr lang="tr-TR" smtClean="0">
                <a:solidFill>
                  <a:srgbClr val="B31166"/>
                </a:solidFill>
              </a:rPr>
              <a:t>22.02.2020</a:t>
            </a:fld>
            <a:endParaRPr lang="tr-TR">
              <a:solidFill>
                <a:srgbClr val="B31166"/>
              </a:solidFill>
            </a:endParaRPr>
          </a:p>
        </p:txBody>
      </p:sp>
      <p:sp>
        <p:nvSpPr>
          <p:cNvPr id="8" name="Footer Placeholder 7"/>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5817755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7621301" y="6387910"/>
            <a:ext cx="990599" cy="228659"/>
          </a:xfrm>
        </p:spPr>
        <p:txBody>
          <a:bodyPr/>
          <a:lstStyle/>
          <a:p>
            <a:fld id="{E9EA7119-C87C-4E0D-8B22-E88AEF467352}" type="datetime1">
              <a:rPr lang="tr-TR" smtClean="0">
                <a:solidFill>
                  <a:srgbClr val="B31166"/>
                </a:solidFill>
              </a:rPr>
              <a:t>22.02.2020</a:t>
            </a:fld>
            <a:endParaRPr lang="tr-TR">
              <a:solidFill>
                <a:srgbClr val="B31166"/>
              </a:solidFill>
            </a:endParaRPr>
          </a:p>
        </p:txBody>
      </p:sp>
      <p:sp>
        <p:nvSpPr>
          <p:cNvPr id="5" name="Footer Placeholder 4"/>
          <p:cNvSpPr>
            <a:spLocks noGrp="1"/>
          </p:cNvSpPr>
          <p:nvPr>
            <p:ph type="ftr" sz="quarter" idx="11"/>
          </p:nvPr>
        </p:nvSpPr>
        <p:spPr>
          <a:xfrm>
            <a:off x="516133" y="6387910"/>
            <a:ext cx="3859795" cy="228660"/>
          </a:xfrm>
        </p:spPr>
        <p:txBody>
          <a:bodyPr/>
          <a:lstStyle/>
          <a:p>
            <a:r>
              <a:rPr lang="tr-TR" smtClean="0">
                <a:solidFill>
                  <a:srgbClr val="B31166"/>
                </a:solidFill>
              </a:rPr>
              <a:t>www.tariheglencesi.com</a:t>
            </a:r>
            <a:endParaRPr lang="tr-TR">
              <a:solidFill>
                <a:srgbClr val="B31166"/>
              </a:solidFill>
            </a:endParaRPr>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4439449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92DD1B4-4394-479E-AE0C-7AA76FA1315A}" type="datetime1">
              <a:rPr lang="tr-TR" smtClean="0">
                <a:solidFill>
                  <a:srgbClr val="B31166"/>
                </a:solidFill>
              </a:rPr>
              <a:t>22.02.2020</a:t>
            </a:fld>
            <a:endParaRPr lang="tr-TR">
              <a:solidFill>
                <a:srgbClr val="B31166"/>
              </a:solidFill>
            </a:endParaRPr>
          </a:p>
        </p:txBody>
      </p:sp>
      <p:sp>
        <p:nvSpPr>
          <p:cNvPr id="5" name="Footer Placeholder 4"/>
          <p:cNvSpPr>
            <a:spLocks noGrp="1"/>
          </p:cNvSpPr>
          <p:nvPr>
            <p:ph type="ftr" sz="quarter" idx="11"/>
          </p:nvPr>
        </p:nvSpPr>
        <p:spPr>
          <a:xfrm>
            <a:off x="538546" y="6365498"/>
            <a:ext cx="3859795" cy="228660"/>
          </a:xfrm>
        </p:spPr>
        <p:txBody>
          <a:bodyPr/>
          <a:lstStyle/>
          <a:p>
            <a:r>
              <a:rPr lang="tr-TR" smtClean="0">
                <a:solidFill>
                  <a:srgbClr val="B31166"/>
                </a:solidFill>
              </a:rPr>
              <a:t>www.tariheglencesi.com</a:t>
            </a:r>
            <a:endParaRPr lang="tr-TR">
              <a:solidFill>
                <a:srgbClr val="B31166"/>
              </a:solidFill>
            </a:endParaRP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4141069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377E5E79-E114-4115-8F3F-F123EA781990}" type="datetime1">
              <a:rPr lang="tr-TR" smtClean="0"/>
              <a:t>22.02.2020</a:t>
            </a:fld>
            <a:endParaRPr lang="tr-TR"/>
          </a:p>
        </p:txBody>
      </p:sp>
      <p:sp>
        <p:nvSpPr>
          <p:cNvPr id="6" name="Footer Placeholder 5"/>
          <p:cNvSpPr>
            <a:spLocks noGrp="1"/>
          </p:cNvSpPr>
          <p:nvPr>
            <p:ph type="ftr" sz="quarter" idx="11"/>
          </p:nvPr>
        </p:nvSpPr>
        <p:spPr/>
        <p:txBody>
          <a:bodyPr/>
          <a:lstStyle/>
          <a:p>
            <a:r>
              <a:rPr lang="tr-TR" smtClean="0"/>
              <a:t>www.tariheglencesi.com</a:t>
            </a:r>
            <a:endParaRPr lang="tr-TR"/>
          </a:p>
        </p:txBody>
      </p:sp>
      <p:sp>
        <p:nvSpPr>
          <p:cNvPr id="7" name="Slide Number Placeholder 6"/>
          <p:cNvSpPr>
            <a:spLocks noGrp="1"/>
          </p:cNvSpPr>
          <p:nvPr>
            <p:ph type="sldNum" sz="quarter" idx="12"/>
          </p:nvPr>
        </p:nvSpPr>
        <p:spPr/>
        <p:txBody>
          <a:bodyPr/>
          <a:lstStyle/>
          <a:p>
            <a:fld id="{4DDEF05D-EF35-495C-8258-41AFC40094B2}" type="slidenum">
              <a:rPr lang="tr-TR" smtClean="0"/>
              <a:t>‹#›</a:t>
            </a:fld>
            <a:endParaRPr lang="tr-TR"/>
          </a:p>
        </p:txBody>
      </p:sp>
      <p:sp>
        <p:nvSpPr>
          <p:cNvPr id="8" name="Title 7"/>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tr-TR" smtClean="0"/>
              <a:t>Asıl metin stillerini düzenlemek için tıklatın</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tr-TR" smtClean="0"/>
              <a:t>Asıl metin stillerini düzenlemek için tıklatın</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044AED79-4AFE-4FDF-8596-62BBC3F5FDCE}" type="datetime1">
              <a:rPr lang="tr-TR" smtClean="0"/>
              <a:t>22.02.2020</a:t>
            </a:fld>
            <a:endParaRPr lang="tr-TR"/>
          </a:p>
        </p:txBody>
      </p:sp>
      <p:sp>
        <p:nvSpPr>
          <p:cNvPr id="8" name="Footer Placeholder 7"/>
          <p:cNvSpPr>
            <a:spLocks noGrp="1"/>
          </p:cNvSpPr>
          <p:nvPr>
            <p:ph type="ftr" sz="quarter" idx="11"/>
          </p:nvPr>
        </p:nvSpPr>
        <p:spPr/>
        <p:txBody>
          <a:bodyPr/>
          <a:lstStyle/>
          <a:p>
            <a:r>
              <a:rPr lang="tr-TR" smtClean="0"/>
              <a:t>www.tariheglencesi.com</a:t>
            </a:r>
            <a:endParaRPr lang="tr-TR"/>
          </a:p>
        </p:txBody>
      </p:sp>
      <p:sp>
        <p:nvSpPr>
          <p:cNvPr id="9" name="Slide Number Placeholder 8"/>
          <p:cNvSpPr>
            <a:spLocks noGrp="1"/>
          </p:cNvSpPr>
          <p:nvPr>
            <p:ph type="sldNum" sz="quarter" idx="12"/>
          </p:nvPr>
        </p:nvSpPr>
        <p:spPr/>
        <p:txBody>
          <a:bodyPr/>
          <a:lstStyle/>
          <a:p>
            <a:fld id="{4DDEF05D-EF35-495C-8258-41AFC40094B2}"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CF25896A-89F1-444E-8C6F-8BBEFC38896A}" type="datetime1">
              <a:rPr lang="tr-TR" smtClean="0"/>
              <a:t>22.02.2020</a:t>
            </a:fld>
            <a:endParaRPr lang="tr-TR"/>
          </a:p>
        </p:txBody>
      </p:sp>
      <p:sp>
        <p:nvSpPr>
          <p:cNvPr id="4" name="Footer Placeholder 3"/>
          <p:cNvSpPr>
            <a:spLocks noGrp="1"/>
          </p:cNvSpPr>
          <p:nvPr>
            <p:ph type="ftr" sz="quarter" idx="11"/>
          </p:nvPr>
        </p:nvSpPr>
        <p:spPr/>
        <p:txBody>
          <a:bodyPr/>
          <a:lstStyle/>
          <a:p>
            <a:r>
              <a:rPr lang="tr-TR" smtClean="0"/>
              <a:t>www.tariheglencesi.com</a:t>
            </a:r>
            <a:endParaRPr lang="tr-TR"/>
          </a:p>
        </p:txBody>
      </p:sp>
      <p:sp>
        <p:nvSpPr>
          <p:cNvPr id="5" name="Slide Number Placeholder 4"/>
          <p:cNvSpPr>
            <a:spLocks noGrp="1"/>
          </p:cNvSpPr>
          <p:nvPr>
            <p:ph type="sldNum" sz="quarter" idx="12"/>
          </p:nvPr>
        </p:nvSpPr>
        <p:spPr/>
        <p:txBody>
          <a:bodyPr/>
          <a:lstStyle/>
          <a:p>
            <a:fld id="{4DDEF05D-EF35-495C-8258-41AFC40094B2}"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4A1308-2150-45BD-B2CC-3336EDB48A25}" type="datetime1">
              <a:rPr lang="tr-TR" smtClean="0"/>
              <a:t>22.02.2020</a:t>
            </a:fld>
            <a:endParaRPr lang="tr-TR"/>
          </a:p>
        </p:txBody>
      </p:sp>
      <p:sp>
        <p:nvSpPr>
          <p:cNvPr id="3" name="Footer Placeholder 2"/>
          <p:cNvSpPr>
            <a:spLocks noGrp="1"/>
          </p:cNvSpPr>
          <p:nvPr>
            <p:ph type="ftr" sz="quarter" idx="11"/>
          </p:nvPr>
        </p:nvSpPr>
        <p:spPr/>
        <p:txBody>
          <a:bodyPr/>
          <a:lstStyle/>
          <a:p>
            <a:r>
              <a:rPr lang="tr-TR" smtClean="0"/>
              <a:t>www.tariheglencesi.com</a:t>
            </a:r>
            <a:endParaRPr lang="tr-TR"/>
          </a:p>
        </p:txBody>
      </p:sp>
      <p:sp>
        <p:nvSpPr>
          <p:cNvPr id="4" name="Slide Number Placeholder 3"/>
          <p:cNvSpPr>
            <a:spLocks noGrp="1"/>
          </p:cNvSpPr>
          <p:nvPr>
            <p:ph type="sldNum" sz="quarter" idx="12"/>
          </p:nvPr>
        </p:nvSpPr>
        <p:spPr/>
        <p:txBody>
          <a:bodyPr/>
          <a:lstStyle/>
          <a:p>
            <a:fld id="{4DDEF05D-EF35-495C-8258-41AFC40094B2}"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mtClean="0"/>
              <a:t>Asıl başlık stili için tıklatın</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tr-TR" smtClean="0"/>
              <a:t>Asıl metin stillerini düzenlemek için tıklatın</a:t>
            </a:r>
          </a:p>
        </p:txBody>
      </p:sp>
      <p:sp>
        <p:nvSpPr>
          <p:cNvPr id="5" name="Date Placeholder 4"/>
          <p:cNvSpPr>
            <a:spLocks noGrp="1"/>
          </p:cNvSpPr>
          <p:nvPr>
            <p:ph type="dt" sz="half" idx="10"/>
          </p:nvPr>
        </p:nvSpPr>
        <p:spPr/>
        <p:txBody>
          <a:bodyPr/>
          <a:lstStyle/>
          <a:p>
            <a:fld id="{720533A7-B12C-413C-950F-9C1B803E709A}" type="datetime1">
              <a:rPr lang="tr-TR" smtClean="0"/>
              <a:t>22.02.2020</a:t>
            </a:fld>
            <a:endParaRPr lang="tr-TR"/>
          </a:p>
        </p:txBody>
      </p:sp>
      <p:sp>
        <p:nvSpPr>
          <p:cNvPr id="6" name="Footer Placeholder 5"/>
          <p:cNvSpPr>
            <a:spLocks noGrp="1"/>
          </p:cNvSpPr>
          <p:nvPr>
            <p:ph type="ftr" sz="quarter" idx="11"/>
          </p:nvPr>
        </p:nvSpPr>
        <p:spPr/>
        <p:txBody>
          <a:bodyPr/>
          <a:lstStyle>
            <a:lvl1pPr>
              <a:defRPr>
                <a:solidFill>
                  <a:schemeClr val="tx2"/>
                </a:solidFill>
              </a:defRPr>
            </a:lvl1pPr>
          </a:lstStyle>
          <a:p>
            <a:r>
              <a:rPr lang="tr-TR" smtClean="0"/>
              <a:t>www.tariheglencesi.com</a:t>
            </a:r>
            <a:endParaRPr lang="tr-T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4DDEF05D-EF35-495C-8258-41AFC40094B2}"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tr-TR" smtClean="0"/>
              <a:t>Resim eklemek için simgeyi tıklatın</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FB781F9D-D54A-4296-AB76-3760334E27EB}" type="datetime1">
              <a:rPr lang="tr-TR" smtClean="0"/>
              <a:t>22.02.2020</a:t>
            </a:fld>
            <a:endParaRPr lang="tr-TR"/>
          </a:p>
        </p:txBody>
      </p:sp>
      <p:sp>
        <p:nvSpPr>
          <p:cNvPr id="6" name="Footer Placeholder 5"/>
          <p:cNvSpPr>
            <a:spLocks noGrp="1"/>
          </p:cNvSpPr>
          <p:nvPr>
            <p:ph type="ftr" sz="quarter" idx="11"/>
          </p:nvPr>
        </p:nvSpPr>
        <p:spPr/>
        <p:txBody>
          <a:bodyPr/>
          <a:lstStyle/>
          <a:p>
            <a:r>
              <a:rPr lang="tr-TR" smtClean="0"/>
              <a:t>www.tariheglencesi.com</a:t>
            </a:r>
            <a:endParaRPr lang="tr-TR"/>
          </a:p>
        </p:txBody>
      </p:sp>
      <p:sp>
        <p:nvSpPr>
          <p:cNvPr id="7" name="Slide Number Placeholder 6"/>
          <p:cNvSpPr>
            <a:spLocks noGrp="1"/>
          </p:cNvSpPr>
          <p:nvPr>
            <p:ph type="sldNum" sz="quarter" idx="12"/>
          </p:nvPr>
        </p:nvSpPr>
        <p:spPr/>
        <p:txBody>
          <a:bodyPr/>
          <a:lstStyle/>
          <a:p>
            <a:fld id="{4DDEF05D-EF35-495C-8258-41AFC40094B2}"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3.jpe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1C11FB43-A7BD-4B03-9CEB-3ABDC3A97442}" type="datetime1">
              <a:rPr lang="tr-TR" smtClean="0"/>
              <a:t>22.02.2020</a:t>
            </a:fld>
            <a:endParaRPr lang="tr-TR"/>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r>
              <a:rPr lang="tr-TR" smtClean="0"/>
              <a:t>www.tariheglencesi.com</a:t>
            </a:r>
            <a:endParaRPr lang="tr-TR"/>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4DDEF05D-EF35-495C-8258-41AFC40094B2}"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AAF5543B-60AB-45F2-8309-FE2EC0ED8B93}" type="datetime1">
              <a:rPr lang="tr-TR" smtClean="0"/>
              <a:t>22.02.2020</a:t>
            </a:fld>
            <a:endParaRPr lang="tr-TR"/>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r>
              <a:rPr lang="tr-TR" smtClean="0"/>
              <a:t>www.tariheglencesi.com</a:t>
            </a:r>
            <a:endParaRPr lang="tr-TR"/>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4DDEF05D-EF35-495C-8258-41AFC40094B2}" type="slidenum">
              <a:rPr lang="tr-TR" smtClean="0"/>
              <a:pPr/>
              <a:t>‹#›</a:t>
            </a:fld>
            <a:endParaRPr lang="tr-TR"/>
          </a:p>
        </p:txBody>
      </p:sp>
    </p:spTree>
    <p:extLst>
      <p:ext uri="{BB962C8B-B14F-4D97-AF65-F5344CB8AC3E}">
        <p14:creationId xmlns:p14="http://schemas.microsoft.com/office/powerpoint/2010/main" val="2685377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FB8DB19E-1E8D-427E-BD3B-0900F015CE07}" type="datetime1">
              <a:rPr lang="tr-TR" smtClean="0">
                <a:solidFill>
                  <a:srgbClr val="B31166"/>
                </a:solidFill>
              </a:rPr>
              <a:t>22.02.2020</a:t>
            </a:fld>
            <a:endParaRPr lang="tr-TR">
              <a:solidFill>
                <a:srgbClr val="B31166"/>
              </a:solidFill>
            </a:endParaRPr>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r>
              <a:rPr lang="tr-TR" smtClean="0">
                <a:solidFill>
                  <a:srgbClr val="B31166"/>
                </a:solidFill>
              </a:rPr>
              <a:t>www.tariheglencesi.com</a:t>
            </a:r>
            <a:endParaRPr lang="tr-TR">
              <a:solidFill>
                <a:srgbClr val="B31166"/>
              </a:solidFill>
            </a:endParaRPr>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1961208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hf sldNum="0" hd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Layout" Target="../diagrams/layout3.xml"/><Relationship Id="rId7" Type="http://schemas.openxmlformats.org/officeDocument/2006/relationships/image" Target="../media/image6.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solidFill>
            <a:srgbClr val="0070C0"/>
          </a:solidFill>
        </p:spPr>
        <p:txBody>
          <a:bodyPr/>
          <a:lstStyle/>
          <a:p>
            <a:pPr algn="ctr"/>
            <a:r>
              <a:rPr lang="tr-TR" dirty="0" smtClean="0">
                <a:solidFill>
                  <a:srgbClr val="FFFF00"/>
                </a:solidFill>
              </a:rPr>
              <a:t>SOĞUK SAVAŞ DÖNEMİ</a:t>
            </a:r>
            <a:endParaRPr lang="tr-TR" dirty="0">
              <a:solidFill>
                <a:srgbClr val="FFFF00"/>
              </a:solidFill>
            </a:endParaRPr>
          </a:p>
        </p:txBody>
      </p:sp>
      <p:sp>
        <p:nvSpPr>
          <p:cNvPr id="3" name="Altbilgi Yer Tutucusu 2"/>
          <p:cNvSpPr>
            <a:spLocks noGrp="1"/>
          </p:cNvSpPr>
          <p:nvPr>
            <p:ph type="ftr" sz="quarter" idx="11"/>
          </p:nvPr>
        </p:nvSpPr>
        <p:spPr/>
        <p:txBody>
          <a:bodyPr/>
          <a:lstStyle/>
          <a:p>
            <a:r>
              <a:rPr lang="tr-TR" smtClean="0"/>
              <a:t>www.tariheglencesi.com</a:t>
            </a:r>
            <a:endParaRPr lang="tr-TR"/>
          </a:p>
        </p:txBody>
      </p:sp>
      <p:pic>
        <p:nvPicPr>
          <p:cNvPr id="4" name="Resim 3"/>
          <p:cNvPicPr>
            <a:picLocks noChangeAspect="1"/>
          </p:cNvPicPr>
          <p:nvPr/>
        </p:nvPicPr>
        <p:blipFill rotWithShape="1">
          <a:blip r:embed="rId3"/>
          <a:srcRect l="31184" t="18500" r="36717" b="10625"/>
          <a:stretch/>
        </p:blipFill>
        <p:spPr>
          <a:xfrm>
            <a:off x="5652120" y="2211819"/>
            <a:ext cx="3267788" cy="40565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1796269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solidFill>
            <a:srgbClr val="0070C0"/>
          </a:solidFill>
        </p:spPr>
        <p:txBody>
          <a:bodyPr/>
          <a:lstStyle/>
          <a:p>
            <a:pPr algn="ctr"/>
            <a:r>
              <a:rPr lang="tr-TR" dirty="0" smtClean="0">
                <a:solidFill>
                  <a:srgbClr val="FFFF00"/>
                </a:solidFill>
              </a:rPr>
              <a:t>SOĞUK SAVAŞ DÖNEMİNDE TÜRKİYE</a:t>
            </a:r>
            <a:endParaRPr lang="tr-TR" dirty="0">
              <a:solidFill>
                <a:srgbClr val="FFFF00"/>
              </a:solidFill>
            </a:endParaRPr>
          </a:p>
        </p:txBody>
      </p:sp>
      <p:sp>
        <p:nvSpPr>
          <p:cNvPr id="3" name="Altbilgi Yer Tutucusu 2"/>
          <p:cNvSpPr>
            <a:spLocks noGrp="1"/>
          </p:cNvSpPr>
          <p:nvPr>
            <p:ph type="ftr" sz="quarter" idx="11"/>
          </p:nvPr>
        </p:nvSpPr>
        <p:spPr/>
        <p:txBody>
          <a:bodyPr/>
          <a:lstStyle/>
          <a:p>
            <a:r>
              <a:rPr lang="tr-TR" smtClean="0"/>
              <a:t>www.tariheglencesi.com</a:t>
            </a:r>
            <a:endParaRPr lang="tr-TR"/>
          </a:p>
        </p:txBody>
      </p:sp>
    </p:spTree>
    <p:extLst>
      <p:ext uri="{BB962C8B-B14F-4D97-AF65-F5344CB8AC3E}">
        <p14:creationId xmlns:p14="http://schemas.microsoft.com/office/powerpoint/2010/main" val="40161778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2960" y="1628800"/>
            <a:ext cx="7520940" cy="3051677"/>
          </a:xfrm>
          <a:solidFill>
            <a:srgbClr val="002060"/>
          </a:solidFill>
        </p:spPr>
        <p:txBody>
          <a:bodyPr>
            <a:normAutofit/>
          </a:bodyPr>
          <a:lstStyle/>
          <a:p>
            <a:pPr algn="ctr"/>
            <a:r>
              <a:rPr lang="tr-TR" sz="2800" dirty="0" smtClean="0">
                <a:solidFill>
                  <a:schemeClr val="bg1"/>
                </a:solidFill>
              </a:rPr>
              <a:t>E-SOĞUK SAVAŞ DÖNEMİNDE </a:t>
            </a:r>
          </a:p>
          <a:p>
            <a:pPr algn="ctr"/>
            <a:r>
              <a:rPr lang="tr-TR" sz="2800" dirty="0" smtClean="0">
                <a:solidFill>
                  <a:schemeClr val="bg1"/>
                </a:solidFill>
              </a:rPr>
              <a:t>TÜRK DIŞ POLİTİKASI</a:t>
            </a:r>
            <a:endParaRPr lang="tr-TR" sz="2800" dirty="0">
              <a:solidFill>
                <a:schemeClr val="bg1"/>
              </a:solidFill>
            </a:endParaRPr>
          </a:p>
        </p:txBody>
      </p:sp>
      <p:pic>
        <p:nvPicPr>
          <p:cNvPr id="2" name="mp3indirdur-Zeki-Muren-Aksam-Olunca-Yarelerim-Sizlar.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701964" y="6381328"/>
            <a:ext cx="442036" cy="442036"/>
          </a:xfrm>
          <a:prstGeom prst="rect">
            <a:avLst/>
          </a:prstGeom>
        </p:spPr>
      </p:pic>
      <p:sp>
        <p:nvSpPr>
          <p:cNvPr id="4" name="Altbilgi Yer Tutucusu 3"/>
          <p:cNvSpPr>
            <a:spLocks noGrp="1"/>
          </p:cNvSpPr>
          <p:nvPr>
            <p:ph type="ftr" sz="quarter" idx="11"/>
          </p:nvPr>
        </p:nvSpPr>
        <p:spPr/>
        <p:txBody>
          <a:bodyPr/>
          <a:lstStyle/>
          <a:p>
            <a:r>
              <a:rPr lang="tr-TR" smtClean="0"/>
              <a:t>www.tariheglencesi.com</a:t>
            </a:r>
            <a:endParaRPr lang="tr-TR"/>
          </a:p>
        </p:txBody>
      </p:sp>
    </p:spTree>
    <p:extLst>
      <p:ext uri="{BB962C8B-B14F-4D97-AF65-F5344CB8AC3E}">
        <p14:creationId xmlns:p14="http://schemas.microsoft.com/office/powerpoint/2010/main" val="201924518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857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150333178"/>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Altbilgi Yer Tutucusu 1"/>
          <p:cNvSpPr>
            <a:spLocks noGrp="1"/>
          </p:cNvSpPr>
          <p:nvPr>
            <p:ph type="ftr" sz="quarter" idx="11"/>
          </p:nvPr>
        </p:nvSpPr>
        <p:spPr/>
        <p:txBody>
          <a:bodyPr/>
          <a:lstStyle/>
          <a:p>
            <a:r>
              <a:rPr lang="tr-TR" smtClean="0"/>
              <a:t>www.tariheglencesi.com</a:t>
            </a:r>
            <a:endParaRPr lang="tr-TR"/>
          </a:p>
        </p:txBody>
      </p:sp>
    </p:spTree>
    <p:extLst>
      <p:ext uri="{BB962C8B-B14F-4D97-AF65-F5344CB8AC3E}">
        <p14:creationId xmlns:p14="http://schemas.microsoft.com/office/powerpoint/2010/main" val="293171741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5"/>
          <p:cNvGraphicFramePr>
            <a:graphicFrameLocks noGrp="1"/>
          </p:cNvGraphicFramePr>
          <p:nvPr>
            <p:ph idx="1"/>
            <p:extLst>
              <p:ext uri="{D42A27DB-BD31-4B8C-83A1-F6EECF244321}">
                <p14:modId xmlns:p14="http://schemas.microsoft.com/office/powerpoint/2010/main" val="983421946"/>
              </p:ext>
            </p:extLst>
          </p:nvPr>
        </p:nvGraphicFramePr>
        <p:xfrm>
          <a:off x="0" y="0"/>
          <a:ext cx="9143999"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Altbilgi Yer Tutucusu 1"/>
          <p:cNvSpPr>
            <a:spLocks noGrp="1"/>
          </p:cNvSpPr>
          <p:nvPr>
            <p:ph type="ftr" sz="quarter" idx="11"/>
          </p:nvPr>
        </p:nvSpPr>
        <p:spPr/>
        <p:txBody>
          <a:bodyPr/>
          <a:lstStyle/>
          <a:p>
            <a:r>
              <a:rPr lang="tr-TR" smtClean="0"/>
              <a:t>www.tariheglencesi.com</a:t>
            </a:r>
            <a:endParaRPr lang="tr-TR"/>
          </a:p>
        </p:txBody>
      </p:sp>
    </p:spTree>
    <p:extLst>
      <p:ext uri="{BB962C8B-B14F-4D97-AF65-F5344CB8AC3E}">
        <p14:creationId xmlns:p14="http://schemas.microsoft.com/office/powerpoint/2010/main" val="30844882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val="1487768161"/>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109" y="0"/>
            <a:ext cx="2884918" cy="2163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71692" y="0"/>
            <a:ext cx="2272308" cy="1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ltbilgi Yer Tutucusu 1"/>
          <p:cNvSpPr>
            <a:spLocks noGrp="1"/>
          </p:cNvSpPr>
          <p:nvPr>
            <p:ph type="ftr" sz="quarter" idx="11"/>
          </p:nvPr>
        </p:nvSpPr>
        <p:spPr/>
        <p:txBody>
          <a:bodyPr/>
          <a:lstStyle/>
          <a:p>
            <a:r>
              <a:rPr lang="tr-TR" smtClean="0"/>
              <a:t>www.tariheglencesi.com</a:t>
            </a:r>
            <a:endParaRPr lang="tr-TR"/>
          </a:p>
        </p:txBody>
      </p:sp>
    </p:spTree>
    <p:extLst>
      <p:ext uri="{BB962C8B-B14F-4D97-AF65-F5344CB8AC3E}">
        <p14:creationId xmlns:p14="http://schemas.microsoft.com/office/powerpoint/2010/main" val="191906900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028" t="44643" r="29721" b="9921"/>
          <a:stretch/>
        </p:blipFill>
        <p:spPr bwMode="auto">
          <a:xfrm>
            <a:off x="0" y="908720"/>
            <a:ext cx="9092816"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ltbilgi Yer Tutucusu 1"/>
          <p:cNvSpPr>
            <a:spLocks noGrp="1"/>
          </p:cNvSpPr>
          <p:nvPr>
            <p:ph type="ftr" sz="quarter" idx="11"/>
          </p:nvPr>
        </p:nvSpPr>
        <p:spPr/>
        <p:txBody>
          <a:bodyPr/>
          <a:lstStyle/>
          <a:p>
            <a:r>
              <a:rPr lang="tr-TR" smtClean="0"/>
              <a:t>www.tariheglencesi.com</a:t>
            </a:r>
            <a:endParaRPr lang="tr-TR"/>
          </a:p>
        </p:txBody>
      </p:sp>
    </p:spTree>
    <p:extLst>
      <p:ext uri="{BB962C8B-B14F-4D97-AF65-F5344CB8AC3E}">
        <p14:creationId xmlns:p14="http://schemas.microsoft.com/office/powerpoint/2010/main" val="14149937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rotWithShape="1">
          <a:blip r:embed="rId3">
            <a:extLst>
              <a:ext uri="{28A0092B-C50C-407E-A947-70E740481C1C}">
                <a14:useLocalDpi xmlns:a14="http://schemas.microsoft.com/office/drawing/2010/main" val="0"/>
              </a:ext>
            </a:extLst>
          </a:blip>
          <a:srcRect l="4892" t="8892" r="31177" b="62302"/>
          <a:stretch/>
        </p:blipFill>
        <p:spPr>
          <a:xfrm>
            <a:off x="467544" y="3068959"/>
            <a:ext cx="8243015" cy="2088232"/>
          </a:xfrm>
        </p:spPr>
      </p:pic>
      <p:sp>
        <p:nvSpPr>
          <p:cNvPr id="2" name="Metin kutusu 1"/>
          <p:cNvSpPr txBox="1"/>
          <p:nvPr/>
        </p:nvSpPr>
        <p:spPr>
          <a:xfrm>
            <a:off x="4355976" y="3789910"/>
            <a:ext cx="3816424" cy="646331"/>
          </a:xfrm>
          <a:prstGeom prst="rect">
            <a:avLst/>
          </a:prstGeom>
          <a:noFill/>
        </p:spPr>
        <p:txBody>
          <a:bodyPr wrap="square" rtlCol="0">
            <a:spAutoFit/>
          </a:bodyPr>
          <a:lstStyle/>
          <a:p>
            <a:r>
              <a:rPr lang="tr-TR" sz="3600" b="1" dirty="0" smtClean="0">
                <a:solidFill>
                  <a:prstClr val="white"/>
                </a:solidFill>
              </a:rPr>
              <a:t>tariheglencesi</a:t>
            </a:r>
            <a:endParaRPr lang="tr-TR" sz="3600" b="1" dirty="0">
              <a:solidFill>
                <a:prstClr val="white"/>
              </a:solidFill>
            </a:endParaRPr>
          </a:p>
        </p:txBody>
      </p:sp>
      <p:sp>
        <p:nvSpPr>
          <p:cNvPr id="3" name="Metin kutusu 2"/>
          <p:cNvSpPr txBox="1"/>
          <p:nvPr/>
        </p:nvSpPr>
        <p:spPr>
          <a:xfrm>
            <a:off x="467544" y="5373216"/>
            <a:ext cx="8243015" cy="369332"/>
          </a:xfrm>
          <a:prstGeom prst="rect">
            <a:avLst/>
          </a:prstGeom>
          <a:solidFill>
            <a:schemeClr val="tx1"/>
          </a:solidFill>
        </p:spPr>
        <p:txBody>
          <a:bodyPr wrap="square" rtlCol="0">
            <a:spAutoFit/>
          </a:bodyPr>
          <a:lstStyle/>
          <a:p>
            <a:pPr algn="ctr"/>
            <a:r>
              <a:rPr lang="tr-TR" b="1" dirty="0" smtClean="0">
                <a:solidFill>
                  <a:prstClr val="white"/>
                </a:solidFill>
              </a:rPr>
              <a:t>Kanalıma abone olup, destek olabilirsiniz.</a:t>
            </a:r>
            <a:endParaRPr lang="tr-TR" b="1" dirty="0">
              <a:solidFill>
                <a:prstClr val="white"/>
              </a:solidFill>
            </a:endParaRPr>
          </a:p>
        </p:txBody>
      </p:sp>
      <p:sp>
        <p:nvSpPr>
          <p:cNvPr id="5" name="Altbilgi Yer Tutucusu 4"/>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Tree>
    <p:extLst>
      <p:ext uri="{BB962C8B-B14F-4D97-AF65-F5344CB8AC3E}">
        <p14:creationId xmlns:p14="http://schemas.microsoft.com/office/powerpoint/2010/main" val="199354242"/>
      </p:ext>
    </p:extLst>
  </p:cSld>
  <p:clrMapOvr>
    <a:masterClrMapping/>
  </p:clrMapOvr>
  <mc:AlternateContent xmlns:mc="http://schemas.openxmlformats.org/markup-compatibility/2006">
    <mc:Choice xmlns:p14="http://schemas.microsoft.com/office/powerpoint/2010/main" Requires="p14">
      <p:transition spd="slow" p14:dur="1600">
        <p14:conveyor dir="l"/>
        <p:sndAc>
          <p:stSnd>
            <p:snd r:embed="rId2" name="applause.wav"/>
          </p:stSnd>
        </p:sndAc>
      </p:transition>
    </mc:Choice>
    <mc:Fallback>
      <p:transition spd="slow">
        <p:fade/>
        <p:sndAc>
          <p:stSnd>
            <p:snd r:embed="rId2" name="applause.wav"/>
          </p:stSnd>
        </p:sndAc>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Açılar">
  <a:themeElements>
    <a:clrScheme name="Açılar">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çılar">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çıla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1_Açılar">
  <a:themeElements>
    <a:clrScheme name="Açılar">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çılar">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çıla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3.xml><?xml version="1.0" encoding="utf-8"?>
<a:theme xmlns:a="http://schemas.openxmlformats.org/drawingml/2006/main" name="İyon Toplantı Odası">
  <a:themeElements>
    <a:clrScheme name="İyon Toplantı Odası">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yon Toplantı Odası">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Toplantı Odası">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Angles</Template>
  <TotalTime>119</TotalTime>
  <Words>517</Words>
  <Application>Microsoft Office PowerPoint</Application>
  <PresentationFormat>Ekran Gösterisi (4:3)</PresentationFormat>
  <Paragraphs>36</Paragraphs>
  <Slides>8</Slides>
  <Notes>1</Notes>
  <HiddenSlides>0</HiddenSlides>
  <MMClips>1</MMClips>
  <ScaleCrop>false</ScaleCrop>
  <HeadingPairs>
    <vt:vector size="6" baseType="variant">
      <vt:variant>
        <vt:lpstr>Kullanılan Yazı Tipleri</vt:lpstr>
      </vt:variant>
      <vt:variant>
        <vt:i4>11</vt:i4>
      </vt:variant>
      <vt:variant>
        <vt:lpstr>Tema</vt:lpstr>
      </vt:variant>
      <vt:variant>
        <vt:i4>3</vt:i4>
      </vt:variant>
      <vt:variant>
        <vt:lpstr>Slayt Başlıkları</vt:lpstr>
      </vt:variant>
      <vt:variant>
        <vt:i4>8</vt:i4>
      </vt:variant>
    </vt:vector>
  </HeadingPairs>
  <TitlesOfParts>
    <vt:vector size="22" baseType="lpstr">
      <vt:lpstr>Arial</vt:lpstr>
      <vt:lpstr>Arial Black</vt:lpstr>
      <vt:lpstr>Calibri</vt:lpstr>
      <vt:lpstr>Century Gothic</vt:lpstr>
      <vt:lpstr>Franklin Gothic Book</vt:lpstr>
      <vt:lpstr>Franklin Gothic Medium</vt:lpstr>
      <vt:lpstr>Tahoma</vt:lpstr>
      <vt:lpstr>Times New Roman</vt:lpstr>
      <vt:lpstr>Tunga</vt:lpstr>
      <vt:lpstr>Wingdings</vt:lpstr>
      <vt:lpstr>Wingdings 3</vt:lpstr>
      <vt:lpstr>Açılar</vt:lpstr>
      <vt:lpstr>1_Açılar</vt:lpstr>
      <vt:lpstr>İyon Toplantı Odası</vt:lpstr>
      <vt:lpstr>SOĞUK SAVAŞ DÖNEMİ</vt:lpstr>
      <vt:lpstr>SOĞUK SAVAŞ DÖNEMİNDE TÜRKİYE</vt:lpstr>
      <vt:lpstr>PowerPoint Sunusu</vt:lpstr>
      <vt:lpstr>PowerPoint Sunusu</vt:lpstr>
      <vt:lpstr>PowerPoint Sunusu</vt:lpstr>
      <vt:lpstr>PowerPoint Sunusu</vt:lpstr>
      <vt:lpstr>PowerPoint Sunusu</vt:lpstr>
      <vt:lpstr>PowerPoint Sunusu</vt:lpstr>
    </vt:vector>
  </TitlesOfParts>
  <Company>MOTUN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SOĞUK SAVAŞ DÖNEMİNDE TÜRKİYE</dc:title>
  <dc:creator>motun</dc:creator>
  <cp:lastModifiedBy>toshiba</cp:lastModifiedBy>
  <cp:revision>19</cp:revision>
  <dcterms:created xsi:type="dcterms:W3CDTF">2015-02-11T20:34:33Z</dcterms:created>
  <dcterms:modified xsi:type="dcterms:W3CDTF">2020-02-22T20:46:02Z</dcterms:modified>
</cp:coreProperties>
</file>