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1"/>
  </p:notesMasterIdLst>
  <p:sldIdLst>
    <p:sldId id="258" r:id="rId3"/>
    <p:sldId id="499" r:id="rId4"/>
    <p:sldId id="536" r:id="rId5"/>
    <p:sldId id="500" r:id="rId6"/>
    <p:sldId id="501" r:id="rId7"/>
    <p:sldId id="502" r:id="rId8"/>
    <p:sldId id="503" r:id="rId9"/>
    <p:sldId id="537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44259B"/>
    <a:srgbClr val="00000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210F51-1DCE-4885-85AA-3AA04F04874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D2F4D92-B1CE-4A04-B630-4F249E2C5A79}">
      <dgm:prSet phldrT="[Metin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b="1" smtClean="0"/>
            <a:t>5.3</a:t>
          </a:r>
          <a:r>
            <a:rPr lang="tr-TR" b="1" dirty="0" smtClean="0"/>
            <a:t>. EMEVİLER (661-750)</a:t>
          </a:r>
          <a:endParaRPr lang="tr-TR" b="1" dirty="0"/>
        </a:p>
      </dgm:t>
    </dgm:pt>
    <dgm:pt modelId="{8BE0D876-BD9A-4AEC-9B24-5D56B916CA52}" type="parTrans" cxnId="{A668A905-326D-4178-ACE6-6848D6A309C6}">
      <dgm:prSet/>
      <dgm:spPr/>
      <dgm:t>
        <a:bodyPr/>
        <a:lstStyle/>
        <a:p>
          <a:endParaRPr lang="tr-TR"/>
        </a:p>
      </dgm:t>
    </dgm:pt>
    <dgm:pt modelId="{470303EF-A5BC-4058-83C4-DCF55350D697}" type="sibTrans" cxnId="{A668A905-326D-4178-ACE6-6848D6A309C6}">
      <dgm:prSet/>
      <dgm:spPr/>
      <dgm:t>
        <a:bodyPr/>
        <a:lstStyle/>
        <a:p>
          <a:endParaRPr lang="tr-TR"/>
        </a:p>
      </dgm:t>
    </dgm:pt>
    <dgm:pt modelId="{806AA932-BB5A-4F9E-BBF4-7BE649AA4FFD}">
      <dgm:prSet phldrT="[Metin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400" dirty="0" smtClean="0"/>
            <a:t>Halifelik saltanat halini almıştır.</a:t>
          </a:r>
        </a:p>
        <a:p>
          <a:r>
            <a:rPr lang="tr-TR" sz="1400" dirty="0" smtClean="0"/>
            <a:t>-İstanbul kuşatıldı.(669,674-680,716)</a:t>
          </a:r>
        </a:p>
        <a:p>
          <a:r>
            <a:rPr lang="tr-TR" sz="1400" dirty="0" smtClean="0"/>
            <a:t> -</a:t>
          </a:r>
          <a:r>
            <a:rPr lang="tr-TR" sz="1400" dirty="0" err="1" smtClean="0"/>
            <a:t>Kerbela</a:t>
          </a:r>
          <a:r>
            <a:rPr lang="tr-TR" sz="1400" dirty="0" smtClean="0"/>
            <a:t> olayı.Peygamberimizin torunu,</a:t>
          </a:r>
          <a:r>
            <a:rPr lang="tr-TR" sz="1400" dirty="0" err="1" smtClean="0"/>
            <a:t>Hz.Ali’nin</a:t>
          </a:r>
          <a:r>
            <a:rPr lang="tr-TR" sz="1400" dirty="0" smtClean="0"/>
            <a:t> oğlu </a:t>
          </a:r>
          <a:r>
            <a:rPr lang="tr-TR" sz="1400" dirty="0" err="1" smtClean="0"/>
            <a:t>Hz.Hüseyin’in</a:t>
          </a:r>
          <a:r>
            <a:rPr lang="tr-TR" sz="1400" dirty="0" smtClean="0"/>
            <a:t> halife I.Yezit tarafından şehit edilmesi (10 Muharrem 680) </a:t>
          </a:r>
          <a:r>
            <a:rPr lang="tr-TR" sz="1400" b="1" dirty="0" smtClean="0"/>
            <a:t>Bu olay </a:t>
          </a:r>
          <a:r>
            <a:rPr lang="tr-TR" sz="1400" b="1" dirty="0" err="1" smtClean="0"/>
            <a:t>İslamdaki</a:t>
          </a:r>
          <a:r>
            <a:rPr lang="tr-TR" sz="1400" b="1" dirty="0" smtClean="0"/>
            <a:t> ayrılıkları daha da belirginleştirmiştir.      </a:t>
          </a:r>
        </a:p>
        <a:p>
          <a:r>
            <a:rPr lang="tr-TR" sz="1400" dirty="0" smtClean="0"/>
            <a:t>Kuzey Afrika fethedildi.</a:t>
          </a:r>
        </a:p>
        <a:p>
          <a:r>
            <a:rPr lang="tr-TR" sz="1400" dirty="0" smtClean="0"/>
            <a:t>-İlk para basıldı.</a:t>
          </a:r>
        </a:p>
        <a:p>
          <a:r>
            <a:rPr lang="tr-TR" sz="1400" dirty="0" smtClean="0"/>
            <a:t>-Arapça resmi dil haline getirildi. </a:t>
          </a:r>
        </a:p>
        <a:p>
          <a:r>
            <a:rPr lang="tr-TR" sz="1400" dirty="0" smtClean="0"/>
            <a:t>Kilikya’ya kadar fetihler yapıldı.</a:t>
          </a:r>
        </a:p>
        <a:p>
          <a:r>
            <a:rPr lang="tr-TR" sz="1400" dirty="0" smtClean="0"/>
            <a:t>Berberilerin isyanı bastırıldı. </a:t>
          </a:r>
        </a:p>
        <a:p>
          <a:r>
            <a:rPr lang="tr-TR" sz="1400" dirty="0" smtClean="0"/>
            <a:t>-İspanya fethedildi. Tarık bin </a:t>
          </a:r>
          <a:r>
            <a:rPr lang="tr-TR" sz="1400" dirty="0" err="1" smtClean="0"/>
            <a:t>Ziyad</a:t>
          </a:r>
          <a:r>
            <a:rPr lang="tr-TR" sz="1400" dirty="0" smtClean="0"/>
            <a:t> tarafından </a:t>
          </a:r>
          <a:r>
            <a:rPr lang="tr-TR" sz="1400" dirty="0" err="1" smtClean="0"/>
            <a:t>Kadiks</a:t>
          </a:r>
          <a:r>
            <a:rPr lang="tr-TR" sz="1400" dirty="0" smtClean="0"/>
            <a:t> Savaşı’nda yenerek </a:t>
          </a:r>
          <a:r>
            <a:rPr lang="tr-TR" sz="1400" dirty="0" err="1" smtClean="0"/>
            <a:t>Vizigotlardan</a:t>
          </a:r>
          <a:r>
            <a:rPr lang="tr-TR" sz="1400" dirty="0" smtClean="0"/>
            <a:t> almıştır. </a:t>
          </a:r>
          <a:r>
            <a:rPr lang="tr-TR" sz="1400" b="1" dirty="0" smtClean="0"/>
            <a:t>Böylece Avrupa’ya ayak basılmıştır.</a:t>
          </a:r>
        </a:p>
        <a:p>
          <a:r>
            <a:rPr lang="tr-TR" sz="1400" dirty="0" smtClean="0"/>
            <a:t>- </a:t>
          </a:r>
          <a:r>
            <a:rPr lang="tr-TR" sz="1400" dirty="0" err="1" smtClean="0"/>
            <a:t>Bizansla</a:t>
          </a:r>
          <a:r>
            <a:rPr lang="tr-TR" sz="1400" dirty="0" smtClean="0"/>
            <a:t> Savaşlar. Konya’ya kadar ilerlenmiştir.-Türkistan’ın bazı bölgelerinin </a:t>
          </a:r>
          <a:r>
            <a:rPr lang="tr-TR" sz="1400" dirty="0" err="1" smtClean="0"/>
            <a:t>Kuteybe</a:t>
          </a:r>
          <a:r>
            <a:rPr lang="tr-TR" sz="1400" dirty="0" smtClean="0"/>
            <a:t> bin Müslim tarafından fethi.</a:t>
          </a:r>
        </a:p>
        <a:p>
          <a:r>
            <a:rPr lang="tr-TR" sz="1400" dirty="0" smtClean="0"/>
            <a:t>-Hindistan’ın bazı bölgelerinin Muhammed bin Kasım tarafından fethi.</a:t>
          </a:r>
        </a:p>
        <a:p>
          <a:r>
            <a:rPr lang="tr-TR" sz="1400" dirty="0" smtClean="0"/>
            <a:t>-</a:t>
          </a:r>
          <a:r>
            <a:rPr lang="tr-TR" sz="1400" dirty="0" err="1" smtClean="0"/>
            <a:t>Cürcan</a:t>
          </a:r>
          <a:r>
            <a:rPr lang="tr-TR" sz="1400" dirty="0" smtClean="0"/>
            <a:t> ve </a:t>
          </a:r>
          <a:r>
            <a:rPr lang="tr-TR" sz="1400" dirty="0" err="1" smtClean="0"/>
            <a:t>Taberistan’ın</a:t>
          </a:r>
          <a:r>
            <a:rPr lang="tr-TR" sz="1400" dirty="0" smtClean="0"/>
            <a:t> fethi</a:t>
          </a:r>
        </a:p>
        <a:p>
          <a:r>
            <a:rPr lang="tr-TR" sz="1400" dirty="0" smtClean="0"/>
            <a:t> –</a:t>
          </a:r>
          <a:r>
            <a:rPr lang="tr-TR" sz="1400" dirty="0" err="1" smtClean="0"/>
            <a:t>Puvatya</a:t>
          </a:r>
          <a:r>
            <a:rPr lang="tr-TR" sz="1400" dirty="0" smtClean="0"/>
            <a:t> Savaşı. </a:t>
          </a:r>
          <a:r>
            <a:rPr lang="tr-TR" sz="1400" b="1" dirty="0" smtClean="0"/>
            <a:t>Franklarla yapılan bu savaşta mağlup olunmuş ve Müslümanların batıdaki sınırlarını belirlemiştir. Bu sınır Pirene dağlarıdır.</a:t>
          </a:r>
          <a:endParaRPr lang="tr-TR" sz="1400" b="1" dirty="0"/>
        </a:p>
      </dgm:t>
    </dgm:pt>
    <dgm:pt modelId="{BCF26D61-DCEC-4E85-927D-05F9ECC05DB7}" type="parTrans" cxnId="{E6A6E513-2429-4070-B409-928FE8BFA26B}">
      <dgm:prSet/>
      <dgm:spPr/>
      <dgm:t>
        <a:bodyPr/>
        <a:lstStyle/>
        <a:p>
          <a:endParaRPr lang="tr-TR"/>
        </a:p>
      </dgm:t>
    </dgm:pt>
    <dgm:pt modelId="{020DE503-DAB1-4635-86A1-3DC47C04FB31}" type="sibTrans" cxnId="{E6A6E513-2429-4070-B409-928FE8BFA26B}">
      <dgm:prSet/>
      <dgm:spPr/>
      <dgm:t>
        <a:bodyPr/>
        <a:lstStyle/>
        <a:p>
          <a:endParaRPr lang="tr-TR"/>
        </a:p>
      </dgm:t>
    </dgm:pt>
    <dgm:pt modelId="{01208B28-126A-4B65-B0D0-7D81E318D962}">
      <dgm:prSet phldrT="[Metin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dirty="0" err="1" smtClean="0"/>
            <a:t>Emevilerin</a:t>
          </a:r>
          <a:r>
            <a:rPr lang="tr-TR" b="1" dirty="0" smtClean="0"/>
            <a:t> Yıkılış Sebepleri </a:t>
          </a:r>
        </a:p>
        <a:p>
          <a:r>
            <a:rPr lang="tr-TR" dirty="0" smtClean="0"/>
            <a:t>En önemli sebebi ırkçı bir politika izlemeleri.Arapları Müslüman olan diğer milletlerden üstün görmeleri. Devletin tabii sınırlara ulaşması ve fetihlerin durması. Ekonominin buna bağlı olarak bozulması. Şiilerin çalışmaları. </a:t>
          </a:r>
          <a:r>
            <a:rPr lang="tr-TR" dirty="0" err="1" smtClean="0"/>
            <a:t>Abbasoğullarının</a:t>
          </a:r>
          <a:r>
            <a:rPr lang="tr-TR" dirty="0" smtClean="0"/>
            <a:t> çalışmaları.</a:t>
          </a:r>
        </a:p>
        <a:p>
          <a:endParaRPr lang="tr-TR" dirty="0"/>
        </a:p>
      </dgm:t>
    </dgm:pt>
    <dgm:pt modelId="{671F47B0-BE79-45E9-8A99-32001BBBD61E}" type="parTrans" cxnId="{1948922E-A671-47A8-BEF9-81A8079E48B8}">
      <dgm:prSet/>
      <dgm:spPr/>
      <dgm:t>
        <a:bodyPr/>
        <a:lstStyle/>
        <a:p>
          <a:endParaRPr lang="tr-TR"/>
        </a:p>
      </dgm:t>
    </dgm:pt>
    <dgm:pt modelId="{23E98119-4AE2-4EFA-A715-C4BE76F7B535}" type="sibTrans" cxnId="{1948922E-A671-47A8-BEF9-81A8079E48B8}">
      <dgm:prSet/>
      <dgm:spPr/>
      <dgm:t>
        <a:bodyPr/>
        <a:lstStyle/>
        <a:p>
          <a:endParaRPr lang="tr-TR"/>
        </a:p>
      </dgm:t>
    </dgm:pt>
    <dgm:pt modelId="{64BC0333-A73E-4009-B15E-9F4DD8568401}" type="pres">
      <dgm:prSet presAssocID="{F1210F51-1DCE-4885-85AA-3AA04F0487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35984F7-F2C8-4F89-A27D-8E67E7610E6C}" type="pres">
      <dgm:prSet presAssocID="{9D2F4D92-B1CE-4A04-B630-4F249E2C5A79}" presName="hierRoot1" presStyleCnt="0"/>
      <dgm:spPr/>
    </dgm:pt>
    <dgm:pt modelId="{9A04073B-5D6C-4C3E-8BAB-BAECDE766645}" type="pres">
      <dgm:prSet presAssocID="{9D2F4D92-B1CE-4A04-B630-4F249E2C5A79}" presName="composite" presStyleCnt="0"/>
      <dgm:spPr/>
    </dgm:pt>
    <dgm:pt modelId="{0A7D74A7-4B19-4616-B82F-E154333FB9EE}" type="pres">
      <dgm:prSet presAssocID="{9D2F4D92-B1CE-4A04-B630-4F249E2C5A79}" presName="background" presStyleLbl="node0" presStyleIdx="0" presStyleCnt="1"/>
      <dgm:spPr/>
    </dgm:pt>
    <dgm:pt modelId="{B932D242-9963-4D6F-912F-46164A9AAFC8}" type="pres">
      <dgm:prSet presAssocID="{9D2F4D92-B1CE-4A04-B630-4F249E2C5A79}" presName="text" presStyleLbl="fgAcc0" presStyleIdx="0" presStyleCnt="1" custScaleY="242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2167AB-5EEE-4274-8B85-CC88AD40597C}" type="pres">
      <dgm:prSet presAssocID="{9D2F4D92-B1CE-4A04-B630-4F249E2C5A79}" presName="hierChild2" presStyleCnt="0"/>
      <dgm:spPr/>
    </dgm:pt>
    <dgm:pt modelId="{A4D12BAD-CB00-4B5D-A853-CBAAC5B06857}" type="pres">
      <dgm:prSet presAssocID="{BCF26D61-DCEC-4E85-927D-05F9ECC05DB7}" presName="Name10" presStyleLbl="parChTrans1D2" presStyleIdx="0" presStyleCnt="2"/>
      <dgm:spPr/>
      <dgm:t>
        <a:bodyPr/>
        <a:lstStyle/>
        <a:p>
          <a:endParaRPr lang="tr-TR"/>
        </a:p>
      </dgm:t>
    </dgm:pt>
    <dgm:pt modelId="{D2549FE1-A2F7-4352-A237-7F22371D35C9}" type="pres">
      <dgm:prSet presAssocID="{806AA932-BB5A-4F9E-BBF4-7BE649AA4FFD}" presName="hierRoot2" presStyleCnt="0"/>
      <dgm:spPr/>
    </dgm:pt>
    <dgm:pt modelId="{320E318A-AEFD-4E7D-B8A4-675C83B605EA}" type="pres">
      <dgm:prSet presAssocID="{806AA932-BB5A-4F9E-BBF4-7BE649AA4FFD}" presName="composite2" presStyleCnt="0"/>
      <dgm:spPr/>
    </dgm:pt>
    <dgm:pt modelId="{1FB944D6-96B4-41B9-AD4D-2F6CE93225DD}" type="pres">
      <dgm:prSet presAssocID="{806AA932-BB5A-4F9E-BBF4-7BE649AA4FFD}" presName="background2" presStyleLbl="node2" presStyleIdx="0" presStyleCnt="2"/>
      <dgm:spPr/>
    </dgm:pt>
    <dgm:pt modelId="{CF9EFE16-C4E0-42C6-A959-C725B982D2CC}" type="pres">
      <dgm:prSet presAssocID="{806AA932-BB5A-4F9E-BBF4-7BE649AA4FFD}" presName="text2" presStyleLbl="fgAcc2" presStyleIdx="0" presStyleCnt="2" custScaleX="189905" custScaleY="2922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3303EE-8B1D-4A17-AC53-865D07AC9C9C}" type="pres">
      <dgm:prSet presAssocID="{806AA932-BB5A-4F9E-BBF4-7BE649AA4FFD}" presName="hierChild3" presStyleCnt="0"/>
      <dgm:spPr/>
    </dgm:pt>
    <dgm:pt modelId="{9E3E8C8C-DB9E-4FAD-861B-58A5D79970F3}" type="pres">
      <dgm:prSet presAssocID="{671F47B0-BE79-45E9-8A99-32001BBBD61E}" presName="Name10" presStyleLbl="parChTrans1D2" presStyleIdx="1" presStyleCnt="2"/>
      <dgm:spPr/>
      <dgm:t>
        <a:bodyPr/>
        <a:lstStyle/>
        <a:p>
          <a:endParaRPr lang="tr-TR"/>
        </a:p>
      </dgm:t>
    </dgm:pt>
    <dgm:pt modelId="{3E3154EF-3F1F-4FA6-9914-3F344BD74827}" type="pres">
      <dgm:prSet presAssocID="{01208B28-126A-4B65-B0D0-7D81E318D962}" presName="hierRoot2" presStyleCnt="0"/>
      <dgm:spPr/>
    </dgm:pt>
    <dgm:pt modelId="{D39CDD6E-9875-4289-A60F-6FED923A6AAA}" type="pres">
      <dgm:prSet presAssocID="{01208B28-126A-4B65-B0D0-7D81E318D962}" presName="composite2" presStyleCnt="0"/>
      <dgm:spPr/>
    </dgm:pt>
    <dgm:pt modelId="{D033167E-B671-4798-B228-90DCF69FA64E}" type="pres">
      <dgm:prSet presAssocID="{01208B28-126A-4B65-B0D0-7D81E318D962}" presName="background2" presStyleLbl="node2" presStyleIdx="1" presStyleCnt="2"/>
      <dgm:spPr/>
    </dgm:pt>
    <dgm:pt modelId="{AE817DF8-3262-4C63-A747-C318038DDBE0}" type="pres">
      <dgm:prSet presAssocID="{01208B28-126A-4B65-B0D0-7D81E318D962}" presName="text2" presStyleLbl="fgAcc2" presStyleIdx="1" presStyleCnt="2" custScaleY="2120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153DBB-528D-42FD-B3AD-6EB6D6733CD6}" type="pres">
      <dgm:prSet presAssocID="{01208B28-126A-4B65-B0D0-7D81E318D962}" presName="hierChild3" presStyleCnt="0"/>
      <dgm:spPr/>
    </dgm:pt>
  </dgm:ptLst>
  <dgm:cxnLst>
    <dgm:cxn modelId="{E91C1D5B-B94E-4914-9573-BEA272BEAF55}" type="presOf" srcId="{F1210F51-1DCE-4885-85AA-3AA04F048745}" destId="{64BC0333-A73E-4009-B15E-9F4DD8568401}" srcOrd="0" destOrd="0" presId="urn:microsoft.com/office/officeart/2005/8/layout/hierarchy1"/>
    <dgm:cxn modelId="{A668A905-326D-4178-ACE6-6848D6A309C6}" srcId="{F1210F51-1DCE-4885-85AA-3AA04F048745}" destId="{9D2F4D92-B1CE-4A04-B630-4F249E2C5A79}" srcOrd="0" destOrd="0" parTransId="{8BE0D876-BD9A-4AEC-9B24-5D56B916CA52}" sibTransId="{470303EF-A5BC-4058-83C4-DCF55350D697}"/>
    <dgm:cxn modelId="{41B0D6CE-6716-4E29-8921-F32A2122BF93}" type="presOf" srcId="{BCF26D61-DCEC-4E85-927D-05F9ECC05DB7}" destId="{A4D12BAD-CB00-4B5D-A853-CBAAC5B06857}" srcOrd="0" destOrd="0" presId="urn:microsoft.com/office/officeart/2005/8/layout/hierarchy1"/>
    <dgm:cxn modelId="{C5B0851A-8435-4778-8CA6-3314C4D702A4}" type="presOf" srcId="{671F47B0-BE79-45E9-8A99-32001BBBD61E}" destId="{9E3E8C8C-DB9E-4FAD-861B-58A5D79970F3}" srcOrd="0" destOrd="0" presId="urn:microsoft.com/office/officeart/2005/8/layout/hierarchy1"/>
    <dgm:cxn modelId="{1948922E-A671-47A8-BEF9-81A8079E48B8}" srcId="{9D2F4D92-B1CE-4A04-B630-4F249E2C5A79}" destId="{01208B28-126A-4B65-B0D0-7D81E318D962}" srcOrd="1" destOrd="0" parTransId="{671F47B0-BE79-45E9-8A99-32001BBBD61E}" sibTransId="{23E98119-4AE2-4EFA-A715-C4BE76F7B535}"/>
    <dgm:cxn modelId="{E7882DD1-2D09-4FB7-824A-FB3DB897EF52}" type="presOf" srcId="{806AA932-BB5A-4F9E-BBF4-7BE649AA4FFD}" destId="{CF9EFE16-C4E0-42C6-A959-C725B982D2CC}" srcOrd="0" destOrd="0" presId="urn:microsoft.com/office/officeart/2005/8/layout/hierarchy1"/>
    <dgm:cxn modelId="{E6A6E513-2429-4070-B409-928FE8BFA26B}" srcId="{9D2F4D92-B1CE-4A04-B630-4F249E2C5A79}" destId="{806AA932-BB5A-4F9E-BBF4-7BE649AA4FFD}" srcOrd="0" destOrd="0" parTransId="{BCF26D61-DCEC-4E85-927D-05F9ECC05DB7}" sibTransId="{020DE503-DAB1-4635-86A1-3DC47C04FB31}"/>
    <dgm:cxn modelId="{F5C07808-7A46-462F-84CD-75DA0DBD35C0}" type="presOf" srcId="{9D2F4D92-B1CE-4A04-B630-4F249E2C5A79}" destId="{B932D242-9963-4D6F-912F-46164A9AAFC8}" srcOrd="0" destOrd="0" presId="urn:microsoft.com/office/officeart/2005/8/layout/hierarchy1"/>
    <dgm:cxn modelId="{5E4DE5FF-8C34-4119-9EBD-526F444C68E0}" type="presOf" srcId="{01208B28-126A-4B65-B0D0-7D81E318D962}" destId="{AE817DF8-3262-4C63-A747-C318038DDBE0}" srcOrd="0" destOrd="0" presId="urn:microsoft.com/office/officeart/2005/8/layout/hierarchy1"/>
    <dgm:cxn modelId="{B163B314-D995-4A84-80ED-DA90AFD42841}" type="presParOf" srcId="{64BC0333-A73E-4009-B15E-9F4DD8568401}" destId="{A35984F7-F2C8-4F89-A27D-8E67E7610E6C}" srcOrd="0" destOrd="0" presId="urn:microsoft.com/office/officeart/2005/8/layout/hierarchy1"/>
    <dgm:cxn modelId="{9A4C6052-6A7C-4490-B50D-F45C79FD236C}" type="presParOf" srcId="{A35984F7-F2C8-4F89-A27D-8E67E7610E6C}" destId="{9A04073B-5D6C-4C3E-8BAB-BAECDE766645}" srcOrd="0" destOrd="0" presId="urn:microsoft.com/office/officeart/2005/8/layout/hierarchy1"/>
    <dgm:cxn modelId="{BCB335F7-3E52-4D1F-8476-9D9BB949AA55}" type="presParOf" srcId="{9A04073B-5D6C-4C3E-8BAB-BAECDE766645}" destId="{0A7D74A7-4B19-4616-B82F-E154333FB9EE}" srcOrd="0" destOrd="0" presId="urn:microsoft.com/office/officeart/2005/8/layout/hierarchy1"/>
    <dgm:cxn modelId="{8EB97D2E-033D-44A8-91C7-BAB946D53C9F}" type="presParOf" srcId="{9A04073B-5D6C-4C3E-8BAB-BAECDE766645}" destId="{B932D242-9963-4D6F-912F-46164A9AAFC8}" srcOrd="1" destOrd="0" presId="urn:microsoft.com/office/officeart/2005/8/layout/hierarchy1"/>
    <dgm:cxn modelId="{E81AE588-973E-4268-A02F-9CD91A333929}" type="presParOf" srcId="{A35984F7-F2C8-4F89-A27D-8E67E7610E6C}" destId="{8C2167AB-5EEE-4274-8B85-CC88AD40597C}" srcOrd="1" destOrd="0" presId="urn:microsoft.com/office/officeart/2005/8/layout/hierarchy1"/>
    <dgm:cxn modelId="{25D9A3A9-FF2E-4D2E-BAC9-BC5D9682C6AE}" type="presParOf" srcId="{8C2167AB-5EEE-4274-8B85-CC88AD40597C}" destId="{A4D12BAD-CB00-4B5D-A853-CBAAC5B06857}" srcOrd="0" destOrd="0" presId="urn:microsoft.com/office/officeart/2005/8/layout/hierarchy1"/>
    <dgm:cxn modelId="{D047403D-0333-4D92-A257-FC55FC5CB9E7}" type="presParOf" srcId="{8C2167AB-5EEE-4274-8B85-CC88AD40597C}" destId="{D2549FE1-A2F7-4352-A237-7F22371D35C9}" srcOrd="1" destOrd="0" presId="urn:microsoft.com/office/officeart/2005/8/layout/hierarchy1"/>
    <dgm:cxn modelId="{E2FDBDCB-C9A8-4760-9953-D03C0DFA9A4E}" type="presParOf" srcId="{D2549FE1-A2F7-4352-A237-7F22371D35C9}" destId="{320E318A-AEFD-4E7D-B8A4-675C83B605EA}" srcOrd="0" destOrd="0" presId="urn:microsoft.com/office/officeart/2005/8/layout/hierarchy1"/>
    <dgm:cxn modelId="{18D7C2E2-D22F-492F-8162-40358D132690}" type="presParOf" srcId="{320E318A-AEFD-4E7D-B8A4-675C83B605EA}" destId="{1FB944D6-96B4-41B9-AD4D-2F6CE93225DD}" srcOrd="0" destOrd="0" presId="urn:microsoft.com/office/officeart/2005/8/layout/hierarchy1"/>
    <dgm:cxn modelId="{F49B303B-CF6A-4F9E-99EC-863857B616A4}" type="presParOf" srcId="{320E318A-AEFD-4E7D-B8A4-675C83B605EA}" destId="{CF9EFE16-C4E0-42C6-A959-C725B982D2CC}" srcOrd="1" destOrd="0" presId="urn:microsoft.com/office/officeart/2005/8/layout/hierarchy1"/>
    <dgm:cxn modelId="{BC2AC0B4-B89B-443E-A99B-7685DEC998E9}" type="presParOf" srcId="{D2549FE1-A2F7-4352-A237-7F22371D35C9}" destId="{DE3303EE-8B1D-4A17-AC53-865D07AC9C9C}" srcOrd="1" destOrd="0" presId="urn:microsoft.com/office/officeart/2005/8/layout/hierarchy1"/>
    <dgm:cxn modelId="{48F7BEB4-C157-4836-98BD-A4D7327C9AD5}" type="presParOf" srcId="{8C2167AB-5EEE-4274-8B85-CC88AD40597C}" destId="{9E3E8C8C-DB9E-4FAD-861B-58A5D79970F3}" srcOrd="2" destOrd="0" presId="urn:microsoft.com/office/officeart/2005/8/layout/hierarchy1"/>
    <dgm:cxn modelId="{8290F48E-6B06-4130-B73D-E080CA531928}" type="presParOf" srcId="{8C2167AB-5EEE-4274-8B85-CC88AD40597C}" destId="{3E3154EF-3F1F-4FA6-9914-3F344BD74827}" srcOrd="3" destOrd="0" presId="urn:microsoft.com/office/officeart/2005/8/layout/hierarchy1"/>
    <dgm:cxn modelId="{7E806F97-EE4A-4A59-A23C-9A0FC6C27739}" type="presParOf" srcId="{3E3154EF-3F1F-4FA6-9914-3F344BD74827}" destId="{D39CDD6E-9875-4289-A60F-6FED923A6AAA}" srcOrd="0" destOrd="0" presId="urn:microsoft.com/office/officeart/2005/8/layout/hierarchy1"/>
    <dgm:cxn modelId="{343019E6-F366-4C6C-843F-A305620C3578}" type="presParOf" srcId="{D39CDD6E-9875-4289-A60F-6FED923A6AAA}" destId="{D033167E-B671-4798-B228-90DCF69FA64E}" srcOrd="0" destOrd="0" presId="urn:microsoft.com/office/officeart/2005/8/layout/hierarchy1"/>
    <dgm:cxn modelId="{F4CCD285-016F-4C1A-8E36-0D60C4832C50}" type="presParOf" srcId="{D39CDD6E-9875-4289-A60F-6FED923A6AAA}" destId="{AE817DF8-3262-4C63-A747-C318038DDBE0}" srcOrd="1" destOrd="0" presId="urn:microsoft.com/office/officeart/2005/8/layout/hierarchy1"/>
    <dgm:cxn modelId="{09E60B4F-EDB8-4C23-BA9B-F0B3B7C112A2}" type="presParOf" srcId="{3E3154EF-3F1F-4FA6-9914-3F344BD74827}" destId="{8C153DBB-528D-42FD-B3AD-6EB6D6733CD6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5F609-B43B-4DCB-A2CB-0F0B25B3AE5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5F2A655-2DD5-4977-87A2-E57575B254F5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smtClean="0"/>
            <a:t>ENDÜLÜS EMEVİ DEVLETİ </a:t>
          </a:r>
        </a:p>
        <a:p>
          <a:r>
            <a:rPr lang="tr-TR" sz="1600" b="1" dirty="0" smtClean="0"/>
            <a:t>(756-1031)</a:t>
          </a:r>
          <a:endParaRPr lang="tr-TR" sz="1600" b="1" dirty="0"/>
        </a:p>
      </dgm:t>
    </dgm:pt>
    <dgm:pt modelId="{48FC51C3-8358-4014-AF20-007885FB33D6}" type="parTrans" cxnId="{3D583497-A27B-44EA-9386-B9A22F411C28}">
      <dgm:prSet/>
      <dgm:spPr/>
      <dgm:t>
        <a:bodyPr/>
        <a:lstStyle/>
        <a:p>
          <a:endParaRPr lang="tr-TR"/>
        </a:p>
      </dgm:t>
    </dgm:pt>
    <dgm:pt modelId="{AD342DFB-E6BA-4EE4-853D-BAFF5E383496}" type="sibTrans" cxnId="{3D583497-A27B-44EA-9386-B9A22F411C28}">
      <dgm:prSet/>
      <dgm:spPr/>
      <dgm:t>
        <a:bodyPr/>
        <a:lstStyle/>
        <a:p>
          <a:endParaRPr lang="tr-TR"/>
        </a:p>
      </dgm:t>
    </dgm:pt>
    <dgm:pt modelId="{D05C52E2-F2CD-4212-B750-EEC5F7D7A924}">
      <dgm:prSet phldrT="[Metin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Emeviler,Abbasiler tarafından yıkılınca </a:t>
          </a:r>
          <a:r>
            <a:rPr lang="tr-TR" sz="1800" dirty="0" err="1" smtClean="0"/>
            <a:t>Emevilere</a:t>
          </a:r>
          <a:r>
            <a:rPr lang="tr-TR" sz="1800" dirty="0" smtClean="0"/>
            <a:t> karşı çok kan dökülmüştür. Emevi ailesinden Abdurrahman adındaki kişi kaçarak İspanya’ya geçmiş ve orada Endülüs Emevi Devletini kurmuştur. Merkezleri </a:t>
          </a:r>
          <a:r>
            <a:rPr lang="tr-TR" sz="1800" dirty="0" err="1" smtClean="0"/>
            <a:t>Kurtuba</a:t>
          </a:r>
          <a:r>
            <a:rPr lang="tr-TR" sz="1800" dirty="0" smtClean="0"/>
            <a:t> idi. III.</a:t>
          </a:r>
          <a:r>
            <a:rPr lang="tr-TR" sz="1800" dirty="0" err="1" smtClean="0"/>
            <a:t>Abdurrahman</a:t>
          </a:r>
          <a:r>
            <a:rPr lang="tr-TR" sz="1800" dirty="0" smtClean="0"/>
            <a:t> zamanında halifelik unvanı da kullanıldı. </a:t>
          </a:r>
          <a:r>
            <a:rPr lang="tr-TR" sz="1800" b="1" dirty="0" smtClean="0"/>
            <a:t>Endülüs </a:t>
          </a:r>
          <a:r>
            <a:rPr lang="tr-TR" sz="1800" b="1" dirty="0" err="1" smtClean="0"/>
            <a:t>Emevilerinin</a:t>
          </a:r>
          <a:r>
            <a:rPr lang="tr-TR" sz="1800" b="1" dirty="0" smtClean="0"/>
            <a:t> en önemli rolü İslam Medeniyetini batıya taşımalarıdır. </a:t>
          </a:r>
          <a:r>
            <a:rPr lang="tr-TR" sz="1800" dirty="0" err="1" smtClean="0"/>
            <a:t>Kurtuba</a:t>
          </a:r>
          <a:r>
            <a:rPr lang="tr-TR" sz="1800" dirty="0" smtClean="0"/>
            <a:t> ve </a:t>
          </a:r>
          <a:r>
            <a:rPr lang="tr-TR" sz="1800" dirty="0" err="1" smtClean="0"/>
            <a:t>Toledo</a:t>
          </a:r>
          <a:r>
            <a:rPr lang="tr-TR" sz="1800" dirty="0" smtClean="0"/>
            <a:t> şehirleri  önemli bilim merkezleriydi.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dirty="0" smtClean="0"/>
            <a:t>1031 yılında Endülüs Emevi Devleti yıkılınca pek çok küçük devletçik ortaya çıktı. Bu devletler İspanyollar tarafından yıkıldılar.En son Beni </a:t>
          </a:r>
          <a:r>
            <a:rPr lang="tr-TR" sz="1800" dirty="0" err="1" smtClean="0"/>
            <a:t>Ahmer</a:t>
          </a:r>
          <a:r>
            <a:rPr lang="tr-TR" sz="1800" dirty="0" smtClean="0"/>
            <a:t> Devleti İspanyollar tarafından yıkıldı (1492).</a:t>
          </a:r>
          <a:r>
            <a:rPr lang="tr-TR" sz="1800" b="1" dirty="0" smtClean="0"/>
            <a:t>O sırada Cem Sultan batılıların elinde olduğu için Osmanlı Devleti yeterli yardımı yapamadı.</a:t>
          </a:r>
          <a:endParaRPr lang="tr-TR" sz="1800" b="1" dirty="0"/>
        </a:p>
      </dgm:t>
    </dgm:pt>
    <dgm:pt modelId="{47667708-32D2-4EFD-9B5F-6E6A7980E9C8}" type="parTrans" cxnId="{EF0179DC-2224-4C04-9A74-EAB928D1BD8B}">
      <dgm:prSet/>
      <dgm:spPr/>
      <dgm:t>
        <a:bodyPr/>
        <a:lstStyle/>
        <a:p>
          <a:endParaRPr lang="tr-TR"/>
        </a:p>
      </dgm:t>
    </dgm:pt>
    <dgm:pt modelId="{ABDB4CFB-79EA-4A50-BA12-FA4009682D77}" type="sibTrans" cxnId="{EF0179DC-2224-4C04-9A74-EAB928D1BD8B}">
      <dgm:prSet/>
      <dgm:spPr/>
      <dgm:t>
        <a:bodyPr/>
        <a:lstStyle/>
        <a:p>
          <a:endParaRPr lang="tr-TR"/>
        </a:p>
      </dgm:t>
    </dgm:pt>
    <dgm:pt modelId="{C3CC41CE-8A0C-4BF3-BC51-DB15AF1432FD}" type="pres">
      <dgm:prSet presAssocID="{60B5F609-B43B-4DCB-A2CB-0F0B25B3AE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A0805A2-453E-4256-8BE2-15CADF005B28}" type="pres">
      <dgm:prSet presAssocID="{E5F2A655-2DD5-4977-87A2-E57575B254F5}" presName="hierRoot1" presStyleCnt="0"/>
      <dgm:spPr/>
    </dgm:pt>
    <dgm:pt modelId="{3DCAB63E-ACE8-44C1-BC8B-11CCC08BE090}" type="pres">
      <dgm:prSet presAssocID="{E5F2A655-2DD5-4977-87A2-E57575B254F5}" presName="composite" presStyleCnt="0"/>
      <dgm:spPr/>
    </dgm:pt>
    <dgm:pt modelId="{9787C9FA-1EB9-4FBC-B3C1-B287F3BADFB9}" type="pres">
      <dgm:prSet presAssocID="{E5F2A655-2DD5-4977-87A2-E57575B254F5}" presName="background" presStyleLbl="node0" presStyleIdx="0" presStyleCnt="1"/>
      <dgm:spPr/>
    </dgm:pt>
    <dgm:pt modelId="{EEF4243F-DA9A-42B6-99F4-3E9398BC1665}" type="pres">
      <dgm:prSet presAssocID="{E5F2A655-2DD5-4977-87A2-E57575B254F5}" presName="text" presStyleLbl="fgAcc0" presStyleIdx="0" presStyleCnt="1" custScaleX="83323" custScaleY="37652" custLinFactNeighborX="-8953" custLinFactNeighborY="290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C18A78-DCE3-41A3-9950-3BF584FF0537}" type="pres">
      <dgm:prSet presAssocID="{E5F2A655-2DD5-4977-87A2-E57575B254F5}" presName="hierChild2" presStyleCnt="0"/>
      <dgm:spPr/>
    </dgm:pt>
    <dgm:pt modelId="{1716DC09-2C99-4D0D-A932-DF5E59161B81}" type="pres">
      <dgm:prSet presAssocID="{47667708-32D2-4EFD-9B5F-6E6A7980E9C8}" presName="Name10" presStyleLbl="parChTrans1D2" presStyleIdx="0" presStyleCnt="1"/>
      <dgm:spPr/>
      <dgm:t>
        <a:bodyPr/>
        <a:lstStyle/>
        <a:p>
          <a:endParaRPr lang="tr-TR"/>
        </a:p>
      </dgm:t>
    </dgm:pt>
    <dgm:pt modelId="{F7EAF4E1-2E05-4D70-8037-BA2785344CE1}" type="pres">
      <dgm:prSet presAssocID="{D05C52E2-F2CD-4212-B750-EEC5F7D7A924}" presName="hierRoot2" presStyleCnt="0"/>
      <dgm:spPr/>
    </dgm:pt>
    <dgm:pt modelId="{8D702FAC-FC24-4D44-8473-CE7F04DA7CAD}" type="pres">
      <dgm:prSet presAssocID="{D05C52E2-F2CD-4212-B750-EEC5F7D7A924}" presName="composite2" presStyleCnt="0"/>
      <dgm:spPr/>
    </dgm:pt>
    <dgm:pt modelId="{B62730A4-EE3E-4378-9E05-1646E5CE528A}" type="pres">
      <dgm:prSet presAssocID="{D05C52E2-F2CD-4212-B750-EEC5F7D7A924}" presName="background2" presStyleLbl="node2" presStyleIdx="0" presStyleCnt="1"/>
      <dgm:spPr/>
    </dgm:pt>
    <dgm:pt modelId="{0AAEE6FD-F2B7-4783-8770-BD6F59922913}" type="pres">
      <dgm:prSet presAssocID="{D05C52E2-F2CD-4212-B750-EEC5F7D7A924}" presName="text2" presStyleLbl="fgAcc2" presStyleIdx="0" presStyleCnt="1" custScaleX="215611" custScaleY="1594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E17BCD-E999-444F-BC46-AEA717CCCDE0}" type="pres">
      <dgm:prSet presAssocID="{D05C52E2-F2CD-4212-B750-EEC5F7D7A924}" presName="hierChild3" presStyleCnt="0"/>
      <dgm:spPr/>
    </dgm:pt>
  </dgm:ptLst>
  <dgm:cxnLst>
    <dgm:cxn modelId="{A49D82B2-7DCB-4A45-BD56-7FE955C5C2F2}" type="presOf" srcId="{60B5F609-B43B-4DCB-A2CB-0F0B25B3AE5A}" destId="{C3CC41CE-8A0C-4BF3-BC51-DB15AF1432FD}" srcOrd="0" destOrd="0" presId="urn:microsoft.com/office/officeart/2005/8/layout/hierarchy1"/>
    <dgm:cxn modelId="{3D583497-A27B-44EA-9386-B9A22F411C28}" srcId="{60B5F609-B43B-4DCB-A2CB-0F0B25B3AE5A}" destId="{E5F2A655-2DD5-4977-87A2-E57575B254F5}" srcOrd="0" destOrd="0" parTransId="{48FC51C3-8358-4014-AF20-007885FB33D6}" sibTransId="{AD342DFB-E6BA-4EE4-853D-BAFF5E383496}"/>
    <dgm:cxn modelId="{012867AC-466D-4FC8-9A1D-000C01451554}" type="presOf" srcId="{47667708-32D2-4EFD-9B5F-6E6A7980E9C8}" destId="{1716DC09-2C99-4D0D-A932-DF5E59161B81}" srcOrd="0" destOrd="0" presId="urn:microsoft.com/office/officeart/2005/8/layout/hierarchy1"/>
    <dgm:cxn modelId="{5B5BFBBA-995E-4AA5-A728-91884E9C8C1D}" type="presOf" srcId="{D05C52E2-F2CD-4212-B750-EEC5F7D7A924}" destId="{0AAEE6FD-F2B7-4783-8770-BD6F59922913}" srcOrd="0" destOrd="0" presId="urn:microsoft.com/office/officeart/2005/8/layout/hierarchy1"/>
    <dgm:cxn modelId="{EF0179DC-2224-4C04-9A74-EAB928D1BD8B}" srcId="{E5F2A655-2DD5-4977-87A2-E57575B254F5}" destId="{D05C52E2-F2CD-4212-B750-EEC5F7D7A924}" srcOrd="0" destOrd="0" parTransId="{47667708-32D2-4EFD-9B5F-6E6A7980E9C8}" sibTransId="{ABDB4CFB-79EA-4A50-BA12-FA4009682D77}"/>
    <dgm:cxn modelId="{46BAF833-7572-4E40-8B81-2E24070E6C15}" type="presOf" srcId="{E5F2A655-2DD5-4977-87A2-E57575B254F5}" destId="{EEF4243F-DA9A-42B6-99F4-3E9398BC1665}" srcOrd="0" destOrd="0" presId="urn:microsoft.com/office/officeart/2005/8/layout/hierarchy1"/>
    <dgm:cxn modelId="{B9EEAFA2-F752-486C-853F-A06FDE6653C3}" type="presParOf" srcId="{C3CC41CE-8A0C-4BF3-BC51-DB15AF1432FD}" destId="{2A0805A2-453E-4256-8BE2-15CADF005B28}" srcOrd="0" destOrd="0" presId="urn:microsoft.com/office/officeart/2005/8/layout/hierarchy1"/>
    <dgm:cxn modelId="{105BB629-E457-4C68-BD63-D5C0A1979F60}" type="presParOf" srcId="{2A0805A2-453E-4256-8BE2-15CADF005B28}" destId="{3DCAB63E-ACE8-44C1-BC8B-11CCC08BE090}" srcOrd="0" destOrd="0" presId="urn:microsoft.com/office/officeart/2005/8/layout/hierarchy1"/>
    <dgm:cxn modelId="{41965B57-E386-4669-A857-E9508A421FBD}" type="presParOf" srcId="{3DCAB63E-ACE8-44C1-BC8B-11CCC08BE090}" destId="{9787C9FA-1EB9-4FBC-B3C1-B287F3BADFB9}" srcOrd="0" destOrd="0" presId="urn:microsoft.com/office/officeart/2005/8/layout/hierarchy1"/>
    <dgm:cxn modelId="{D715DA14-4F95-400E-AB02-1242F5F3603D}" type="presParOf" srcId="{3DCAB63E-ACE8-44C1-BC8B-11CCC08BE090}" destId="{EEF4243F-DA9A-42B6-99F4-3E9398BC1665}" srcOrd="1" destOrd="0" presId="urn:microsoft.com/office/officeart/2005/8/layout/hierarchy1"/>
    <dgm:cxn modelId="{F25735AD-55DB-4771-AAD7-D812BD2FE996}" type="presParOf" srcId="{2A0805A2-453E-4256-8BE2-15CADF005B28}" destId="{F3C18A78-DCE3-41A3-9950-3BF584FF0537}" srcOrd="1" destOrd="0" presId="urn:microsoft.com/office/officeart/2005/8/layout/hierarchy1"/>
    <dgm:cxn modelId="{B3FAFC87-E624-4DB1-8024-1F19B7C4D3E3}" type="presParOf" srcId="{F3C18A78-DCE3-41A3-9950-3BF584FF0537}" destId="{1716DC09-2C99-4D0D-A932-DF5E59161B81}" srcOrd="0" destOrd="0" presId="urn:microsoft.com/office/officeart/2005/8/layout/hierarchy1"/>
    <dgm:cxn modelId="{595D6C5C-9E0B-491D-BA69-72F22C0EEF8F}" type="presParOf" srcId="{F3C18A78-DCE3-41A3-9950-3BF584FF0537}" destId="{F7EAF4E1-2E05-4D70-8037-BA2785344CE1}" srcOrd="1" destOrd="0" presId="urn:microsoft.com/office/officeart/2005/8/layout/hierarchy1"/>
    <dgm:cxn modelId="{23D92A9F-E3B9-46B2-9112-DE6E84D7D5AE}" type="presParOf" srcId="{F7EAF4E1-2E05-4D70-8037-BA2785344CE1}" destId="{8D702FAC-FC24-4D44-8473-CE7F04DA7CAD}" srcOrd="0" destOrd="0" presId="urn:microsoft.com/office/officeart/2005/8/layout/hierarchy1"/>
    <dgm:cxn modelId="{61CF27AF-6E12-415E-9064-F53D5A5C1F7C}" type="presParOf" srcId="{8D702FAC-FC24-4D44-8473-CE7F04DA7CAD}" destId="{B62730A4-EE3E-4378-9E05-1646E5CE528A}" srcOrd="0" destOrd="0" presId="urn:microsoft.com/office/officeart/2005/8/layout/hierarchy1"/>
    <dgm:cxn modelId="{DD38D2AF-0E6E-4D50-92E3-3E83EF44676B}" type="presParOf" srcId="{8D702FAC-FC24-4D44-8473-CE7F04DA7CAD}" destId="{0AAEE6FD-F2B7-4783-8770-BD6F59922913}" srcOrd="1" destOrd="0" presId="urn:microsoft.com/office/officeart/2005/8/layout/hierarchy1"/>
    <dgm:cxn modelId="{7CA57B7B-33AB-4A94-8599-771EFA9DD652}" type="presParOf" srcId="{F7EAF4E1-2E05-4D70-8037-BA2785344CE1}" destId="{F7E17BCD-E999-444F-BC46-AEA717CCCDE0}" srcOrd="1" destOrd="0" presId="urn:microsoft.com/office/officeart/2005/8/layout/hierarchy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CD7F9-7E8A-4B83-9CAB-9B2A7972E6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F4FEFE5-E256-414A-B48A-4BBF4C0782F7}">
      <dgm:prSet phldrT="[Metin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b="1" dirty="0" smtClean="0"/>
            <a:t>BENİ AHMER (GIRNATA) DEVLETİ </a:t>
          </a:r>
        </a:p>
        <a:p>
          <a:r>
            <a:rPr lang="tr-TR" b="1" dirty="0" smtClean="0"/>
            <a:t>(1232-1492</a:t>
          </a:r>
          <a:endParaRPr lang="tr-TR" b="1" dirty="0"/>
        </a:p>
      </dgm:t>
    </dgm:pt>
    <dgm:pt modelId="{3F31AEFF-60C2-4E39-BEBE-0AE201DE0709}" type="parTrans" cxnId="{BBAECDEE-C53A-4F4A-858C-0AB1F43EE544}">
      <dgm:prSet/>
      <dgm:spPr/>
      <dgm:t>
        <a:bodyPr/>
        <a:lstStyle/>
        <a:p>
          <a:endParaRPr lang="tr-TR"/>
        </a:p>
      </dgm:t>
    </dgm:pt>
    <dgm:pt modelId="{51AF9CA4-1141-459C-8E3F-A86FB0E9B7C0}" type="sibTrans" cxnId="{BBAECDEE-C53A-4F4A-858C-0AB1F43EE544}">
      <dgm:prSet/>
      <dgm:spPr/>
      <dgm:t>
        <a:bodyPr/>
        <a:lstStyle/>
        <a:p>
          <a:endParaRPr lang="tr-TR"/>
        </a:p>
      </dgm:t>
    </dgm:pt>
    <dgm:pt modelId="{AE3D08CC-EDE0-4D47-B6BF-9EEE3BC873C6}">
      <dgm:prSet phldrT="[Metin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600" dirty="0" smtClean="0"/>
            <a:t>Endülüs </a:t>
          </a:r>
          <a:r>
            <a:rPr lang="tr-TR" sz="1600" dirty="0" err="1" smtClean="0"/>
            <a:t>Emevî</a:t>
          </a:r>
          <a:r>
            <a:rPr lang="tr-TR" sz="1600" dirty="0" smtClean="0"/>
            <a:t> Devleti yıkıldıktan sonra </a:t>
          </a:r>
          <a:r>
            <a:rPr lang="tr-TR" sz="1600" dirty="0" err="1" smtClean="0"/>
            <a:t>Endülüs'de</a:t>
          </a:r>
          <a:r>
            <a:rPr lang="tr-TR" sz="1600" dirty="0" smtClean="0"/>
            <a:t> 1232'de başkenti Gırnata </a:t>
          </a:r>
          <a:r>
            <a:rPr lang="tr-TR" sz="1600" dirty="0" smtClean="0">
              <a:solidFill>
                <a:srgbClr val="C00000"/>
              </a:solidFill>
            </a:rPr>
            <a:t>olan </a:t>
          </a:r>
          <a:r>
            <a:rPr lang="tr-TR" sz="1600" b="1" dirty="0" smtClean="0">
              <a:solidFill>
                <a:srgbClr val="C00000"/>
              </a:solidFill>
            </a:rPr>
            <a:t>Ben-i </a:t>
          </a:r>
          <a:r>
            <a:rPr lang="tr-TR" sz="1600" b="1" dirty="0" err="1" smtClean="0">
              <a:solidFill>
                <a:srgbClr val="C00000"/>
              </a:solidFill>
            </a:rPr>
            <a:t>Ahmer</a:t>
          </a:r>
          <a:r>
            <a:rPr lang="tr-TR" sz="1600" b="1" dirty="0" smtClean="0">
              <a:solidFill>
                <a:srgbClr val="C00000"/>
              </a:solidFill>
            </a:rPr>
            <a:t> </a:t>
          </a:r>
          <a:r>
            <a:rPr lang="tr-TR" sz="1600" dirty="0" smtClean="0"/>
            <a:t>devleti kuruldu. Bu devlet de Endülüs </a:t>
          </a:r>
          <a:r>
            <a:rPr lang="tr-TR" sz="1600" dirty="0" err="1" smtClean="0"/>
            <a:t>Emevileri</a:t>
          </a:r>
          <a:r>
            <a:rPr lang="tr-TR" sz="1600" dirty="0" smtClean="0"/>
            <a:t> gibi ilim, fen alanında çok ileri gitmiş, devrin en yüksek ilim merkezleri olan şehirler kurmuştur. Bunlardan en önemlisi olan Gırnata şehri El </a:t>
          </a:r>
          <a:r>
            <a:rPr lang="tr-TR" sz="1600" dirty="0" err="1" smtClean="0"/>
            <a:t>Hamra</a:t>
          </a:r>
          <a:r>
            <a:rPr lang="tr-TR" sz="1600" dirty="0" smtClean="0"/>
            <a:t> Sarayı'nda devrinin en büyük </a:t>
          </a:r>
          <a:r>
            <a:rPr lang="tr-TR" sz="1600" dirty="0" err="1" smtClean="0"/>
            <a:t>kütüphânesini</a:t>
          </a:r>
          <a:r>
            <a:rPr lang="tr-TR" sz="1600" dirty="0" smtClean="0"/>
            <a:t> kurmuştur. Bu devlet uzun zaman </a:t>
          </a:r>
          <a:r>
            <a:rPr lang="tr-TR" sz="1600" dirty="0" err="1" smtClean="0"/>
            <a:t>Hristiyan</a:t>
          </a:r>
          <a:r>
            <a:rPr lang="tr-TR" sz="1600" dirty="0" smtClean="0"/>
            <a:t> istilâsına karşı durabilmiş ise de </a:t>
          </a:r>
          <a:r>
            <a:rPr lang="tr-TR" sz="1600" dirty="0" err="1" smtClean="0"/>
            <a:t>katolik</a:t>
          </a:r>
          <a:r>
            <a:rPr lang="tr-TR" sz="1600" dirty="0" smtClean="0"/>
            <a:t> </a:t>
          </a:r>
          <a:r>
            <a:rPr lang="tr-TR" sz="1600" b="1" dirty="0" err="1" smtClean="0">
              <a:solidFill>
                <a:srgbClr val="C00000"/>
              </a:solidFill>
            </a:rPr>
            <a:t>Argonya</a:t>
          </a:r>
          <a:r>
            <a:rPr lang="tr-TR" sz="1600" b="1" dirty="0" smtClean="0">
              <a:solidFill>
                <a:srgbClr val="C00000"/>
              </a:solidFill>
            </a:rPr>
            <a:t> kralı </a:t>
          </a:r>
          <a:r>
            <a:rPr lang="tr-TR" sz="1600" b="1" dirty="0" err="1" smtClean="0">
              <a:solidFill>
                <a:srgbClr val="C00000"/>
              </a:solidFill>
            </a:rPr>
            <a:t>Ferdinand</a:t>
          </a:r>
          <a:r>
            <a:rPr lang="tr-TR" sz="1600" b="1" dirty="0" smtClean="0">
              <a:solidFill>
                <a:srgbClr val="C00000"/>
              </a:solidFill>
            </a:rPr>
            <a:t> ile </a:t>
          </a:r>
          <a:r>
            <a:rPr lang="tr-TR" sz="1600" b="1" dirty="0" err="1" smtClean="0">
              <a:solidFill>
                <a:srgbClr val="C00000"/>
              </a:solidFill>
            </a:rPr>
            <a:t>Kastilya</a:t>
          </a:r>
          <a:r>
            <a:rPr lang="tr-TR" sz="1600" b="1" dirty="0" smtClean="0">
              <a:solidFill>
                <a:srgbClr val="C00000"/>
              </a:solidFill>
            </a:rPr>
            <a:t> kraliçesi </a:t>
          </a:r>
          <a:r>
            <a:rPr lang="tr-TR" sz="1600" b="1" dirty="0" err="1" smtClean="0">
              <a:solidFill>
                <a:srgbClr val="C00000"/>
              </a:solidFill>
            </a:rPr>
            <a:t>İzeballa</a:t>
          </a:r>
          <a:r>
            <a:rPr lang="tr-TR" sz="1600" dirty="0" smtClean="0"/>
            <a:t> evlenerek Müslümanlara karşı güç birliği yaptılar. Bunlara karşı koyamayan Endülüs Ben-i </a:t>
          </a:r>
          <a:r>
            <a:rPr lang="tr-TR" sz="1600" dirty="0" err="1" smtClean="0"/>
            <a:t>Ahmer</a:t>
          </a:r>
          <a:r>
            <a:rPr lang="tr-TR" sz="1600" dirty="0" smtClean="0"/>
            <a:t> devletinin son hükümdarı Abdullah-is-</a:t>
          </a:r>
          <a:r>
            <a:rPr lang="tr-TR" sz="1600" dirty="0" err="1" smtClean="0"/>
            <a:t>Sağîr</a:t>
          </a:r>
          <a:r>
            <a:rPr lang="tr-TR" sz="1600" dirty="0" smtClean="0"/>
            <a:t>, Osmanlı hükümdarı II.</a:t>
          </a:r>
          <a:r>
            <a:rPr lang="tr-TR" sz="1600" dirty="0" err="1" smtClean="0"/>
            <a:t>Bayezid'den</a:t>
          </a:r>
          <a:r>
            <a:rPr lang="tr-TR" sz="1600" dirty="0" smtClean="0"/>
            <a:t> yardım istemiş ise de II.</a:t>
          </a:r>
          <a:r>
            <a:rPr lang="tr-TR" sz="1600" dirty="0" err="1" smtClean="0"/>
            <a:t>Bayezid</a:t>
          </a:r>
          <a:r>
            <a:rPr lang="tr-TR" sz="1600" dirty="0" smtClean="0"/>
            <a:t>, Cem Sultan meselesi ve yeterli donanması olmaması sebebiyle bu ülkeye yardım edemedi. Abdullah-is-</a:t>
          </a:r>
          <a:r>
            <a:rPr lang="tr-TR" sz="1600" dirty="0" err="1" smtClean="0"/>
            <a:t>Sağîr</a:t>
          </a:r>
          <a:r>
            <a:rPr lang="tr-TR" sz="1600" dirty="0" smtClean="0"/>
            <a:t> Hristiyan krallarla bir anlaşma yaparak teslim oldu. Yapılan antlaşma ve teslim şartlarına göre Müslümanlara fena muamele edilmeyecek idi. Ancak bu şartlara iki hafta uyuldu. Daha sonra Müslümanlara yapılmadık </a:t>
          </a:r>
          <a:r>
            <a:rPr lang="tr-TR" sz="1600" dirty="0" err="1" smtClean="0"/>
            <a:t>ezâ</a:t>
          </a:r>
          <a:r>
            <a:rPr lang="tr-TR" sz="1600" dirty="0" smtClean="0"/>
            <a:t> ve </a:t>
          </a:r>
          <a:r>
            <a:rPr lang="tr-TR" sz="1600" dirty="0" err="1" smtClean="0"/>
            <a:t>cefâ</a:t>
          </a:r>
          <a:r>
            <a:rPr lang="tr-TR" sz="1600" dirty="0" smtClean="0"/>
            <a:t> kalmadı. </a:t>
          </a:r>
          <a:br>
            <a:rPr lang="tr-TR" sz="1600" dirty="0" smtClean="0"/>
          </a:br>
          <a:endParaRPr lang="tr-TR" sz="1600" dirty="0"/>
        </a:p>
      </dgm:t>
    </dgm:pt>
    <dgm:pt modelId="{3CA03F0F-F09C-485B-8269-D7B97568C86C}" type="parTrans" cxnId="{95875960-092E-4B11-B13E-AE8B4ECDE73A}">
      <dgm:prSet/>
      <dgm:spPr/>
      <dgm:t>
        <a:bodyPr/>
        <a:lstStyle/>
        <a:p>
          <a:endParaRPr lang="tr-TR"/>
        </a:p>
      </dgm:t>
    </dgm:pt>
    <dgm:pt modelId="{60D3E71C-0015-4C20-BC5B-027D00FEDDD4}" type="sibTrans" cxnId="{95875960-092E-4B11-B13E-AE8B4ECDE73A}">
      <dgm:prSet/>
      <dgm:spPr/>
      <dgm:t>
        <a:bodyPr/>
        <a:lstStyle/>
        <a:p>
          <a:endParaRPr lang="tr-TR"/>
        </a:p>
      </dgm:t>
    </dgm:pt>
    <dgm:pt modelId="{A8EFF91A-0E00-467F-9601-50AB45BF1AEC}" type="pres">
      <dgm:prSet presAssocID="{373CD7F9-7E8A-4B83-9CAB-9B2A7972E6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9B7C8F8-1838-46F6-AC19-AB1B567E20BA}" type="pres">
      <dgm:prSet presAssocID="{9F4FEFE5-E256-414A-B48A-4BBF4C0782F7}" presName="hierRoot1" presStyleCnt="0"/>
      <dgm:spPr/>
    </dgm:pt>
    <dgm:pt modelId="{83B69ACD-216A-4C08-AFD5-C28D32AD3EC0}" type="pres">
      <dgm:prSet presAssocID="{9F4FEFE5-E256-414A-B48A-4BBF4C0782F7}" presName="composite" presStyleCnt="0"/>
      <dgm:spPr/>
    </dgm:pt>
    <dgm:pt modelId="{A7B70927-B8DF-4C37-A305-4CAF3079B750}" type="pres">
      <dgm:prSet presAssocID="{9F4FEFE5-E256-414A-B48A-4BBF4C0782F7}" presName="background" presStyleLbl="node0" presStyleIdx="0" presStyleCnt="1"/>
      <dgm:spPr/>
    </dgm:pt>
    <dgm:pt modelId="{51A596F2-477C-42DF-AEE6-5F61DEF76F59}" type="pres">
      <dgm:prSet presAssocID="{9F4FEFE5-E256-414A-B48A-4BBF4C0782F7}" presName="text" presStyleLbl="fgAcc0" presStyleIdx="0" presStyleCnt="1" custScaleX="69282" custScaleY="32371" custLinFactNeighborX="17796" custLinFactNeighborY="-7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9D7149F-C2B1-4B3F-92FB-8F4096C029CC}" type="pres">
      <dgm:prSet presAssocID="{9F4FEFE5-E256-414A-B48A-4BBF4C0782F7}" presName="hierChild2" presStyleCnt="0"/>
      <dgm:spPr/>
    </dgm:pt>
    <dgm:pt modelId="{5EBBDB8A-305E-45F6-9C8C-C3BCEF83DDFE}" type="pres">
      <dgm:prSet presAssocID="{3CA03F0F-F09C-485B-8269-D7B97568C86C}" presName="Name10" presStyleLbl="parChTrans1D2" presStyleIdx="0" presStyleCnt="1"/>
      <dgm:spPr/>
      <dgm:t>
        <a:bodyPr/>
        <a:lstStyle/>
        <a:p>
          <a:endParaRPr lang="tr-TR"/>
        </a:p>
      </dgm:t>
    </dgm:pt>
    <dgm:pt modelId="{187A237E-D609-4209-B291-962F1F428BAD}" type="pres">
      <dgm:prSet presAssocID="{AE3D08CC-EDE0-4D47-B6BF-9EEE3BC873C6}" presName="hierRoot2" presStyleCnt="0"/>
      <dgm:spPr/>
    </dgm:pt>
    <dgm:pt modelId="{E9193B16-4D92-40D4-AC85-BFECCF149FE9}" type="pres">
      <dgm:prSet presAssocID="{AE3D08CC-EDE0-4D47-B6BF-9EEE3BC873C6}" presName="composite2" presStyleCnt="0"/>
      <dgm:spPr/>
    </dgm:pt>
    <dgm:pt modelId="{4A788310-79B3-487E-A9CB-B5F8A6DE97CF}" type="pres">
      <dgm:prSet presAssocID="{AE3D08CC-EDE0-4D47-B6BF-9EEE3BC873C6}" presName="background2" presStyleLbl="node2" presStyleIdx="0" presStyleCnt="1"/>
      <dgm:spPr/>
    </dgm:pt>
    <dgm:pt modelId="{196A2F1F-85D6-4370-8FAB-2A526AF27399}" type="pres">
      <dgm:prSet presAssocID="{AE3D08CC-EDE0-4D47-B6BF-9EEE3BC873C6}" presName="text2" presStyleLbl="fgAcc2" presStyleIdx="0" presStyleCnt="1" custScaleX="179325" custScaleY="1391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2FBA21E-A06A-4311-B300-38FC498679A8}" type="pres">
      <dgm:prSet presAssocID="{AE3D08CC-EDE0-4D47-B6BF-9EEE3BC873C6}" presName="hierChild3" presStyleCnt="0"/>
      <dgm:spPr/>
    </dgm:pt>
  </dgm:ptLst>
  <dgm:cxnLst>
    <dgm:cxn modelId="{1C65B435-7A1C-4F71-912E-E03970B9F3AF}" type="presOf" srcId="{AE3D08CC-EDE0-4D47-B6BF-9EEE3BC873C6}" destId="{196A2F1F-85D6-4370-8FAB-2A526AF27399}" srcOrd="0" destOrd="0" presId="urn:microsoft.com/office/officeart/2005/8/layout/hierarchy1"/>
    <dgm:cxn modelId="{10DBADAA-6B9C-4AD0-90DA-043F1E362CD1}" type="presOf" srcId="{3CA03F0F-F09C-485B-8269-D7B97568C86C}" destId="{5EBBDB8A-305E-45F6-9C8C-C3BCEF83DDFE}" srcOrd="0" destOrd="0" presId="urn:microsoft.com/office/officeart/2005/8/layout/hierarchy1"/>
    <dgm:cxn modelId="{BBAECDEE-C53A-4F4A-858C-0AB1F43EE544}" srcId="{373CD7F9-7E8A-4B83-9CAB-9B2A7972E6F2}" destId="{9F4FEFE5-E256-414A-B48A-4BBF4C0782F7}" srcOrd="0" destOrd="0" parTransId="{3F31AEFF-60C2-4E39-BEBE-0AE201DE0709}" sibTransId="{51AF9CA4-1141-459C-8E3F-A86FB0E9B7C0}"/>
    <dgm:cxn modelId="{426B289B-3233-46C5-BF89-3E9FDF681ECA}" type="presOf" srcId="{373CD7F9-7E8A-4B83-9CAB-9B2A7972E6F2}" destId="{A8EFF91A-0E00-467F-9601-50AB45BF1AEC}" srcOrd="0" destOrd="0" presId="urn:microsoft.com/office/officeart/2005/8/layout/hierarchy1"/>
    <dgm:cxn modelId="{49D03810-9973-4CCE-8FC0-2EAA1127F5BF}" type="presOf" srcId="{9F4FEFE5-E256-414A-B48A-4BBF4C0782F7}" destId="{51A596F2-477C-42DF-AEE6-5F61DEF76F59}" srcOrd="0" destOrd="0" presId="urn:microsoft.com/office/officeart/2005/8/layout/hierarchy1"/>
    <dgm:cxn modelId="{95875960-092E-4B11-B13E-AE8B4ECDE73A}" srcId="{9F4FEFE5-E256-414A-B48A-4BBF4C0782F7}" destId="{AE3D08CC-EDE0-4D47-B6BF-9EEE3BC873C6}" srcOrd="0" destOrd="0" parTransId="{3CA03F0F-F09C-485B-8269-D7B97568C86C}" sibTransId="{60D3E71C-0015-4C20-BC5B-027D00FEDDD4}"/>
    <dgm:cxn modelId="{D2521B98-8642-46DD-8399-F08D6FDB8788}" type="presParOf" srcId="{A8EFF91A-0E00-467F-9601-50AB45BF1AEC}" destId="{A9B7C8F8-1838-46F6-AC19-AB1B567E20BA}" srcOrd="0" destOrd="0" presId="urn:microsoft.com/office/officeart/2005/8/layout/hierarchy1"/>
    <dgm:cxn modelId="{BDC3C202-ACFA-4433-B054-5B26675C3386}" type="presParOf" srcId="{A9B7C8F8-1838-46F6-AC19-AB1B567E20BA}" destId="{83B69ACD-216A-4C08-AFD5-C28D32AD3EC0}" srcOrd="0" destOrd="0" presId="urn:microsoft.com/office/officeart/2005/8/layout/hierarchy1"/>
    <dgm:cxn modelId="{81D9C57F-A023-4A05-8D0C-383CAACC75E4}" type="presParOf" srcId="{83B69ACD-216A-4C08-AFD5-C28D32AD3EC0}" destId="{A7B70927-B8DF-4C37-A305-4CAF3079B750}" srcOrd="0" destOrd="0" presId="urn:microsoft.com/office/officeart/2005/8/layout/hierarchy1"/>
    <dgm:cxn modelId="{FECEC828-3CD2-46E8-B3B5-29623FAC1AC5}" type="presParOf" srcId="{83B69ACD-216A-4C08-AFD5-C28D32AD3EC0}" destId="{51A596F2-477C-42DF-AEE6-5F61DEF76F59}" srcOrd="1" destOrd="0" presId="urn:microsoft.com/office/officeart/2005/8/layout/hierarchy1"/>
    <dgm:cxn modelId="{88E8E828-7C7F-41B0-9A99-B0335FA5A1C1}" type="presParOf" srcId="{A9B7C8F8-1838-46F6-AC19-AB1B567E20BA}" destId="{79D7149F-C2B1-4B3F-92FB-8F4096C029CC}" srcOrd="1" destOrd="0" presId="urn:microsoft.com/office/officeart/2005/8/layout/hierarchy1"/>
    <dgm:cxn modelId="{27D98721-6381-4741-A95E-17E1D43EAA0C}" type="presParOf" srcId="{79D7149F-C2B1-4B3F-92FB-8F4096C029CC}" destId="{5EBBDB8A-305E-45F6-9C8C-C3BCEF83DDFE}" srcOrd="0" destOrd="0" presId="urn:microsoft.com/office/officeart/2005/8/layout/hierarchy1"/>
    <dgm:cxn modelId="{F3FD888A-7CDC-4134-A7A2-5253BF74BDFD}" type="presParOf" srcId="{79D7149F-C2B1-4B3F-92FB-8F4096C029CC}" destId="{187A237E-D609-4209-B291-962F1F428BAD}" srcOrd="1" destOrd="0" presId="urn:microsoft.com/office/officeart/2005/8/layout/hierarchy1"/>
    <dgm:cxn modelId="{F86A3909-D032-4473-9443-AA25012D7551}" type="presParOf" srcId="{187A237E-D609-4209-B291-962F1F428BAD}" destId="{E9193B16-4D92-40D4-AC85-BFECCF149FE9}" srcOrd="0" destOrd="0" presId="urn:microsoft.com/office/officeart/2005/8/layout/hierarchy1"/>
    <dgm:cxn modelId="{73221553-E7BA-4651-A8B8-978E6DA696A9}" type="presParOf" srcId="{E9193B16-4D92-40D4-AC85-BFECCF149FE9}" destId="{4A788310-79B3-487E-A9CB-B5F8A6DE97CF}" srcOrd="0" destOrd="0" presId="urn:microsoft.com/office/officeart/2005/8/layout/hierarchy1"/>
    <dgm:cxn modelId="{7E901213-0047-49C2-8080-90FCB181655F}" type="presParOf" srcId="{E9193B16-4D92-40D4-AC85-BFECCF149FE9}" destId="{196A2F1F-85D6-4370-8FAB-2A526AF27399}" srcOrd="1" destOrd="0" presId="urn:microsoft.com/office/officeart/2005/8/layout/hierarchy1"/>
    <dgm:cxn modelId="{EEEE8AEE-809E-4BBD-92AA-DEFFB844DF56}" type="presParOf" srcId="{187A237E-D609-4209-B291-962F1F428BAD}" destId="{E2FBA21E-A06A-4311-B300-38FC498679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8C8C-DB9E-4FAD-861B-58A5D79970F3}">
      <dsp:nvSpPr>
        <dsp:cNvPr id="0" name=""/>
        <dsp:cNvSpPr/>
      </dsp:nvSpPr>
      <dsp:spPr>
        <a:xfrm>
          <a:off x="4415060" y="464859"/>
          <a:ext cx="2996197" cy="821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880"/>
              </a:lnTo>
              <a:lnTo>
                <a:pt x="2996197" y="559880"/>
              </a:lnTo>
              <a:lnTo>
                <a:pt x="2996197" y="821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12BAD-CB00-4B5D-A853-CBAAC5B06857}">
      <dsp:nvSpPr>
        <dsp:cNvPr id="0" name=""/>
        <dsp:cNvSpPr/>
      </dsp:nvSpPr>
      <dsp:spPr>
        <a:xfrm>
          <a:off x="2688728" y="464859"/>
          <a:ext cx="1726331" cy="821576"/>
        </a:xfrm>
        <a:custGeom>
          <a:avLst/>
          <a:gdLst/>
          <a:ahLst/>
          <a:cxnLst/>
          <a:rect l="0" t="0" r="0" b="0"/>
          <a:pathLst>
            <a:path>
              <a:moveTo>
                <a:pt x="1726331" y="0"/>
              </a:moveTo>
              <a:lnTo>
                <a:pt x="1726331" y="559880"/>
              </a:lnTo>
              <a:lnTo>
                <a:pt x="0" y="559880"/>
              </a:lnTo>
              <a:lnTo>
                <a:pt x="0" y="8215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D74A7-4B19-4616-B82F-E154333FB9EE}">
      <dsp:nvSpPr>
        <dsp:cNvPr id="0" name=""/>
        <dsp:cNvSpPr/>
      </dsp:nvSpPr>
      <dsp:spPr>
        <a:xfrm>
          <a:off x="3002607" y="30522"/>
          <a:ext cx="2824906" cy="434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2D242-9963-4D6F-912F-46164A9AAFC8}">
      <dsp:nvSpPr>
        <dsp:cNvPr id="0" name=""/>
        <dsp:cNvSpPr/>
      </dsp:nvSpPr>
      <dsp:spPr>
        <a:xfrm>
          <a:off x="3316485" y="328707"/>
          <a:ext cx="2824906" cy="43433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smtClean="0"/>
            <a:t>5.3</a:t>
          </a:r>
          <a:r>
            <a:rPr lang="tr-TR" sz="1600" b="1" kern="1200" dirty="0" smtClean="0"/>
            <a:t>. EMEVİLER (661-750)</a:t>
          </a:r>
          <a:endParaRPr lang="tr-TR" sz="1600" b="1" kern="1200" dirty="0"/>
        </a:p>
      </dsp:txBody>
      <dsp:txXfrm>
        <a:off x="3329206" y="341428"/>
        <a:ext cx="2799464" cy="408894"/>
      </dsp:txXfrm>
    </dsp:sp>
    <dsp:sp modelId="{1FB944D6-96B4-41B9-AD4D-2F6CE93225DD}">
      <dsp:nvSpPr>
        <dsp:cNvPr id="0" name=""/>
        <dsp:cNvSpPr/>
      </dsp:nvSpPr>
      <dsp:spPr>
        <a:xfrm>
          <a:off x="6409" y="1286436"/>
          <a:ext cx="5364638" cy="52428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FE16-C4E0-42C6-A959-C725B982D2CC}">
      <dsp:nvSpPr>
        <dsp:cNvPr id="0" name=""/>
        <dsp:cNvSpPr/>
      </dsp:nvSpPr>
      <dsp:spPr>
        <a:xfrm>
          <a:off x="320287" y="1584620"/>
          <a:ext cx="5364638" cy="524285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Halifelik saltanat halini almıştır.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-İstanbul kuşatıldı.(669,674-680,716)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 -</a:t>
          </a:r>
          <a:r>
            <a:rPr lang="tr-TR" sz="1400" kern="1200" dirty="0" err="1" smtClean="0"/>
            <a:t>Kerbela</a:t>
          </a:r>
          <a:r>
            <a:rPr lang="tr-TR" sz="1400" kern="1200" dirty="0" smtClean="0"/>
            <a:t> olayı.Peygamberimizin torunu,</a:t>
          </a:r>
          <a:r>
            <a:rPr lang="tr-TR" sz="1400" kern="1200" dirty="0" err="1" smtClean="0"/>
            <a:t>Hz.Ali’nin</a:t>
          </a:r>
          <a:r>
            <a:rPr lang="tr-TR" sz="1400" kern="1200" dirty="0" smtClean="0"/>
            <a:t> oğlu </a:t>
          </a:r>
          <a:r>
            <a:rPr lang="tr-TR" sz="1400" kern="1200" dirty="0" err="1" smtClean="0"/>
            <a:t>Hz.Hüseyin’in</a:t>
          </a:r>
          <a:r>
            <a:rPr lang="tr-TR" sz="1400" kern="1200" dirty="0" smtClean="0"/>
            <a:t> halife I.Yezit tarafından şehit edilmesi (10 Muharrem 680) </a:t>
          </a:r>
          <a:r>
            <a:rPr lang="tr-TR" sz="1400" b="1" kern="1200" dirty="0" smtClean="0"/>
            <a:t>Bu olay </a:t>
          </a:r>
          <a:r>
            <a:rPr lang="tr-TR" sz="1400" b="1" kern="1200" dirty="0" err="1" smtClean="0"/>
            <a:t>İslamdaki</a:t>
          </a:r>
          <a:r>
            <a:rPr lang="tr-TR" sz="1400" b="1" kern="1200" dirty="0" smtClean="0"/>
            <a:t> ayrılıkları daha da belirginleştirmiştir.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Kuzey Afrika fethedildi.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-İlk para basıldı.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-Arapça resmi dil haline getirildi.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Kilikya’ya kadar fetihler yapıldı.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Berberilerin isyanı bastırıldı.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-İspanya fethedildi. Tarık bin </a:t>
          </a:r>
          <a:r>
            <a:rPr lang="tr-TR" sz="1400" kern="1200" dirty="0" err="1" smtClean="0"/>
            <a:t>Ziyad</a:t>
          </a:r>
          <a:r>
            <a:rPr lang="tr-TR" sz="1400" kern="1200" dirty="0" smtClean="0"/>
            <a:t> tarafından </a:t>
          </a:r>
          <a:r>
            <a:rPr lang="tr-TR" sz="1400" kern="1200" dirty="0" err="1" smtClean="0"/>
            <a:t>Kadiks</a:t>
          </a:r>
          <a:r>
            <a:rPr lang="tr-TR" sz="1400" kern="1200" dirty="0" smtClean="0"/>
            <a:t> Savaşı’nda yenerek </a:t>
          </a:r>
          <a:r>
            <a:rPr lang="tr-TR" sz="1400" kern="1200" dirty="0" err="1" smtClean="0"/>
            <a:t>Vizigotlardan</a:t>
          </a:r>
          <a:r>
            <a:rPr lang="tr-TR" sz="1400" kern="1200" dirty="0" smtClean="0"/>
            <a:t> almıştır. </a:t>
          </a:r>
          <a:r>
            <a:rPr lang="tr-TR" sz="1400" b="1" kern="1200" dirty="0" smtClean="0"/>
            <a:t>Böylece Avrupa’ya ayak basılmıştır.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 </a:t>
          </a:r>
          <a:r>
            <a:rPr lang="tr-TR" sz="1400" kern="1200" dirty="0" err="1" smtClean="0"/>
            <a:t>Bizansla</a:t>
          </a:r>
          <a:r>
            <a:rPr lang="tr-TR" sz="1400" kern="1200" dirty="0" smtClean="0"/>
            <a:t> Savaşlar. Konya’ya kadar ilerlenmiştir.-Türkistan’ın bazı bölgelerinin </a:t>
          </a:r>
          <a:r>
            <a:rPr lang="tr-TR" sz="1400" kern="1200" dirty="0" err="1" smtClean="0"/>
            <a:t>Kuteybe</a:t>
          </a:r>
          <a:r>
            <a:rPr lang="tr-TR" sz="1400" kern="1200" dirty="0" smtClean="0"/>
            <a:t> bin Müslim tarafından fethi.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-Hindistan’ın bazı bölgelerinin Muhammed bin Kasım tarafından fethi.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-</a:t>
          </a:r>
          <a:r>
            <a:rPr lang="tr-TR" sz="1400" kern="1200" dirty="0" err="1" smtClean="0"/>
            <a:t>Cürcan</a:t>
          </a:r>
          <a:r>
            <a:rPr lang="tr-TR" sz="1400" kern="1200" dirty="0" smtClean="0"/>
            <a:t> ve </a:t>
          </a:r>
          <a:r>
            <a:rPr lang="tr-TR" sz="1400" kern="1200" dirty="0" err="1" smtClean="0"/>
            <a:t>Taberistan’ın</a:t>
          </a:r>
          <a:r>
            <a:rPr lang="tr-TR" sz="1400" kern="1200" dirty="0" smtClean="0"/>
            <a:t> fethi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 –</a:t>
          </a:r>
          <a:r>
            <a:rPr lang="tr-TR" sz="1400" kern="1200" dirty="0" err="1" smtClean="0"/>
            <a:t>Puvatya</a:t>
          </a:r>
          <a:r>
            <a:rPr lang="tr-TR" sz="1400" kern="1200" dirty="0" smtClean="0"/>
            <a:t> Savaşı. </a:t>
          </a:r>
          <a:r>
            <a:rPr lang="tr-TR" sz="1400" b="1" kern="1200" dirty="0" smtClean="0"/>
            <a:t>Franklarla yapılan bu savaşta mağlup olunmuş ve Müslümanların batıdaki sınırlarını belirlemiştir. Bu sınır Pirene dağlarıdır.</a:t>
          </a:r>
          <a:endParaRPr lang="tr-TR" sz="1400" b="1" kern="1200" dirty="0"/>
        </a:p>
      </dsp:txBody>
      <dsp:txXfrm>
        <a:off x="473845" y="1738178"/>
        <a:ext cx="5057522" cy="4935740"/>
      </dsp:txXfrm>
    </dsp:sp>
    <dsp:sp modelId="{D033167E-B671-4798-B228-90DCF69FA64E}">
      <dsp:nvSpPr>
        <dsp:cNvPr id="0" name=""/>
        <dsp:cNvSpPr/>
      </dsp:nvSpPr>
      <dsp:spPr>
        <a:xfrm>
          <a:off x="5998804" y="1286436"/>
          <a:ext cx="2824906" cy="3804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7DF8-3262-4C63-A747-C318038DDBE0}">
      <dsp:nvSpPr>
        <dsp:cNvPr id="0" name=""/>
        <dsp:cNvSpPr/>
      </dsp:nvSpPr>
      <dsp:spPr>
        <a:xfrm>
          <a:off x="6312683" y="1584620"/>
          <a:ext cx="2824906" cy="380453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err="1" smtClean="0"/>
            <a:t>Emevilerin</a:t>
          </a:r>
          <a:r>
            <a:rPr lang="tr-TR" sz="1600" b="1" kern="1200" dirty="0" smtClean="0"/>
            <a:t> Yıkılış Sebepleri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En önemli sebebi ırkçı bir politika izlemeleri.Arapları Müslüman olan diğer milletlerden üstün görmeleri. Devletin tabii sınırlara ulaşması ve fetihlerin durması. Ekonominin buna bağlı olarak bozulması. Şiilerin çalışmaları. </a:t>
          </a:r>
          <a:r>
            <a:rPr lang="tr-TR" sz="1600" kern="1200" dirty="0" err="1" smtClean="0"/>
            <a:t>Abbasoğullarının</a:t>
          </a:r>
          <a:r>
            <a:rPr lang="tr-TR" sz="1600" kern="1200" dirty="0" smtClean="0"/>
            <a:t> çalışmaları.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 dirty="0"/>
        </a:p>
      </dsp:txBody>
      <dsp:txXfrm>
        <a:off x="6395422" y="1667359"/>
        <a:ext cx="2659428" cy="363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2D325-54A1-492C-A64F-927C4A4D972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6848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16.12.2019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18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60B4B-BD11-4991-9353-F28DAEE79EE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18ED0-E195-4808-83FF-6AD03BED44B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8AB3D-95D9-4041-B6F8-7BBB8A53DD6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6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D5C1A-C8C0-48B4-BFAC-9624F3B1204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541C-6B46-4193-AE84-144834855C5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A3659-77B4-4B3D-A3F3-41E7B58AC62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46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A8DA-AA40-47E2-8A25-6FD7FBC3A5E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9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6BB61-03A2-4D24-B277-AF62B138A5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9A1EF-6203-443D-97CD-AD67691957FE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AAB90-8DA5-412A-81C2-52EDE6C7F62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6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1C697-E144-4CB4-8103-E1A4874FC9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120-120D-46AF-975D-8553B91D661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16.12.2019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16.12.2019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16.12.2019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16.12.2019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16.12.2019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607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07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2EFC45-BD49-4BC4-8367-02FA7909E211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1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audio" Target="../media/audio1.wav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4512" y="5416821"/>
            <a:ext cx="4005419" cy="987985"/>
          </a:xfrm>
          <a:solidFill>
            <a:srgbClr val="002060"/>
          </a:solidFill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/>
              <a:t>TARİH </a:t>
            </a:r>
            <a:r>
              <a:rPr lang="tr-TR" dirty="0" smtClean="0"/>
              <a:t>9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ARİF ÖZBEYLİ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4512" y="1268760"/>
            <a:ext cx="3498301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95" y="858480"/>
            <a:ext cx="4005419" cy="359085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9422">
            <a:off x="667622" y="4859163"/>
            <a:ext cx="3036071" cy="210330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72" y="116632"/>
            <a:ext cx="4322439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605022"/>
              </p:ext>
            </p:extLst>
          </p:nvPr>
        </p:nvGraphicFramePr>
        <p:xfrm>
          <a:off x="3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7FD52E-5918-4148-B55B-CD41F08ED155}" type="slidenum">
              <a:rPr lang="tr-TR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2</a:t>
            </a:fld>
            <a:endParaRPr lang="tr-T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9523" t="47046" r="31183" b="15548"/>
          <a:stretch/>
        </p:blipFill>
        <p:spPr>
          <a:xfrm>
            <a:off x="539553" y="692696"/>
            <a:ext cx="8341560" cy="446449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3925503" y="5445224"/>
            <a:ext cx="1569660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FF00"/>
                </a:solidFill>
              </a:rPr>
              <a:t>Emevi Devleti</a:t>
            </a:r>
          </a:p>
        </p:txBody>
      </p:sp>
    </p:spTree>
    <p:extLst>
      <p:ext uri="{BB962C8B-B14F-4D97-AF65-F5344CB8AC3E}">
        <p14:creationId xmlns:p14="http://schemas.microsoft.com/office/powerpoint/2010/main" val="3968782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3" descr="C:\Users\TOSHIBA\Desktop\endls%20emevi%20devlet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4FABD4-95DD-477E-8BB4-14BE9C27D665}" type="slidenum">
              <a:rPr lang="tr-TR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4</a:t>
            </a:fld>
            <a:endParaRPr lang="tr-T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114102"/>
              </p:ext>
            </p:extLst>
          </p:nvPr>
        </p:nvGraphicFramePr>
        <p:xfrm>
          <a:off x="3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7939" name="Picture 4" descr="kurtubakem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13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0" name="4 Metin kutusu"/>
          <p:cNvSpPr txBox="1">
            <a:spLocks noChangeArrowheads="1"/>
          </p:cNvSpPr>
          <p:nvPr/>
        </p:nvSpPr>
        <p:spPr bwMode="auto">
          <a:xfrm>
            <a:off x="0" y="1898650"/>
            <a:ext cx="204152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1" tIns="34196" rIns="68391" bIns="341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z="1500" b="1" smtClean="0">
                <a:solidFill>
                  <a:srgbClr val="000066"/>
                </a:solidFill>
              </a:rPr>
              <a:t>KURTUBA CAMİİ</a:t>
            </a:r>
          </a:p>
        </p:txBody>
      </p:sp>
      <p:pic>
        <p:nvPicPr>
          <p:cNvPr id="167941" name="Picture 3" descr="C:\Users\TOSHIBA\Desktop\endls%20emevi%20devlet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47" y="-27294"/>
            <a:ext cx="3025953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A300BE-64D7-4E3E-A1BB-39FA5C98D1DE}" type="slidenum">
              <a:rPr lang="tr-TR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5</a:t>
            </a:fld>
            <a:endParaRPr lang="tr-T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627784" y="777814"/>
            <a:ext cx="349831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Avrupa’da İslamiyet’in Yayılması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1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0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3" descr="C:\Users\TOSHIBA\Desktop\endls%20emevi%20devl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929476"/>
              </p:ext>
            </p:extLst>
          </p:nvPr>
        </p:nvGraphicFramePr>
        <p:xfrm>
          <a:off x="3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8964" name="Picture 4" descr="elham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956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5" name="5 Metin kutusu"/>
          <p:cNvSpPr txBox="1">
            <a:spLocks noChangeArrowheads="1"/>
          </p:cNvSpPr>
          <p:nvPr/>
        </p:nvSpPr>
        <p:spPr bwMode="auto">
          <a:xfrm>
            <a:off x="0" y="2000250"/>
            <a:ext cx="2601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1" tIns="34196" rIns="68391" bIns="3419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rgbClr val="000066"/>
                </a:solidFill>
              </a:rPr>
              <a:t>  </a:t>
            </a:r>
            <a:r>
              <a:rPr lang="tr-TR" smtClean="0">
                <a:solidFill>
                  <a:srgbClr val="FFFF00"/>
                </a:solidFill>
              </a:rPr>
              <a:t>ELHAMRA SARAYI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128318-E00B-4583-95BB-4CA3A848C5CE}" type="slidenum">
              <a:rPr lang="tr-TR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6</a:t>
            </a:fld>
            <a:endParaRPr lang="tr-TR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 descr="x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227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Kanalımıza abone olarak destek olabilirsiniz.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50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k Işık">
  <a:themeElements>
    <a:clrScheme name="Titrek Işık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Titrek Işı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rek Işık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rek Işık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k Işık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460</Words>
  <Application>Microsoft Office PowerPoint</Application>
  <PresentationFormat>Ekran Gösterisi (4:3)</PresentationFormat>
  <Paragraphs>37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Book</vt:lpstr>
      <vt:lpstr>Tahoma</vt:lpstr>
      <vt:lpstr>Wingdings</vt:lpstr>
      <vt:lpstr>Wingdings 2</vt:lpstr>
      <vt:lpstr>Teknik</vt:lpstr>
      <vt:lpstr>Titrek Işık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96</cp:revision>
  <dcterms:created xsi:type="dcterms:W3CDTF">2012-11-01T19:26:54Z</dcterms:created>
  <dcterms:modified xsi:type="dcterms:W3CDTF">2019-12-16T19:21:23Z</dcterms:modified>
</cp:coreProperties>
</file>