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audio2.wav" ContentType="audio/wav"/>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dia/audio10.wav" ContentType="audio/wav"/>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98" r:id="rId2"/>
    <p:sldMasterId id="2147483710" r:id="rId3"/>
    <p:sldMasterId id="2147483722" r:id="rId4"/>
    <p:sldMasterId id="2147483734" r:id="rId5"/>
    <p:sldMasterId id="2147483758" r:id="rId6"/>
    <p:sldMasterId id="2147483776" r:id="rId7"/>
    <p:sldMasterId id="2147483788" r:id="rId8"/>
  </p:sldMasterIdLst>
  <p:notesMasterIdLst>
    <p:notesMasterId r:id="rId33"/>
  </p:notesMasterIdLst>
  <p:sldIdLst>
    <p:sldId id="256" r:id="rId9"/>
    <p:sldId id="385" r:id="rId10"/>
    <p:sldId id="393" r:id="rId11"/>
    <p:sldId id="394" r:id="rId12"/>
    <p:sldId id="386" r:id="rId13"/>
    <p:sldId id="387" r:id="rId14"/>
    <p:sldId id="388" r:id="rId15"/>
    <p:sldId id="389" r:id="rId16"/>
    <p:sldId id="395" r:id="rId17"/>
    <p:sldId id="396" r:id="rId18"/>
    <p:sldId id="397" r:id="rId19"/>
    <p:sldId id="398" r:id="rId20"/>
    <p:sldId id="392" r:id="rId21"/>
    <p:sldId id="390" r:id="rId22"/>
    <p:sldId id="391" r:id="rId23"/>
    <p:sldId id="381" r:id="rId24"/>
    <p:sldId id="382" r:id="rId25"/>
    <p:sldId id="383" r:id="rId26"/>
    <p:sldId id="384" r:id="rId27"/>
    <p:sldId id="328" r:id="rId28"/>
    <p:sldId id="329" r:id="rId29"/>
    <p:sldId id="330" r:id="rId30"/>
    <p:sldId id="331" r:id="rId31"/>
    <p:sldId id="38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s>
</file>

<file path=ppt/diagrams/_rels/data10.xml.rels><?xml version="1.0" encoding="UTF-8" standalone="yes"?>
<Relationships xmlns="http://schemas.openxmlformats.org/package/2006/relationships"><Relationship Id="rId1" Type="http://schemas.openxmlformats.org/officeDocument/2006/relationships/hyperlink" Target="http://www.dallog.com/tdsa/hukumdarlar/alaeddinkeykubad1.htm" TargetMode="External"/></Relationships>
</file>

<file path=ppt/diagrams/_rels/data13.xml.rels><?xml version="1.0" encoding="UTF-8" standalone="yes"?>
<Relationships xmlns="http://schemas.openxmlformats.org/package/2006/relationships"><Relationship Id="rId3" Type="http://schemas.openxmlformats.org/officeDocument/2006/relationships/hyperlink" Target="http://www.dallog.com/devletler/sselcuk.htm" TargetMode="External"/><Relationship Id="rId2" Type="http://schemas.openxmlformats.org/officeDocument/2006/relationships/hyperlink" Target="http://www.dallog.com/tdsa/hukumdarlar/selcukbey.htm" TargetMode="External"/><Relationship Id="rId1" Type="http://schemas.openxmlformats.org/officeDocument/2006/relationships/hyperlink" Target="http://www.dallog.com/tdsa/hukumdarlar/kutalmisoglu.htm" TargetMode="External"/><Relationship Id="rId5" Type="http://schemas.openxmlformats.org/officeDocument/2006/relationships/hyperlink" Target="http://www.dallog.com/savaslar/hacliseferi.htm" TargetMode="External"/><Relationship Id="rId4" Type="http://schemas.openxmlformats.org/officeDocument/2006/relationships/hyperlink" Target="http://www.dallog.com/tdsa/hukumdarlar/mesud1.htm" TargetMode="External"/></Relationships>
</file>

<file path=ppt/diagrams/_rels/data14.xml.rels><?xml version="1.0" encoding="UTF-8" standalone="yes"?>
<Relationships xmlns="http://schemas.openxmlformats.org/package/2006/relationships"><Relationship Id="rId3" Type="http://schemas.openxmlformats.org/officeDocument/2006/relationships/hyperlink" Target="http://www.dallog.com/beylikler/mengucuk.htm" TargetMode="External"/><Relationship Id="rId2" Type="http://schemas.openxmlformats.org/officeDocument/2006/relationships/hyperlink" Target="http://www.dallog.com/beylikler/artuklu.htm" TargetMode="External"/><Relationship Id="rId1" Type="http://schemas.openxmlformats.org/officeDocument/2006/relationships/hyperlink" Target="http://www.dallog.com/savaslar/miryokefalon.htm" TargetMode="External"/><Relationship Id="rId4" Type="http://schemas.openxmlformats.org/officeDocument/2006/relationships/hyperlink" Target="http://www.dallog.com/tdsa/hukumdarlar/alaeddinkeykubad1.htm" TargetMode="External"/></Relationships>
</file>

<file path=ppt/diagrams/_rels/data15.xml.rels><?xml version="1.0" encoding="UTF-8" standalone="yes"?>
<Relationships xmlns="http://schemas.openxmlformats.org/package/2006/relationships"><Relationship Id="rId1" Type="http://schemas.openxmlformats.org/officeDocument/2006/relationships/image" Target="../media/image12.jpeg"/></Relationships>
</file>

<file path=ppt/diagrams/_rels/data16.xml.rels><?xml version="1.0" encoding="UTF-8" standalone="yes"?>
<Relationships xmlns="http://schemas.openxmlformats.org/package/2006/relationships"><Relationship Id="rId1" Type="http://schemas.openxmlformats.org/officeDocument/2006/relationships/image" Target="../media/image12.jpeg"/></Relationships>
</file>

<file path=ppt/diagrams/_rels/data17.xml.rels><?xml version="1.0" encoding="UTF-8" standalone="yes"?>
<Relationships xmlns="http://schemas.openxmlformats.org/package/2006/relationships"><Relationship Id="rId1" Type="http://schemas.openxmlformats.org/officeDocument/2006/relationships/image" Target="../media/image12.jpeg"/></Relationships>
</file>

<file path=ppt/diagrams/_rels/data18.xml.rels><?xml version="1.0" encoding="UTF-8" standalone="yes"?>
<Relationships xmlns="http://schemas.openxmlformats.org/package/2006/relationships"><Relationship Id="rId1" Type="http://schemas.openxmlformats.org/officeDocument/2006/relationships/image" Target="../media/image12.jpeg"/></Relationships>
</file>

<file path=ppt/diagrams/_rels/data20.xml.rels><?xml version="1.0" encoding="UTF-8" standalone="yes"?>
<Relationships xmlns="http://schemas.openxmlformats.org/package/2006/relationships"><Relationship Id="rId2" Type="http://schemas.openxmlformats.org/officeDocument/2006/relationships/hyperlink" Target="http://www.dallog.com/kavramlar/tug.htm" TargetMode="External"/><Relationship Id="rId1" Type="http://schemas.openxmlformats.org/officeDocument/2006/relationships/hyperlink" Target="http://www.dallog.com/kavramlar/okculuk.htm" TargetMode="External"/></Relationships>
</file>

<file path=ppt/diagrams/_rels/data3.xml.rels><?xml version="1.0" encoding="UTF-8" standalone="yes"?>
<Relationships xmlns="http://schemas.openxmlformats.org/package/2006/relationships"><Relationship Id="rId1" Type="http://schemas.openxmlformats.org/officeDocument/2006/relationships/image" Target="../media/image6.jpeg"/></Relationships>
</file>

<file path=ppt/diagrams/_rels/data9.xml.rels><?xml version="1.0" encoding="UTF-8" standalone="yes"?>
<Relationships xmlns="http://schemas.openxmlformats.org/package/2006/relationships"><Relationship Id="rId2" Type="http://schemas.openxmlformats.org/officeDocument/2006/relationships/hyperlink" Target="http://www.dallog.com/beylikler/mengucuk.htm" TargetMode="External"/><Relationship Id="rId1" Type="http://schemas.openxmlformats.org/officeDocument/2006/relationships/hyperlink" Target="http://www.dallog.com/beylikler/artuklu.htm" TargetMode="External"/></Relationships>
</file>

<file path=ppt/diagrams/_rels/drawing10.xml.rels><?xml version="1.0" encoding="UTF-8" standalone="yes"?>
<Relationships xmlns="http://schemas.openxmlformats.org/package/2006/relationships"><Relationship Id="rId1" Type="http://schemas.openxmlformats.org/officeDocument/2006/relationships/hyperlink" Target="http://www.dallog.com/tdsa/hukumdarlar/alaeddinkeykubad1.htm" TargetMode="External"/></Relationships>
</file>

<file path=ppt/diagrams/_rels/drawing13.xml.rels><?xml version="1.0" encoding="UTF-8" standalone="yes"?>
<Relationships xmlns="http://schemas.openxmlformats.org/package/2006/relationships"><Relationship Id="rId3" Type="http://schemas.openxmlformats.org/officeDocument/2006/relationships/hyperlink" Target="http://www.dallog.com/devletler/sselcuk.htm" TargetMode="External"/><Relationship Id="rId2" Type="http://schemas.openxmlformats.org/officeDocument/2006/relationships/hyperlink" Target="http://www.dallog.com/tdsa/hukumdarlar/selcukbey.htm" TargetMode="External"/><Relationship Id="rId1" Type="http://schemas.openxmlformats.org/officeDocument/2006/relationships/hyperlink" Target="http://www.dallog.com/tdsa/hukumdarlar/kutalmisoglu.htm" TargetMode="External"/><Relationship Id="rId5" Type="http://schemas.openxmlformats.org/officeDocument/2006/relationships/hyperlink" Target="http://www.dallog.com/savaslar/hacliseferi.htm" TargetMode="External"/><Relationship Id="rId4" Type="http://schemas.openxmlformats.org/officeDocument/2006/relationships/hyperlink" Target="http://www.dallog.com/tdsa/hukumdarlar/mesud1.htm" TargetMode="External"/></Relationships>
</file>

<file path=ppt/diagrams/_rels/drawing14.xml.rels><?xml version="1.0" encoding="UTF-8" standalone="yes"?>
<Relationships xmlns="http://schemas.openxmlformats.org/package/2006/relationships"><Relationship Id="rId3" Type="http://schemas.openxmlformats.org/officeDocument/2006/relationships/hyperlink" Target="http://www.dallog.com/beylikler/mengucuk.htm" TargetMode="External"/><Relationship Id="rId2" Type="http://schemas.openxmlformats.org/officeDocument/2006/relationships/hyperlink" Target="http://www.dallog.com/beylikler/artuklu.htm" TargetMode="External"/><Relationship Id="rId1" Type="http://schemas.openxmlformats.org/officeDocument/2006/relationships/hyperlink" Target="http://www.dallog.com/savaslar/miryokefalon.htm" TargetMode="External"/><Relationship Id="rId4" Type="http://schemas.openxmlformats.org/officeDocument/2006/relationships/hyperlink" Target="http://www.dallog.com/tdsa/hukumdarlar/alaeddinkeykubad1.htm" TargetMode="External"/></Relationships>
</file>

<file path=ppt/diagrams/_rels/drawing3.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9.xml.rels><?xml version="1.0" encoding="UTF-8" standalone="yes"?>
<Relationships xmlns="http://schemas.openxmlformats.org/package/2006/relationships"><Relationship Id="rId2" Type="http://schemas.openxmlformats.org/officeDocument/2006/relationships/hyperlink" Target="http://www.dallog.com/beylikler/mengucuk.htm" TargetMode="External"/><Relationship Id="rId1" Type="http://schemas.openxmlformats.org/officeDocument/2006/relationships/hyperlink" Target="http://www.dallog.com/beylikler/artuklu.ht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182243-9434-4D70-BFAC-596460C352D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FA69D56C-0B92-4FBB-974E-91436475CF64}">
      <dgm:prSet phldrT="[Metin]"/>
      <dgm:spPr>
        <a:solidFill>
          <a:schemeClr val="accent6">
            <a:lumMod val="40000"/>
            <a:lumOff val="60000"/>
            <a:alpha val="90000"/>
          </a:schemeClr>
        </a:solidFill>
      </dgm:spPr>
      <dgm:t>
        <a:bodyPr/>
        <a:lstStyle/>
        <a:p>
          <a:pPr>
            <a:lnSpc>
              <a:spcPct val="150000"/>
            </a:lnSpc>
            <a:spcAft>
              <a:spcPts val="0"/>
            </a:spcAft>
          </a:pPr>
          <a:r>
            <a:rPr lang="tr-TR" b="1" dirty="0" smtClean="0"/>
            <a:t>ANADOLU’DA KURULAN İLK TÜRK BEYLİKLERİ</a:t>
          </a:r>
          <a:endParaRPr lang="tr-TR" b="1" dirty="0"/>
        </a:p>
      </dgm:t>
    </dgm:pt>
    <dgm:pt modelId="{392EB143-8CA9-44DD-B38E-38FAA6BB4A1B}" type="parTrans" cxnId="{F33D22DC-F395-42E5-9CAA-6B266F239094}">
      <dgm:prSet/>
      <dgm:spPr/>
      <dgm:t>
        <a:bodyPr/>
        <a:lstStyle/>
        <a:p>
          <a:endParaRPr lang="tr-TR"/>
        </a:p>
      </dgm:t>
    </dgm:pt>
    <dgm:pt modelId="{D925E2A0-46F9-4977-BA8B-299B8F3D8363}" type="sibTrans" cxnId="{F33D22DC-F395-42E5-9CAA-6B266F239094}">
      <dgm:prSet/>
      <dgm:spPr/>
      <dgm:t>
        <a:bodyPr/>
        <a:lstStyle/>
        <a:p>
          <a:endParaRPr lang="tr-TR"/>
        </a:p>
      </dgm:t>
    </dgm:pt>
    <dgm:pt modelId="{6411D736-C905-401C-A414-CF428CB51BEE}">
      <dgm:prSet phldrT="[Metin]" custT="1"/>
      <dgm:spPr>
        <a:solidFill>
          <a:schemeClr val="accent6">
            <a:lumMod val="40000"/>
            <a:lumOff val="60000"/>
            <a:alpha val="90000"/>
          </a:schemeClr>
        </a:solidFill>
      </dgm:spPr>
      <dgm:t>
        <a:bodyPr/>
        <a:lstStyle/>
        <a:p>
          <a:r>
            <a:rPr lang="tr-TR" sz="1200" b="1" dirty="0" smtClean="0"/>
            <a:t>DANİŞMENTLİLER</a:t>
          </a:r>
        </a:p>
        <a:p>
          <a:r>
            <a:rPr lang="de-DE" sz="1200" b="1" dirty="0" smtClean="0">
              <a:solidFill>
                <a:schemeClr val="bg1"/>
              </a:solidFill>
              <a:cs typeface="Times New Roman" pitchFamily="18" charset="0"/>
            </a:rPr>
            <a:t>(1080-1178) </a:t>
          </a:r>
          <a:endParaRPr lang="tr-TR" sz="1200" b="1" dirty="0">
            <a:solidFill>
              <a:schemeClr val="bg1"/>
            </a:solidFill>
          </a:endParaRPr>
        </a:p>
      </dgm:t>
    </dgm:pt>
    <dgm:pt modelId="{36A31736-06CC-48ED-A93C-EF51FA2FE53E}" type="parTrans" cxnId="{0D38B606-5D0D-4AC3-B693-DE71BAD1A1AC}">
      <dgm:prSet/>
      <dgm:spPr/>
      <dgm:t>
        <a:bodyPr/>
        <a:lstStyle/>
        <a:p>
          <a:endParaRPr lang="tr-TR"/>
        </a:p>
      </dgm:t>
    </dgm:pt>
    <dgm:pt modelId="{C036EE46-B323-4D0C-B5F2-5CABA44CA69E}" type="sibTrans" cxnId="{0D38B606-5D0D-4AC3-B693-DE71BAD1A1AC}">
      <dgm:prSet/>
      <dgm:spPr/>
      <dgm:t>
        <a:bodyPr/>
        <a:lstStyle/>
        <a:p>
          <a:endParaRPr lang="tr-TR"/>
        </a:p>
      </dgm:t>
    </dgm:pt>
    <dgm:pt modelId="{22F0C4C5-DA61-49FD-AF3A-BB7C2598D360}">
      <dgm:prSet phldrT="[Metin]" custT="1"/>
      <dgm:spPr>
        <a:solidFill>
          <a:srgbClr val="FFFF00">
            <a:alpha val="90000"/>
          </a:srgbClr>
        </a:solidFill>
      </dgm:spPr>
      <dgm:t>
        <a:bodyPr/>
        <a:lstStyle/>
        <a:p>
          <a:endParaRPr lang="tr-TR" sz="1200" b="1" dirty="0" smtClean="0"/>
        </a:p>
        <a:p>
          <a:r>
            <a:rPr lang="tr-TR" sz="1200" b="1" dirty="0" smtClean="0"/>
            <a:t>SALTUKLULAR</a:t>
          </a:r>
        </a:p>
        <a:p>
          <a:r>
            <a:rPr lang="de-DE" sz="1200" b="1" dirty="0" smtClean="0">
              <a:solidFill>
                <a:schemeClr val="bg1"/>
              </a:solidFill>
              <a:cs typeface="Times New Roman" pitchFamily="18" charset="0"/>
            </a:rPr>
            <a:t>(1072-1202) </a:t>
          </a:r>
          <a:endParaRPr lang="tr-TR" sz="1200" b="1" dirty="0" smtClean="0">
            <a:solidFill>
              <a:schemeClr val="bg1"/>
            </a:solidFill>
          </a:endParaRPr>
        </a:p>
        <a:p>
          <a:endParaRPr lang="tr-TR" sz="1200" b="1" dirty="0">
            <a:solidFill>
              <a:schemeClr val="bg1"/>
            </a:solidFill>
          </a:endParaRPr>
        </a:p>
      </dgm:t>
    </dgm:pt>
    <dgm:pt modelId="{523C2136-D92E-4588-843E-1E3353E19A47}" type="parTrans" cxnId="{85A7D971-E4BC-49C9-9469-33B0E04F12D9}">
      <dgm:prSet/>
      <dgm:spPr/>
      <dgm:t>
        <a:bodyPr/>
        <a:lstStyle/>
        <a:p>
          <a:endParaRPr lang="tr-TR"/>
        </a:p>
      </dgm:t>
    </dgm:pt>
    <dgm:pt modelId="{2A6316D2-0DF8-45D2-B646-8800A3647606}" type="sibTrans" cxnId="{85A7D971-E4BC-49C9-9469-33B0E04F12D9}">
      <dgm:prSet/>
      <dgm:spPr/>
      <dgm:t>
        <a:bodyPr/>
        <a:lstStyle/>
        <a:p>
          <a:endParaRPr lang="tr-TR"/>
        </a:p>
      </dgm:t>
    </dgm:pt>
    <dgm:pt modelId="{FEAC8030-AA61-48FC-87E4-2FB7F5FBCB8F}">
      <dgm:prSet custT="1"/>
      <dgm:spPr>
        <a:solidFill>
          <a:srgbClr val="92D050">
            <a:alpha val="90000"/>
          </a:srgbClr>
        </a:solidFill>
      </dgm:spPr>
      <dgm:t>
        <a:bodyPr/>
        <a:lstStyle/>
        <a:p>
          <a:r>
            <a:rPr lang="tr-TR" sz="1400" b="1" dirty="0" smtClean="0"/>
            <a:t>ARTUKLULAR     </a:t>
          </a:r>
        </a:p>
        <a:p>
          <a:r>
            <a:rPr lang="de-DE" sz="1400" b="1" dirty="0" smtClean="0">
              <a:solidFill>
                <a:schemeClr val="bg1"/>
              </a:solidFill>
              <a:cs typeface="Times New Roman" pitchFamily="18" charset="0"/>
            </a:rPr>
            <a:t>(1102-1409)</a:t>
          </a:r>
          <a:endParaRPr lang="tr-TR" sz="1400" b="1" dirty="0" smtClean="0">
            <a:solidFill>
              <a:schemeClr val="bg1"/>
            </a:solidFill>
          </a:endParaRPr>
        </a:p>
        <a:p>
          <a:endParaRPr lang="tr-TR" sz="1400" b="1" dirty="0"/>
        </a:p>
      </dgm:t>
    </dgm:pt>
    <dgm:pt modelId="{6A45D7A4-2857-44E2-BED0-6094BDDA04FB}" type="parTrans" cxnId="{52C9DC26-B702-4641-91F4-C821A961973C}">
      <dgm:prSet/>
      <dgm:spPr/>
      <dgm:t>
        <a:bodyPr/>
        <a:lstStyle/>
        <a:p>
          <a:endParaRPr lang="tr-TR"/>
        </a:p>
      </dgm:t>
    </dgm:pt>
    <dgm:pt modelId="{AA4CE60E-B502-4C2C-8CD0-91FF7E4B0A88}" type="sibTrans" cxnId="{52C9DC26-B702-4641-91F4-C821A961973C}">
      <dgm:prSet/>
      <dgm:spPr/>
      <dgm:t>
        <a:bodyPr/>
        <a:lstStyle/>
        <a:p>
          <a:endParaRPr lang="tr-TR"/>
        </a:p>
      </dgm:t>
    </dgm:pt>
    <dgm:pt modelId="{5D526E1E-D964-4FCE-A38D-EEEB0965253D}">
      <dgm:prSet/>
      <dgm:spPr>
        <a:solidFill>
          <a:srgbClr val="FF99CC">
            <a:alpha val="90000"/>
          </a:srgbClr>
        </a:solidFill>
      </dgm:spPr>
      <dgm:t>
        <a:bodyPr/>
        <a:lstStyle/>
        <a:p>
          <a:r>
            <a:rPr lang="tr-TR" b="1" dirty="0" smtClean="0"/>
            <a:t>MENGÜCEKLİLER</a:t>
          </a:r>
        </a:p>
        <a:p>
          <a:r>
            <a:rPr lang="de-DE" b="1" dirty="0" smtClean="0">
              <a:solidFill>
                <a:schemeClr val="bg1"/>
              </a:solidFill>
              <a:cs typeface="Times New Roman" pitchFamily="18" charset="0"/>
            </a:rPr>
            <a:t>(1080-1228) </a:t>
          </a:r>
          <a:endParaRPr lang="tr-TR" b="1" dirty="0" smtClean="0">
            <a:solidFill>
              <a:schemeClr val="bg1"/>
            </a:solidFill>
          </a:endParaRPr>
        </a:p>
        <a:p>
          <a:endParaRPr lang="tr-TR" b="1" dirty="0"/>
        </a:p>
      </dgm:t>
    </dgm:pt>
    <dgm:pt modelId="{0FC67609-A26A-4CDF-A466-822DDBBD1DBE}" type="parTrans" cxnId="{74BBD7FE-81FB-4A20-9309-A4623B2FEBA6}">
      <dgm:prSet/>
      <dgm:spPr/>
      <dgm:t>
        <a:bodyPr/>
        <a:lstStyle/>
        <a:p>
          <a:endParaRPr lang="tr-TR"/>
        </a:p>
      </dgm:t>
    </dgm:pt>
    <dgm:pt modelId="{F92E55A5-38E0-4AF0-98AB-200EC5FF4921}" type="sibTrans" cxnId="{74BBD7FE-81FB-4A20-9309-A4623B2FEBA6}">
      <dgm:prSet/>
      <dgm:spPr/>
      <dgm:t>
        <a:bodyPr/>
        <a:lstStyle/>
        <a:p>
          <a:endParaRPr lang="tr-TR"/>
        </a:p>
      </dgm:t>
    </dgm:pt>
    <dgm:pt modelId="{A7C126F5-76A5-476D-AC6D-395FF3FE2F30}">
      <dgm:prSet/>
      <dgm:spPr>
        <a:solidFill>
          <a:schemeClr val="accent4">
            <a:lumMod val="90000"/>
            <a:alpha val="90000"/>
          </a:schemeClr>
        </a:solidFill>
      </dgm:spPr>
      <dgm:t>
        <a:bodyPr/>
        <a:lstStyle/>
        <a:p>
          <a:r>
            <a:rPr lang="tr-TR" b="1" dirty="0" smtClean="0"/>
            <a:t>ÇAKA BEYLİĞİ</a:t>
          </a:r>
        </a:p>
        <a:p>
          <a:r>
            <a:rPr lang="de-DE" b="1" dirty="0" smtClean="0">
              <a:solidFill>
                <a:schemeClr val="bg1"/>
              </a:solidFill>
              <a:cs typeface="Times New Roman" pitchFamily="18" charset="0"/>
            </a:rPr>
            <a:t>(1081-1093) </a:t>
          </a:r>
          <a:endParaRPr lang="tr-TR" b="1" dirty="0">
            <a:solidFill>
              <a:schemeClr val="bg1"/>
            </a:solidFill>
          </a:endParaRPr>
        </a:p>
      </dgm:t>
    </dgm:pt>
    <dgm:pt modelId="{AF279FEB-4C53-4CD7-829B-CFD74FC3E02F}" type="parTrans" cxnId="{BBDADBA6-E303-4C04-9755-4BD2B2BCA708}">
      <dgm:prSet/>
      <dgm:spPr/>
      <dgm:t>
        <a:bodyPr/>
        <a:lstStyle/>
        <a:p>
          <a:endParaRPr lang="tr-TR"/>
        </a:p>
      </dgm:t>
    </dgm:pt>
    <dgm:pt modelId="{D04926B8-6370-430A-A3D7-B67E5BFF2981}" type="sibTrans" cxnId="{BBDADBA6-E303-4C04-9755-4BD2B2BCA708}">
      <dgm:prSet/>
      <dgm:spPr/>
      <dgm:t>
        <a:bodyPr/>
        <a:lstStyle/>
        <a:p>
          <a:endParaRPr lang="tr-TR"/>
        </a:p>
      </dgm:t>
    </dgm:pt>
    <dgm:pt modelId="{D6092DC6-2CCF-461D-97B7-1013F5CA19F6}">
      <dgm:prSet custT="1"/>
      <dgm:spPr>
        <a:solidFill>
          <a:srgbClr val="92D050">
            <a:alpha val="90000"/>
          </a:srgbClr>
        </a:solidFill>
      </dgm:spPr>
      <dgm:t>
        <a:bodyPr/>
        <a:lstStyle/>
        <a:p>
          <a:pPr>
            <a:lnSpc>
              <a:spcPct val="150000"/>
            </a:lnSpc>
            <a:spcAft>
              <a:spcPts val="0"/>
            </a:spcAft>
          </a:pPr>
          <a:r>
            <a:rPr lang="de-DE" sz="1400" dirty="0" err="1" smtClean="0">
              <a:solidFill>
                <a:srgbClr val="FF0000"/>
              </a:solidFill>
              <a:cs typeface="Times New Roman" pitchFamily="18" charset="0"/>
            </a:rPr>
            <a:t>Hasankeyf</a:t>
          </a:r>
          <a:r>
            <a:rPr lang="de-DE" sz="1400" dirty="0" smtClean="0">
              <a:solidFill>
                <a:srgbClr val="FF0000"/>
              </a:solidFill>
              <a:cs typeface="Times New Roman" pitchFamily="18" charset="0"/>
            </a:rPr>
            <a:t>,</a:t>
          </a:r>
          <a:r>
            <a:rPr lang="tr-TR" sz="1400" dirty="0" smtClean="0">
              <a:solidFill>
                <a:srgbClr val="FF0000"/>
              </a:solidFill>
              <a:cs typeface="Times New Roman" pitchFamily="18" charset="0"/>
            </a:rPr>
            <a:t> </a:t>
          </a:r>
          <a:r>
            <a:rPr lang="de-DE" sz="1400" dirty="0" err="1" smtClean="0">
              <a:solidFill>
                <a:srgbClr val="FF0000"/>
              </a:solidFill>
              <a:cs typeface="Times New Roman" pitchFamily="18" charset="0"/>
            </a:rPr>
            <a:t>Harput</a:t>
          </a:r>
          <a:r>
            <a:rPr lang="de-DE" sz="1400" dirty="0" smtClean="0">
              <a:solidFill>
                <a:srgbClr val="FF0000"/>
              </a:solidFill>
              <a:cs typeface="Times New Roman" pitchFamily="18" charset="0"/>
            </a:rPr>
            <a:t> </a:t>
          </a:r>
          <a:r>
            <a:rPr lang="de-DE" sz="1400" dirty="0" err="1" smtClean="0">
              <a:solidFill>
                <a:srgbClr val="FF0000"/>
              </a:solidFill>
              <a:cs typeface="Times New Roman" pitchFamily="18" charset="0"/>
            </a:rPr>
            <a:t>ve</a:t>
          </a:r>
          <a:r>
            <a:rPr lang="de-DE" sz="1400" dirty="0" smtClean="0">
              <a:solidFill>
                <a:srgbClr val="FF0000"/>
              </a:solidFill>
              <a:cs typeface="Times New Roman" pitchFamily="18" charset="0"/>
            </a:rPr>
            <a:t> </a:t>
          </a:r>
          <a:r>
            <a:rPr lang="de-DE" sz="1400" dirty="0" err="1" smtClean="0">
              <a:solidFill>
                <a:srgbClr val="FF0000"/>
              </a:solidFill>
              <a:cs typeface="Times New Roman" pitchFamily="18" charset="0"/>
            </a:rPr>
            <a:t>Mardin</a:t>
          </a:r>
          <a:r>
            <a:rPr lang="de-DE" sz="1400" dirty="0" smtClean="0">
              <a:solidFill>
                <a:srgbClr val="FF0000"/>
              </a:solidFill>
              <a:cs typeface="Times New Roman" pitchFamily="18" charset="0"/>
            </a:rPr>
            <a:t> </a:t>
          </a:r>
          <a:r>
            <a:rPr lang="de-DE" sz="1400" dirty="0" err="1" smtClean="0">
              <a:solidFill>
                <a:srgbClr val="FF0000"/>
              </a:solidFill>
              <a:cs typeface="Times New Roman" pitchFamily="18" charset="0"/>
            </a:rPr>
            <a:t>Artukluları</a:t>
          </a:r>
          <a:r>
            <a:rPr lang="de-DE" sz="1400" dirty="0" smtClean="0">
              <a:solidFill>
                <a:srgbClr val="FF0000"/>
              </a:solidFill>
              <a:cs typeface="Times New Roman" pitchFamily="18" charset="0"/>
            </a:rPr>
            <a:t> </a:t>
          </a:r>
          <a:r>
            <a:rPr lang="de-DE" sz="1400" dirty="0" err="1" smtClean="0">
              <a:cs typeface="Times New Roman" pitchFamily="18" charset="0"/>
            </a:rPr>
            <a:t>olmak</a:t>
          </a:r>
          <a:r>
            <a:rPr lang="de-DE" sz="1400" dirty="0" smtClean="0">
              <a:cs typeface="Times New Roman" pitchFamily="18" charset="0"/>
            </a:rPr>
            <a:t> </a:t>
          </a:r>
          <a:r>
            <a:rPr lang="de-DE" sz="1400" dirty="0" err="1" smtClean="0">
              <a:cs typeface="Times New Roman" pitchFamily="18" charset="0"/>
            </a:rPr>
            <a:t>üzere</a:t>
          </a:r>
          <a:r>
            <a:rPr lang="de-DE" sz="1400" dirty="0" smtClean="0">
              <a:cs typeface="Times New Roman" pitchFamily="18" charset="0"/>
            </a:rPr>
            <a:t> </a:t>
          </a:r>
          <a:r>
            <a:rPr lang="de-DE" sz="1400" dirty="0" err="1" smtClean="0">
              <a:cs typeface="Times New Roman" pitchFamily="18" charset="0"/>
            </a:rPr>
            <a:t>üç</a:t>
          </a:r>
          <a:r>
            <a:rPr lang="de-DE" sz="1400" dirty="0" smtClean="0">
              <a:cs typeface="Times New Roman" pitchFamily="18" charset="0"/>
            </a:rPr>
            <a:t> </a:t>
          </a:r>
          <a:r>
            <a:rPr lang="de-DE" sz="1400" dirty="0" err="1" smtClean="0">
              <a:cs typeface="Times New Roman" pitchFamily="18" charset="0"/>
            </a:rPr>
            <a:t>bölüme</a:t>
          </a:r>
          <a:r>
            <a:rPr lang="de-DE" sz="1400" dirty="0" smtClean="0">
              <a:cs typeface="Times New Roman" pitchFamily="18" charset="0"/>
            </a:rPr>
            <a:t> </a:t>
          </a:r>
          <a:r>
            <a:rPr lang="de-DE" sz="1400" dirty="0" err="1" smtClean="0">
              <a:cs typeface="Times New Roman" pitchFamily="18" charset="0"/>
            </a:rPr>
            <a:t>ayrılmıştır.Artuk</a:t>
          </a:r>
          <a:r>
            <a:rPr lang="de-DE" sz="1400" dirty="0" smtClean="0">
              <a:cs typeface="Times New Roman" pitchFamily="18" charset="0"/>
            </a:rPr>
            <a:t> </a:t>
          </a:r>
          <a:r>
            <a:rPr lang="de-DE" sz="1400" dirty="0" err="1" smtClean="0">
              <a:cs typeface="Times New Roman" pitchFamily="18" charset="0"/>
            </a:rPr>
            <a:t>beyin</a:t>
          </a:r>
          <a:r>
            <a:rPr lang="de-DE" sz="1400" dirty="0" smtClean="0">
              <a:cs typeface="Times New Roman" pitchFamily="18" charset="0"/>
            </a:rPr>
            <a:t> </a:t>
          </a:r>
          <a:r>
            <a:rPr lang="de-DE" sz="1400" dirty="0" err="1" smtClean="0">
              <a:cs typeface="Times New Roman" pitchFamily="18" charset="0"/>
            </a:rPr>
            <a:t>oğulları</a:t>
          </a:r>
          <a:r>
            <a:rPr lang="de-DE" sz="1400" dirty="0" smtClean="0">
              <a:cs typeface="Times New Roman" pitchFamily="18" charset="0"/>
            </a:rPr>
            <a:t> </a:t>
          </a:r>
          <a:r>
            <a:rPr lang="de-DE" sz="1400" dirty="0" err="1" smtClean="0">
              <a:cs typeface="Times New Roman" pitchFamily="18" charset="0"/>
            </a:rPr>
            <a:t>tarafından</a:t>
          </a:r>
          <a:r>
            <a:rPr lang="de-DE" sz="1400" dirty="0" smtClean="0">
              <a:cs typeface="Times New Roman" pitchFamily="18" charset="0"/>
            </a:rPr>
            <a:t> </a:t>
          </a:r>
          <a:r>
            <a:rPr lang="de-DE" sz="1400" dirty="0" err="1" smtClean="0">
              <a:cs typeface="Times New Roman" pitchFamily="18" charset="0"/>
            </a:rPr>
            <a:t>kurulmuştur</a:t>
          </a:r>
          <a:r>
            <a:rPr lang="de-DE" sz="1400" dirty="0" smtClean="0">
              <a:cs typeface="Times New Roman" pitchFamily="18" charset="0"/>
            </a:rPr>
            <a:t>. </a:t>
          </a:r>
          <a:r>
            <a:rPr lang="de-DE" sz="1400" dirty="0" err="1" smtClean="0">
              <a:cs typeface="Times New Roman" pitchFamily="18" charset="0"/>
            </a:rPr>
            <a:t>Hasankeyf</a:t>
          </a:r>
          <a:r>
            <a:rPr lang="de-DE" sz="1400" dirty="0" smtClean="0">
              <a:cs typeface="Times New Roman" pitchFamily="18" charset="0"/>
            </a:rPr>
            <a:t> </a:t>
          </a:r>
          <a:r>
            <a:rPr lang="de-DE" sz="1400" dirty="0" err="1" smtClean="0">
              <a:cs typeface="Times New Roman" pitchFamily="18" charset="0"/>
            </a:rPr>
            <a:t>koluna</a:t>
          </a:r>
          <a:r>
            <a:rPr lang="de-DE" sz="1400" dirty="0" smtClean="0">
              <a:cs typeface="Times New Roman" pitchFamily="18" charset="0"/>
            </a:rPr>
            <a:t> </a:t>
          </a:r>
          <a:r>
            <a:rPr lang="de-DE" sz="1400" dirty="0" err="1" smtClean="0">
              <a:cs typeface="Times New Roman" pitchFamily="18" charset="0"/>
            </a:rPr>
            <a:t>Eyyubiler</a:t>
          </a:r>
          <a:r>
            <a:rPr lang="de-DE" sz="1400" dirty="0" smtClean="0">
              <a:cs typeface="Times New Roman" pitchFamily="18" charset="0"/>
            </a:rPr>
            <a:t>,</a:t>
          </a:r>
          <a:r>
            <a:rPr lang="tr-TR" sz="1400" dirty="0" smtClean="0"/>
            <a:t> </a:t>
          </a:r>
          <a:r>
            <a:rPr lang="de-DE" sz="1400" dirty="0" err="1" smtClean="0">
              <a:cs typeface="Times New Roman" pitchFamily="18" charset="0"/>
            </a:rPr>
            <a:t>Harput</a:t>
          </a:r>
          <a:r>
            <a:rPr lang="de-DE" sz="1400" dirty="0" smtClean="0">
              <a:cs typeface="Times New Roman" pitchFamily="18" charset="0"/>
            </a:rPr>
            <a:t> </a:t>
          </a:r>
          <a:r>
            <a:rPr lang="de-DE" sz="1400" dirty="0" err="1" smtClean="0">
              <a:cs typeface="Times New Roman" pitchFamily="18" charset="0"/>
            </a:rPr>
            <a:t>koluna</a:t>
          </a:r>
          <a:r>
            <a:rPr lang="de-DE" sz="1400" dirty="0" smtClean="0">
              <a:cs typeface="Times New Roman" pitchFamily="18" charset="0"/>
            </a:rPr>
            <a:t> </a:t>
          </a:r>
          <a:r>
            <a:rPr lang="de-DE" sz="1400" dirty="0" err="1" smtClean="0">
              <a:cs typeface="Times New Roman" pitchFamily="18" charset="0"/>
            </a:rPr>
            <a:t>Alaeddi</a:t>
          </a:r>
          <a:r>
            <a:rPr lang="tr-TR" sz="1400" dirty="0" smtClean="0"/>
            <a:t>n</a:t>
          </a:r>
          <a:r>
            <a:rPr lang="de-DE" sz="1400" dirty="0" smtClean="0">
              <a:cs typeface="Times New Roman" pitchFamily="18" charset="0"/>
            </a:rPr>
            <a:t> </a:t>
          </a:r>
          <a:r>
            <a:rPr lang="de-DE" sz="1400" dirty="0" err="1" smtClean="0">
              <a:cs typeface="Times New Roman" pitchFamily="18" charset="0"/>
            </a:rPr>
            <a:t>Keykubat</a:t>
          </a:r>
          <a:r>
            <a:rPr lang="de-DE" sz="1400" dirty="0" smtClean="0">
              <a:cs typeface="Times New Roman" pitchFamily="18" charset="0"/>
            </a:rPr>
            <a:t>,</a:t>
          </a:r>
          <a:r>
            <a:rPr lang="tr-TR" sz="1400" dirty="0" smtClean="0"/>
            <a:t> </a:t>
          </a:r>
          <a:r>
            <a:rPr lang="de-DE" sz="1400" dirty="0" err="1" smtClean="0">
              <a:cs typeface="Times New Roman" pitchFamily="18" charset="0"/>
            </a:rPr>
            <a:t>Mardin</a:t>
          </a:r>
          <a:r>
            <a:rPr lang="de-DE" sz="1400" dirty="0" smtClean="0">
              <a:cs typeface="Times New Roman" pitchFamily="18" charset="0"/>
            </a:rPr>
            <a:t> </a:t>
          </a:r>
          <a:r>
            <a:rPr lang="de-DE" sz="1400" dirty="0" err="1" smtClean="0">
              <a:cs typeface="Times New Roman" pitchFamily="18" charset="0"/>
            </a:rPr>
            <a:t>koluna</a:t>
          </a:r>
          <a:r>
            <a:rPr lang="de-DE" sz="1400" dirty="0" smtClean="0">
              <a:cs typeface="Times New Roman" pitchFamily="18" charset="0"/>
            </a:rPr>
            <a:t> </a:t>
          </a:r>
          <a:r>
            <a:rPr lang="de-DE" sz="1400" dirty="0" err="1" smtClean="0">
              <a:cs typeface="Times New Roman" pitchFamily="18" charset="0"/>
            </a:rPr>
            <a:t>Karakoyunlular</a:t>
          </a:r>
          <a:r>
            <a:rPr lang="de-DE" sz="1400" dirty="0" smtClean="0">
              <a:cs typeface="Times New Roman" pitchFamily="18" charset="0"/>
            </a:rPr>
            <a:t> </a:t>
          </a:r>
          <a:r>
            <a:rPr lang="de-DE" sz="1400" dirty="0" err="1" smtClean="0">
              <a:cs typeface="Times New Roman" pitchFamily="18" charset="0"/>
            </a:rPr>
            <a:t>son</a:t>
          </a:r>
          <a:r>
            <a:rPr lang="de-DE" sz="1400" dirty="0" smtClean="0">
              <a:cs typeface="Times New Roman" pitchFamily="18" charset="0"/>
            </a:rPr>
            <a:t> </a:t>
          </a:r>
          <a:r>
            <a:rPr lang="de-DE" sz="1400" dirty="0" err="1" smtClean="0">
              <a:cs typeface="Times New Roman" pitchFamily="18" charset="0"/>
            </a:rPr>
            <a:t>vermiştir</a:t>
          </a:r>
          <a:r>
            <a:rPr lang="de-DE" sz="1400" dirty="0" smtClean="0">
              <a:cs typeface="Times New Roman" pitchFamily="18" charset="0"/>
            </a:rPr>
            <a:t>.</a:t>
          </a:r>
          <a:endParaRPr lang="tr-TR" sz="1400" dirty="0"/>
        </a:p>
      </dgm:t>
    </dgm:pt>
    <dgm:pt modelId="{E9B681B2-5768-439B-9625-DBB977A2D648}" type="parTrans" cxnId="{39856952-F157-4980-8BE9-5ACB3C67BE11}">
      <dgm:prSet/>
      <dgm:spPr/>
      <dgm:t>
        <a:bodyPr/>
        <a:lstStyle/>
        <a:p>
          <a:endParaRPr lang="tr-TR"/>
        </a:p>
      </dgm:t>
    </dgm:pt>
    <dgm:pt modelId="{92F0F86A-1B23-4130-B33F-B2232E552703}" type="sibTrans" cxnId="{39856952-F157-4980-8BE9-5ACB3C67BE11}">
      <dgm:prSet/>
      <dgm:spPr/>
      <dgm:t>
        <a:bodyPr/>
        <a:lstStyle/>
        <a:p>
          <a:endParaRPr lang="tr-TR"/>
        </a:p>
      </dgm:t>
    </dgm:pt>
    <dgm:pt modelId="{6CF156D9-1D82-4F81-8DEE-6C3431CC6BA4}">
      <dgm:prSet custT="1"/>
      <dgm:spPr>
        <a:solidFill>
          <a:srgbClr val="FFFF00">
            <a:alpha val="90000"/>
          </a:srgbClr>
        </a:solidFill>
      </dgm:spPr>
      <dgm:t>
        <a:bodyPr/>
        <a:lstStyle/>
        <a:p>
          <a:pPr>
            <a:lnSpc>
              <a:spcPct val="150000"/>
            </a:lnSpc>
            <a:spcAft>
              <a:spcPts val="0"/>
            </a:spcAft>
          </a:pPr>
          <a:r>
            <a:rPr lang="de-DE" sz="1600" dirty="0" smtClean="0">
              <a:solidFill>
                <a:srgbClr val="FF0000"/>
              </a:solidFill>
              <a:cs typeface="Times New Roman" pitchFamily="18" charset="0"/>
            </a:rPr>
            <a:t>Ebul Kasım </a:t>
          </a:r>
          <a:r>
            <a:rPr lang="de-DE" sz="1600" dirty="0" err="1" smtClean="0">
              <a:solidFill>
                <a:srgbClr val="FF0000"/>
              </a:solidFill>
              <a:cs typeface="Times New Roman" pitchFamily="18" charset="0"/>
            </a:rPr>
            <a:t>Saltuk</a:t>
          </a:r>
          <a:r>
            <a:rPr lang="de-DE" sz="1600" dirty="0" smtClean="0">
              <a:cs typeface="Times New Roman" pitchFamily="18" charset="0"/>
            </a:rPr>
            <a:t> </a:t>
          </a:r>
          <a:r>
            <a:rPr lang="de-DE" sz="1600" dirty="0" err="1" smtClean="0">
              <a:cs typeface="Times New Roman" pitchFamily="18" charset="0"/>
            </a:rPr>
            <a:t>tarafından</a:t>
          </a:r>
          <a:r>
            <a:rPr lang="de-DE" sz="1600" dirty="0" smtClean="0">
              <a:cs typeface="Times New Roman" pitchFamily="18" charset="0"/>
            </a:rPr>
            <a:t> Erzurum </a:t>
          </a:r>
          <a:r>
            <a:rPr lang="de-DE" sz="1600" dirty="0" err="1" smtClean="0">
              <a:cs typeface="Times New Roman" pitchFamily="18" charset="0"/>
            </a:rPr>
            <a:t>ve</a:t>
          </a:r>
          <a:r>
            <a:rPr lang="de-DE" sz="1600" dirty="0" smtClean="0">
              <a:cs typeface="Times New Roman" pitchFamily="18" charset="0"/>
            </a:rPr>
            <a:t> </a:t>
          </a:r>
          <a:r>
            <a:rPr lang="de-DE" sz="1600" dirty="0" err="1" smtClean="0">
              <a:cs typeface="Times New Roman" pitchFamily="18" charset="0"/>
            </a:rPr>
            <a:t>çevresinde</a:t>
          </a:r>
          <a:r>
            <a:rPr lang="de-DE" sz="1600" dirty="0" smtClean="0">
              <a:cs typeface="Times New Roman" pitchFamily="18" charset="0"/>
            </a:rPr>
            <a:t> </a:t>
          </a:r>
          <a:r>
            <a:rPr lang="de-DE" sz="1600" dirty="0" err="1" smtClean="0">
              <a:cs typeface="Times New Roman" pitchFamily="18" charset="0"/>
            </a:rPr>
            <a:t>kurulmuştur</a:t>
          </a:r>
          <a:r>
            <a:rPr lang="de-DE" sz="1600" dirty="0" smtClean="0">
              <a:cs typeface="Times New Roman" pitchFamily="18" charset="0"/>
            </a:rPr>
            <a:t>. </a:t>
          </a:r>
          <a:r>
            <a:rPr lang="de-DE" sz="1600" dirty="0" err="1" smtClean="0">
              <a:cs typeface="Times New Roman" pitchFamily="18" charset="0"/>
            </a:rPr>
            <a:t>Gürcülerle</a:t>
          </a:r>
          <a:r>
            <a:rPr lang="de-DE" sz="1600" dirty="0" smtClean="0">
              <a:cs typeface="Times New Roman" pitchFamily="18" charset="0"/>
            </a:rPr>
            <a:t> </a:t>
          </a:r>
          <a:r>
            <a:rPr lang="de-DE" sz="1600" dirty="0" err="1" smtClean="0">
              <a:cs typeface="Times New Roman" pitchFamily="18" charset="0"/>
            </a:rPr>
            <a:t>mücadele</a:t>
          </a:r>
          <a:r>
            <a:rPr lang="de-DE" sz="1600" dirty="0" smtClean="0">
              <a:cs typeface="Times New Roman" pitchFamily="18" charset="0"/>
            </a:rPr>
            <a:t> </a:t>
          </a:r>
          <a:r>
            <a:rPr lang="de-DE" sz="1600" dirty="0" err="1" smtClean="0">
              <a:cs typeface="Times New Roman" pitchFamily="18" charset="0"/>
            </a:rPr>
            <a:t>edilmiştir</a:t>
          </a:r>
          <a:r>
            <a:rPr lang="de-DE" sz="1600" dirty="0" smtClean="0">
              <a:cs typeface="Times New Roman" pitchFamily="18" charset="0"/>
            </a:rPr>
            <a:t>. II. </a:t>
          </a:r>
          <a:r>
            <a:rPr lang="de-DE" sz="1600" dirty="0" err="1" smtClean="0">
              <a:cs typeface="Times New Roman" pitchFamily="18" charset="0"/>
            </a:rPr>
            <a:t>Rükneddin</a:t>
          </a:r>
          <a:r>
            <a:rPr lang="de-DE" sz="1600" dirty="0" smtClean="0">
              <a:cs typeface="Times New Roman" pitchFamily="18" charset="0"/>
            </a:rPr>
            <a:t> Süleyman </a:t>
          </a:r>
          <a:r>
            <a:rPr lang="de-DE" sz="1600" dirty="0" err="1" smtClean="0">
              <a:cs typeface="Times New Roman" pitchFamily="18" charset="0"/>
            </a:rPr>
            <a:t>Şah</a:t>
          </a:r>
          <a:r>
            <a:rPr lang="de-DE" sz="1600" dirty="0" smtClean="0">
              <a:cs typeface="Times New Roman" pitchFamily="18" charset="0"/>
            </a:rPr>
            <a:t> </a:t>
          </a:r>
          <a:r>
            <a:rPr lang="de-DE" sz="1600" dirty="0" err="1" smtClean="0">
              <a:cs typeface="Times New Roman" pitchFamily="18" charset="0"/>
            </a:rPr>
            <a:t>tarafından</a:t>
          </a:r>
          <a:r>
            <a:rPr lang="de-DE" sz="1600" dirty="0" smtClean="0">
              <a:cs typeface="Times New Roman" pitchFamily="18" charset="0"/>
            </a:rPr>
            <a:t> </a:t>
          </a:r>
          <a:r>
            <a:rPr lang="de-DE" sz="1600" dirty="0" err="1" smtClean="0">
              <a:cs typeface="Times New Roman" pitchFamily="18" charset="0"/>
            </a:rPr>
            <a:t>yıkıldı</a:t>
          </a:r>
          <a:r>
            <a:rPr lang="de-DE" sz="1600" dirty="0" smtClean="0">
              <a:cs typeface="Times New Roman" pitchFamily="18" charset="0"/>
            </a:rPr>
            <a:t> (1202).</a:t>
          </a:r>
          <a:endParaRPr lang="tr-TR" sz="1600" dirty="0"/>
        </a:p>
      </dgm:t>
    </dgm:pt>
    <dgm:pt modelId="{E55735C9-D2A2-48EC-8127-74027F6A5DA6}" type="parTrans" cxnId="{00E78314-512D-4DD0-8AE5-682EF0E27BF0}">
      <dgm:prSet/>
      <dgm:spPr/>
      <dgm:t>
        <a:bodyPr/>
        <a:lstStyle/>
        <a:p>
          <a:endParaRPr lang="tr-TR"/>
        </a:p>
      </dgm:t>
    </dgm:pt>
    <dgm:pt modelId="{D14E327F-8476-4DE8-BA9A-226C63D472E0}" type="sibTrans" cxnId="{00E78314-512D-4DD0-8AE5-682EF0E27BF0}">
      <dgm:prSet/>
      <dgm:spPr/>
      <dgm:t>
        <a:bodyPr/>
        <a:lstStyle/>
        <a:p>
          <a:endParaRPr lang="tr-TR"/>
        </a:p>
      </dgm:t>
    </dgm:pt>
    <dgm:pt modelId="{70152819-97BE-421D-AC34-696AD7904848}">
      <dgm:prSet custT="1"/>
      <dgm:spPr>
        <a:solidFill>
          <a:schemeClr val="accent6">
            <a:lumMod val="40000"/>
            <a:lumOff val="60000"/>
            <a:alpha val="90000"/>
          </a:schemeClr>
        </a:solidFill>
      </dgm:spPr>
      <dgm:t>
        <a:bodyPr/>
        <a:lstStyle/>
        <a:p>
          <a:pPr>
            <a:lnSpc>
              <a:spcPct val="150000"/>
            </a:lnSpc>
            <a:spcAft>
              <a:spcPts val="0"/>
            </a:spcAft>
          </a:pPr>
          <a:r>
            <a:rPr lang="de-DE" sz="1400" dirty="0" smtClean="0">
              <a:solidFill>
                <a:srgbClr val="FF0000"/>
              </a:solidFill>
              <a:cs typeface="Times New Roman" pitchFamily="18" charset="0"/>
            </a:rPr>
            <a:t>Danişmentoğlu Ahmet Gazi </a:t>
          </a:r>
          <a:r>
            <a:rPr lang="de-DE" sz="1400" dirty="0" err="1" smtClean="0">
              <a:cs typeface="Times New Roman" pitchFamily="18" charset="0"/>
            </a:rPr>
            <a:t>tarafından</a:t>
          </a:r>
          <a:r>
            <a:rPr lang="de-DE" sz="1400" dirty="0" smtClean="0">
              <a:cs typeface="Times New Roman" pitchFamily="18" charset="0"/>
            </a:rPr>
            <a:t> 1080 </a:t>
          </a:r>
          <a:r>
            <a:rPr lang="de-DE" sz="1400" dirty="0" err="1" smtClean="0">
              <a:cs typeface="Times New Roman" pitchFamily="18" charset="0"/>
            </a:rPr>
            <a:t>yılında</a:t>
          </a:r>
          <a:r>
            <a:rPr lang="de-DE" sz="1400" dirty="0" smtClean="0">
              <a:cs typeface="Times New Roman" pitchFamily="18" charset="0"/>
            </a:rPr>
            <a:t> </a:t>
          </a:r>
          <a:r>
            <a:rPr lang="de-DE" sz="1400" dirty="0" err="1" smtClean="0">
              <a:cs typeface="Times New Roman" pitchFamily="18" charset="0"/>
            </a:rPr>
            <a:t>Sivas,Malatya</a:t>
          </a:r>
          <a:r>
            <a:rPr lang="de-DE" sz="1400" dirty="0" smtClean="0">
              <a:cs typeface="Times New Roman" pitchFamily="18" charset="0"/>
            </a:rPr>
            <a:t>, Kayseri,</a:t>
          </a:r>
          <a:r>
            <a:rPr lang="tr-TR" sz="1400" dirty="0" smtClean="0">
              <a:cs typeface="Times New Roman" pitchFamily="18" charset="0"/>
            </a:rPr>
            <a:t> </a:t>
          </a:r>
          <a:r>
            <a:rPr lang="de-DE" sz="1400" dirty="0" err="1" smtClean="0">
              <a:cs typeface="Times New Roman" pitchFamily="18" charset="0"/>
            </a:rPr>
            <a:t>Amasya</a:t>
          </a:r>
          <a:r>
            <a:rPr lang="de-DE" sz="1400" dirty="0" smtClean="0">
              <a:cs typeface="Times New Roman" pitchFamily="18" charset="0"/>
            </a:rPr>
            <a:t>,</a:t>
          </a:r>
          <a:r>
            <a:rPr lang="tr-TR" sz="1400" dirty="0" smtClean="0"/>
            <a:t> </a:t>
          </a:r>
          <a:r>
            <a:rPr lang="de-DE" sz="1400" dirty="0" err="1" smtClean="0">
              <a:cs typeface="Times New Roman" pitchFamily="18" charset="0"/>
            </a:rPr>
            <a:t>Çorum,Tokat</a:t>
          </a:r>
          <a:r>
            <a:rPr lang="de-DE" sz="1400" dirty="0" smtClean="0">
              <a:cs typeface="Times New Roman" pitchFamily="18" charset="0"/>
            </a:rPr>
            <a:t> </a:t>
          </a:r>
          <a:r>
            <a:rPr lang="de-DE" sz="1400" dirty="0" err="1" smtClean="0">
              <a:cs typeface="Times New Roman" pitchFamily="18" charset="0"/>
            </a:rPr>
            <a:t>bölgelerinde</a:t>
          </a:r>
          <a:r>
            <a:rPr lang="de-DE" sz="1400" dirty="0" smtClean="0">
              <a:cs typeface="Times New Roman" pitchFamily="18" charset="0"/>
            </a:rPr>
            <a:t> </a:t>
          </a:r>
          <a:r>
            <a:rPr lang="de-DE" sz="1400" dirty="0" err="1" smtClean="0">
              <a:cs typeface="Times New Roman" pitchFamily="18" charset="0"/>
            </a:rPr>
            <a:t>kurulmuştur</a:t>
          </a:r>
          <a:r>
            <a:rPr lang="de-DE" sz="1400" dirty="0" smtClean="0">
              <a:cs typeface="Times New Roman" pitchFamily="18" charset="0"/>
            </a:rPr>
            <a:t>. </a:t>
          </a:r>
          <a:r>
            <a:rPr lang="de-DE" sz="1400" dirty="0" err="1" smtClean="0">
              <a:cs typeface="Times New Roman" pitchFamily="18" charset="0"/>
            </a:rPr>
            <a:t>Danişmentliler</a:t>
          </a:r>
          <a:r>
            <a:rPr lang="de-DE" sz="1400" dirty="0" smtClean="0">
              <a:cs typeface="Times New Roman" pitchFamily="18" charset="0"/>
            </a:rPr>
            <a:t> </a:t>
          </a:r>
          <a:r>
            <a:rPr lang="de-DE" sz="1400" dirty="0" err="1" smtClean="0">
              <a:cs typeface="Times New Roman" pitchFamily="18" charset="0"/>
            </a:rPr>
            <a:t>bilhassa</a:t>
          </a:r>
          <a:r>
            <a:rPr lang="de-DE" sz="1400" dirty="0" smtClean="0">
              <a:cs typeface="Times New Roman" pitchFamily="18" charset="0"/>
            </a:rPr>
            <a:t> </a:t>
          </a:r>
          <a:r>
            <a:rPr lang="de-DE" sz="1400" dirty="0" err="1" smtClean="0">
              <a:cs typeface="Times New Roman" pitchFamily="18" charset="0"/>
            </a:rPr>
            <a:t>Haçlılarla</a:t>
          </a:r>
          <a:r>
            <a:rPr lang="de-DE" sz="1400" dirty="0" smtClean="0">
              <a:cs typeface="Times New Roman" pitchFamily="18" charset="0"/>
            </a:rPr>
            <a:t> </a:t>
          </a:r>
          <a:r>
            <a:rPr lang="de-DE" sz="1400" dirty="0" err="1" smtClean="0">
              <a:cs typeface="Times New Roman" pitchFamily="18" charset="0"/>
            </a:rPr>
            <a:t>yaptıkları</a:t>
          </a:r>
          <a:r>
            <a:rPr lang="de-DE" sz="1400" dirty="0" smtClean="0">
              <a:cs typeface="Times New Roman" pitchFamily="18" charset="0"/>
            </a:rPr>
            <a:t> </a:t>
          </a:r>
          <a:r>
            <a:rPr lang="de-DE" sz="1400" dirty="0" err="1" smtClean="0">
              <a:cs typeface="Times New Roman" pitchFamily="18" charset="0"/>
            </a:rPr>
            <a:t>mücadelelerle</a:t>
          </a:r>
          <a:r>
            <a:rPr lang="de-DE" sz="1400" dirty="0" smtClean="0">
              <a:cs typeface="Times New Roman" pitchFamily="18" charset="0"/>
            </a:rPr>
            <a:t> </a:t>
          </a:r>
          <a:r>
            <a:rPr lang="de-DE" sz="1400" dirty="0" err="1" smtClean="0">
              <a:cs typeface="Times New Roman" pitchFamily="18" charset="0"/>
            </a:rPr>
            <a:t>tanınmışlardır</a:t>
          </a:r>
          <a:r>
            <a:rPr lang="de-DE" sz="1400" dirty="0" smtClean="0">
              <a:cs typeface="Times New Roman" pitchFamily="18" charset="0"/>
            </a:rPr>
            <a:t>. </a:t>
          </a:r>
          <a:r>
            <a:rPr lang="de-DE" sz="1400" dirty="0" err="1" smtClean="0">
              <a:cs typeface="Times New Roman" pitchFamily="18" charset="0"/>
            </a:rPr>
            <a:t>II.Kılıçarslan</a:t>
          </a:r>
          <a:r>
            <a:rPr lang="de-DE" sz="1400" dirty="0" smtClean="0">
              <a:cs typeface="Times New Roman" pitchFamily="18" charset="0"/>
            </a:rPr>
            <a:t> </a:t>
          </a:r>
          <a:r>
            <a:rPr lang="de-DE" sz="1400" dirty="0" err="1" smtClean="0">
              <a:cs typeface="Times New Roman" pitchFamily="18" charset="0"/>
            </a:rPr>
            <a:t>bu</a:t>
          </a:r>
          <a:r>
            <a:rPr lang="de-DE" sz="1400" dirty="0" smtClean="0">
              <a:cs typeface="Times New Roman" pitchFamily="18" charset="0"/>
            </a:rPr>
            <a:t> </a:t>
          </a:r>
          <a:r>
            <a:rPr lang="de-DE" sz="1400" dirty="0" err="1" smtClean="0">
              <a:cs typeface="Times New Roman" pitchFamily="18" charset="0"/>
            </a:rPr>
            <a:t>devlete</a:t>
          </a:r>
          <a:r>
            <a:rPr lang="de-DE" sz="1400" dirty="0" smtClean="0">
              <a:cs typeface="Times New Roman" pitchFamily="18" charset="0"/>
            </a:rPr>
            <a:t> </a:t>
          </a:r>
          <a:r>
            <a:rPr lang="de-DE" sz="1400" dirty="0" err="1" smtClean="0">
              <a:cs typeface="Times New Roman" pitchFamily="18" charset="0"/>
            </a:rPr>
            <a:t>son</a:t>
          </a:r>
          <a:r>
            <a:rPr lang="de-DE" sz="1400" dirty="0" smtClean="0">
              <a:cs typeface="Times New Roman" pitchFamily="18" charset="0"/>
            </a:rPr>
            <a:t> </a:t>
          </a:r>
          <a:r>
            <a:rPr lang="de-DE" sz="1400" dirty="0" err="1" smtClean="0">
              <a:cs typeface="Times New Roman" pitchFamily="18" charset="0"/>
            </a:rPr>
            <a:t>verdi</a:t>
          </a:r>
          <a:r>
            <a:rPr lang="de-DE" sz="1400" dirty="0" smtClean="0">
              <a:cs typeface="Times New Roman" pitchFamily="18" charset="0"/>
            </a:rPr>
            <a:t> (1178).</a:t>
          </a:r>
          <a:endParaRPr lang="tr-TR" sz="1400" dirty="0"/>
        </a:p>
      </dgm:t>
    </dgm:pt>
    <dgm:pt modelId="{CB9B11F9-B57A-4645-B338-9F5DC7C9AEB4}" type="parTrans" cxnId="{C0A8EC0D-8F5E-4B1D-83B1-618461CF1BAD}">
      <dgm:prSet/>
      <dgm:spPr/>
      <dgm:t>
        <a:bodyPr/>
        <a:lstStyle/>
        <a:p>
          <a:endParaRPr lang="tr-TR"/>
        </a:p>
      </dgm:t>
    </dgm:pt>
    <dgm:pt modelId="{B39C49D6-435A-4339-9EA7-696FB3631C3D}" type="sibTrans" cxnId="{C0A8EC0D-8F5E-4B1D-83B1-618461CF1BAD}">
      <dgm:prSet/>
      <dgm:spPr/>
      <dgm:t>
        <a:bodyPr/>
        <a:lstStyle/>
        <a:p>
          <a:endParaRPr lang="tr-TR"/>
        </a:p>
      </dgm:t>
    </dgm:pt>
    <dgm:pt modelId="{BAD3C2BC-EAD7-4FC1-9092-B0B1373D74E2}">
      <dgm:prSet custT="1"/>
      <dgm:spPr>
        <a:solidFill>
          <a:srgbClr val="FF99CC">
            <a:alpha val="89804"/>
          </a:srgbClr>
        </a:solidFill>
      </dgm:spPr>
      <dgm:t>
        <a:bodyPr/>
        <a:lstStyle/>
        <a:p>
          <a:pPr>
            <a:lnSpc>
              <a:spcPct val="150000"/>
            </a:lnSpc>
            <a:spcAft>
              <a:spcPts val="0"/>
            </a:spcAft>
          </a:pPr>
          <a:r>
            <a:rPr lang="de-DE" sz="1400" dirty="0" smtClean="0">
              <a:solidFill>
                <a:srgbClr val="FF0000"/>
              </a:solidFill>
              <a:cs typeface="Times New Roman" pitchFamily="18" charset="0"/>
            </a:rPr>
            <a:t>Mengücek Gazi </a:t>
          </a:r>
          <a:r>
            <a:rPr lang="de-DE" sz="1400" dirty="0" err="1" smtClean="0">
              <a:cs typeface="Times New Roman" pitchFamily="18" charset="0"/>
            </a:rPr>
            <a:t>tarafından</a:t>
          </a:r>
          <a:r>
            <a:rPr lang="de-DE" sz="1400" dirty="0" smtClean="0">
              <a:cs typeface="Times New Roman" pitchFamily="18" charset="0"/>
            </a:rPr>
            <a:t> </a:t>
          </a:r>
          <a:r>
            <a:rPr lang="de-DE" sz="1400" dirty="0" err="1" smtClean="0">
              <a:cs typeface="Times New Roman" pitchFamily="18" charset="0"/>
            </a:rPr>
            <a:t>Erzincan</a:t>
          </a:r>
          <a:r>
            <a:rPr lang="tr-TR" sz="1400" dirty="0" smtClean="0">
              <a:cs typeface="Times New Roman" pitchFamily="18" charset="0"/>
            </a:rPr>
            <a:t>,</a:t>
          </a:r>
          <a:r>
            <a:rPr lang="de-DE" sz="1400" dirty="0" smtClean="0">
              <a:cs typeface="Times New Roman" pitchFamily="18" charset="0"/>
            </a:rPr>
            <a:t> </a:t>
          </a:r>
          <a:r>
            <a:rPr lang="de-DE" sz="1400" dirty="0" err="1" smtClean="0">
              <a:cs typeface="Times New Roman" pitchFamily="18" charset="0"/>
            </a:rPr>
            <a:t>Kemah</a:t>
          </a:r>
          <a:r>
            <a:rPr lang="de-DE" sz="1400" dirty="0" smtClean="0">
              <a:cs typeface="Times New Roman" pitchFamily="18" charset="0"/>
            </a:rPr>
            <a:t>,</a:t>
          </a:r>
          <a:r>
            <a:rPr lang="tr-TR" sz="1400" dirty="0" smtClean="0">
              <a:cs typeface="Times New Roman" pitchFamily="18" charset="0"/>
            </a:rPr>
            <a:t> </a:t>
          </a:r>
          <a:r>
            <a:rPr lang="de-DE" sz="1400" dirty="0" err="1" smtClean="0">
              <a:cs typeface="Times New Roman" pitchFamily="18" charset="0"/>
            </a:rPr>
            <a:t>Divriği</a:t>
          </a:r>
          <a:r>
            <a:rPr lang="de-DE" sz="1400" dirty="0" smtClean="0">
              <a:cs typeface="Times New Roman" pitchFamily="18" charset="0"/>
            </a:rPr>
            <a:t> </a:t>
          </a:r>
          <a:r>
            <a:rPr lang="de-DE" sz="1400" dirty="0" err="1" smtClean="0">
              <a:cs typeface="Times New Roman" pitchFamily="18" charset="0"/>
            </a:rPr>
            <a:t>ve</a:t>
          </a:r>
          <a:r>
            <a:rPr lang="de-DE" sz="1400" dirty="0" smtClean="0">
              <a:cs typeface="Times New Roman" pitchFamily="18" charset="0"/>
            </a:rPr>
            <a:t> </a:t>
          </a:r>
          <a:r>
            <a:rPr lang="de-DE" sz="1400" dirty="0" err="1" smtClean="0">
              <a:cs typeface="Times New Roman" pitchFamily="18" charset="0"/>
            </a:rPr>
            <a:t>Şebinkarahisar’da</a:t>
          </a:r>
          <a:r>
            <a:rPr lang="de-DE" sz="1400" dirty="0" smtClean="0">
              <a:cs typeface="Times New Roman" pitchFamily="18" charset="0"/>
            </a:rPr>
            <a:t> </a:t>
          </a:r>
          <a:r>
            <a:rPr lang="de-DE" sz="1400" dirty="0" err="1" smtClean="0">
              <a:cs typeface="Times New Roman" pitchFamily="18" charset="0"/>
            </a:rPr>
            <a:t>kurulmuştur</a:t>
          </a:r>
          <a:r>
            <a:rPr lang="de-DE" sz="1400" dirty="0" smtClean="0">
              <a:cs typeface="Times New Roman" pitchFamily="18" charset="0"/>
            </a:rPr>
            <a:t>.</a:t>
          </a:r>
          <a:endParaRPr lang="tr-TR" sz="1400" dirty="0" smtClean="0">
            <a:cs typeface="Times New Roman" pitchFamily="18" charset="0"/>
          </a:endParaRPr>
        </a:p>
        <a:p>
          <a:pPr>
            <a:lnSpc>
              <a:spcPct val="150000"/>
            </a:lnSpc>
            <a:spcAft>
              <a:spcPts val="0"/>
            </a:spcAft>
          </a:pPr>
          <a:r>
            <a:rPr lang="de-DE" sz="1400" dirty="0" smtClean="0">
              <a:cs typeface="Times New Roman" pitchFamily="18" charset="0"/>
            </a:rPr>
            <a:t>1228 </a:t>
          </a:r>
          <a:r>
            <a:rPr lang="de-DE" sz="1400" dirty="0" err="1" smtClean="0">
              <a:cs typeface="Times New Roman" pitchFamily="18" charset="0"/>
            </a:rPr>
            <a:t>yılında</a:t>
          </a:r>
          <a:r>
            <a:rPr lang="de-DE" sz="1400" dirty="0" smtClean="0">
              <a:cs typeface="Times New Roman" pitchFamily="18" charset="0"/>
            </a:rPr>
            <a:t> Alaeddin </a:t>
          </a:r>
          <a:r>
            <a:rPr lang="de-DE" sz="1400" dirty="0" err="1" smtClean="0">
              <a:cs typeface="Times New Roman" pitchFamily="18" charset="0"/>
            </a:rPr>
            <a:t>Keykubat</a:t>
          </a:r>
          <a:r>
            <a:rPr lang="de-DE" sz="1400" dirty="0" smtClean="0">
              <a:cs typeface="Times New Roman" pitchFamily="18" charset="0"/>
            </a:rPr>
            <a:t> </a:t>
          </a:r>
          <a:r>
            <a:rPr lang="de-DE" sz="1400" dirty="0" err="1" smtClean="0">
              <a:cs typeface="Times New Roman" pitchFamily="18" charset="0"/>
            </a:rPr>
            <a:t>tarafından</a:t>
          </a:r>
          <a:r>
            <a:rPr lang="de-DE" sz="1400" dirty="0" smtClean="0">
              <a:cs typeface="Times New Roman" pitchFamily="18" charset="0"/>
            </a:rPr>
            <a:t> </a:t>
          </a:r>
          <a:r>
            <a:rPr lang="de-DE" sz="1400" dirty="0" err="1" smtClean="0">
              <a:cs typeface="Times New Roman" pitchFamily="18" charset="0"/>
            </a:rPr>
            <a:t>yıkılmıştır</a:t>
          </a:r>
          <a:r>
            <a:rPr lang="de-DE" sz="1400" dirty="0" smtClean="0">
              <a:cs typeface="Times New Roman" pitchFamily="18" charset="0"/>
            </a:rPr>
            <a:t>. </a:t>
          </a:r>
          <a:endParaRPr lang="tr-TR" sz="1400" dirty="0"/>
        </a:p>
      </dgm:t>
    </dgm:pt>
    <dgm:pt modelId="{6C285159-4FBA-4198-8075-B117880DE51C}" type="parTrans" cxnId="{BD43A1EC-1F69-4C9F-9A1F-57B01F1E4D7F}">
      <dgm:prSet/>
      <dgm:spPr/>
      <dgm:t>
        <a:bodyPr/>
        <a:lstStyle/>
        <a:p>
          <a:endParaRPr lang="tr-TR"/>
        </a:p>
      </dgm:t>
    </dgm:pt>
    <dgm:pt modelId="{7270B74A-937F-4B18-8991-C77B3D317F70}" type="sibTrans" cxnId="{BD43A1EC-1F69-4C9F-9A1F-57B01F1E4D7F}">
      <dgm:prSet/>
      <dgm:spPr/>
      <dgm:t>
        <a:bodyPr/>
        <a:lstStyle/>
        <a:p>
          <a:endParaRPr lang="tr-TR"/>
        </a:p>
      </dgm:t>
    </dgm:pt>
    <dgm:pt modelId="{982824C4-EB32-429F-9A6A-6A62EB358E5B}">
      <dgm:prSet custT="1"/>
      <dgm:spPr>
        <a:solidFill>
          <a:schemeClr val="accent4">
            <a:lumMod val="90000"/>
            <a:alpha val="90000"/>
          </a:schemeClr>
        </a:solidFill>
      </dgm:spPr>
      <dgm:t>
        <a:bodyPr/>
        <a:lstStyle/>
        <a:p>
          <a:pPr>
            <a:lnSpc>
              <a:spcPct val="150000"/>
            </a:lnSpc>
            <a:spcAft>
              <a:spcPts val="0"/>
            </a:spcAft>
          </a:pPr>
          <a:r>
            <a:rPr lang="de-DE" sz="1400" dirty="0" smtClean="0">
              <a:cs typeface="Times New Roman" pitchFamily="18" charset="0"/>
            </a:rPr>
            <a:t>Çaka Bey </a:t>
          </a:r>
          <a:r>
            <a:rPr lang="de-DE" sz="1400" dirty="0" err="1" smtClean="0">
              <a:cs typeface="Times New Roman" pitchFamily="18" charset="0"/>
            </a:rPr>
            <a:t>tarafından</a:t>
          </a:r>
          <a:r>
            <a:rPr lang="de-DE" sz="1400" dirty="0" smtClean="0">
              <a:cs typeface="Times New Roman" pitchFamily="18" charset="0"/>
            </a:rPr>
            <a:t> İzmir </a:t>
          </a:r>
          <a:r>
            <a:rPr lang="de-DE" sz="1400" dirty="0" err="1" smtClean="0">
              <a:cs typeface="Times New Roman" pitchFamily="18" charset="0"/>
            </a:rPr>
            <a:t>ve</a:t>
          </a:r>
          <a:r>
            <a:rPr lang="de-DE" sz="1400" dirty="0" smtClean="0">
              <a:cs typeface="Times New Roman" pitchFamily="18" charset="0"/>
            </a:rPr>
            <a:t> </a:t>
          </a:r>
          <a:r>
            <a:rPr lang="de-DE" sz="1400" dirty="0" err="1" smtClean="0">
              <a:cs typeface="Times New Roman" pitchFamily="18" charset="0"/>
            </a:rPr>
            <a:t>çevresinde</a:t>
          </a:r>
          <a:r>
            <a:rPr lang="de-DE" sz="1400" dirty="0" smtClean="0">
              <a:cs typeface="Times New Roman" pitchFamily="18" charset="0"/>
            </a:rPr>
            <a:t> </a:t>
          </a:r>
          <a:r>
            <a:rPr lang="de-DE" sz="1400" dirty="0" err="1" smtClean="0">
              <a:cs typeface="Times New Roman" pitchFamily="18" charset="0"/>
            </a:rPr>
            <a:t>kurulmuştur</a:t>
          </a:r>
          <a:r>
            <a:rPr lang="de-DE" sz="1400" dirty="0" smtClean="0">
              <a:cs typeface="Times New Roman" pitchFamily="18" charset="0"/>
            </a:rPr>
            <a:t>. </a:t>
          </a:r>
          <a:r>
            <a:rPr lang="de-DE" sz="1400" dirty="0" err="1" smtClean="0">
              <a:cs typeface="Times New Roman" pitchFamily="18" charset="0"/>
            </a:rPr>
            <a:t>İlk</a:t>
          </a:r>
          <a:r>
            <a:rPr lang="de-DE" sz="1400" dirty="0" smtClean="0">
              <a:cs typeface="Times New Roman" pitchFamily="18" charset="0"/>
            </a:rPr>
            <a:t> Türk </a:t>
          </a:r>
          <a:r>
            <a:rPr lang="de-DE" sz="1400" dirty="0" err="1" smtClean="0">
              <a:cs typeface="Times New Roman" pitchFamily="18" charset="0"/>
            </a:rPr>
            <a:t>denizcisi</a:t>
          </a:r>
          <a:r>
            <a:rPr lang="de-DE" sz="1400" dirty="0" smtClean="0">
              <a:cs typeface="Times New Roman" pitchFamily="18" charset="0"/>
            </a:rPr>
            <a:t> </a:t>
          </a:r>
          <a:r>
            <a:rPr lang="de-DE" sz="1400" dirty="0" err="1" smtClean="0">
              <a:cs typeface="Times New Roman" pitchFamily="18" charset="0"/>
            </a:rPr>
            <a:t>olarak</a:t>
          </a:r>
          <a:r>
            <a:rPr lang="de-DE" sz="1400" dirty="0" smtClean="0">
              <a:cs typeface="Times New Roman" pitchFamily="18" charset="0"/>
            </a:rPr>
            <a:t> </a:t>
          </a:r>
          <a:r>
            <a:rPr lang="de-DE" sz="1400" dirty="0" err="1" smtClean="0">
              <a:cs typeface="Times New Roman" pitchFamily="18" charset="0"/>
            </a:rPr>
            <a:t>kabul</a:t>
          </a:r>
          <a:r>
            <a:rPr lang="de-DE" sz="1400" dirty="0" smtClean="0">
              <a:cs typeface="Times New Roman" pitchFamily="18" charset="0"/>
            </a:rPr>
            <a:t> </a:t>
          </a:r>
          <a:r>
            <a:rPr lang="de-DE" sz="1400" dirty="0" err="1" smtClean="0">
              <a:cs typeface="Times New Roman" pitchFamily="18" charset="0"/>
            </a:rPr>
            <a:t>edilir</a:t>
          </a:r>
          <a:r>
            <a:rPr lang="de-DE" sz="1400" dirty="0" smtClean="0">
              <a:cs typeface="Times New Roman" pitchFamily="18" charset="0"/>
            </a:rPr>
            <a:t>. </a:t>
          </a:r>
          <a:r>
            <a:rPr lang="de-DE" sz="1400" dirty="0" err="1" smtClean="0">
              <a:cs typeface="Times New Roman" pitchFamily="18" charset="0"/>
            </a:rPr>
            <a:t>Bizanslılarla</a:t>
          </a:r>
          <a:r>
            <a:rPr lang="de-DE" sz="1400" dirty="0" smtClean="0">
              <a:cs typeface="Times New Roman" pitchFamily="18" charset="0"/>
            </a:rPr>
            <a:t> </a:t>
          </a:r>
          <a:r>
            <a:rPr lang="de-DE" sz="1400" dirty="0" err="1" smtClean="0">
              <a:cs typeface="Times New Roman" pitchFamily="18" charset="0"/>
            </a:rPr>
            <a:t>mücadele</a:t>
          </a:r>
          <a:r>
            <a:rPr lang="de-DE" sz="1400" dirty="0" smtClean="0">
              <a:cs typeface="Times New Roman" pitchFamily="18" charset="0"/>
            </a:rPr>
            <a:t> </a:t>
          </a:r>
          <a:r>
            <a:rPr lang="de-DE" sz="1400" dirty="0" err="1" smtClean="0">
              <a:cs typeface="Times New Roman" pitchFamily="18" charset="0"/>
            </a:rPr>
            <a:t>etmiştir</a:t>
          </a:r>
          <a:r>
            <a:rPr lang="de-DE" sz="1400" dirty="0" smtClean="0">
              <a:cs typeface="Times New Roman" pitchFamily="18" charset="0"/>
            </a:rPr>
            <a:t>. I.</a:t>
          </a:r>
          <a:r>
            <a:rPr lang="tr-TR" sz="1400" dirty="0" smtClean="0">
              <a:cs typeface="Times New Roman" pitchFamily="18" charset="0"/>
            </a:rPr>
            <a:t> </a:t>
          </a:r>
          <a:r>
            <a:rPr lang="de-DE" sz="1400" dirty="0" err="1" smtClean="0">
              <a:cs typeface="Times New Roman" pitchFamily="18" charset="0"/>
            </a:rPr>
            <a:t>Kılıçarslan</a:t>
          </a:r>
          <a:r>
            <a:rPr lang="de-DE" sz="1400" dirty="0" smtClean="0">
              <a:cs typeface="Times New Roman" pitchFamily="18" charset="0"/>
            </a:rPr>
            <a:t> </a:t>
          </a:r>
          <a:r>
            <a:rPr lang="de-DE" sz="1400" dirty="0" err="1" smtClean="0">
              <a:cs typeface="Times New Roman" pitchFamily="18" charset="0"/>
            </a:rPr>
            <a:t>tarafından</a:t>
          </a:r>
          <a:r>
            <a:rPr lang="de-DE" sz="1400" dirty="0" smtClean="0">
              <a:cs typeface="Times New Roman" pitchFamily="18" charset="0"/>
            </a:rPr>
            <a:t> </a:t>
          </a:r>
          <a:r>
            <a:rPr lang="de-DE" sz="1400" dirty="0" err="1" smtClean="0">
              <a:cs typeface="Times New Roman" pitchFamily="18" charset="0"/>
            </a:rPr>
            <a:t>ortadan</a:t>
          </a:r>
          <a:r>
            <a:rPr lang="de-DE" sz="1400" dirty="0" smtClean="0">
              <a:cs typeface="Times New Roman" pitchFamily="18" charset="0"/>
            </a:rPr>
            <a:t> </a:t>
          </a:r>
          <a:r>
            <a:rPr lang="de-DE" sz="1400" dirty="0" err="1" smtClean="0">
              <a:cs typeface="Times New Roman" pitchFamily="18" charset="0"/>
            </a:rPr>
            <a:t>kaldırılmıştır</a:t>
          </a:r>
          <a:r>
            <a:rPr lang="de-DE" sz="1400" dirty="0" smtClean="0">
              <a:cs typeface="Times New Roman" pitchFamily="18" charset="0"/>
            </a:rPr>
            <a:t>.</a:t>
          </a:r>
          <a:endParaRPr lang="tr-TR" sz="1400" dirty="0"/>
        </a:p>
      </dgm:t>
    </dgm:pt>
    <dgm:pt modelId="{C0FCF196-0C3A-4B45-8971-70923534EF29}" type="parTrans" cxnId="{4BBC81DD-0519-45D1-9040-4506B1BDF9B7}">
      <dgm:prSet/>
      <dgm:spPr/>
      <dgm:t>
        <a:bodyPr/>
        <a:lstStyle/>
        <a:p>
          <a:endParaRPr lang="tr-TR"/>
        </a:p>
      </dgm:t>
    </dgm:pt>
    <dgm:pt modelId="{7CDF904A-07BF-4E27-9B20-23EBA51C1E38}" type="sibTrans" cxnId="{4BBC81DD-0519-45D1-9040-4506B1BDF9B7}">
      <dgm:prSet/>
      <dgm:spPr/>
      <dgm:t>
        <a:bodyPr/>
        <a:lstStyle/>
        <a:p>
          <a:endParaRPr lang="tr-TR"/>
        </a:p>
      </dgm:t>
    </dgm:pt>
    <dgm:pt modelId="{591C75A4-C79B-49F7-9ADC-AD3C3CC44FCD}" type="pres">
      <dgm:prSet presAssocID="{35182243-9434-4D70-BFAC-596460C352DF}" presName="hierChild1" presStyleCnt="0">
        <dgm:presLayoutVars>
          <dgm:chPref val="1"/>
          <dgm:dir/>
          <dgm:animOne val="branch"/>
          <dgm:animLvl val="lvl"/>
          <dgm:resizeHandles/>
        </dgm:presLayoutVars>
      </dgm:prSet>
      <dgm:spPr/>
      <dgm:t>
        <a:bodyPr/>
        <a:lstStyle/>
        <a:p>
          <a:endParaRPr lang="tr-TR"/>
        </a:p>
      </dgm:t>
    </dgm:pt>
    <dgm:pt modelId="{177DD2FC-4141-4665-9B15-BC4FA94030C1}" type="pres">
      <dgm:prSet presAssocID="{FA69D56C-0B92-4FBB-974E-91436475CF64}" presName="hierRoot1" presStyleCnt="0"/>
      <dgm:spPr/>
    </dgm:pt>
    <dgm:pt modelId="{CFBE5522-A7C9-4293-BBC4-0759DD9ACA0B}" type="pres">
      <dgm:prSet presAssocID="{FA69D56C-0B92-4FBB-974E-91436475CF64}" presName="composite" presStyleCnt="0"/>
      <dgm:spPr/>
    </dgm:pt>
    <dgm:pt modelId="{97216638-1AD1-4939-A623-5175664889E3}" type="pres">
      <dgm:prSet presAssocID="{FA69D56C-0B92-4FBB-974E-91436475CF64}" presName="background" presStyleLbl="node0" presStyleIdx="0" presStyleCnt="1"/>
      <dgm:spPr/>
    </dgm:pt>
    <dgm:pt modelId="{5D48492B-2940-4646-B91F-EC6DDD7053E2}" type="pres">
      <dgm:prSet presAssocID="{FA69D56C-0B92-4FBB-974E-91436475CF64}" presName="text" presStyleLbl="fgAcc0" presStyleIdx="0" presStyleCnt="1" custScaleX="196594" custLinFactNeighborX="-931" custLinFactNeighborY="3062">
        <dgm:presLayoutVars>
          <dgm:chPref val="3"/>
        </dgm:presLayoutVars>
      </dgm:prSet>
      <dgm:spPr/>
      <dgm:t>
        <a:bodyPr/>
        <a:lstStyle/>
        <a:p>
          <a:endParaRPr lang="tr-TR"/>
        </a:p>
      </dgm:t>
    </dgm:pt>
    <dgm:pt modelId="{C062D872-A330-4134-9DAB-9E8ECD53E8A4}" type="pres">
      <dgm:prSet presAssocID="{FA69D56C-0B92-4FBB-974E-91436475CF64}" presName="hierChild2" presStyleCnt="0"/>
      <dgm:spPr/>
    </dgm:pt>
    <dgm:pt modelId="{581BC9D1-52FF-46C5-87DB-435F472256A9}" type="pres">
      <dgm:prSet presAssocID="{36A31736-06CC-48ED-A93C-EF51FA2FE53E}" presName="Name10" presStyleLbl="parChTrans1D2" presStyleIdx="0" presStyleCnt="5"/>
      <dgm:spPr/>
      <dgm:t>
        <a:bodyPr/>
        <a:lstStyle/>
        <a:p>
          <a:endParaRPr lang="tr-TR"/>
        </a:p>
      </dgm:t>
    </dgm:pt>
    <dgm:pt modelId="{B6BAF9D1-465D-4273-BE84-CE947A7829D7}" type="pres">
      <dgm:prSet presAssocID="{6411D736-C905-401C-A414-CF428CB51BEE}" presName="hierRoot2" presStyleCnt="0"/>
      <dgm:spPr/>
    </dgm:pt>
    <dgm:pt modelId="{8C4BC8DB-DB09-412E-BA29-E3275BF743F5}" type="pres">
      <dgm:prSet presAssocID="{6411D736-C905-401C-A414-CF428CB51BEE}" presName="composite2" presStyleCnt="0"/>
      <dgm:spPr/>
    </dgm:pt>
    <dgm:pt modelId="{6485F55C-5EAB-44DB-87D8-9D8A44BC5DDD}" type="pres">
      <dgm:prSet presAssocID="{6411D736-C905-401C-A414-CF428CB51BEE}" presName="background2" presStyleLbl="node2" presStyleIdx="0" presStyleCnt="5"/>
      <dgm:spPr/>
    </dgm:pt>
    <dgm:pt modelId="{9796A33F-4838-4505-8E9B-1F795DDA5DF1}" type="pres">
      <dgm:prSet presAssocID="{6411D736-C905-401C-A414-CF428CB51BEE}" presName="text2" presStyleLbl="fgAcc2" presStyleIdx="0" presStyleCnt="5" custScaleX="110284" custScaleY="70906" custLinFactNeighborX="743" custLinFactNeighborY="-523">
        <dgm:presLayoutVars>
          <dgm:chPref val="3"/>
        </dgm:presLayoutVars>
      </dgm:prSet>
      <dgm:spPr/>
      <dgm:t>
        <a:bodyPr/>
        <a:lstStyle/>
        <a:p>
          <a:endParaRPr lang="tr-TR"/>
        </a:p>
      </dgm:t>
    </dgm:pt>
    <dgm:pt modelId="{3A0A2675-4ED5-4B0E-AB31-346D9175F31B}" type="pres">
      <dgm:prSet presAssocID="{6411D736-C905-401C-A414-CF428CB51BEE}" presName="hierChild3" presStyleCnt="0"/>
      <dgm:spPr/>
    </dgm:pt>
    <dgm:pt modelId="{D459F08C-E314-43AC-B993-931AFB6D1803}" type="pres">
      <dgm:prSet presAssocID="{CB9B11F9-B57A-4645-B338-9F5DC7C9AEB4}" presName="Name17" presStyleLbl="parChTrans1D3" presStyleIdx="0" presStyleCnt="5"/>
      <dgm:spPr/>
      <dgm:t>
        <a:bodyPr/>
        <a:lstStyle/>
        <a:p>
          <a:endParaRPr lang="tr-TR"/>
        </a:p>
      </dgm:t>
    </dgm:pt>
    <dgm:pt modelId="{FEBEF95C-3DE5-4016-8B51-E2F701445A96}" type="pres">
      <dgm:prSet presAssocID="{70152819-97BE-421D-AC34-696AD7904848}" presName="hierRoot3" presStyleCnt="0"/>
      <dgm:spPr/>
    </dgm:pt>
    <dgm:pt modelId="{AB7D4BD8-3263-401C-9332-3EBFE6E1E3F6}" type="pres">
      <dgm:prSet presAssocID="{70152819-97BE-421D-AC34-696AD7904848}" presName="composite3" presStyleCnt="0"/>
      <dgm:spPr/>
    </dgm:pt>
    <dgm:pt modelId="{21CC2D99-2716-4CED-B074-857BE8ADE65A}" type="pres">
      <dgm:prSet presAssocID="{70152819-97BE-421D-AC34-696AD7904848}" presName="background3" presStyleLbl="node3" presStyleIdx="0" presStyleCnt="5"/>
      <dgm:spPr/>
    </dgm:pt>
    <dgm:pt modelId="{9B3B7605-2FD4-436E-9443-DC7D6C9C3891}" type="pres">
      <dgm:prSet presAssocID="{70152819-97BE-421D-AC34-696AD7904848}" presName="text3" presStyleLbl="fgAcc3" presStyleIdx="0" presStyleCnt="5" custScaleX="142052" custScaleY="352758">
        <dgm:presLayoutVars>
          <dgm:chPref val="3"/>
        </dgm:presLayoutVars>
      </dgm:prSet>
      <dgm:spPr/>
      <dgm:t>
        <a:bodyPr/>
        <a:lstStyle/>
        <a:p>
          <a:endParaRPr lang="tr-TR"/>
        </a:p>
      </dgm:t>
    </dgm:pt>
    <dgm:pt modelId="{7B8AB8B0-16DB-49BD-A43A-2BF0BA7E6ED8}" type="pres">
      <dgm:prSet presAssocID="{70152819-97BE-421D-AC34-696AD7904848}" presName="hierChild4" presStyleCnt="0"/>
      <dgm:spPr/>
    </dgm:pt>
    <dgm:pt modelId="{CBBC45F2-A33F-4244-A620-1DCF949CF0C8}" type="pres">
      <dgm:prSet presAssocID="{523C2136-D92E-4588-843E-1E3353E19A47}" presName="Name10" presStyleLbl="parChTrans1D2" presStyleIdx="1" presStyleCnt="5"/>
      <dgm:spPr/>
      <dgm:t>
        <a:bodyPr/>
        <a:lstStyle/>
        <a:p>
          <a:endParaRPr lang="tr-TR"/>
        </a:p>
      </dgm:t>
    </dgm:pt>
    <dgm:pt modelId="{5467E58E-7CFB-47CE-8CE3-19DD36D6A9BB}" type="pres">
      <dgm:prSet presAssocID="{22F0C4C5-DA61-49FD-AF3A-BB7C2598D360}" presName="hierRoot2" presStyleCnt="0"/>
      <dgm:spPr/>
    </dgm:pt>
    <dgm:pt modelId="{CBD9FC50-7BC2-464E-BB54-D16A644CC745}" type="pres">
      <dgm:prSet presAssocID="{22F0C4C5-DA61-49FD-AF3A-BB7C2598D360}" presName="composite2" presStyleCnt="0"/>
      <dgm:spPr/>
    </dgm:pt>
    <dgm:pt modelId="{A8F53629-1230-4DFA-ABFD-82C419F7C8B3}" type="pres">
      <dgm:prSet presAssocID="{22F0C4C5-DA61-49FD-AF3A-BB7C2598D360}" presName="background2" presStyleLbl="node2" presStyleIdx="1" presStyleCnt="5"/>
      <dgm:spPr/>
    </dgm:pt>
    <dgm:pt modelId="{4ACAB901-B6A5-4019-B4AE-D4055A0A700F}" type="pres">
      <dgm:prSet presAssocID="{22F0C4C5-DA61-49FD-AF3A-BB7C2598D360}" presName="text2" presStyleLbl="fgAcc2" presStyleIdx="1" presStyleCnt="5" custScaleX="116528" custScaleY="81463" custLinFactNeighborX="-860" custLinFactNeighborY="-523">
        <dgm:presLayoutVars>
          <dgm:chPref val="3"/>
        </dgm:presLayoutVars>
      </dgm:prSet>
      <dgm:spPr/>
      <dgm:t>
        <a:bodyPr/>
        <a:lstStyle/>
        <a:p>
          <a:endParaRPr lang="tr-TR"/>
        </a:p>
      </dgm:t>
    </dgm:pt>
    <dgm:pt modelId="{30D7C69C-F54E-44A3-AF0E-2C995716FA7F}" type="pres">
      <dgm:prSet presAssocID="{22F0C4C5-DA61-49FD-AF3A-BB7C2598D360}" presName="hierChild3" presStyleCnt="0"/>
      <dgm:spPr/>
    </dgm:pt>
    <dgm:pt modelId="{5B090E15-12CD-40C6-95B4-D1D95894D937}" type="pres">
      <dgm:prSet presAssocID="{E55735C9-D2A2-48EC-8127-74027F6A5DA6}" presName="Name17" presStyleLbl="parChTrans1D3" presStyleIdx="1" presStyleCnt="5"/>
      <dgm:spPr/>
      <dgm:t>
        <a:bodyPr/>
        <a:lstStyle/>
        <a:p>
          <a:endParaRPr lang="tr-TR"/>
        </a:p>
      </dgm:t>
    </dgm:pt>
    <dgm:pt modelId="{46905ED4-A197-4014-8016-CEE6B3A1C8CF}" type="pres">
      <dgm:prSet presAssocID="{6CF156D9-1D82-4F81-8DEE-6C3431CC6BA4}" presName="hierRoot3" presStyleCnt="0"/>
      <dgm:spPr/>
    </dgm:pt>
    <dgm:pt modelId="{66F7A7ED-0A74-4CFF-BA56-E235F1C917C6}" type="pres">
      <dgm:prSet presAssocID="{6CF156D9-1D82-4F81-8DEE-6C3431CC6BA4}" presName="composite3" presStyleCnt="0"/>
      <dgm:spPr/>
    </dgm:pt>
    <dgm:pt modelId="{3645E915-AA5D-4071-9EEB-8031DD489AE8}" type="pres">
      <dgm:prSet presAssocID="{6CF156D9-1D82-4F81-8DEE-6C3431CC6BA4}" presName="background3" presStyleLbl="node3" presStyleIdx="1" presStyleCnt="5"/>
      <dgm:spPr/>
    </dgm:pt>
    <dgm:pt modelId="{EBDAF000-6CD0-4ED7-BCC2-B6F0688A30B7}" type="pres">
      <dgm:prSet presAssocID="{6CF156D9-1D82-4F81-8DEE-6C3431CC6BA4}" presName="text3" presStyleLbl="fgAcc3" presStyleIdx="1" presStyleCnt="5" custScaleX="130592" custScaleY="352146">
        <dgm:presLayoutVars>
          <dgm:chPref val="3"/>
        </dgm:presLayoutVars>
      </dgm:prSet>
      <dgm:spPr/>
      <dgm:t>
        <a:bodyPr/>
        <a:lstStyle/>
        <a:p>
          <a:endParaRPr lang="tr-TR"/>
        </a:p>
      </dgm:t>
    </dgm:pt>
    <dgm:pt modelId="{41B10C0C-76A2-46BB-B256-51666037FC74}" type="pres">
      <dgm:prSet presAssocID="{6CF156D9-1D82-4F81-8DEE-6C3431CC6BA4}" presName="hierChild4" presStyleCnt="0"/>
      <dgm:spPr/>
    </dgm:pt>
    <dgm:pt modelId="{FBBDD0F3-7BC5-473B-95BF-B2FD461BBB39}" type="pres">
      <dgm:prSet presAssocID="{6A45D7A4-2857-44E2-BED0-6094BDDA04FB}" presName="Name10" presStyleLbl="parChTrans1D2" presStyleIdx="2" presStyleCnt="5"/>
      <dgm:spPr/>
      <dgm:t>
        <a:bodyPr/>
        <a:lstStyle/>
        <a:p>
          <a:endParaRPr lang="tr-TR"/>
        </a:p>
      </dgm:t>
    </dgm:pt>
    <dgm:pt modelId="{4F9EE8D3-4D09-401A-B426-0B8377534AAE}" type="pres">
      <dgm:prSet presAssocID="{FEAC8030-AA61-48FC-87E4-2FB7F5FBCB8F}" presName="hierRoot2" presStyleCnt="0"/>
      <dgm:spPr/>
    </dgm:pt>
    <dgm:pt modelId="{46A6EF1B-9FB1-4FC3-B1C9-E8ADA4BC4233}" type="pres">
      <dgm:prSet presAssocID="{FEAC8030-AA61-48FC-87E4-2FB7F5FBCB8F}" presName="composite2" presStyleCnt="0"/>
      <dgm:spPr/>
    </dgm:pt>
    <dgm:pt modelId="{BE16C0E1-284A-4A7E-BA91-BA74589E354E}" type="pres">
      <dgm:prSet presAssocID="{FEAC8030-AA61-48FC-87E4-2FB7F5FBCB8F}" presName="background2" presStyleLbl="node2" presStyleIdx="2" presStyleCnt="5"/>
      <dgm:spPr/>
    </dgm:pt>
    <dgm:pt modelId="{ECEFA9A1-F737-4D49-ACDD-C921D0B4B8CE}" type="pres">
      <dgm:prSet presAssocID="{FEAC8030-AA61-48FC-87E4-2FB7F5FBCB8F}" presName="text2" presStyleLbl="fgAcc2" presStyleIdx="2" presStyleCnt="5" custScaleY="84425">
        <dgm:presLayoutVars>
          <dgm:chPref val="3"/>
        </dgm:presLayoutVars>
      </dgm:prSet>
      <dgm:spPr/>
      <dgm:t>
        <a:bodyPr/>
        <a:lstStyle/>
        <a:p>
          <a:endParaRPr lang="tr-TR"/>
        </a:p>
      </dgm:t>
    </dgm:pt>
    <dgm:pt modelId="{7EA261F0-F419-405A-B835-3ED281ED2B07}" type="pres">
      <dgm:prSet presAssocID="{FEAC8030-AA61-48FC-87E4-2FB7F5FBCB8F}" presName="hierChild3" presStyleCnt="0"/>
      <dgm:spPr/>
    </dgm:pt>
    <dgm:pt modelId="{9DDEFE84-14CA-463D-8A85-7D6A98AAFED5}" type="pres">
      <dgm:prSet presAssocID="{E9B681B2-5768-439B-9625-DBB977A2D648}" presName="Name17" presStyleLbl="parChTrans1D3" presStyleIdx="2" presStyleCnt="5"/>
      <dgm:spPr/>
      <dgm:t>
        <a:bodyPr/>
        <a:lstStyle/>
        <a:p>
          <a:endParaRPr lang="tr-TR"/>
        </a:p>
      </dgm:t>
    </dgm:pt>
    <dgm:pt modelId="{CDD6F8F5-012A-4AC4-9F53-E79068C6CCB5}" type="pres">
      <dgm:prSet presAssocID="{D6092DC6-2CCF-461D-97B7-1013F5CA19F6}" presName="hierRoot3" presStyleCnt="0"/>
      <dgm:spPr/>
    </dgm:pt>
    <dgm:pt modelId="{54244F2F-5950-43F3-BA33-8889DCA02FE1}" type="pres">
      <dgm:prSet presAssocID="{D6092DC6-2CCF-461D-97B7-1013F5CA19F6}" presName="composite3" presStyleCnt="0"/>
      <dgm:spPr/>
    </dgm:pt>
    <dgm:pt modelId="{435AB6FF-D73D-412D-BB50-EDB29DEE6435}" type="pres">
      <dgm:prSet presAssocID="{D6092DC6-2CCF-461D-97B7-1013F5CA19F6}" presName="background3" presStyleLbl="node3" presStyleIdx="2" presStyleCnt="5"/>
      <dgm:spPr/>
    </dgm:pt>
    <dgm:pt modelId="{366BCD7C-88A1-4CA6-999C-E55125666EDA}" type="pres">
      <dgm:prSet presAssocID="{D6092DC6-2CCF-461D-97B7-1013F5CA19F6}" presName="text3" presStyleLbl="fgAcc3" presStyleIdx="2" presStyleCnt="5" custScaleX="131373" custScaleY="354035">
        <dgm:presLayoutVars>
          <dgm:chPref val="3"/>
        </dgm:presLayoutVars>
      </dgm:prSet>
      <dgm:spPr/>
      <dgm:t>
        <a:bodyPr/>
        <a:lstStyle/>
        <a:p>
          <a:endParaRPr lang="tr-TR"/>
        </a:p>
      </dgm:t>
    </dgm:pt>
    <dgm:pt modelId="{966DC6E3-B86D-49BC-920A-B7F7FB73BBFB}" type="pres">
      <dgm:prSet presAssocID="{D6092DC6-2CCF-461D-97B7-1013F5CA19F6}" presName="hierChild4" presStyleCnt="0"/>
      <dgm:spPr/>
    </dgm:pt>
    <dgm:pt modelId="{846FB3C1-CAE0-4403-A528-CB14E8486523}" type="pres">
      <dgm:prSet presAssocID="{0FC67609-A26A-4CDF-A466-822DDBBD1DBE}" presName="Name10" presStyleLbl="parChTrans1D2" presStyleIdx="3" presStyleCnt="5"/>
      <dgm:spPr/>
      <dgm:t>
        <a:bodyPr/>
        <a:lstStyle/>
        <a:p>
          <a:endParaRPr lang="tr-TR"/>
        </a:p>
      </dgm:t>
    </dgm:pt>
    <dgm:pt modelId="{18FEB08C-770E-47D4-A451-82FFAFD7338D}" type="pres">
      <dgm:prSet presAssocID="{5D526E1E-D964-4FCE-A38D-EEEB0965253D}" presName="hierRoot2" presStyleCnt="0"/>
      <dgm:spPr/>
    </dgm:pt>
    <dgm:pt modelId="{3FB8F866-ED5E-4BF1-A697-3495AB834091}" type="pres">
      <dgm:prSet presAssocID="{5D526E1E-D964-4FCE-A38D-EEEB0965253D}" presName="composite2" presStyleCnt="0"/>
      <dgm:spPr/>
    </dgm:pt>
    <dgm:pt modelId="{8CBECEDF-3F1D-4635-B0BD-2B11EB3A345A}" type="pres">
      <dgm:prSet presAssocID="{5D526E1E-D964-4FCE-A38D-EEEB0965253D}" presName="background2" presStyleLbl="node2" presStyleIdx="3" presStyleCnt="5"/>
      <dgm:spPr/>
    </dgm:pt>
    <dgm:pt modelId="{5773A82A-36CD-4788-920C-C443D9A1903F}" type="pres">
      <dgm:prSet presAssocID="{5D526E1E-D964-4FCE-A38D-EEEB0965253D}" presName="text2" presStyleLbl="fgAcc2" presStyleIdx="3" presStyleCnt="5" custScaleX="108408" custScaleY="84425" custLinFactNeighborX="-716" custLinFactNeighborY="-523">
        <dgm:presLayoutVars>
          <dgm:chPref val="3"/>
        </dgm:presLayoutVars>
      </dgm:prSet>
      <dgm:spPr/>
      <dgm:t>
        <a:bodyPr/>
        <a:lstStyle/>
        <a:p>
          <a:endParaRPr lang="tr-TR"/>
        </a:p>
      </dgm:t>
    </dgm:pt>
    <dgm:pt modelId="{6975C64F-3C5B-497D-AAA7-BCCEDBDC908C}" type="pres">
      <dgm:prSet presAssocID="{5D526E1E-D964-4FCE-A38D-EEEB0965253D}" presName="hierChild3" presStyleCnt="0"/>
      <dgm:spPr/>
    </dgm:pt>
    <dgm:pt modelId="{0246ED42-3BAE-4FCC-8EF5-B9D65F203F8E}" type="pres">
      <dgm:prSet presAssocID="{6C285159-4FBA-4198-8075-B117880DE51C}" presName="Name17" presStyleLbl="parChTrans1D3" presStyleIdx="3" presStyleCnt="5"/>
      <dgm:spPr/>
      <dgm:t>
        <a:bodyPr/>
        <a:lstStyle/>
        <a:p>
          <a:endParaRPr lang="tr-TR"/>
        </a:p>
      </dgm:t>
    </dgm:pt>
    <dgm:pt modelId="{C406E6E4-7029-444F-A72F-E5E9B4DB9E63}" type="pres">
      <dgm:prSet presAssocID="{BAD3C2BC-EAD7-4FC1-9092-B0B1373D74E2}" presName="hierRoot3" presStyleCnt="0"/>
      <dgm:spPr/>
    </dgm:pt>
    <dgm:pt modelId="{6D95D922-EA02-4D3B-8ADE-E1AAC7C55791}" type="pres">
      <dgm:prSet presAssocID="{BAD3C2BC-EAD7-4FC1-9092-B0B1373D74E2}" presName="composite3" presStyleCnt="0"/>
      <dgm:spPr/>
    </dgm:pt>
    <dgm:pt modelId="{C27ED98B-050C-49C2-A63E-A3430EF545BA}" type="pres">
      <dgm:prSet presAssocID="{BAD3C2BC-EAD7-4FC1-9092-B0B1373D74E2}" presName="background3" presStyleLbl="node3" presStyleIdx="3" presStyleCnt="5"/>
      <dgm:spPr/>
    </dgm:pt>
    <dgm:pt modelId="{6A94EF9F-AB83-429D-AE5B-6E9DABC772A0}" type="pres">
      <dgm:prSet presAssocID="{BAD3C2BC-EAD7-4FC1-9092-B0B1373D74E2}" presName="text3" presStyleLbl="fgAcc3" presStyleIdx="3" presStyleCnt="5" custScaleY="353794">
        <dgm:presLayoutVars>
          <dgm:chPref val="3"/>
        </dgm:presLayoutVars>
      </dgm:prSet>
      <dgm:spPr/>
      <dgm:t>
        <a:bodyPr/>
        <a:lstStyle/>
        <a:p>
          <a:endParaRPr lang="tr-TR"/>
        </a:p>
      </dgm:t>
    </dgm:pt>
    <dgm:pt modelId="{035F259F-2DBD-42E1-A107-8D8E55C900D5}" type="pres">
      <dgm:prSet presAssocID="{BAD3C2BC-EAD7-4FC1-9092-B0B1373D74E2}" presName="hierChild4" presStyleCnt="0"/>
      <dgm:spPr/>
    </dgm:pt>
    <dgm:pt modelId="{7EBE1559-181C-4839-AF02-184B666CBBE5}" type="pres">
      <dgm:prSet presAssocID="{AF279FEB-4C53-4CD7-829B-CFD74FC3E02F}" presName="Name10" presStyleLbl="parChTrans1D2" presStyleIdx="4" presStyleCnt="5"/>
      <dgm:spPr/>
      <dgm:t>
        <a:bodyPr/>
        <a:lstStyle/>
        <a:p>
          <a:endParaRPr lang="tr-TR"/>
        </a:p>
      </dgm:t>
    </dgm:pt>
    <dgm:pt modelId="{DC6FE59C-36E8-4719-AD6A-C777401FA628}" type="pres">
      <dgm:prSet presAssocID="{A7C126F5-76A5-476D-AC6D-395FF3FE2F30}" presName="hierRoot2" presStyleCnt="0"/>
      <dgm:spPr/>
    </dgm:pt>
    <dgm:pt modelId="{BA289046-8072-47F8-BDF1-D7F6FD33C209}" type="pres">
      <dgm:prSet presAssocID="{A7C126F5-76A5-476D-AC6D-395FF3FE2F30}" presName="composite2" presStyleCnt="0"/>
      <dgm:spPr/>
    </dgm:pt>
    <dgm:pt modelId="{E2B3FD28-031D-41DE-B83B-46F8B2E79875}" type="pres">
      <dgm:prSet presAssocID="{A7C126F5-76A5-476D-AC6D-395FF3FE2F30}" presName="background2" presStyleLbl="node2" presStyleIdx="4" presStyleCnt="5"/>
      <dgm:spPr/>
    </dgm:pt>
    <dgm:pt modelId="{D54E3732-F1DE-43FA-B060-84DB74B10431}" type="pres">
      <dgm:prSet presAssocID="{A7C126F5-76A5-476D-AC6D-395FF3FE2F30}" presName="text2" presStyleLbl="fgAcc2" presStyleIdx="4" presStyleCnt="5" custScaleY="91925">
        <dgm:presLayoutVars>
          <dgm:chPref val="3"/>
        </dgm:presLayoutVars>
      </dgm:prSet>
      <dgm:spPr/>
      <dgm:t>
        <a:bodyPr/>
        <a:lstStyle/>
        <a:p>
          <a:endParaRPr lang="tr-TR"/>
        </a:p>
      </dgm:t>
    </dgm:pt>
    <dgm:pt modelId="{C3354660-18B2-47AE-8B11-65469833AEDE}" type="pres">
      <dgm:prSet presAssocID="{A7C126F5-76A5-476D-AC6D-395FF3FE2F30}" presName="hierChild3" presStyleCnt="0"/>
      <dgm:spPr/>
    </dgm:pt>
    <dgm:pt modelId="{4DD1E7DD-CB26-4DC2-91DB-D80CDB7DDCC7}" type="pres">
      <dgm:prSet presAssocID="{C0FCF196-0C3A-4B45-8971-70923534EF29}" presName="Name17" presStyleLbl="parChTrans1D3" presStyleIdx="4" presStyleCnt="5"/>
      <dgm:spPr/>
      <dgm:t>
        <a:bodyPr/>
        <a:lstStyle/>
        <a:p>
          <a:endParaRPr lang="tr-TR"/>
        </a:p>
      </dgm:t>
    </dgm:pt>
    <dgm:pt modelId="{D6BE4150-3352-4DD4-B030-0796AB88421A}" type="pres">
      <dgm:prSet presAssocID="{982824C4-EB32-429F-9A6A-6A62EB358E5B}" presName="hierRoot3" presStyleCnt="0"/>
      <dgm:spPr/>
    </dgm:pt>
    <dgm:pt modelId="{2DC07BBB-411D-483C-8A6B-0AC7403D8BC7}" type="pres">
      <dgm:prSet presAssocID="{982824C4-EB32-429F-9A6A-6A62EB358E5B}" presName="composite3" presStyleCnt="0"/>
      <dgm:spPr/>
    </dgm:pt>
    <dgm:pt modelId="{48C30EB6-8E9C-43B0-B4FB-47E138AACAB6}" type="pres">
      <dgm:prSet presAssocID="{982824C4-EB32-429F-9A6A-6A62EB358E5B}" presName="background3" presStyleLbl="node3" presStyleIdx="4" presStyleCnt="5"/>
      <dgm:spPr/>
    </dgm:pt>
    <dgm:pt modelId="{4E656BDF-64D6-4592-9D38-68BD9C478E04}" type="pres">
      <dgm:prSet presAssocID="{982824C4-EB32-429F-9A6A-6A62EB358E5B}" presName="text3" presStyleLbl="fgAcc3" presStyleIdx="4" presStyleCnt="5" custScaleY="342652">
        <dgm:presLayoutVars>
          <dgm:chPref val="3"/>
        </dgm:presLayoutVars>
      </dgm:prSet>
      <dgm:spPr/>
      <dgm:t>
        <a:bodyPr/>
        <a:lstStyle/>
        <a:p>
          <a:endParaRPr lang="tr-TR"/>
        </a:p>
      </dgm:t>
    </dgm:pt>
    <dgm:pt modelId="{DBC4C6ED-BC91-4605-8B9B-DE7644553950}" type="pres">
      <dgm:prSet presAssocID="{982824C4-EB32-429F-9A6A-6A62EB358E5B}" presName="hierChild4" presStyleCnt="0"/>
      <dgm:spPr/>
    </dgm:pt>
  </dgm:ptLst>
  <dgm:cxnLst>
    <dgm:cxn modelId="{0D38B606-5D0D-4AC3-B693-DE71BAD1A1AC}" srcId="{FA69D56C-0B92-4FBB-974E-91436475CF64}" destId="{6411D736-C905-401C-A414-CF428CB51BEE}" srcOrd="0" destOrd="0" parTransId="{36A31736-06CC-48ED-A93C-EF51FA2FE53E}" sibTransId="{C036EE46-B323-4D0C-B5F2-5CABA44CA69E}"/>
    <dgm:cxn modelId="{39856952-F157-4980-8BE9-5ACB3C67BE11}" srcId="{FEAC8030-AA61-48FC-87E4-2FB7F5FBCB8F}" destId="{D6092DC6-2CCF-461D-97B7-1013F5CA19F6}" srcOrd="0" destOrd="0" parTransId="{E9B681B2-5768-439B-9625-DBB977A2D648}" sibTransId="{92F0F86A-1B23-4130-B33F-B2232E552703}"/>
    <dgm:cxn modelId="{68746876-39C2-4640-AD33-F06DB4CD733C}" type="presOf" srcId="{E9B681B2-5768-439B-9625-DBB977A2D648}" destId="{9DDEFE84-14CA-463D-8A85-7D6A98AAFED5}" srcOrd="0" destOrd="0" presId="urn:microsoft.com/office/officeart/2005/8/layout/hierarchy1"/>
    <dgm:cxn modelId="{85A7D971-E4BC-49C9-9469-33B0E04F12D9}" srcId="{FA69D56C-0B92-4FBB-974E-91436475CF64}" destId="{22F0C4C5-DA61-49FD-AF3A-BB7C2598D360}" srcOrd="1" destOrd="0" parTransId="{523C2136-D92E-4588-843E-1E3353E19A47}" sibTransId="{2A6316D2-0DF8-45D2-B646-8800A3647606}"/>
    <dgm:cxn modelId="{F5B92E29-D69C-4898-80D2-5FFDF8C21F04}" type="presOf" srcId="{36A31736-06CC-48ED-A93C-EF51FA2FE53E}" destId="{581BC9D1-52FF-46C5-87DB-435F472256A9}" srcOrd="0" destOrd="0" presId="urn:microsoft.com/office/officeart/2005/8/layout/hierarchy1"/>
    <dgm:cxn modelId="{3C8CDCDA-5A4B-494C-9644-8A0DAE1B189F}" type="presOf" srcId="{22F0C4C5-DA61-49FD-AF3A-BB7C2598D360}" destId="{4ACAB901-B6A5-4019-B4AE-D4055A0A700F}" srcOrd="0" destOrd="0" presId="urn:microsoft.com/office/officeart/2005/8/layout/hierarchy1"/>
    <dgm:cxn modelId="{52C9DC26-B702-4641-91F4-C821A961973C}" srcId="{FA69D56C-0B92-4FBB-974E-91436475CF64}" destId="{FEAC8030-AA61-48FC-87E4-2FB7F5FBCB8F}" srcOrd="2" destOrd="0" parTransId="{6A45D7A4-2857-44E2-BED0-6094BDDA04FB}" sibTransId="{AA4CE60E-B502-4C2C-8CD0-91FF7E4B0A88}"/>
    <dgm:cxn modelId="{3394ECB9-4C39-4731-8B97-946E6A8E9523}" type="presOf" srcId="{E55735C9-D2A2-48EC-8127-74027F6A5DA6}" destId="{5B090E15-12CD-40C6-95B4-D1D95894D937}" srcOrd="0" destOrd="0" presId="urn:microsoft.com/office/officeart/2005/8/layout/hierarchy1"/>
    <dgm:cxn modelId="{9013657E-9359-4FA8-8C57-23F964E48C5A}" type="presOf" srcId="{6411D736-C905-401C-A414-CF428CB51BEE}" destId="{9796A33F-4838-4505-8E9B-1F795DDA5DF1}" srcOrd="0" destOrd="0" presId="urn:microsoft.com/office/officeart/2005/8/layout/hierarchy1"/>
    <dgm:cxn modelId="{74BBD7FE-81FB-4A20-9309-A4623B2FEBA6}" srcId="{FA69D56C-0B92-4FBB-974E-91436475CF64}" destId="{5D526E1E-D964-4FCE-A38D-EEEB0965253D}" srcOrd="3" destOrd="0" parTransId="{0FC67609-A26A-4CDF-A466-822DDBBD1DBE}" sibTransId="{F92E55A5-38E0-4AF0-98AB-200EC5FF4921}"/>
    <dgm:cxn modelId="{C0A8EC0D-8F5E-4B1D-83B1-618461CF1BAD}" srcId="{6411D736-C905-401C-A414-CF428CB51BEE}" destId="{70152819-97BE-421D-AC34-696AD7904848}" srcOrd="0" destOrd="0" parTransId="{CB9B11F9-B57A-4645-B338-9F5DC7C9AEB4}" sibTransId="{B39C49D6-435A-4339-9EA7-696FB3631C3D}"/>
    <dgm:cxn modelId="{BBDADBA6-E303-4C04-9755-4BD2B2BCA708}" srcId="{FA69D56C-0B92-4FBB-974E-91436475CF64}" destId="{A7C126F5-76A5-476D-AC6D-395FF3FE2F30}" srcOrd="4" destOrd="0" parTransId="{AF279FEB-4C53-4CD7-829B-CFD74FC3E02F}" sibTransId="{D04926B8-6370-430A-A3D7-B67E5BFF2981}"/>
    <dgm:cxn modelId="{E9D09A02-269F-4933-B71E-D3833FAB1F15}" type="presOf" srcId="{6A45D7A4-2857-44E2-BED0-6094BDDA04FB}" destId="{FBBDD0F3-7BC5-473B-95BF-B2FD461BBB39}" srcOrd="0" destOrd="0" presId="urn:microsoft.com/office/officeart/2005/8/layout/hierarchy1"/>
    <dgm:cxn modelId="{8A5FC079-4FD3-4AAC-9319-3A8982AF5C21}" type="presOf" srcId="{CB9B11F9-B57A-4645-B338-9F5DC7C9AEB4}" destId="{D459F08C-E314-43AC-B993-931AFB6D1803}" srcOrd="0" destOrd="0" presId="urn:microsoft.com/office/officeart/2005/8/layout/hierarchy1"/>
    <dgm:cxn modelId="{2DD4524B-ABD5-46FE-A3DF-7115660B3B2D}" type="presOf" srcId="{FEAC8030-AA61-48FC-87E4-2FB7F5FBCB8F}" destId="{ECEFA9A1-F737-4D49-ACDD-C921D0B4B8CE}" srcOrd="0" destOrd="0" presId="urn:microsoft.com/office/officeart/2005/8/layout/hierarchy1"/>
    <dgm:cxn modelId="{626DFF07-DE94-4976-9660-653D6F7F5063}" type="presOf" srcId="{5D526E1E-D964-4FCE-A38D-EEEB0965253D}" destId="{5773A82A-36CD-4788-920C-C443D9A1903F}" srcOrd="0" destOrd="0" presId="urn:microsoft.com/office/officeart/2005/8/layout/hierarchy1"/>
    <dgm:cxn modelId="{96816D9D-8555-4428-A790-0EA7891015C3}" type="presOf" srcId="{FA69D56C-0B92-4FBB-974E-91436475CF64}" destId="{5D48492B-2940-4646-B91F-EC6DDD7053E2}" srcOrd="0" destOrd="0" presId="urn:microsoft.com/office/officeart/2005/8/layout/hierarchy1"/>
    <dgm:cxn modelId="{711A7908-F417-438F-9A89-8D44F4ED6479}" type="presOf" srcId="{AF279FEB-4C53-4CD7-829B-CFD74FC3E02F}" destId="{7EBE1559-181C-4839-AF02-184B666CBBE5}" srcOrd="0" destOrd="0" presId="urn:microsoft.com/office/officeart/2005/8/layout/hierarchy1"/>
    <dgm:cxn modelId="{BD43A1EC-1F69-4C9F-9A1F-57B01F1E4D7F}" srcId="{5D526E1E-D964-4FCE-A38D-EEEB0965253D}" destId="{BAD3C2BC-EAD7-4FC1-9092-B0B1373D74E2}" srcOrd="0" destOrd="0" parTransId="{6C285159-4FBA-4198-8075-B117880DE51C}" sibTransId="{7270B74A-937F-4B18-8991-C77B3D317F70}"/>
    <dgm:cxn modelId="{E4521C0A-D254-4A7A-9607-EC4B9621877A}" type="presOf" srcId="{70152819-97BE-421D-AC34-696AD7904848}" destId="{9B3B7605-2FD4-436E-9443-DC7D6C9C3891}" srcOrd="0" destOrd="0" presId="urn:microsoft.com/office/officeart/2005/8/layout/hierarchy1"/>
    <dgm:cxn modelId="{21415291-DA04-4B97-944C-69128FAC19CE}" type="presOf" srcId="{982824C4-EB32-429F-9A6A-6A62EB358E5B}" destId="{4E656BDF-64D6-4592-9D38-68BD9C478E04}" srcOrd="0" destOrd="0" presId="urn:microsoft.com/office/officeart/2005/8/layout/hierarchy1"/>
    <dgm:cxn modelId="{71F07260-BBBD-4822-8717-1B776E975A9E}" type="presOf" srcId="{0FC67609-A26A-4CDF-A466-822DDBBD1DBE}" destId="{846FB3C1-CAE0-4403-A528-CB14E8486523}" srcOrd="0" destOrd="0" presId="urn:microsoft.com/office/officeart/2005/8/layout/hierarchy1"/>
    <dgm:cxn modelId="{0C423DC3-572A-438D-BEF4-FEE8DDD73EE2}" type="presOf" srcId="{6C285159-4FBA-4198-8075-B117880DE51C}" destId="{0246ED42-3BAE-4FCC-8EF5-B9D65F203F8E}" srcOrd="0" destOrd="0" presId="urn:microsoft.com/office/officeart/2005/8/layout/hierarchy1"/>
    <dgm:cxn modelId="{FFA453B1-A213-41E6-B217-487669EA32FD}" type="presOf" srcId="{35182243-9434-4D70-BFAC-596460C352DF}" destId="{591C75A4-C79B-49F7-9ADC-AD3C3CC44FCD}" srcOrd="0" destOrd="0" presId="urn:microsoft.com/office/officeart/2005/8/layout/hierarchy1"/>
    <dgm:cxn modelId="{4714E71B-7D8A-4C20-BA05-0AD5F41A74E8}" type="presOf" srcId="{C0FCF196-0C3A-4B45-8971-70923534EF29}" destId="{4DD1E7DD-CB26-4DC2-91DB-D80CDB7DDCC7}" srcOrd="0" destOrd="0" presId="urn:microsoft.com/office/officeart/2005/8/layout/hierarchy1"/>
    <dgm:cxn modelId="{00E78314-512D-4DD0-8AE5-682EF0E27BF0}" srcId="{22F0C4C5-DA61-49FD-AF3A-BB7C2598D360}" destId="{6CF156D9-1D82-4F81-8DEE-6C3431CC6BA4}" srcOrd="0" destOrd="0" parTransId="{E55735C9-D2A2-48EC-8127-74027F6A5DA6}" sibTransId="{D14E327F-8476-4DE8-BA9A-226C63D472E0}"/>
    <dgm:cxn modelId="{9120B9DF-CD27-4A59-AB67-BDD2864B13BC}" type="presOf" srcId="{A7C126F5-76A5-476D-AC6D-395FF3FE2F30}" destId="{D54E3732-F1DE-43FA-B060-84DB74B10431}" srcOrd="0" destOrd="0" presId="urn:microsoft.com/office/officeart/2005/8/layout/hierarchy1"/>
    <dgm:cxn modelId="{8BCC0E0B-26CF-4A08-959C-6600E30263F3}" type="presOf" srcId="{523C2136-D92E-4588-843E-1E3353E19A47}" destId="{CBBC45F2-A33F-4244-A620-1DCF949CF0C8}" srcOrd="0" destOrd="0" presId="urn:microsoft.com/office/officeart/2005/8/layout/hierarchy1"/>
    <dgm:cxn modelId="{77801824-A726-43DC-B324-8ED960DF2DE8}" type="presOf" srcId="{6CF156D9-1D82-4F81-8DEE-6C3431CC6BA4}" destId="{EBDAF000-6CD0-4ED7-BCC2-B6F0688A30B7}" srcOrd="0" destOrd="0" presId="urn:microsoft.com/office/officeart/2005/8/layout/hierarchy1"/>
    <dgm:cxn modelId="{D2865DCE-9D4F-4EE6-8468-75D058883C26}" type="presOf" srcId="{D6092DC6-2CCF-461D-97B7-1013F5CA19F6}" destId="{366BCD7C-88A1-4CA6-999C-E55125666EDA}" srcOrd="0" destOrd="0" presId="urn:microsoft.com/office/officeart/2005/8/layout/hierarchy1"/>
    <dgm:cxn modelId="{4BBC81DD-0519-45D1-9040-4506B1BDF9B7}" srcId="{A7C126F5-76A5-476D-AC6D-395FF3FE2F30}" destId="{982824C4-EB32-429F-9A6A-6A62EB358E5B}" srcOrd="0" destOrd="0" parTransId="{C0FCF196-0C3A-4B45-8971-70923534EF29}" sibTransId="{7CDF904A-07BF-4E27-9B20-23EBA51C1E38}"/>
    <dgm:cxn modelId="{89576975-F357-4656-9479-3CDB5DBE829A}" type="presOf" srcId="{BAD3C2BC-EAD7-4FC1-9092-B0B1373D74E2}" destId="{6A94EF9F-AB83-429D-AE5B-6E9DABC772A0}" srcOrd="0" destOrd="0" presId="urn:microsoft.com/office/officeart/2005/8/layout/hierarchy1"/>
    <dgm:cxn modelId="{F33D22DC-F395-42E5-9CAA-6B266F239094}" srcId="{35182243-9434-4D70-BFAC-596460C352DF}" destId="{FA69D56C-0B92-4FBB-974E-91436475CF64}" srcOrd="0" destOrd="0" parTransId="{392EB143-8CA9-44DD-B38E-38FAA6BB4A1B}" sibTransId="{D925E2A0-46F9-4977-BA8B-299B8F3D8363}"/>
    <dgm:cxn modelId="{72D0088D-3DF5-44A3-8CE3-DF906816E21E}" type="presParOf" srcId="{591C75A4-C79B-49F7-9ADC-AD3C3CC44FCD}" destId="{177DD2FC-4141-4665-9B15-BC4FA94030C1}" srcOrd="0" destOrd="0" presId="urn:microsoft.com/office/officeart/2005/8/layout/hierarchy1"/>
    <dgm:cxn modelId="{27FD845D-EE88-45F3-A7C9-90B28C046259}" type="presParOf" srcId="{177DD2FC-4141-4665-9B15-BC4FA94030C1}" destId="{CFBE5522-A7C9-4293-BBC4-0759DD9ACA0B}" srcOrd="0" destOrd="0" presId="urn:microsoft.com/office/officeart/2005/8/layout/hierarchy1"/>
    <dgm:cxn modelId="{3B7AA7C0-6FA7-4CDC-A83E-E3D7BE44CD36}" type="presParOf" srcId="{CFBE5522-A7C9-4293-BBC4-0759DD9ACA0B}" destId="{97216638-1AD1-4939-A623-5175664889E3}" srcOrd="0" destOrd="0" presId="urn:microsoft.com/office/officeart/2005/8/layout/hierarchy1"/>
    <dgm:cxn modelId="{30832A79-900B-4778-A5B6-CDBCE2307507}" type="presParOf" srcId="{CFBE5522-A7C9-4293-BBC4-0759DD9ACA0B}" destId="{5D48492B-2940-4646-B91F-EC6DDD7053E2}" srcOrd="1" destOrd="0" presId="urn:microsoft.com/office/officeart/2005/8/layout/hierarchy1"/>
    <dgm:cxn modelId="{FECB0233-BA11-47A2-BB7F-B1620D81D989}" type="presParOf" srcId="{177DD2FC-4141-4665-9B15-BC4FA94030C1}" destId="{C062D872-A330-4134-9DAB-9E8ECD53E8A4}" srcOrd="1" destOrd="0" presId="urn:microsoft.com/office/officeart/2005/8/layout/hierarchy1"/>
    <dgm:cxn modelId="{38FED6E8-C462-4EB1-B5D0-5B0EDF7B5C24}" type="presParOf" srcId="{C062D872-A330-4134-9DAB-9E8ECD53E8A4}" destId="{581BC9D1-52FF-46C5-87DB-435F472256A9}" srcOrd="0" destOrd="0" presId="urn:microsoft.com/office/officeart/2005/8/layout/hierarchy1"/>
    <dgm:cxn modelId="{33B89C30-6F44-4C30-BE64-AB99CF1C2863}" type="presParOf" srcId="{C062D872-A330-4134-9DAB-9E8ECD53E8A4}" destId="{B6BAF9D1-465D-4273-BE84-CE947A7829D7}" srcOrd="1" destOrd="0" presId="urn:microsoft.com/office/officeart/2005/8/layout/hierarchy1"/>
    <dgm:cxn modelId="{04A54069-FDF6-45FD-BF0A-859390062203}" type="presParOf" srcId="{B6BAF9D1-465D-4273-BE84-CE947A7829D7}" destId="{8C4BC8DB-DB09-412E-BA29-E3275BF743F5}" srcOrd="0" destOrd="0" presId="urn:microsoft.com/office/officeart/2005/8/layout/hierarchy1"/>
    <dgm:cxn modelId="{43E4D224-4C07-4F5F-B609-F4F9BC038B86}" type="presParOf" srcId="{8C4BC8DB-DB09-412E-BA29-E3275BF743F5}" destId="{6485F55C-5EAB-44DB-87D8-9D8A44BC5DDD}" srcOrd="0" destOrd="0" presId="urn:microsoft.com/office/officeart/2005/8/layout/hierarchy1"/>
    <dgm:cxn modelId="{E73E63AD-73D3-4E80-BB1A-28F0462C4E6B}" type="presParOf" srcId="{8C4BC8DB-DB09-412E-BA29-E3275BF743F5}" destId="{9796A33F-4838-4505-8E9B-1F795DDA5DF1}" srcOrd="1" destOrd="0" presId="urn:microsoft.com/office/officeart/2005/8/layout/hierarchy1"/>
    <dgm:cxn modelId="{2DDE6782-726B-4A15-B30E-74D1E989FFEC}" type="presParOf" srcId="{B6BAF9D1-465D-4273-BE84-CE947A7829D7}" destId="{3A0A2675-4ED5-4B0E-AB31-346D9175F31B}" srcOrd="1" destOrd="0" presId="urn:microsoft.com/office/officeart/2005/8/layout/hierarchy1"/>
    <dgm:cxn modelId="{0679C0D2-0180-4E73-A256-A5F83395F0AA}" type="presParOf" srcId="{3A0A2675-4ED5-4B0E-AB31-346D9175F31B}" destId="{D459F08C-E314-43AC-B993-931AFB6D1803}" srcOrd="0" destOrd="0" presId="urn:microsoft.com/office/officeart/2005/8/layout/hierarchy1"/>
    <dgm:cxn modelId="{865D3C2A-F0A6-4802-A2E6-09CB67123908}" type="presParOf" srcId="{3A0A2675-4ED5-4B0E-AB31-346D9175F31B}" destId="{FEBEF95C-3DE5-4016-8B51-E2F701445A96}" srcOrd="1" destOrd="0" presId="urn:microsoft.com/office/officeart/2005/8/layout/hierarchy1"/>
    <dgm:cxn modelId="{F64FD991-0E70-4894-92E8-4395138A21FF}" type="presParOf" srcId="{FEBEF95C-3DE5-4016-8B51-E2F701445A96}" destId="{AB7D4BD8-3263-401C-9332-3EBFE6E1E3F6}" srcOrd="0" destOrd="0" presId="urn:microsoft.com/office/officeart/2005/8/layout/hierarchy1"/>
    <dgm:cxn modelId="{4C031AC6-0B48-471C-8338-C6C94D6DDD1D}" type="presParOf" srcId="{AB7D4BD8-3263-401C-9332-3EBFE6E1E3F6}" destId="{21CC2D99-2716-4CED-B074-857BE8ADE65A}" srcOrd="0" destOrd="0" presId="urn:microsoft.com/office/officeart/2005/8/layout/hierarchy1"/>
    <dgm:cxn modelId="{56842DAB-0658-4B68-9437-88E537975F72}" type="presParOf" srcId="{AB7D4BD8-3263-401C-9332-3EBFE6E1E3F6}" destId="{9B3B7605-2FD4-436E-9443-DC7D6C9C3891}" srcOrd="1" destOrd="0" presId="urn:microsoft.com/office/officeart/2005/8/layout/hierarchy1"/>
    <dgm:cxn modelId="{FB7C44ED-09B4-4F91-8B89-FDDF07762769}" type="presParOf" srcId="{FEBEF95C-3DE5-4016-8B51-E2F701445A96}" destId="{7B8AB8B0-16DB-49BD-A43A-2BF0BA7E6ED8}" srcOrd="1" destOrd="0" presId="urn:microsoft.com/office/officeart/2005/8/layout/hierarchy1"/>
    <dgm:cxn modelId="{E7363C7B-DD97-42CF-8505-263A53B67E20}" type="presParOf" srcId="{C062D872-A330-4134-9DAB-9E8ECD53E8A4}" destId="{CBBC45F2-A33F-4244-A620-1DCF949CF0C8}" srcOrd="2" destOrd="0" presId="urn:microsoft.com/office/officeart/2005/8/layout/hierarchy1"/>
    <dgm:cxn modelId="{426662A5-C481-47CF-8E52-F5F819780AF3}" type="presParOf" srcId="{C062D872-A330-4134-9DAB-9E8ECD53E8A4}" destId="{5467E58E-7CFB-47CE-8CE3-19DD36D6A9BB}" srcOrd="3" destOrd="0" presId="urn:microsoft.com/office/officeart/2005/8/layout/hierarchy1"/>
    <dgm:cxn modelId="{CD028911-D632-4D52-99A2-D6ECE313FD47}" type="presParOf" srcId="{5467E58E-7CFB-47CE-8CE3-19DD36D6A9BB}" destId="{CBD9FC50-7BC2-464E-BB54-D16A644CC745}" srcOrd="0" destOrd="0" presId="urn:microsoft.com/office/officeart/2005/8/layout/hierarchy1"/>
    <dgm:cxn modelId="{0FC615E5-A14C-44F7-A845-5BEAB959EFA5}" type="presParOf" srcId="{CBD9FC50-7BC2-464E-BB54-D16A644CC745}" destId="{A8F53629-1230-4DFA-ABFD-82C419F7C8B3}" srcOrd="0" destOrd="0" presId="urn:microsoft.com/office/officeart/2005/8/layout/hierarchy1"/>
    <dgm:cxn modelId="{2E35701B-C94E-438B-8E6D-9C67C9FB2C56}" type="presParOf" srcId="{CBD9FC50-7BC2-464E-BB54-D16A644CC745}" destId="{4ACAB901-B6A5-4019-B4AE-D4055A0A700F}" srcOrd="1" destOrd="0" presId="urn:microsoft.com/office/officeart/2005/8/layout/hierarchy1"/>
    <dgm:cxn modelId="{9AA17AD1-5990-49E1-8369-D7A3C9342CEC}" type="presParOf" srcId="{5467E58E-7CFB-47CE-8CE3-19DD36D6A9BB}" destId="{30D7C69C-F54E-44A3-AF0E-2C995716FA7F}" srcOrd="1" destOrd="0" presId="urn:microsoft.com/office/officeart/2005/8/layout/hierarchy1"/>
    <dgm:cxn modelId="{B0016FD4-B4E1-4CD9-B527-2C731A7144D7}" type="presParOf" srcId="{30D7C69C-F54E-44A3-AF0E-2C995716FA7F}" destId="{5B090E15-12CD-40C6-95B4-D1D95894D937}" srcOrd="0" destOrd="0" presId="urn:microsoft.com/office/officeart/2005/8/layout/hierarchy1"/>
    <dgm:cxn modelId="{91B5E04E-6F52-4CD2-A0F9-01815D731324}" type="presParOf" srcId="{30D7C69C-F54E-44A3-AF0E-2C995716FA7F}" destId="{46905ED4-A197-4014-8016-CEE6B3A1C8CF}" srcOrd="1" destOrd="0" presId="urn:microsoft.com/office/officeart/2005/8/layout/hierarchy1"/>
    <dgm:cxn modelId="{9B0DD1FA-FA58-489F-A66E-FA321B021B9E}" type="presParOf" srcId="{46905ED4-A197-4014-8016-CEE6B3A1C8CF}" destId="{66F7A7ED-0A74-4CFF-BA56-E235F1C917C6}" srcOrd="0" destOrd="0" presId="urn:microsoft.com/office/officeart/2005/8/layout/hierarchy1"/>
    <dgm:cxn modelId="{06DB084C-4A57-4607-91DD-6AF6932BE0A5}" type="presParOf" srcId="{66F7A7ED-0A74-4CFF-BA56-E235F1C917C6}" destId="{3645E915-AA5D-4071-9EEB-8031DD489AE8}" srcOrd="0" destOrd="0" presId="urn:microsoft.com/office/officeart/2005/8/layout/hierarchy1"/>
    <dgm:cxn modelId="{BCCCF066-685B-4EA0-80DE-DC162490A6EC}" type="presParOf" srcId="{66F7A7ED-0A74-4CFF-BA56-E235F1C917C6}" destId="{EBDAF000-6CD0-4ED7-BCC2-B6F0688A30B7}" srcOrd="1" destOrd="0" presId="urn:microsoft.com/office/officeart/2005/8/layout/hierarchy1"/>
    <dgm:cxn modelId="{0DF89BFD-A916-4EAF-B16F-2C5DDB7B93C0}" type="presParOf" srcId="{46905ED4-A197-4014-8016-CEE6B3A1C8CF}" destId="{41B10C0C-76A2-46BB-B256-51666037FC74}" srcOrd="1" destOrd="0" presId="urn:microsoft.com/office/officeart/2005/8/layout/hierarchy1"/>
    <dgm:cxn modelId="{2072C1C9-5177-4166-A5A7-EA28AAEB355E}" type="presParOf" srcId="{C062D872-A330-4134-9DAB-9E8ECD53E8A4}" destId="{FBBDD0F3-7BC5-473B-95BF-B2FD461BBB39}" srcOrd="4" destOrd="0" presId="urn:microsoft.com/office/officeart/2005/8/layout/hierarchy1"/>
    <dgm:cxn modelId="{AD6D90B4-3F7B-4FC6-AC1D-E0CC9F4D1B99}" type="presParOf" srcId="{C062D872-A330-4134-9DAB-9E8ECD53E8A4}" destId="{4F9EE8D3-4D09-401A-B426-0B8377534AAE}" srcOrd="5" destOrd="0" presId="urn:microsoft.com/office/officeart/2005/8/layout/hierarchy1"/>
    <dgm:cxn modelId="{CA160E3E-27EF-476E-B925-EDD71082EABB}" type="presParOf" srcId="{4F9EE8D3-4D09-401A-B426-0B8377534AAE}" destId="{46A6EF1B-9FB1-4FC3-B1C9-E8ADA4BC4233}" srcOrd="0" destOrd="0" presId="urn:microsoft.com/office/officeart/2005/8/layout/hierarchy1"/>
    <dgm:cxn modelId="{744E3531-FCB9-4F6E-A813-6FC32432D946}" type="presParOf" srcId="{46A6EF1B-9FB1-4FC3-B1C9-E8ADA4BC4233}" destId="{BE16C0E1-284A-4A7E-BA91-BA74589E354E}" srcOrd="0" destOrd="0" presId="urn:microsoft.com/office/officeart/2005/8/layout/hierarchy1"/>
    <dgm:cxn modelId="{D3D81C89-EEF4-41C5-86BF-5A715798D3FA}" type="presParOf" srcId="{46A6EF1B-9FB1-4FC3-B1C9-E8ADA4BC4233}" destId="{ECEFA9A1-F737-4D49-ACDD-C921D0B4B8CE}" srcOrd="1" destOrd="0" presId="urn:microsoft.com/office/officeart/2005/8/layout/hierarchy1"/>
    <dgm:cxn modelId="{CEA9DE3D-A793-4FE7-8597-C3ED06686564}" type="presParOf" srcId="{4F9EE8D3-4D09-401A-B426-0B8377534AAE}" destId="{7EA261F0-F419-405A-B835-3ED281ED2B07}" srcOrd="1" destOrd="0" presId="urn:microsoft.com/office/officeart/2005/8/layout/hierarchy1"/>
    <dgm:cxn modelId="{32B7DCBB-7250-4B90-91D7-0EA0BBAE62C9}" type="presParOf" srcId="{7EA261F0-F419-405A-B835-3ED281ED2B07}" destId="{9DDEFE84-14CA-463D-8A85-7D6A98AAFED5}" srcOrd="0" destOrd="0" presId="urn:microsoft.com/office/officeart/2005/8/layout/hierarchy1"/>
    <dgm:cxn modelId="{6CDDBFD9-08ED-4FF2-8C47-E0D69756B1D7}" type="presParOf" srcId="{7EA261F0-F419-405A-B835-3ED281ED2B07}" destId="{CDD6F8F5-012A-4AC4-9F53-E79068C6CCB5}" srcOrd="1" destOrd="0" presId="urn:microsoft.com/office/officeart/2005/8/layout/hierarchy1"/>
    <dgm:cxn modelId="{01FF7E5F-7DD1-4155-AD83-59CA131C985A}" type="presParOf" srcId="{CDD6F8F5-012A-4AC4-9F53-E79068C6CCB5}" destId="{54244F2F-5950-43F3-BA33-8889DCA02FE1}" srcOrd="0" destOrd="0" presId="urn:microsoft.com/office/officeart/2005/8/layout/hierarchy1"/>
    <dgm:cxn modelId="{B5799529-9AE2-44BB-88F2-1C96083E5E64}" type="presParOf" srcId="{54244F2F-5950-43F3-BA33-8889DCA02FE1}" destId="{435AB6FF-D73D-412D-BB50-EDB29DEE6435}" srcOrd="0" destOrd="0" presId="urn:microsoft.com/office/officeart/2005/8/layout/hierarchy1"/>
    <dgm:cxn modelId="{EE41D890-1A58-417B-B442-425E452D34AF}" type="presParOf" srcId="{54244F2F-5950-43F3-BA33-8889DCA02FE1}" destId="{366BCD7C-88A1-4CA6-999C-E55125666EDA}" srcOrd="1" destOrd="0" presId="urn:microsoft.com/office/officeart/2005/8/layout/hierarchy1"/>
    <dgm:cxn modelId="{01E5361B-801B-48D6-95A4-1EA1644CCB84}" type="presParOf" srcId="{CDD6F8F5-012A-4AC4-9F53-E79068C6CCB5}" destId="{966DC6E3-B86D-49BC-920A-B7F7FB73BBFB}" srcOrd="1" destOrd="0" presId="urn:microsoft.com/office/officeart/2005/8/layout/hierarchy1"/>
    <dgm:cxn modelId="{6021D56C-2C2C-4762-87CC-F3699C648AF9}" type="presParOf" srcId="{C062D872-A330-4134-9DAB-9E8ECD53E8A4}" destId="{846FB3C1-CAE0-4403-A528-CB14E8486523}" srcOrd="6" destOrd="0" presId="urn:microsoft.com/office/officeart/2005/8/layout/hierarchy1"/>
    <dgm:cxn modelId="{E02A3242-31A3-4A0F-93AB-E196A499D091}" type="presParOf" srcId="{C062D872-A330-4134-9DAB-9E8ECD53E8A4}" destId="{18FEB08C-770E-47D4-A451-82FFAFD7338D}" srcOrd="7" destOrd="0" presId="urn:microsoft.com/office/officeart/2005/8/layout/hierarchy1"/>
    <dgm:cxn modelId="{E8978B6F-BFDA-40E8-B445-68D16C0F7CC6}" type="presParOf" srcId="{18FEB08C-770E-47D4-A451-82FFAFD7338D}" destId="{3FB8F866-ED5E-4BF1-A697-3495AB834091}" srcOrd="0" destOrd="0" presId="urn:microsoft.com/office/officeart/2005/8/layout/hierarchy1"/>
    <dgm:cxn modelId="{DF093BC3-BEDD-4DC0-BACC-5A3D297A38F9}" type="presParOf" srcId="{3FB8F866-ED5E-4BF1-A697-3495AB834091}" destId="{8CBECEDF-3F1D-4635-B0BD-2B11EB3A345A}" srcOrd="0" destOrd="0" presId="urn:microsoft.com/office/officeart/2005/8/layout/hierarchy1"/>
    <dgm:cxn modelId="{D585F30E-6D4C-4469-ADBC-43164F57AAE6}" type="presParOf" srcId="{3FB8F866-ED5E-4BF1-A697-3495AB834091}" destId="{5773A82A-36CD-4788-920C-C443D9A1903F}" srcOrd="1" destOrd="0" presId="urn:microsoft.com/office/officeart/2005/8/layout/hierarchy1"/>
    <dgm:cxn modelId="{A8488AA4-835C-4160-8F88-B4469FAD71DE}" type="presParOf" srcId="{18FEB08C-770E-47D4-A451-82FFAFD7338D}" destId="{6975C64F-3C5B-497D-AAA7-BCCEDBDC908C}" srcOrd="1" destOrd="0" presId="urn:microsoft.com/office/officeart/2005/8/layout/hierarchy1"/>
    <dgm:cxn modelId="{9D1EBE65-F7F7-4185-8F4F-F3ACAA602012}" type="presParOf" srcId="{6975C64F-3C5B-497D-AAA7-BCCEDBDC908C}" destId="{0246ED42-3BAE-4FCC-8EF5-B9D65F203F8E}" srcOrd="0" destOrd="0" presId="urn:microsoft.com/office/officeart/2005/8/layout/hierarchy1"/>
    <dgm:cxn modelId="{0216D653-C5F5-4F72-9824-BB78C1616FBE}" type="presParOf" srcId="{6975C64F-3C5B-497D-AAA7-BCCEDBDC908C}" destId="{C406E6E4-7029-444F-A72F-E5E9B4DB9E63}" srcOrd="1" destOrd="0" presId="urn:microsoft.com/office/officeart/2005/8/layout/hierarchy1"/>
    <dgm:cxn modelId="{C2DBC63B-9784-4C42-9D83-170546EC38FD}" type="presParOf" srcId="{C406E6E4-7029-444F-A72F-E5E9B4DB9E63}" destId="{6D95D922-EA02-4D3B-8ADE-E1AAC7C55791}" srcOrd="0" destOrd="0" presId="urn:microsoft.com/office/officeart/2005/8/layout/hierarchy1"/>
    <dgm:cxn modelId="{CA739383-142B-4464-880A-89D14841831C}" type="presParOf" srcId="{6D95D922-EA02-4D3B-8ADE-E1AAC7C55791}" destId="{C27ED98B-050C-49C2-A63E-A3430EF545BA}" srcOrd="0" destOrd="0" presId="urn:microsoft.com/office/officeart/2005/8/layout/hierarchy1"/>
    <dgm:cxn modelId="{BF0ADE48-BE25-4E23-9F6E-139E29D2D4E1}" type="presParOf" srcId="{6D95D922-EA02-4D3B-8ADE-E1AAC7C55791}" destId="{6A94EF9F-AB83-429D-AE5B-6E9DABC772A0}" srcOrd="1" destOrd="0" presId="urn:microsoft.com/office/officeart/2005/8/layout/hierarchy1"/>
    <dgm:cxn modelId="{A3A94AE3-01B3-4367-BFA2-C52B5C1964F3}" type="presParOf" srcId="{C406E6E4-7029-444F-A72F-E5E9B4DB9E63}" destId="{035F259F-2DBD-42E1-A107-8D8E55C900D5}" srcOrd="1" destOrd="0" presId="urn:microsoft.com/office/officeart/2005/8/layout/hierarchy1"/>
    <dgm:cxn modelId="{70DAE794-9E7D-41DB-8D43-F54BECC6FE27}" type="presParOf" srcId="{C062D872-A330-4134-9DAB-9E8ECD53E8A4}" destId="{7EBE1559-181C-4839-AF02-184B666CBBE5}" srcOrd="8" destOrd="0" presId="urn:microsoft.com/office/officeart/2005/8/layout/hierarchy1"/>
    <dgm:cxn modelId="{BA72F244-6298-4724-9934-B7115B22FCBC}" type="presParOf" srcId="{C062D872-A330-4134-9DAB-9E8ECD53E8A4}" destId="{DC6FE59C-36E8-4719-AD6A-C777401FA628}" srcOrd="9" destOrd="0" presId="urn:microsoft.com/office/officeart/2005/8/layout/hierarchy1"/>
    <dgm:cxn modelId="{C1586DB3-077C-4FD1-A8E1-AA7CA2893DE8}" type="presParOf" srcId="{DC6FE59C-36E8-4719-AD6A-C777401FA628}" destId="{BA289046-8072-47F8-BDF1-D7F6FD33C209}" srcOrd="0" destOrd="0" presId="urn:microsoft.com/office/officeart/2005/8/layout/hierarchy1"/>
    <dgm:cxn modelId="{77B5FB3D-178A-45D3-AFCB-24B84F72B3C3}" type="presParOf" srcId="{BA289046-8072-47F8-BDF1-D7F6FD33C209}" destId="{E2B3FD28-031D-41DE-B83B-46F8B2E79875}" srcOrd="0" destOrd="0" presId="urn:microsoft.com/office/officeart/2005/8/layout/hierarchy1"/>
    <dgm:cxn modelId="{AED3B0B2-73D3-4674-A3F4-71B9E4F3A542}" type="presParOf" srcId="{BA289046-8072-47F8-BDF1-D7F6FD33C209}" destId="{D54E3732-F1DE-43FA-B060-84DB74B10431}" srcOrd="1" destOrd="0" presId="urn:microsoft.com/office/officeart/2005/8/layout/hierarchy1"/>
    <dgm:cxn modelId="{C482A111-7E54-4B4F-BBAE-7172AFDCE2E2}" type="presParOf" srcId="{DC6FE59C-36E8-4719-AD6A-C777401FA628}" destId="{C3354660-18B2-47AE-8B11-65469833AEDE}" srcOrd="1" destOrd="0" presId="urn:microsoft.com/office/officeart/2005/8/layout/hierarchy1"/>
    <dgm:cxn modelId="{AD7131D0-6FB8-4913-BB92-44C7A66E9573}" type="presParOf" srcId="{C3354660-18B2-47AE-8B11-65469833AEDE}" destId="{4DD1E7DD-CB26-4DC2-91DB-D80CDB7DDCC7}" srcOrd="0" destOrd="0" presId="urn:microsoft.com/office/officeart/2005/8/layout/hierarchy1"/>
    <dgm:cxn modelId="{E49AEA99-7877-4FE3-BF85-3AA0346E32F6}" type="presParOf" srcId="{C3354660-18B2-47AE-8B11-65469833AEDE}" destId="{D6BE4150-3352-4DD4-B030-0796AB88421A}" srcOrd="1" destOrd="0" presId="urn:microsoft.com/office/officeart/2005/8/layout/hierarchy1"/>
    <dgm:cxn modelId="{6593B1E2-4D13-4785-A1BB-88D1092EAFC5}" type="presParOf" srcId="{D6BE4150-3352-4DD4-B030-0796AB88421A}" destId="{2DC07BBB-411D-483C-8A6B-0AC7403D8BC7}" srcOrd="0" destOrd="0" presId="urn:microsoft.com/office/officeart/2005/8/layout/hierarchy1"/>
    <dgm:cxn modelId="{AAF778BE-C235-4883-9277-7346182C0DB5}" type="presParOf" srcId="{2DC07BBB-411D-483C-8A6B-0AC7403D8BC7}" destId="{48C30EB6-8E9C-43B0-B4FB-47E138AACAB6}" srcOrd="0" destOrd="0" presId="urn:microsoft.com/office/officeart/2005/8/layout/hierarchy1"/>
    <dgm:cxn modelId="{96AF62FE-0DE3-4E50-8783-45AB8FC3B3E5}" type="presParOf" srcId="{2DC07BBB-411D-483C-8A6B-0AC7403D8BC7}" destId="{4E656BDF-64D6-4592-9D38-68BD9C478E04}" srcOrd="1" destOrd="0" presId="urn:microsoft.com/office/officeart/2005/8/layout/hierarchy1"/>
    <dgm:cxn modelId="{4AA9D0B0-252F-4EE8-8F02-B7F1E505047A}" type="presParOf" srcId="{D6BE4150-3352-4DD4-B030-0796AB88421A}" destId="{DBC4C6ED-BC91-4605-8B9B-DE764455395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CBD934-24EF-4AFF-9E8B-0DDAA106F90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2D28E93-37C4-4E29-8085-427300513F97}">
      <dgm:prSet phldrT="[Metin]" custT="1"/>
      <dgm:spPr>
        <a:solidFill>
          <a:schemeClr val="accent4">
            <a:lumMod val="40000"/>
            <a:lumOff val="60000"/>
            <a:alpha val="90000"/>
          </a:schemeClr>
        </a:solidFill>
      </dgm:spPr>
      <dgm:t>
        <a:bodyPr/>
        <a:lstStyle/>
        <a:p>
          <a:r>
            <a:rPr lang="tr-TR" sz="1400" b="1" dirty="0" smtClean="0"/>
            <a:t>YÜKSELME DEVRİ</a:t>
          </a:r>
          <a:endParaRPr lang="tr-TR" sz="1400" b="1" dirty="0"/>
        </a:p>
      </dgm:t>
    </dgm:pt>
    <dgm:pt modelId="{BBF65E81-B66E-4F6A-8DFF-541D6EED8F1E}" type="parTrans" cxnId="{E1B0642A-0443-460C-A925-85044AD1985F}">
      <dgm:prSet/>
      <dgm:spPr/>
      <dgm:t>
        <a:bodyPr/>
        <a:lstStyle/>
        <a:p>
          <a:endParaRPr lang="tr-TR"/>
        </a:p>
      </dgm:t>
    </dgm:pt>
    <dgm:pt modelId="{3A6DD313-FC4B-4D8E-9C0E-BD0610F96B1E}" type="sibTrans" cxnId="{E1B0642A-0443-460C-A925-85044AD1985F}">
      <dgm:prSet/>
      <dgm:spPr/>
      <dgm:t>
        <a:bodyPr/>
        <a:lstStyle/>
        <a:p>
          <a:endParaRPr lang="tr-TR"/>
        </a:p>
      </dgm:t>
    </dgm:pt>
    <dgm:pt modelId="{5F5B2760-7F3E-4FF7-AFD7-231D09AEF195}">
      <dgm:prSet phldrT="[Metin]" custT="1"/>
      <dgm:spPr>
        <a:solidFill>
          <a:srgbClr val="92D050">
            <a:alpha val="90000"/>
          </a:srgbClr>
        </a:solidFill>
      </dgm:spPr>
      <dgm:t>
        <a:bodyPr/>
        <a:lstStyle/>
        <a:p>
          <a:r>
            <a:rPr lang="tr-TR" sz="1100" b="1" dirty="0" smtClean="0"/>
            <a:t>I.İZZEDDİN KEYKAVUS </a:t>
          </a:r>
        </a:p>
        <a:p>
          <a:r>
            <a:rPr lang="tr-TR" sz="1100" b="1" dirty="0" smtClean="0"/>
            <a:t>(1211-1220</a:t>
          </a:r>
          <a:endParaRPr lang="tr-TR" sz="1100" b="1" dirty="0"/>
        </a:p>
      </dgm:t>
    </dgm:pt>
    <dgm:pt modelId="{F4170212-729B-42E6-8604-EFA6DBBBEE8E}" type="parTrans" cxnId="{4CF992D7-E9B3-4213-89E2-180A74F138FB}">
      <dgm:prSet/>
      <dgm:spPr/>
      <dgm:t>
        <a:bodyPr/>
        <a:lstStyle/>
        <a:p>
          <a:endParaRPr lang="tr-TR"/>
        </a:p>
      </dgm:t>
    </dgm:pt>
    <dgm:pt modelId="{D044828C-CDD1-4E84-B769-A46797014906}" type="sibTrans" cxnId="{4CF992D7-E9B3-4213-89E2-180A74F138FB}">
      <dgm:prSet/>
      <dgm:spPr/>
      <dgm:t>
        <a:bodyPr/>
        <a:lstStyle/>
        <a:p>
          <a:endParaRPr lang="tr-TR"/>
        </a:p>
      </dgm:t>
    </dgm:pt>
    <dgm:pt modelId="{E2F1C6A1-D763-4548-9B89-DBFB20AB55EA}">
      <dgm:prSet phldrT="[Metin]" custT="1"/>
      <dgm:spPr>
        <a:solidFill>
          <a:schemeClr val="accent2">
            <a:lumMod val="75000"/>
            <a:alpha val="90000"/>
          </a:schemeClr>
        </a:solidFill>
      </dgm:spPr>
      <dgm:t>
        <a:bodyPr/>
        <a:lstStyle/>
        <a:p>
          <a:r>
            <a:rPr lang="tr-TR" sz="1400" b="1" dirty="0" smtClean="0">
              <a:solidFill>
                <a:srgbClr val="FFFF00"/>
              </a:solidFill>
            </a:rPr>
            <a:t>TÜRKİYE SELÇUKLU DEVLETİ </a:t>
          </a:r>
        </a:p>
        <a:p>
          <a:r>
            <a:rPr lang="tr-TR" sz="1400" b="1" dirty="0" smtClean="0">
              <a:solidFill>
                <a:srgbClr val="FFFF00"/>
              </a:solidFill>
            </a:rPr>
            <a:t>(1077-1308)</a:t>
          </a:r>
          <a:endParaRPr lang="tr-TR" sz="1400" b="1" dirty="0">
            <a:solidFill>
              <a:srgbClr val="FFFF00"/>
            </a:solidFill>
          </a:endParaRPr>
        </a:p>
      </dgm:t>
    </dgm:pt>
    <dgm:pt modelId="{486AE025-5C98-4934-864F-E639EE794B36}" type="sibTrans" cxnId="{03419540-A8B0-4987-AE81-6ED73843B7DE}">
      <dgm:prSet/>
      <dgm:spPr/>
      <dgm:t>
        <a:bodyPr/>
        <a:lstStyle/>
        <a:p>
          <a:endParaRPr lang="tr-TR"/>
        </a:p>
      </dgm:t>
    </dgm:pt>
    <dgm:pt modelId="{F8D04A50-52A0-4957-80B3-5DA51E598347}" type="parTrans" cxnId="{03419540-A8B0-4987-AE81-6ED73843B7DE}">
      <dgm:prSet/>
      <dgm:spPr/>
      <dgm:t>
        <a:bodyPr/>
        <a:lstStyle/>
        <a:p>
          <a:endParaRPr lang="tr-TR"/>
        </a:p>
      </dgm:t>
    </dgm:pt>
    <dgm:pt modelId="{DFD9A83D-3FAD-4295-91B6-FD191ACEC01E}">
      <dgm:prSet custT="1"/>
      <dgm:spPr>
        <a:solidFill>
          <a:srgbClr val="002060">
            <a:alpha val="90000"/>
          </a:srgbClr>
        </a:solidFill>
      </dgm:spPr>
      <dgm:t>
        <a:bodyPr/>
        <a:lstStyle/>
        <a:p>
          <a:pPr>
            <a:lnSpc>
              <a:spcPct val="150000"/>
            </a:lnSpc>
            <a:spcAft>
              <a:spcPts val="0"/>
            </a:spcAft>
          </a:pPr>
          <a:r>
            <a:rPr lang="en-US" sz="2400" dirty="0" smtClean="0">
              <a:solidFill>
                <a:schemeClr val="tx1"/>
              </a:solidFill>
            </a:rPr>
            <a:t>Sinop’u </a:t>
          </a:r>
          <a:r>
            <a:rPr lang="en-US" sz="2400" dirty="0" err="1" smtClean="0">
              <a:solidFill>
                <a:schemeClr val="tx1"/>
              </a:solidFill>
            </a:rPr>
            <a:t>ele</a:t>
          </a:r>
          <a:r>
            <a:rPr lang="en-US" sz="2400" dirty="0" smtClean="0">
              <a:solidFill>
                <a:schemeClr val="tx1"/>
              </a:solidFill>
            </a:rPr>
            <a:t> </a:t>
          </a:r>
          <a:r>
            <a:rPr lang="en-US" sz="2400" dirty="0" err="1" smtClean="0">
              <a:solidFill>
                <a:schemeClr val="tx1"/>
              </a:solidFill>
            </a:rPr>
            <a:t>geçirdi</a:t>
          </a:r>
          <a:r>
            <a:rPr lang="en-US" sz="2400" dirty="0" smtClean="0">
              <a:solidFill>
                <a:schemeClr val="tx1"/>
              </a:solidFill>
            </a:rPr>
            <a:t> (1214).</a:t>
          </a:r>
          <a:endParaRPr lang="tr-TR" sz="2400" dirty="0" smtClean="0">
            <a:solidFill>
              <a:schemeClr val="tx1"/>
            </a:solidFill>
          </a:endParaRPr>
        </a:p>
        <a:p>
          <a:pPr>
            <a:lnSpc>
              <a:spcPct val="150000"/>
            </a:lnSpc>
            <a:spcAft>
              <a:spcPts val="0"/>
            </a:spcAft>
          </a:pPr>
          <a:r>
            <a:rPr lang="en-US" sz="2400" dirty="0" smtClean="0">
              <a:solidFill>
                <a:schemeClr val="tx1"/>
              </a:solidFill>
            </a:rPr>
            <a:t>Trabzon Rum </a:t>
          </a:r>
          <a:r>
            <a:rPr lang="en-US" sz="2400" dirty="0" err="1" smtClean="0">
              <a:solidFill>
                <a:schemeClr val="tx1"/>
              </a:solidFill>
            </a:rPr>
            <a:t>imparatoru</a:t>
          </a:r>
          <a:r>
            <a:rPr lang="en-US" sz="2400" dirty="0" smtClean="0">
              <a:solidFill>
                <a:schemeClr val="tx1"/>
              </a:solidFill>
            </a:rPr>
            <a:t>,</a:t>
          </a:r>
          <a:r>
            <a:rPr lang="tr-TR" sz="2400" dirty="0" smtClean="0">
              <a:solidFill>
                <a:schemeClr val="tx1"/>
              </a:solidFill>
            </a:rPr>
            <a:t> </a:t>
          </a:r>
          <a:r>
            <a:rPr lang="en-US" sz="2400" dirty="0" err="1" smtClean="0">
              <a:solidFill>
                <a:schemeClr val="tx1"/>
              </a:solidFill>
            </a:rPr>
            <a:t>Çukurova</a:t>
          </a:r>
          <a:r>
            <a:rPr lang="en-US" sz="2400" dirty="0" smtClean="0">
              <a:solidFill>
                <a:schemeClr val="tx1"/>
              </a:solidFill>
            </a:rPr>
            <a:t> </a:t>
          </a:r>
          <a:r>
            <a:rPr lang="en-US" sz="2400" dirty="0" err="1" smtClean="0">
              <a:solidFill>
                <a:schemeClr val="tx1"/>
              </a:solidFill>
            </a:rPr>
            <a:t>Ermenilerini</a:t>
          </a:r>
          <a:r>
            <a:rPr lang="en-US" sz="2400" dirty="0" smtClean="0">
              <a:solidFill>
                <a:schemeClr val="tx1"/>
              </a:solidFill>
            </a:rPr>
            <a:t> </a:t>
          </a:r>
          <a:r>
            <a:rPr lang="en-US" sz="2400" dirty="0" err="1" smtClean="0">
              <a:solidFill>
                <a:schemeClr val="tx1"/>
              </a:solidFill>
            </a:rPr>
            <a:t>vergiye</a:t>
          </a:r>
          <a:r>
            <a:rPr lang="en-US" sz="2400" dirty="0" smtClean="0">
              <a:solidFill>
                <a:schemeClr val="tx1"/>
              </a:solidFill>
            </a:rPr>
            <a:t> </a:t>
          </a:r>
          <a:r>
            <a:rPr lang="en-US" sz="2400" dirty="0" err="1" smtClean="0">
              <a:solidFill>
                <a:schemeClr val="tx1"/>
              </a:solidFill>
            </a:rPr>
            <a:t>bağladı</a:t>
          </a:r>
          <a:r>
            <a:rPr lang="en-US" sz="2400" dirty="0" smtClean="0">
              <a:solidFill>
                <a:schemeClr val="tx1"/>
              </a:solidFill>
            </a:rPr>
            <a:t>. </a:t>
          </a:r>
          <a:r>
            <a:rPr lang="en-US" sz="2400" dirty="0" err="1" smtClean="0">
              <a:solidFill>
                <a:schemeClr val="tx1"/>
              </a:solidFill>
            </a:rPr>
            <a:t>Eyyubiler</a:t>
          </a:r>
          <a:r>
            <a:rPr lang="en-US" sz="2400" dirty="0" smtClean="0">
              <a:solidFill>
                <a:schemeClr val="tx1"/>
              </a:solidFill>
            </a:rPr>
            <a:t> </a:t>
          </a:r>
          <a:r>
            <a:rPr lang="en-US" sz="2400" dirty="0" err="1" smtClean="0">
              <a:solidFill>
                <a:schemeClr val="tx1"/>
              </a:solidFill>
            </a:rPr>
            <a:t>üzerine</a:t>
          </a:r>
          <a:r>
            <a:rPr lang="en-US" sz="2400" dirty="0" smtClean="0">
              <a:solidFill>
                <a:schemeClr val="tx1"/>
              </a:solidFill>
            </a:rPr>
            <a:t> </a:t>
          </a:r>
          <a:r>
            <a:rPr lang="en-US" sz="2400" dirty="0" err="1" smtClean="0">
              <a:solidFill>
                <a:schemeClr val="tx1"/>
              </a:solidFill>
            </a:rPr>
            <a:t>yaptığı</a:t>
          </a:r>
          <a:r>
            <a:rPr lang="en-US" sz="2400" dirty="0" smtClean="0">
              <a:solidFill>
                <a:schemeClr val="tx1"/>
              </a:solidFill>
            </a:rPr>
            <a:t> </a:t>
          </a:r>
          <a:r>
            <a:rPr lang="en-US" sz="2400" dirty="0" err="1" smtClean="0">
              <a:solidFill>
                <a:schemeClr val="tx1"/>
              </a:solidFill>
            </a:rPr>
            <a:t>bir</a:t>
          </a:r>
          <a:r>
            <a:rPr lang="en-US" sz="2400" dirty="0" smtClean="0">
              <a:solidFill>
                <a:schemeClr val="tx1"/>
              </a:solidFill>
            </a:rPr>
            <a:t> </a:t>
          </a:r>
          <a:r>
            <a:rPr lang="en-US" sz="2400" dirty="0" err="1" smtClean="0">
              <a:solidFill>
                <a:schemeClr val="tx1"/>
              </a:solidFill>
            </a:rPr>
            <a:t>seferde</a:t>
          </a:r>
          <a:r>
            <a:rPr lang="en-US" sz="2400" dirty="0" smtClean="0">
              <a:solidFill>
                <a:schemeClr val="tx1"/>
              </a:solidFill>
            </a:rPr>
            <a:t> </a:t>
          </a:r>
          <a:r>
            <a:rPr lang="en-US" sz="2400" dirty="0" err="1" smtClean="0">
              <a:solidFill>
                <a:schemeClr val="tx1"/>
              </a:solidFill>
            </a:rPr>
            <a:t>öldü</a:t>
          </a:r>
          <a:r>
            <a:rPr lang="en-US" sz="2400" dirty="0" smtClean="0">
              <a:solidFill>
                <a:schemeClr val="tx1"/>
              </a:solidFill>
            </a:rPr>
            <a:t>.</a:t>
          </a:r>
          <a:r>
            <a:rPr lang="tr-TR" sz="2400" dirty="0" smtClean="0">
              <a:solidFill>
                <a:schemeClr val="tx1"/>
              </a:solidFill>
            </a:rPr>
            <a:t> Verem hastalığına yakalanan İzzeddin Keykavus, 1220 yılında Viranşehir'de vefat etti. Sivas'ta yaptırdığı darüşşifanın yanındaki türbesine defnedildi. Yerine kardeşi </a:t>
          </a:r>
          <a:r>
            <a:rPr lang="tr-TR" sz="2400" dirty="0" smtClean="0">
              <a:solidFill>
                <a:schemeClr val="tx1"/>
              </a:solidFill>
              <a:hlinkClick xmlns:r="http://schemas.openxmlformats.org/officeDocument/2006/relationships" r:id="rId1"/>
            </a:rPr>
            <a:t>Alâeddin Keykubad</a:t>
          </a:r>
          <a:r>
            <a:rPr lang="tr-TR" sz="2400" dirty="0" smtClean="0">
              <a:solidFill>
                <a:schemeClr val="tx1"/>
              </a:solidFill>
            </a:rPr>
            <a:t> geçti.</a:t>
          </a:r>
          <a:endParaRPr lang="tr-TR" sz="2400" dirty="0">
            <a:solidFill>
              <a:schemeClr val="tx1"/>
            </a:solidFill>
          </a:endParaRPr>
        </a:p>
      </dgm:t>
    </dgm:pt>
    <dgm:pt modelId="{A19A6128-A97E-4F28-9F1C-9F9E6BEF6992}" type="parTrans" cxnId="{CA5491E9-5F24-494E-AEB1-D8BA2FC60138}">
      <dgm:prSet/>
      <dgm:spPr/>
      <dgm:t>
        <a:bodyPr/>
        <a:lstStyle/>
        <a:p>
          <a:endParaRPr lang="tr-TR"/>
        </a:p>
      </dgm:t>
    </dgm:pt>
    <dgm:pt modelId="{16FECC38-D742-4A20-B52A-04611C30C8F1}" type="sibTrans" cxnId="{CA5491E9-5F24-494E-AEB1-D8BA2FC60138}">
      <dgm:prSet/>
      <dgm:spPr/>
      <dgm:t>
        <a:bodyPr/>
        <a:lstStyle/>
        <a:p>
          <a:endParaRPr lang="tr-TR"/>
        </a:p>
      </dgm:t>
    </dgm:pt>
    <dgm:pt modelId="{63E370F2-97DD-47A0-A67A-58BCB2DFEF1D}">
      <dgm:prSet/>
      <dgm:spPr/>
      <dgm:t>
        <a:bodyPr/>
        <a:lstStyle/>
        <a:p>
          <a:r>
            <a:rPr lang="tr-TR" b="1" dirty="0"/>
            <a:t>Anadolu’nun Tapusu: Miryokefalon</a:t>
          </a:r>
        </a:p>
      </dgm:t>
    </dgm:pt>
    <dgm:pt modelId="{62ADA17D-5F69-4FEF-BD10-3A6CA3BB3128}" type="parTrans" cxnId="{EE85133E-0F1F-44EA-A52B-F420FBA195E4}">
      <dgm:prSet/>
      <dgm:spPr/>
      <dgm:t>
        <a:bodyPr/>
        <a:lstStyle/>
        <a:p>
          <a:endParaRPr lang="tr-TR"/>
        </a:p>
      </dgm:t>
    </dgm:pt>
    <dgm:pt modelId="{98C41E44-A0CF-4258-A28D-E886C15975FC}" type="sibTrans" cxnId="{EE85133E-0F1F-44EA-A52B-F420FBA195E4}">
      <dgm:prSet/>
      <dgm:spPr/>
      <dgm:t>
        <a:bodyPr/>
        <a:lstStyle/>
        <a:p>
          <a:endParaRPr lang="tr-TR"/>
        </a:p>
      </dgm:t>
    </dgm:pt>
    <dgm:pt modelId="{7FDC47EF-64A2-4344-90A5-45D2DAB66F4C}" type="pres">
      <dgm:prSet presAssocID="{70CBD934-24EF-4AFF-9E8B-0DDAA106F909}" presName="hierChild1" presStyleCnt="0">
        <dgm:presLayoutVars>
          <dgm:chPref val="1"/>
          <dgm:dir/>
          <dgm:animOne val="branch"/>
          <dgm:animLvl val="lvl"/>
          <dgm:resizeHandles/>
        </dgm:presLayoutVars>
      </dgm:prSet>
      <dgm:spPr/>
      <dgm:t>
        <a:bodyPr/>
        <a:lstStyle/>
        <a:p>
          <a:endParaRPr lang="tr-TR"/>
        </a:p>
      </dgm:t>
    </dgm:pt>
    <dgm:pt modelId="{0F2759DC-CDF4-485D-9C82-E936926A9F09}" type="pres">
      <dgm:prSet presAssocID="{E2F1C6A1-D763-4548-9B89-DBFB20AB55EA}" presName="hierRoot1" presStyleCnt="0"/>
      <dgm:spPr/>
    </dgm:pt>
    <dgm:pt modelId="{F55E53D0-340B-4288-8DBE-C034BD04A53A}" type="pres">
      <dgm:prSet presAssocID="{E2F1C6A1-D763-4548-9B89-DBFB20AB55EA}" presName="composite" presStyleCnt="0"/>
      <dgm:spPr/>
    </dgm:pt>
    <dgm:pt modelId="{148250BD-FC62-48B1-922B-E52442A94515}" type="pres">
      <dgm:prSet presAssocID="{E2F1C6A1-D763-4548-9B89-DBFB20AB55EA}" presName="background" presStyleLbl="node0" presStyleIdx="0" presStyleCnt="2"/>
      <dgm:spPr/>
    </dgm:pt>
    <dgm:pt modelId="{D2B35F26-B212-4E56-A029-4E4DA74D7F98}" type="pres">
      <dgm:prSet presAssocID="{E2F1C6A1-D763-4548-9B89-DBFB20AB55EA}" presName="text" presStyleLbl="fgAcc0" presStyleIdx="0" presStyleCnt="2" custScaleX="347417" custScaleY="108262">
        <dgm:presLayoutVars>
          <dgm:chPref val="3"/>
        </dgm:presLayoutVars>
      </dgm:prSet>
      <dgm:spPr/>
      <dgm:t>
        <a:bodyPr/>
        <a:lstStyle/>
        <a:p>
          <a:endParaRPr lang="tr-TR"/>
        </a:p>
      </dgm:t>
    </dgm:pt>
    <dgm:pt modelId="{C7652499-DB4E-4F06-97EB-534E7D1E14D6}" type="pres">
      <dgm:prSet presAssocID="{E2F1C6A1-D763-4548-9B89-DBFB20AB55EA}" presName="hierChild2" presStyleCnt="0"/>
      <dgm:spPr/>
    </dgm:pt>
    <dgm:pt modelId="{0299C788-8B6C-4859-8F01-2E3AAAD36169}" type="pres">
      <dgm:prSet presAssocID="{BBF65E81-B66E-4F6A-8DFF-541D6EED8F1E}" presName="Name10" presStyleLbl="parChTrans1D2" presStyleIdx="0" presStyleCnt="1"/>
      <dgm:spPr/>
      <dgm:t>
        <a:bodyPr/>
        <a:lstStyle/>
        <a:p>
          <a:endParaRPr lang="tr-TR"/>
        </a:p>
      </dgm:t>
    </dgm:pt>
    <dgm:pt modelId="{5268081C-1535-4233-96D8-FA4F6D07D7AD}" type="pres">
      <dgm:prSet presAssocID="{D2D28E93-37C4-4E29-8085-427300513F97}" presName="hierRoot2" presStyleCnt="0"/>
      <dgm:spPr/>
    </dgm:pt>
    <dgm:pt modelId="{5CF696D7-72F0-41B8-9665-1F98CFA2C0CB}" type="pres">
      <dgm:prSet presAssocID="{D2D28E93-37C4-4E29-8085-427300513F97}" presName="composite2" presStyleCnt="0"/>
      <dgm:spPr/>
    </dgm:pt>
    <dgm:pt modelId="{756E214B-DE11-4C4A-926F-EB72B1853D3A}" type="pres">
      <dgm:prSet presAssocID="{D2D28E93-37C4-4E29-8085-427300513F97}" presName="background2" presStyleLbl="node2" presStyleIdx="0" presStyleCnt="1"/>
      <dgm:spPr/>
    </dgm:pt>
    <dgm:pt modelId="{8B5FA837-5287-48CF-8277-B1DB2C1D1E9D}" type="pres">
      <dgm:prSet presAssocID="{D2D28E93-37C4-4E29-8085-427300513F97}" presName="text2" presStyleLbl="fgAcc2" presStyleIdx="0" presStyleCnt="1" custScaleX="245804" custScaleY="53541">
        <dgm:presLayoutVars>
          <dgm:chPref val="3"/>
        </dgm:presLayoutVars>
      </dgm:prSet>
      <dgm:spPr/>
      <dgm:t>
        <a:bodyPr/>
        <a:lstStyle/>
        <a:p>
          <a:endParaRPr lang="tr-TR"/>
        </a:p>
      </dgm:t>
    </dgm:pt>
    <dgm:pt modelId="{BF301EEF-856A-4716-A36B-A34FD236FF78}" type="pres">
      <dgm:prSet presAssocID="{D2D28E93-37C4-4E29-8085-427300513F97}" presName="hierChild3" presStyleCnt="0"/>
      <dgm:spPr/>
    </dgm:pt>
    <dgm:pt modelId="{7D6676D7-5B38-4726-8036-E27B4EDB7976}" type="pres">
      <dgm:prSet presAssocID="{F4170212-729B-42E6-8604-EFA6DBBBEE8E}" presName="Name17" presStyleLbl="parChTrans1D3" presStyleIdx="0" presStyleCnt="1"/>
      <dgm:spPr/>
      <dgm:t>
        <a:bodyPr/>
        <a:lstStyle/>
        <a:p>
          <a:endParaRPr lang="tr-TR"/>
        </a:p>
      </dgm:t>
    </dgm:pt>
    <dgm:pt modelId="{6FC93B4C-564B-40FD-BCDA-E66FF5B425AC}" type="pres">
      <dgm:prSet presAssocID="{5F5B2760-7F3E-4FF7-AFD7-231D09AEF195}" presName="hierRoot3" presStyleCnt="0"/>
      <dgm:spPr/>
    </dgm:pt>
    <dgm:pt modelId="{23245079-8AFB-4150-B646-67C92005A308}" type="pres">
      <dgm:prSet presAssocID="{5F5B2760-7F3E-4FF7-AFD7-231D09AEF195}" presName="composite3" presStyleCnt="0"/>
      <dgm:spPr/>
    </dgm:pt>
    <dgm:pt modelId="{49EEEA7C-80C9-45C8-AD39-43EC30BCEE6B}" type="pres">
      <dgm:prSet presAssocID="{5F5B2760-7F3E-4FF7-AFD7-231D09AEF195}" presName="background3" presStyleLbl="node3" presStyleIdx="0" presStyleCnt="1"/>
      <dgm:spPr/>
    </dgm:pt>
    <dgm:pt modelId="{8EC7724F-D001-436E-840F-ACF4FE370261}" type="pres">
      <dgm:prSet presAssocID="{5F5B2760-7F3E-4FF7-AFD7-231D09AEF195}" presName="text3" presStyleLbl="fgAcc3" presStyleIdx="0" presStyleCnt="1" custScaleX="281315" custScaleY="80832" custLinFactNeighborX="743" custLinFactNeighborY="-1281">
        <dgm:presLayoutVars>
          <dgm:chPref val="3"/>
        </dgm:presLayoutVars>
      </dgm:prSet>
      <dgm:spPr/>
      <dgm:t>
        <a:bodyPr/>
        <a:lstStyle/>
        <a:p>
          <a:endParaRPr lang="tr-TR"/>
        </a:p>
      </dgm:t>
    </dgm:pt>
    <dgm:pt modelId="{0D6CD932-277F-47DD-BCEE-73A272A120D1}" type="pres">
      <dgm:prSet presAssocID="{5F5B2760-7F3E-4FF7-AFD7-231D09AEF195}" presName="hierChild4" presStyleCnt="0"/>
      <dgm:spPr/>
    </dgm:pt>
    <dgm:pt modelId="{36435D63-0096-40A5-B8BB-54DC0666121D}" type="pres">
      <dgm:prSet presAssocID="{A19A6128-A97E-4F28-9F1C-9F9E6BEF6992}" presName="Name23" presStyleLbl="parChTrans1D4" presStyleIdx="0" presStyleCnt="1"/>
      <dgm:spPr/>
      <dgm:t>
        <a:bodyPr/>
        <a:lstStyle/>
        <a:p>
          <a:endParaRPr lang="tr-TR"/>
        </a:p>
      </dgm:t>
    </dgm:pt>
    <dgm:pt modelId="{1B19D668-BE8D-4432-BCF0-D95219D68673}" type="pres">
      <dgm:prSet presAssocID="{DFD9A83D-3FAD-4295-91B6-FD191ACEC01E}" presName="hierRoot4" presStyleCnt="0"/>
      <dgm:spPr/>
    </dgm:pt>
    <dgm:pt modelId="{32378722-B9CC-4AD1-AD53-B24B65C87F1E}" type="pres">
      <dgm:prSet presAssocID="{DFD9A83D-3FAD-4295-91B6-FD191ACEC01E}" presName="composite4" presStyleCnt="0"/>
      <dgm:spPr/>
    </dgm:pt>
    <dgm:pt modelId="{64D5BE75-3966-4CA0-AAAD-3FB795D58B9D}" type="pres">
      <dgm:prSet presAssocID="{DFD9A83D-3FAD-4295-91B6-FD191ACEC01E}" presName="background4" presStyleLbl="node4" presStyleIdx="0" presStyleCnt="1"/>
      <dgm:spPr/>
    </dgm:pt>
    <dgm:pt modelId="{19396B51-55FF-400D-9ED1-6917468B284B}" type="pres">
      <dgm:prSet presAssocID="{DFD9A83D-3FAD-4295-91B6-FD191ACEC01E}" presName="text4" presStyleLbl="fgAcc4" presStyleIdx="0" presStyleCnt="1" custScaleX="1280200" custScaleY="690568" custLinFactNeighborY="8973">
        <dgm:presLayoutVars>
          <dgm:chPref val="3"/>
        </dgm:presLayoutVars>
      </dgm:prSet>
      <dgm:spPr/>
      <dgm:t>
        <a:bodyPr/>
        <a:lstStyle/>
        <a:p>
          <a:endParaRPr lang="tr-TR"/>
        </a:p>
      </dgm:t>
    </dgm:pt>
    <dgm:pt modelId="{CC0E1877-C5C7-45C8-8536-5FDC77D5E10C}" type="pres">
      <dgm:prSet presAssocID="{DFD9A83D-3FAD-4295-91B6-FD191ACEC01E}" presName="hierChild5" presStyleCnt="0"/>
      <dgm:spPr/>
    </dgm:pt>
    <dgm:pt modelId="{AD25CCC5-1A37-4D8E-B590-16CE7033AEB9}" type="pres">
      <dgm:prSet presAssocID="{63E370F2-97DD-47A0-A67A-58BCB2DFEF1D}" presName="hierRoot1" presStyleCnt="0"/>
      <dgm:spPr/>
    </dgm:pt>
    <dgm:pt modelId="{A8E60F2E-C551-4875-AD39-2F5D5CE9741A}" type="pres">
      <dgm:prSet presAssocID="{63E370F2-97DD-47A0-A67A-58BCB2DFEF1D}" presName="composite" presStyleCnt="0"/>
      <dgm:spPr/>
    </dgm:pt>
    <dgm:pt modelId="{8F652E06-3855-4241-88C1-CB7710EA3137}" type="pres">
      <dgm:prSet presAssocID="{63E370F2-97DD-47A0-A67A-58BCB2DFEF1D}" presName="background" presStyleLbl="node0" presStyleIdx="1" presStyleCnt="2"/>
      <dgm:spPr/>
    </dgm:pt>
    <dgm:pt modelId="{5C228AD9-E195-45D1-92F8-C4FB983D2474}" type="pres">
      <dgm:prSet presAssocID="{63E370F2-97DD-47A0-A67A-58BCB2DFEF1D}" presName="text" presStyleLbl="fgAcc0" presStyleIdx="1" presStyleCnt="2" custScaleX="499724" custScaleY="70991" custLinFactX="-200000" custLinFactNeighborX="-249162" custLinFactNeighborY="-68954">
        <dgm:presLayoutVars>
          <dgm:chPref val="3"/>
        </dgm:presLayoutVars>
      </dgm:prSet>
      <dgm:spPr/>
      <dgm:t>
        <a:bodyPr/>
        <a:lstStyle/>
        <a:p>
          <a:endParaRPr lang="tr-TR"/>
        </a:p>
      </dgm:t>
    </dgm:pt>
    <dgm:pt modelId="{9B2974B5-F907-4760-8420-9B422D423AC2}" type="pres">
      <dgm:prSet presAssocID="{63E370F2-97DD-47A0-A67A-58BCB2DFEF1D}" presName="hierChild2" presStyleCnt="0"/>
      <dgm:spPr/>
    </dgm:pt>
  </dgm:ptLst>
  <dgm:cxnLst>
    <dgm:cxn modelId="{E28E6E80-429C-4884-B536-CA1F8CB16F1B}" type="presOf" srcId="{5F5B2760-7F3E-4FF7-AFD7-231D09AEF195}" destId="{8EC7724F-D001-436E-840F-ACF4FE370261}" srcOrd="0" destOrd="0" presId="urn:microsoft.com/office/officeart/2005/8/layout/hierarchy1"/>
    <dgm:cxn modelId="{4CF992D7-E9B3-4213-89E2-180A74F138FB}" srcId="{D2D28E93-37C4-4E29-8085-427300513F97}" destId="{5F5B2760-7F3E-4FF7-AFD7-231D09AEF195}" srcOrd="0" destOrd="0" parTransId="{F4170212-729B-42E6-8604-EFA6DBBBEE8E}" sibTransId="{D044828C-CDD1-4E84-B769-A46797014906}"/>
    <dgm:cxn modelId="{80EAE35F-F3A0-4D3A-9CBA-F8B7FB80C10C}" type="presOf" srcId="{70CBD934-24EF-4AFF-9E8B-0DDAA106F909}" destId="{7FDC47EF-64A2-4344-90A5-45D2DAB66F4C}" srcOrd="0" destOrd="0" presId="urn:microsoft.com/office/officeart/2005/8/layout/hierarchy1"/>
    <dgm:cxn modelId="{03419540-A8B0-4987-AE81-6ED73843B7DE}" srcId="{70CBD934-24EF-4AFF-9E8B-0DDAA106F909}" destId="{E2F1C6A1-D763-4548-9B89-DBFB20AB55EA}" srcOrd="0" destOrd="0" parTransId="{F8D04A50-52A0-4957-80B3-5DA51E598347}" sibTransId="{486AE025-5C98-4934-864F-E639EE794B36}"/>
    <dgm:cxn modelId="{E1B0642A-0443-460C-A925-85044AD1985F}" srcId="{E2F1C6A1-D763-4548-9B89-DBFB20AB55EA}" destId="{D2D28E93-37C4-4E29-8085-427300513F97}" srcOrd="0" destOrd="0" parTransId="{BBF65E81-B66E-4F6A-8DFF-541D6EED8F1E}" sibTransId="{3A6DD313-FC4B-4D8E-9C0E-BD0610F96B1E}"/>
    <dgm:cxn modelId="{968892C0-8A08-4E92-A17A-E6387B58A103}" type="presOf" srcId="{D2D28E93-37C4-4E29-8085-427300513F97}" destId="{8B5FA837-5287-48CF-8277-B1DB2C1D1E9D}" srcOrd="0" destOrd="0" presId="urn:microsoft.com/office/officeart/2005/8/layout/hierarchy1"/>
    <dgm:cxn modelId="{EE85133E-0F1F-44EA-A52B-F420FBA195E4}" srcId="{70CBD934-24EF-4AFF-9E8B-0DDAA106F909}" destId="{63E370F2-97DD-47A0-A67A-58BCB2DFEF1D}" srcOrd="1" destOrd="0" parTransId="{62ADA17D-5F69-4FEF-BD10-3A6CA3BB3128}" sibTransId="{98C41E44-A0CF-4258-A28D-E886C15975FC}"/>
    <dgm:cxn modelId="{E79C8762-3A91-4FC7-A80D-1880B6D9AC81}" type="presOf" srcId="{DFD9A83D-3FAD-4295-91B6-FD191ACEC01E}" destId="{19396B51-55FF-400D-9ED1-6917468B284B}" srcOrd="0" destOrd="0" presId="urn:microsoft.com/office/officeart/2005/8/layout/hierarchy1"/>
    <dgm:cxn modelId="{CCDF7CA2-0ABA-465C-A96F-A5EAAEACD2BE}" type="presOf" srcId="{63E370F2-97DD-47A0-A67A-58BCB2DFEF1D}" destId="{5C228AD9-E195-45D1-92F8-C4FB983D2474}" srcOrd="0" destOrd="0" presId="urn:microsoft.com/office/officeart/2005/8/layout/hierarchy1"/>
    <dgm:cxn modelId="{CA9C20F7-3BAC-4E3D-BEC4-E8C50E2AAC2A}" type="presOf" srcId="{A19A6128-A97E-4F28-9F1C-9F9E6BEF6992}" destId="{36435D63-0096-40A5-B8BB-54DC0666121D}" srcOrd="0" destOrd="0" presId="urn:microsoft.com/office/officeart/2005/8/layout/hierarchy1"/>
    <dgm:cxn modelId="{044F7098-3B82-4BBC-B5D0-128518DCF963}" type="presOf" srcId="{BBF65E81-B66E-4F6A-8DFF-541D6EED8F1E}" destId="{0299C788-8B6C-4859-8F01-2E3AAAD36169}" srcOrd="0" destOrd="0" presId="urn:microsoft.com/office/officeart/2005/8/layout/hierarchy1"/>
    <dgm:cxn modelId="{A0B82A7B-D940-4E1F-BCCC-6EAB4EFE5C7D}" type="presOf" srcId="{E2F1C6A1-D763-4548-9B89-DBFB20AB55EA}" destId="{D2B35F26-B212-4E56-A029-4E4DA74D7F98}" srcOrd="0" destOrd="0" presId="urn:microsoft.com/office/officeart/2005/8/layout/hierarchy1"/>
    <dgm:cxn modelId="{CA5491E9-5F24-494E-AEB1-D8BA2FC60138}" srcId="{5F5B2760-7F3E-4FF7-AFD7-231D09AEF195}" destId="{DFD9A83D-3FAD-4295-91B6-FD191ACEC01E}" srcOrd="0" destOrd="0" parTransId="{A19A6128-A97E-4F28-9F1C-9F9E6BEF6992}" sibTransId="{16FECC38-D742-4A20-B52A-04611C30C8F1}"/>
    <dgm:cxn modelId="{8D39C537-36FF-4AB7-8751-BE9AC7ACE21E}" type="presOf" srcId="{F4170212-729B-42E6-8604-EFA6DBBBEE8E}" destId="{7D6676D7-5B38-4726-8036-E27B4EDB7976}" srcOrd="0" destOrd="0" presId="urn:microsoft.com/office/officeart/2005/8/layout/hierarchy1"/>
    <dgm:cxn modelId="{ED274BD8-213E-4972-9E3F-815607704CEE}" type="presParOf" srcId="{7FDC47EF-64A2-4344-90A5-45D2DAB66F4C}" destId="{0F2759DC-CDF4-485D-9C82-E936926A9F09}" srcOrd="0" destOrd="0" presId="urn:microsoft.com/office/officeart/2005/8/layout/hierarchy1"/>
    <dgm:cxn modelId="{1AA09F3F-5EDC-4994-9F6D-83440E300B24}" type="presParOf" srcId="{0F2759DC-CDF4-485D-9C82-E936926A9F09}" destId="{F55E53D0-340B-4288-8DBE-C034BD04A53A}" srcOrd="0" destOrd="0" presId="urn:microsoft.com/office/officeart/2005/8/layout/hierarchy1"/>
    <dgm:cxn modelId="{006C149E-6132-4A0E-960C-C3FB1095F898}" type="presParOf" srcId="{F55E53D0-340B-4288-8DBE-C034BD04A53A}" destId="{148250BD-FC62-48B1-922B-E52442A94515}" srcOrd="0" destOrd="0" presId="urn:microsoft.com/office/officeart/2005/8/layout/hierarchy1"/>
    <dgm:cxn modelId="{D4E7BA86-E67C-49B1-8582-A27DA829450F}" type="presParOf" srcId="{F55E53D0-340B-4288-8DBE-C034BD04A53A}" destId="{D2B35F26-B212-4E56-A029-4E4DA74D7F98}" srcOrd="1" destOrd="0" presId="urn:microsoft.com/office/officeart/2005/8/layout/hierarchy1"/>
    <dgm:cxn modelId="{31D39078-201F-40B7-AC4E-01CF16F6A9B5}" type="presParOf" srcId="{0F2759DC-CDF4-485D-9C82-E936926A9F09}" destId="{C7652499-DB4E-4F06-97EB-534E7D1E14D6}" srcOrd="1" destOrd="0" presId="urn:microsoft.com/office/officeart/2005/8/layout/hierarchy1"/>
    <dgm:cxn modelId="{FA064D8C-F8AF-4C10-9B3B-7EA874BA1296}" type="presParOf" srcId="{C7652499-DB4E-4F06-97EB-534E7D1E14D6}" destId="{0299C788-8B6C-4859-8F01-2E3AAAD36169}" srcOrd="0" destOrd="0" presId="urn:microsoft.com/office/officeart/2005/8/layout/hierarchy1"/>
    <dgm:cxn modelId="{21F1B3CE-C87A-433C-96FD-1C7070A08FC6}" type="presParOf" srcId="{C7652499-DB4E-4F06-97EB-534E7D1E14D6}" destId="{5268081C-1535-4233-96D8-FA4F6D07D7AD}" srcOrd="1" destOrd="0" presId="urn:microsoft.com/office/officeart/2005/8/layout/hierarchy1"/>
    <dgm:cxn modelId="{3B5E3F1D-334A-4DB7-839A-8C182A961B4A}" type="presParOf" srcId="{5268081C-1535-4233-96D8-FA4F6D07D7AD}" destId="{5CF696D7-72F0-41B8-9665-1F98CFA2C0CB}" srcOrd="0" destOrd="0" presId="urn:microsoft.com/office/officeart/2005/8/layout/hierarchy1"/>
    <dgm:cxn modelId="{A0C78488-92D4-4CE9-B60D-91DBAECDE3B5}" type="presParOf" srcId="{5CF696D7-72F0-41B8-9665-1F98CFA2C0CB}" destId="{756E214B-DE11-4C4A-926F-EB72B1853D3A}" srcOrd="0" destOrd="0" presId="urn:microsoft.com/office/officeart/2005/8/layout/hierarchy1"/>
    <dgm:cxn modelId="{B45E4434-D645-41BC-8055-301721A35DAB}" type="presParOf" srcId="{5CF696D7-72F0-41B8-9665-1F98CFA2C0CB}" destId="{8B5FA837-5287-48CF-8277-B1DB2C1D1E9D}" srcOrd="1" destOrd="0" presId="urn:microsoft.com/office/officeart/2005/8/layout/hierarchy1"/>
    <dgm:cxn modelId="{E9E3810F-DE6C-4EE6-9C28-A8B6406CB4EF}" type="presParOf" srcId="{5268081C-1535-4233-96D8-FA4F6D07D7AD}" destId="{BF301EEF-856A-4716-A36B-A34FD236FF78}" srcOrd="1" destOrd="0" presId="urn:microsoft.com/office/officeart/2005/8/layout/hierarchy1"/>
    <dgm:cxn modelId="{D70EBBD8-D2D8-482A-87C9-0CB6F8999EC2}" type="presParOf" srcId="{BF301EEF-856A-4716-A36B-A34FD236FF78}" destId="{7D6676D7-5B38-4726-8036-E27B4EDB7976}" srcOrd="0" destOrd="0" presId="urn:microsoft.com/office/officeart/2005/8/layout/hierarchy1"/>
    <dgm:cxn modelId="{DE978E92-025B-4AD4-90CE-42CCEB41D788}" type="presParOf" srcId="{BF301EEF-856A-4716-A36B-A34FD236FF78}" destId="{6FC93B4C-564B-40FD-BCDA-E66FF5B425AC}" srcOrd="1" destOrd="0" presId="urn:microsoft.com/office/officeart/2005/8/layout/hierarchy1"/>
    <dgm:cxn modelId="{64BB2C5D-9568-4B54-B566-FF88544C554D}" type="presParOf" srcId="{6FC93B4C-564B-40FD-BCDA-E66FF5B425AC}" destId="{23245079-8AFB-4150-B646-67C92005A308}" srcOrd="0" destOrd="0" presId="urn:microsoft.com/office/officeart/2005/8/layout/hierarchy1"/>
    <dgm:cxn modelId="{6DF8488D-8343-4EF7-B278-ED1FA4B0FC3E}" type="presParOf" srcId="{23245079-8AFB-4150-B646-67C92005A308}" destId="{49EEEA7C-80C9-45C8-AD39-43EC30BCEE6B}" srcOrd="0" destOrd="0" presId="urn:microsoft.com/office/officeart/2005/8/layout/hierarchy1"/>
    <dgm:cxn modelId="{F6B97694-8537-4150-B7C4-E3335BD7F78E}" type="presParOf" srcId="{23245079-8AFB-4150-B646-67C92005A308}" destId="{8EC7724F-D001-436E-840F-ACF4FE370261}" srcOrd="1" destOrd="0" presId="urn:microsoft.com/office/officeart/2005/8/layout/hierarchy1"/>
    <dgm:cxn modelId="{9302FF12-899A-45A6-A10F-457AE2748168}" type="presParOf" srcId="{6FC93B4C-564B-40FD-BCDA-E66FF5B425AC}" destId="{0D6CD932-277F-47DD-BCEE-73A272A120D1}" srcOrd="1" destOrd="0" presId="urn:microsoft.com/office/officeart/2005/8/layout/hierarchy1"/>
    <dgm:cxn modelId="{A14F8F75-0AB1-48EB-864A-A2179BC64472}" type="presParOf" srcId="{0D6CD932-277F-47DD-BCEE-73A272A120D1}" destId="{36435D63-0096-40A5-B8BB-54DC0666121D}" srcOrd="0" destOrd="0" presId="urn:microsoft.com/office/officeart/2005/8/layout/hierarchy1"/>
    <dgm:cxn modelId="{CB53995B-D05A-4DD9-A945-17703BB10E23}" type="presParOf" srcId="{0D6CD932-277F-47DD-BCEE-73A272A120D1}" destId="{1B19D668-BE8D-4432-BCF0-D95219D68673}" srcOrd="1" destOrd="0" presId="urn:microsoft.com/office/officeart/2005/8/layout/hierarchy1"/>
    <dgm:cxn modelId="{B757B8CA-2A3F-4C0A-8F9B-BCC0F8D02375}" type="presParOf" srcId="{1B19D668-BE8D-4432-BCF0-D95219D68673}" destId="{32378722-B9CC-4AD1-AD53-B24B65C87F1E}" srcOrd="0" destOrd="0" presId="urn:microsoft.com/office/officeart/2005/8/layout/hierarchy1"/>
    <dgm:cxn modelId="{23AE412A-5F5F-4A5A-BE01-8669792512AB}" type="presParOf" srcId="{32378722-B9CC-4AD1-AD53-B24B65C87F1E}" destId="{64D5BE75-3966-4CA0-AAAD-3FB795D58B9D}" srcOrd="0" destOrd="0" presId="urn:microsoft.com/office/officeart/2005/8/layout/hierarchy1"/>
    <dgm:cxn modelId="{98416CB4-4167-4B7A-A1A9-A3C9663A10AA}" type="presParOf" srcId="{32378722-B9CC-4AD1-AD53-B24B65C87F1E}" destId="{19396B51-55FF-400D-9ED1-6917468B284B}" srcOrd="1" destOrd="0" presId="urn:microsoft.com/office/officeart/2005/8/layout/hierarchy1"/>
    <dgm:cxn modelId="{5FC4AA44-BBE5-4858-A0AD-FE26C6415318}" type="presParOf" srcId="{1B19D668-BE8D-4432-BCF0-D95219D68673}" destId="{CC0E1877-C5C7-45C8-8536-5FDC77D5E10C}" srcOrd="1" destOrd="0" presId="urn:microsoft.com/office/officeart/2005/8/layout/hierarchy1"/>
    <dgm:cxn modelId="{D44732E2-4F61-4781-A213-30CB06196403}" type="presParOf" srcId="{7FDC47EF-64A2-4344-90A5-45D2DAB66F4C}" destId="{AD25CCC5-1A37-4D8E-B590-16CE7033AEB9}" srcOrd="1" destOrd="0" presId="urn:microsoft.com/office/officeart/2005/8/layout/hierarchy1"/>
    <dgm:cxn modelId="{9B75C7A4-408B-4E5D-96FB-B4DC769104EC}" type="presParOf" srcId="{AD25CCC5-1A37-4D8E-B590-16CE7033AEB9}" destId="{A8E60F2E-C551-4875-AD39-2F5D5CE9741A}" srcOrd="0" destOrd="0" presId="urn:microsoft.com/office/officeart/2005/8/layout/hierarchy1"/>
    <dgm:cxn modelId="{6B2E4AC9-29D2-4125-8F42-9D2B92AFCFD8}" type="presParOf" srcId="{A8E60F2E-C551-4875-AD39-2F5D5CE9741A}" destId="{8F652E06-3855-4241-88C1-CB7710EA3137}" srcOrd="0" destOrd="0" presId="urn:microsoft.com/office/officeart/2005/8/layout/hierarchy1"/>
    <dgm:cxn modelId="{58F9C1E7-030A-474C-98E5-BED868069FFB}" type="presParOf" srcId="{A8E60F2E-C551-4875-AD39-2F5D5CE9741A}" destId="{5C228AD9-E195-45D1-92F8-C4FB983D2474}" srcOrd="1" destOrd="0" presId="urn:microsoft.com/office/officeart/2005/8/layout/hierarchy1"/>
    <dgm:cxn modelId="{70EC5C55-C8E1-472C-96A0-EC26B8EF5E5F}" type="presParOf" srcId="{AD25CCC5-1A37-4D8E-B590-16CE7033AEB9}" destId="{9B2974B5-F907-4760-8420-9B422D423AC2}"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CBD934-24EF-4AFF-9E8B-0DDAA106F90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2D28E93-37C4-4E29-8085-427300513F97}">
      <dgm:prSet phldrT="[Metin]" custT="1"/>
      <dgm:spPr>
        <a:solidFill>
          <a:schemeClr val="accent4">
            <a:lumMod val="40000"/>
            <a:lumOff val="60000"/>
            <a:alpha val="90000"/>
          </a:schemeClr>
        </a:solidFill>
      </dgm:spPr>
      <dgm:t>
        <a:bodyPr/>
        <a:lstStyle/>
        <a:p>
          <a:r>
            <a:rPr lang="tr-TR" sz="1400" b="1" dirty="0" smtClean="0"/>
            <a:t>YÜKSELME DEVRİ</a:t>
          </a:r>
          <a:endParaRPr lang="tr-TR" sz="1400" b="1" dirty="0"/>
        </a:p>
      </dgm:t>
    </dgm:pt>
    <dgm:pt modelId="{BBF65E81-B66E-4F6A-8DFF-541D6EED8F1E}" type="parTrans" cxnId="{E1B0642A-0443-460C-A925-85044AD1985F}">
      <dgm:prSet/>
      <dgm:spPr/>
      <dgm:t>
        <a:bodyPr/>
        <a:lstStyle/>
        <a:p>
          <a:endParaRPr lang="tr-TR"/>
        </a:p>
      </dgm:t>
    </dgm:pt>
    <dgm:pt modelId="{3A6DD313-FC4B-4D8E-9C0E-BD0610F96B1E}" type="sibTrans" cxnId="{E1B0642A-0443-460C-A925-85044AD1985F}">
      <dgm:prSet/>
      <dgm:spPr/>
      <dgm:t>
        <a:bodyPr/>
        <a:lstStyle/>
        <a:p>
          <a:endParaRPr lang="tr-TR"/>
        </a:p>
      </dgm:t>
    </dgm:pt>
    <dgm:pt modelId="{5F5B2760-7F3E-4FF7-AFD7-231D09AEF195}">
      <dgm:prSet phldrT="[Metin]" custT="1"/>
      <dgm:spPr>
        <a:solidFill>
          <a:srgbClr val="92D050">
            <a:alpha val="90000"/>
          </a:srgbClr>
        </a:solidFill>
      </dgm:spPr>
      <dgm:t>
        <a:bodyPr/>
        <a:lstStyle/>
        <a:p>
          <a:r>
            <a:rPr lang="tr-TR" sz="1100" b="1" dirty="0" smtClean="0"/>
            <a:t>I.ALAEDDİN KEYKUBAT </a:t>
          </a:r>
        </a:p>
        <a:p>
          <a:r>
            <a:rPr lang="tr-TR" sz="1100" b="1" dirty="0" smtClean="0"/>
            <a:t>(1220-1237)</a:t>
          </a:r>
          <a:endParaRPr lang="tr-TR" sz="1100" b="1" dirty="0"/>
        </a:p>
      </dgm:t>
    </dgm:pt>
    <dgm:pt modelId="{F4170212-729B-42E6-8604-EFA6DBBBEE8E}" type="parTrans" cxnId="{4CF992D7-E9B3-4213-89E2-180A74F138FB}">
      <dgm:prSet/>
      <dgm:spPr/>
      <dgm:t>
        <a:bodyPr/>
        <a:lstStyle/>
        <a:p>
          <a:endParaRPr lang="tr-TR"/>
        </a:p>
      </dgm:t>
    </dgm:pt>
    <dgm:pt modelId="{D044828C-CDD1-4E84-B769-A46797014906}" type="sibTrans" cxnId="{4CF992D7-E9B3-4213-89E2-180A74F138FB}">
      <dgm:prSet/>
      <dgm:spPr/>
      <dgm:t>
        <a:bodyPr/>
        <a:lstStyle/>
        <a:p>
          <a:endParaRPr lang="tr-TR"/>
        </a:p>
      </dgm:t>
    </dgm:pt>
    <dgm:pt modelId="{E2F1C6A1-D763-4548-9B89-DBFB20AB55EA}">
      <dgm:prSet phldrT="[Metin]" custT="1"/>
      <dgm:spPr>
        <a:solidFill>
          <a:schemeClr val="accent2">
            <a:lumMod val="75000"/>
            <a:alpha val="90000"/>
          </a:schemeClr>
        </a:solidFill>
      </dgm:spPr>
      <dgm:t>
        <a:bodyPr/>
        <a:lstStyle/>
        <a:p>
          <a:r>
            <a:rPr lang="tr-TR" sz="1400" b="1" dirty="0" smtClean="0">
              <a:solidFill>
                <a:srgbClr val="FFFF00"/>
              </a:solidFill>
            </a:rPr>
            <a:t>TÜRKİYE SELÇUKLU DEVLETİ </a:t>
          </a:r>
        </a:p>
        <a:p>
          <a:r>
            <a:rPr lang="tr-TR" sz="1400" b="1" dirty="0" smtClean="0">
              <a:solidFill>
                <a:srgbClr val="FFFF00"/>
              </a:solidFill>
            </a:rPr>
            <a:t>(1077-1308)</a:t>
          </a:r>
          <a:endParaRPr lang="tr-TR" sz="1400" b="1" dirty="0">
            <a:solidFill>
              <a:srgbClr val="FFFF00"/>
            </a:solidFill>
          </a:endParaRPr>
        </a:p>
      </dgm:t>
    </dgm:pt>
    <dgm:pt modelId="{486AE025-5C98-4934-864F-E639EE794B36}" type="sibTrans" cxnId="{03419540-A8B0-4987-AE81-6ED73843B7DE}">
      <dgm:prSet/>
      <dgm:spPr/>
      <dgm:t>
        <a:bodyPr/>
        <a:lstStyle/>
        <a:p>
          <a:endParaRPr lang="tr-TR"/>
        </a:p>
      </dgm:t>
    </dgm:pt>
    <dgm:pt modelId="{F8D04A50-52A0-4957-80B3-5DA51E598347}" type="parTrans" cxnId="{03419540-A8B0-4987-AE81-6ED73843B7DE}">
      <dgm:prSet/>
      <dgm:spPr/>
      <dgm:t>
        <a:bodyPr/>
        <a:lstStyle/>
        <a:p>
          <a:endParaRPr lang="tr-TR"/>
        </a:p>
      </dgm:t>
    </dgm:pt>
    <dgm:pt modelId="{DFD9A83D-3FAD-4295-91B6-FD191ACEC01E}">
      <dgm:prSet custT="1"/>
      <dgm:spPr>
        <a:solidFill>
          <a:srgbClr val="002060">
            <a:alpha val="90000"/>
          </a:srgbClr>
        </a:solidFill>
      </dgm:spPr>
      <dgm:t>
        <a:bodyPr/>
        <a:lstStyle/>
        <a:p>
          <a:pPr>
            <a:lnSpc>
              <a:spcPct val="150000"/>
            </a:lnSpc>
            <a:spcAft>
              <a:spcPts val="0"/>
            </a:spcAft>
          </a:pPr>
          <a:r>
            <a:rPr lang="tr-TR" sz="2400" dirty="0" smtClean="0">
              <a:solidFill>
                <a:schemeClr val="tx1"/>
              </a:solidFill>
            </a:rPr>
            <a:t>Kırım limanlarından </a:t>
          </a:r>
          <a:r>
            <a:rPr lang="tr-TR" sz="2400" dirty="0" err="1" smtClean="0">
              <a:solidFill>
                <a:schemeClr val="tx1"/>
              </a:solidFill>
            </a:rPr>
            <a:t>Suğdak</a:t>
          </a:r>
          <a:r>
            <a:rPr lang="tr-TR" sz="2400" dirty="0" smtClean="0">
              <a:solidFill>
                <a:schemeClr val="tx1"/>
              </a:solidFill>
            </a:rPr>
            <a:t> ele geçirildi (1227) Ermeniler vergiye bağlandı. İçel alındı. Adıyaman, Kahta, Çemişkezek kaleleri alındı. </a:t>
          </a:r>
          <a:r>
            <a:rPr lang="tr-TR" sz="2400" dirty="0" err="1" smtClean="0">
              <a:solidFill>
                <a:schemeClr val="tx1"/>
              </a:solidFill>
            </a:rPr>
            <a:t>Harezmşahlarla</a:t>
          </a:r>
          <a:r>
            <a:rPr lang="tr-TR" sz="2400" dirty="0" smtClean="0">
              <a:solidFill>
                <a:schemeClr val="tx1"/>
              </a:solidFill>
            </a:rPr>
            <a:t> </a:t>
          </a:r>
          <a:r>
            <a:rPr lang="tr-TR" sz="2400" dirty="0" err="1" smtClean="0">
              <a:solidFill>
                <a:schemeClr val="tx1"/>
              </a:solidFill>
            </a:rPr>
            <a:t>Yassıçemen</a:t>
          </a:r>
          <a:r>
            <a:rPr lang="tr-TR" sz="2400" dirty="0" smtClean="0">
              <a:solidFill>
                <a:schemeClr val="tx1"/>
              </a:solidFill>
            </a:rPr>
            <a:t> Savaşı yapılmıştır. </a:t>
          </a:r>
          <a:r>
            <a:rPr lang="tr-TR" sz="2400" dirty="0" err="1" smtClean="0">
              <a:solidFill>
                <a:schemeClr val="tx1"/>
              </a:solidFill>
            </a:rPr>
            <a:t>Mengüceklere</a:t>
          </a:r>
          <a:r>
            <a:rPr lang="tr-TR" sz="2400" dirty="0" smtClean="0">
              <a:solidFill>
                <a:schemeClr val="tx1"/>
              </a:solidFill>
            </a:rPr>
            <a:t> (1228) ve </a:t>
          </a:r>
          <a:r>
            <a:rPr lang="tr-TR" sz="2400" dirty="0" err="1" smtClean="0">
              <a:solidFill>
                <a:schemeClr val="tx1"/>
              </a:solidFill>
            </a:rPr>
            <a:t>Artukluların</a:t>
          </a:r>
          <a:r>
            <a:rPr lang="tr-TR" sz="2400" dirty="0" smtClean="0">
              <a:solidFill>
                <a:schemeClr val="tx1"/>
              </a:solidFill>
            </a:rPr>
            <a:t> Harput koluna son verdi. (1234)</a:t>
          </a:r>
          <a:endParaRPr lang="tr-TR" sz="2400" dirty="0">
            <a:solidFill>
              <a:schemeClr val="tx1"/>
            </a:solidFill>
          </a:endParaRPr>
        </a:p>
      </dgm:t>
    </dgm:pt>
    <dgm:pt modelId="{A19A6128-A97E-4F28-9F1C-9F9E6BEF6992}" type="parTrans" cxnId="{CA5491E9-5F24-494E-AEB1-D8BA2FC60138}">
      <dgm:prSet/>
      <dgm:spPr/>
      <dgm:t>
        <a:bodyPr/>
        <a:lstStyle/>
        <a:p>
          <a:endParaRPr lang="tr-TR"/>
        </a:p>
      </dgm:t>
    </dgm:pt>
    <dgm:pt modelId="{16FECC38-D742-4A20-B52A-04611C30C8F1}" type="sibTrans" cxnId="{CA5491E9-5F24-494E-AEB1-D8BA2FC60138}">
      <dgm:prSet/>
      <dgm:spPr/>
      <dgm:t>
        <a:bodyPr/>
        <a:lstStyle/>
        <a:p>
          <a:endParaRPr lang="tr-TR"/>
        </a:p>
      </dgm:t>
    </dgm:pt>
    <dgm:pt modelId="{63E370F2-97DD-47A0-A67A-58BCB2DFEF1D}">
      <dgm:prSet/>
      <dgm:spPr/>
      <dgm:t>
        <a:bodyPr/>
        <a:lstStyle/>
        <a:p>
          <a:r>
            <a:rPr lang="tr-TR" b="1" dirty="0"/>
            <a:t>Anadolu’nun Tapusu: Miryokefalon</a:t>
          </a:r>
        </a:p>
      </dgm:t>
    </dgm:pt>
    <dgm:pt modelId="{62ADA17D-5F69-4FEF-BD10-3A6CA3BB3128}" type="parTrans" cxnId="{EE85133E-0F1F-44EA-A52B-F420FBA195E4}">
      <dgm:prSet/>
      <dgm:spPr/>
      <dgm:t>
        <a:bodyPr/>
        <a:lstStyle/>
        <a:p>
          <a:endParaRPr lang="tr-TR"/>
        </a:p>
      </dgm:t>
    </dgm:pt>
    <dgm:pt modelId="{98C41E44-A0CF-4258-A28D-E886C15975FC}" type="sibTrans" cxnId="{EE85133E-0F1F-44EA-A52B-F420FBA195E4}">
      <dgm:prSet/>
      <dgm:spPr/>
      <dgm:t>
        <a:bodyPr/>
        <a:lstStyle/>
        <a:p>
          <a:endParaRPr lang="tr-TR"/>
        </a:p>
      </dgm:t>
    </dgm:pt>
    <dgm:pt modelId="{7FDC47EF-64A2-4344-90A5-45D2DAB66F4C}" type="pres">
      <dgm:prSet presAssocID="{70CBD934-24EF-4AFF-9E8B-0DDAA106F909}" presName="hierChild1" presStyleCnt="0">
        <dgm:presLayoutVars>
          <dgm:chPref val="1"/>
          <dgm:dir/>
          <dgm:animOne val="branch"/>
          <dgm:animLvl val="lvl"/>
          <dgm:resizeHandles/>
        </dgm:presLayoutVars>
      </dgm:prSet>
      <dgm:spPr/>
      <dgm:t>
        <a:bodyPr/>
        <a:lstStyle/>
        <a:p>
          <a:endParaRPr lang="tr-TR"/>
        </a:p>
      </dgm:t>
    </dgm:pt>
    <dgm:pt modelId="{0F2759DC-CDF4-485D-9C82-E936926A9F09}" type="pres">
      <dgm:prSet presAssocID="{E2F1C6A1-D763-4548-9B89-DBFB20AB55EA}" presName="hierRoot1" presStyleCnt="0"/>
      <dgm:spPr/>
    </dgm:pt>
    <dgm:pt modelId="{F55E53D0-340B-4288-8DBE-C034BD04A53A}" type="pres">
      <dgm:prSet presAssocID="{E2F1C6A1-D763-4548-9B89-DBFB20AB55EA}" presName="composite" presStyleCnt="0"/>
      <dgm:spPr/>
    </dgm:pt>
    <dgm:pt modelId="{148250BD-FC62-48B1-922B-E52442A94515}" type="pres">
      <dgm:prSet presAssocID="{E2F1C6A1-D763-4548-9B89-DBFB20AB55EA}" presName="background" presStyleLbl="node0" presStyleIdx="0" presStyleCnt="2"/>
      <dgm:spPr/>
    </dgm:pt>
    <dgm:pt modelId="{D2B35F26-B212-4E56-A029-4E4DA74D7F98}" type="pres">
      <dgm:prSet presAssocID="{E2F1C6A1-D763-4548-9B89-DBFB20AB55EA}" presName="text" presStyleLbl="fgAcc0" presStyleIdx="0" presStyleCnt="2" custScaleX="347417" custScaleY="108262">
        <dgm:presLayoutVars>
          <dgm:chPref val="3"/>
        </dgm:presLayoutVars>
      </dgm:prSet>
      <dgm:spPr/>
      <dgm:t>
        <a:bodyPr/>
        <a:lstStyle/>
        <a:p>
          <a:endParaRPr lang="tr-TR"/>
        </a:p>
      </dgm:t>
    </dgm:pt>
    <dgm:pt modelId="{C7652499-DB4E-4F06-97EB-534E7D1E14D6}" type="pres">
      <dgm:prSet presAssocID="{E2F1C6A1-D763-4548-9B89-DBFB20AB55EA}" presName="hierChild2" presStyleCnt="0"/>
      <dgm:spPr/>
    </dgm:pt>
    <dgm:pt modelId="{0299C788-8B6C-4859-8F01-2E3AAAD36169}" type="pres">
      <dgm:prSet presAssocID="{BBF65E81-B66E-4F6A-8DFF-541D6EED8F1E}" presName="Name10" presStyleLbl="parChTrans1D2" presStyleIdx="0" presStyleCnt="1"/>
      <dgm:spPr/>
      <dgm:t>
        <a:bodyPr/>
        <a:lstStyle/>
        <a:p>
          <a:endParaRPr lang="tr-TR"/>
        </a:p>
      </dgm:t>
    </dgm:pt>
    <dgm:pt modelId="{5268081C-1535-4233-96D8-FA4F6D07D7AD}" type="pres">
      <dgm:prSet presAssocID="{D2D28E93-37C4-4E29-8085-427300513F97}" presName="hierRoot2" presStyleCnt="0"/>
      <dgm:spPr/>
    </dgm:pt>
    <dgm:pt modelId="{5CF696D7-72F0-41B8-9665-1F98CFA2C0CB}" type="pres">
      <dgm:prSet presAssocID="{D2D28E93-37C4-4E29-8085-427300513F97}" presName="composite2" presStyleCnt="0"/>
      <dgm:spPr/>
    </dgm:pt>
    <dgm:pt modelId="{756E214B-DE11-4C4A-926F-EB72B1853D3A}" type="pres">
      <dgm:prSet presAssocID="{D2D28E93-37C4-4E29-8085-427300513F97}" presName="background2" presStyleLbl="node2" presStyleIdx="0" presStyleCnt="1"/>
      <dgm:spPr/>
    </dgm:pt>
    <dgm:pt modelId="{8B5FA837-5287-48CF-8277-B1DB2C1D1E9D}" type="pres">
      <dgm:prSet presAssocID="{D2D28E93-37C4-4E29-8085-427300513F97}" presName="text2" presStyleLbl="fgAcc2" presStyleIdx="0" presStyleCnt="1" custScaleX="245804" custScaleY="53541">
        <dgm:presLayoutVars>
          <dgm:chPref val="3"/>
        </dgm:presLayoutVars>
      </dgm:prSet>
      <dgm:spPr/>
      <dgm:t>
        <a:bodyPr/>
        <a:lstStyle/>
        <a:p>
          <a:endParaRPr lang="tr-TR"/>
        </a:p>
      </dgm:t>
    </dgm:pt>
    <dgm:pt modelId="{BF301EEF-856A-4716-A36B-A34FD236FF78}" type="pres">
      <dgm:prSet presAssocID="{D2D28E93-37C4-4E29-8085-427300513F97}" presName="hierChild3" presStyleCnt="0"/>
      <dgm:spPr/>
    </dgm:pt>
    <dgm:pt modelId="{7D6676D7-5B38-4726-8036-E27B4EDB7976}" type="pres">
      <dgm:prSet presAssocID="{F4170212-729B-42E6-8604-EFA6DBBBEE8E}" presName="Name17" presStyleLbl="parChTrans1D3" presStyleIdx="0" presStyleCnt="1"/>
      <dgm:spPr/>
      <dgm:t>
        <a:bodyPr/>
        <a:lstStyle/>
        <a:p>
          <a:endParaRPr lang="tr-TR"/>
        </a:p>
      </dgm:t>
    </dgm:pt>
    <dgm:pt modelId="{6FC93B4C-564B-40FD-BCDA-E66FF5B425AC}" type="pres">
      <dgm:prSet presAssocID="{5F5B2760-7F3E-4FF7-AFD7-231D09AEF195}" presName="hierRoot3" presStyleCnt="0"/>
      <dgm:spPr/>
    </dgm:pt>
    <dgm:pt modelId="{23245079-8AFB-4150-B646-67C92005A308}" type="pres">
      <dgm:prSet presAssocID="{5F5B2760-7F3E-4FF7-AFD7-231D09AEF195}" presName="composite3" presStyleCnt="0"/>
      <dgm:spPr/>
    </dgm:pt>
    <dgm:pt modelId="{49EEEA7C-80C9-45C8-AD39-43EC30BCEE6B}" type="pres">
      <dgm:prSet presAssocID="{5F5B2760-7F3E-4FF7-AFD7-231D09AEF195}" presName="background3" presStyleLbl="node3" presStyleIdx="0" presStyleCnt="1"/>
      <dgm:spPr/>
    </dgm:pt>
    <dgm:pt modelId="{8EC7724F-D001-436E-840F-ACF4FE370261}" type="pres">
      <dgm:prSet presAssocID="{5F5B2760-7F3E-4FF7-AFD7-231D09AEF195}" presName="text3" presStyleLbl="fgAcc3" presStyleIdx="0" presStyleCnt="1" custScaleX="281315" custScaleY="80832" custLinFactNeighborX="743" custLinFactNeighborY="-1281">
        <dgm:presLayoutVars>
          <dgm:chPref val="3"/>
        </dgm:presLayoutVars>
      </dgm:prSet>
      <dgm:spPr/>
      <dgm:t>
        <a:bodyPr/>
        <a:lstStyle/>
        <a:p>
          <a:endParaRPr lang="tr-TR"/>
        </a:p>
      </dgm:t>
    </dgm:pt>
    <dgm:pt modelId="{0D6CD932-277F-47DD-BCEE-73A272A120D1}" type="pres">
      <dgm:prSet presAssocID="{5F5B2760-7F3E-4FF7-AFD7-231D09AEF195}" presName="hierChild4" presStyleCnt="0"/>
      <dgm:spPr/>
    </dgm:pt>
    <dgm:pt modelId="{36435D63-0096-40A5-B8BB-54DC0666121D}" type="pres">
      <dgm:prSet presAssocID="{A19A6128-A97E-4F28-9F1C-9F9E6BEF6992}" presName="Name23" presStyleLbl="parChTrans1D4" presStyleIdx="0" presStyleCnt="1"/>
      <dgm:spPr/>
      <dgm:t>
        <a:bodyPr/>
        <a:lstStyle/>
        <a:p>
          <a:endParaRPr lang="tr-TR"/>
        </a:p>
      </dgm:t>
    </dgm:pt>
    <dgm:pt modelId="{1B19D668-BE8D-4432-BCF0-D95219D68673}" type="pres">
      <dgm:prSet presAssocID="{DFD9A83D-3FAD-4295-91B6-FD191ACEC01E}" presName="hierRoot4" presStyleCnt="0"/>
      <dgm:spPr/>
    </dgm:pt>
    <dgm:pt modelId="{32378722-B9CC-4AD1-AD53-B24B65C87F1E}" type="pres">
      <dgm:prSet presAssocID="{DFD9A83D-3FAD-4295-91B6-FD191ACEC01E}" presName="composite4" presStyleCnt="0"/>
      <dgm:spPr/>
    </dgm:pt>
    <dgm:pt modelId="{64D5BE75-3966-4CA0-AAAD-3FB795D58B9D}" type="pres">
      <dgm:prSet presAssocID="{DFD9A83D-3FAD-4295-91B6-FD191ACEC01E}" presName="background4" presStyleLbl="node4" presStyleIdx="0" presStyleCnt="1"/>
      <dgm:spPr/>
    </dgm:pt>
    <dgm:pt modelId="{19396B51-55FF-400D-9ED1-6917468B284B}" type="pres">
      <dgm:prSet presAssocID="{DFD9A83D-3FAD-4295-91B6-FD191ACEC01E}" presName="text4" presStyleLbl="fgAcc4" presStyleIdx="0" presStyleCnt="1" custScaleX="1280200" custScaleY="690568" custLinFactNeighborY="8973">
        <dgm:presLayoutVars>
          <dgm:chPref val="3"/>
        </dgm:presLayoutVars>
      </dgm:prSet>
      <dgm:spPr/>
      <dgm:t>
        <a:bodyPr/>
        <a:lstStyle/>
        <a:p>
          <a:endParaRPr lang="tr-TR"/>
        </a:p>
      </dgm:t>
    </dgm:pt>
    <dgm:pt modelId="{CC0E1877-C5C7-45C8-8536-5FDC77D5E10C}" type="pres">
      <dgm:prSet presAssocID="{DFD9A83D-3FAD-4295-91B6-FD191ACEC01E}" presName="hierChild5" presStyleCnt="0"/>
      <dgm:spPr/>
    </dgm:pt>
    <dgm:pt modelId="{AD25CCC5-1A37-4D8E-B590-16CE7033AEB9}" type="pres">
      <dgm:prSet presAssocID="{63E370F2-97DD-47A0-A67A-58BCB2DFEF1D}" presName="hierRoot1" presStyleCnt="0"/>
      <dgm:spPr/>
    </dgm:pt>
    <dgm:pt modelId="{A8E60F2E-C551-4875-AD39-2F5D5CE9741A}" type="pres">
      <dgm:prSet presAssocID="{63E370F2-97DD-47A0-A67A-58BCB2DFEF1D}" presName="composite" presStyleCnt="0"/>
      <dgm:spPr/>
    </dgm:pt>
    <dgm:pt modelId="{8F652E06-3855-4241-88C1-CB7710EA3137}" type="pres">
      <dgm:prSet presAssocID="{63E370F2-97DD-47A0-A67A-58BCB2DFEF1D}" presName="background" presStyleLbl="node0" presStyleIdx="1" presStyleCnt="2"/>
      <dgm:spPr/>
    </dgm:pt>
    <dgm:pt modelId="{5C228AD9-E195-45D1-92F8-C4FB983D2474}" type="pres">
      <dgm:prSet presAssocID="{63E370F2-97DD-47A0-A67A-58BCB2DFEF1D}" presName="text" presStyleLbl="fgAcc0" presStyleIdx="1" presStyleCnt="2" custScaleX="499724" custScaleY="70991" custLinFactX="-200000" custLinFactNeighborX="-249162" custLinFactNeighborY="-68954">
        <dgm:presLayoutVars>
          <dgm:chPref val="3"/>
        </dgm:presLayoutVars>
      </dgm:prSet>
      <dgm:spPr/>
      <dgm:t>
        <a:bodyPr/>
        <a:lstStyle/>
        <a:p>
          <a:endParaRPr lang="tr-TR"/>
        </a:p>
      </dgm:t>
    </dgm:pt>
    <dgm:pt modelId="{9B2974B5-F907-4760-8420-9B422D423AC2}" type="pres">
      <dgm:prSet presAssocID="{63E370F2-97DD-47A0-A67A-58BCB2DFEF1D}" presName="hierChild2" presStyleCnt="0"/>
      <dgm:spPr/>
    </dgm:pt>
  </dgm:ptLst>
  <dgm:cxnLst>
    <dgm:cxn modelId="{03419540-A8B0-4987-AE81-6ED73843B7DE}" srcId="{70CBD934-24EF-4AFF-9E8B-0DDAA106F909}" destId="{E2F1C6A1-D763-4548-9B89-DBFB20AB55EA}" srcOrd="0" destOrd="0" parTransId="{F8D04A50-52A0-4957-80B3-5DA51E598347}" sibTransId="{486AE025-5C98-4934-864F-E639EE794B36}"/>
    <dgm:cxn modelId="{FFD97376-4E9F-445C-9683-5677BE93CC8C}" type="presOf" srcId="{A19A6128-A97E-4F28-9F1C-9F9E6BEF6992}" destId="{36435D63-0096-40A5-B8BB-54DC0666121D}" srcOrd="0" destOrd="0" presId="urn:microsoft.com/office/officeart/2005/8/layout/hierarchy1"/>
    <dgm:cxn modelId="{FDD3390B-C53C-4CCD-8A2F-DBE7F33C73DB}" type="presOf" srcId="{5F5B2760-7F3E-4FF7-AFD7-231D09AEF195}" destId="{8EC7724F-D001-436E-840F-ACF4FE370261}" srcOrd="0" destOrd="0" presId="urn:microsoft.com/office/officeart/2005/8/layout/hierarchy1"/>
    <dgm:cxn modelId="{4CF992D7-E9B3-4213-89E2-180A74F138FB}" srcId="{D2D28E93-37C4-4E29-8085-427300513F97}" destId="{5F5B2760-7F3E-4FF7-AFD7-231D09AEF195}" srcOrd="0" destOrd="0" parTransId="{F4170212-729B-42E6-8604-EFA6DBBBEE8E}" sibTransId="{D044828C-CDD1-4E84-B769-A46797014906}"/>
    <dgm:cxn modelId="{B853D069-8E4B-4B86-B619-C89C2EF212C6}" type="presOf" srcId="{F4170212-729B-42E6-8604-EFA6DBBBEE8E}" destId="{7D6676D7-5B38-4726-8036-E27B4EDB7976}" srcOrd="0" destOrd="0" presId="urn:microsoft.com/office/officeart/2005/8/layout/hierarchy1"/>
    <dgm:cxn modelId="{CA8090C9-5D3B-4300-BF6E-50E2DC0CCFC1}" type="presOf" srcId="{70CBD934-24EF-4AFF-9E8B-0DDAA106F909}" destId="{7FDC47EF-64A2-4344-90A5-45D2DAB66F4C}" srcOrd="0" destOrd="0" presId="urn:microsoft.com/office/officeart/2005/8/layout/hierarchy1"/>
    <dgm:cxn modelId="{029918CC-1AB4-4D5D-8A59-44198D1BEE87}" type="presOf" srcId="{E2F1C6A1-D763-4548-9B89-DBFB20AB55EA}" destId="{D2B35F26-B212-4E56-A029-4E4DA74D7F98}" srcOrd="0" destOrd="0" presId="urn:microsoft.com/office/officeart/2005/8/layout/hierarchy1"/>
    <dgm:cxn modelId="{64AC1DBF-A4B7-42B3-A51A-922A8B561E73}" type="presOf" srcId="{63E370F2-97DD-47A0-A67A-58BCB2DFEF1D}" destId="{5C228AD9-E195-45D1-92F8-C4FB983D2474}" srcOrd="0" destOrd="0" presId="urn:microsoft.com/office/officeart/2005/8/layout/hierarchy1"/>
    <dgm:cxn modelId="{EE85133E-0F1F-44EA-A52B-F420FBA195E4}" srcId="{70CBD934-24EF-4AFF-9E8B-0DDAA106F909}" destId="{63E370F2-97DD-47A0-A67A-58BCB2DFEF1D}" srcOrd="1" destOrd="0" parTransId="{62ADA17D-5F69-4FEF-BD10-3A6CA3BB3128}" sibTransId="{98C41E44-A0CF-4258-A28D-E886C15975FC}"/>
    <dgm:cxn modelId="{F8760761-6CAA-41EB-BE45-75C4956D1526}" type="presOf" srcId="{D2D28E93-37C4-4E29-8085-427300513F97}" destId="{8B5FA837-5287-48CF-8277-B1DB2C1D1E9D}" srcOrd="0" destOrd="0" presId="urn:microsoft.com/office/officeart/2005/8/layout/hierarchy1"/>
    <dgm:cxn modelId="{E1B0642A-0443-460C-A925-85044AD1985F}" srcId="{E2F1C6A1-D763-4548-9B89-DBFB20AB55EA}" destId="{D2D28E93-37C4-4E29-8085-427300513F97}" srcOrd="0" destOrd="0" parTransId="{BBF65E81-B66E-4F6A-8DFF-541D6EED8F1E}" sibTransId="{3A6DD313-FC4B-4D8E-9C0E-BD0610F96B1E}"/>
    <dgm:cxn modelId="{C7E31578-7A48-44DC-BD40-5841810CDC20}" type="presOf" srcId="{BBF65E81-B66E-4F6A-8DFF-541D6EED8F1E}" destId="{0299C788-8B6C-4859-8F01-2E3AAAD36169}" srcOrd="0" destOrd="0" presId="urn:microsoft.com/office/officeart/2005/8/layout/hierarchy1"/>
    <dgm:cxn modelId="{E248DC15-C92B-421F-9C48-FEE888E3ADF2}" type="presOf" srcId="{DFD9A83D-3FAD-4295-91B6-FD191ACEC01E}" destId="{19396B51-55FF-400D-9ED1-6917468B284B}" srcOrd="0" destOrd="0" presId="urn:microsoft.com/office/officeart/2005/8/layout/hierarchy1"/>
    <dgm:cxn modelId="{CA5491E9-5F24-494E-AEB1-D8BA2FC60138}" srcId="{5F5B2760-7F3E-4FF7-AFD7-231D09AEF195}" destId="{DFD9A83D-3FAD-4295-91B6-FD191ACEC01E}" srcOrd="0" destOrd="0" parTransId="{A19A6128-A97E-4F28-9F1C-9F9E6BEF6992}" sibTransId="{16FECC38-D742-4A20-B52A-04611C30C8F1}"/>
    <dgm:cxn modelId="{733FF3B4-8C87-487D-B591-580DD4A4998B}" type="presParOf" srcId="{7FDC47EF-64A2-4344-90A5-45D2DAB66F4C}" destId="{0F2759DC-CDF4-485D-9C82-E936926A9F09}" srcOrd="0" destOrd="0" presId="urn:microsoft.com/office/officeart/2005/8/layout/hierarchy1"/>
    <dgm:cxn modelId="{1D289A58-9B09-47C3-873A-CB6308AF5DAF}" type="presParOf" srcId="{0F2759DC-CDF4-485D-9C82-E936926A9F09}" destId="{F55E53D0-340B-4288-8DBE-C034BD04A53A}" srcOrd="0" destOrd="0" presId="urn:microsoft.com/office/officeart/2005/8/layout/hierarchy1"/>
    <dgm:cxn modelId="{56FBCA4D-1D03-4564-B1D6-3EEA403799F1}" type="presParOf" srcId="{F55E53D0-340B-4288-8DBE-C034BD04A53A}" destId="{148250BD-FC62-48B1-922B-E52442A94515}" srcOrd="0" destOrd="0" presId="urn:microsoft.com/office/officeart/2005/8/layout/hierarchy1"/>
    <dgm:cxn modelId="{32B5FADA-1B25-4295-902C-E3E790FDC861}" type="presParOf" srcId="{F55E53D0-340B-4288-8DBE-C034BD04A53A}" destId="{D2B35F26-B212-4E56-A029-4E4DA74D7F98}" srcOrd="1" destOrd="0" presId="urn:microsoft.com/office/officeart/2005/8/layout/hierarchy1"/>
    <dgm:cxn modelId="{7D0C0D87-557A-4AA0-9F9A-2F0E93D8B92F}" type="presParOf" srcId="{0F2759DC-CDF4-485D-9C82-E936926A9F09}" destId="{C7652499-DB4E-4F06-97EB-534E7D1E14D6}" srcOrd="1" destOrd="0" presId="urn:microsoft.com/office/officeart/2005/8/layout/hierarchy1"/>
    <dgm:cxn modelId="{01164388-73AA-4F0F-8EF0-FBC91E7D44B7}" type="presParOf" srcId="{C7652499-DB4E-4F06-97EB-534E7D1E14D6}" destId="{0299C788-8B6C-4859-8F01-2E3AAAD36169}" srcOrd="0" destOrd="0" presId="urn:microsoft.com/office/officeart/2005/8/layout/hierarchy1"/>
    <dgm:cxn modelId="{3B4B650C-92FC-4ED7-9BF2-D143BCB30D7E}" type="presParOf" srcId="{C7652499-DB4E-4F06-97EB-534E7D1E14D6}" destId="{5268081C-1535-4233-96D8-FA4F6D07D7AD}" srcOrd="1" destOrd="0" presId="urn:microsoft.com/office/officeart/2005/8/layout/hierarchy1"/>
    <dgm:cxn modelId="{785B03A1-5CE2-4972-BD7D-88DEB3E2EB10}" type="presParOf" srcId="{5268081C-1535-4233-96D8-FA4F6D07D7AD}" destId="{5CF696D7-72F0-41B8-9665-1F98CFA2C0CB}" srcOrd="0" destOrd="0" presId="urn:microsoft.com/office/officeart/2005/8/layout/hierarchy1"/>
    <dgm:cxn modelId="{3DEEC977-6D45-46A9-BDBE-498DD72D5588}" type="presParOf" srcId="{5CF696D7-72F0-41B8-9665-1F98CFA2C0CB}" destId="{756E214B-DE11-4C4A-926F-EB72B1853D3A}" srcOrd="0" destOrd="0" presId="urn:microsoft.com/office/officeart/2005/8/layout/hierarchy1"/>
    <dgm:cxn modelId="{CAB3AAD5-9DFC-405B-8653-3E090B6BE7BF}" type="presParOf" srcId="{5CF696D7-72F0-41B8-9665-1F98CFA2C0CB}" destId="{8B5FA837-5287-48CF-8277-B1DB2C1D1E9D}" srcOrd="1" destOrd="0" presId="urn:microsoft.com/office/officeart/2005/8/layout/hierarchy1"/>
    <dgm:cxn modelId="{56CCB9D3-168B-4431-91CA-A617DB36FA2E}" type="presParOf" srcId="{5268081C-1535-4233-96D8-FA4F6D07D7AD}" destId="{BF301EEF-856A-4716-A36B-A34FD236FF78}" srcOrd="1" destOrd="0" presId="urn:microsoft.com/office/officeart/2005/8/layout/hierarchy1"/>
    <dgm:cxn modelId="{8F4034BE-C6B2-4958-A194-10675FA71DB3}" type="presParOf" srcId="{BF301EEF-856A-4716-A36B-A34FD236FF78}" destId="{7D6676D7-5B38-4726-8036-E27B4EDB7976}" srcOrd="0" destOrd="0" presId="urn:microsoft.com/office/officeart/2005/8/layout/hierarchy1"/>
    <dgm:cxn modelId="{ABFEA600-0C12-4965-A21D-89FEEC1B14AC}" type="presParOf" srcId="{BF301EEF-856A-4716-A36B-A34FD236FF78}" destId="{6FC93B4C-564B-40FD-BCDA-E66FF5B425AC}" srcOrd="1" destOrd="0" presId="urn:microsoft.com/office/officeart/2005/8/layout/hierarchy1"/>
    <dgm:cxn modelId="{AAD6CCCB-AC6E-4DA8-AFA3-0E1A08BD2BA0}" type="presParOf" srcId="{6FC93B4C-564B-40FD-BCDA-E66FF5B425AC}" destId="{23245079-8AFB-4150-B646-67C92005A308}" srcOrd="0" destOrd="0" presId="urn:microsoft.com/office/officeart/2005/8/layout/hierarchy1"/>
    <dgm:cxn modelId="{9EBC40D2-481A-46AE-A535-0B94BF641C79}" type="presParOf" srcId="{23245079-8AFB-4150-B646-67C92005A308}" destId="{49EEEA7C-80C9-45C8-AD39-43EC30BCEE6B}" srcOrd="0" destOrd="0" presId="urn:microsoft.com/office/officeart/2005/8/layout/hierarchy1"/>
    <dgm:cxn modelId="{2AE3D15E-E7C4-425E-AFB0-8E4D58A2ECD1}" type="presParOf" srcId="{23245079-8AFB-4150-B646-67C92005A308}" destId="{8EC7724F-D001-436E-840F-ACF4FE370261}" srcOrd="1" destOrd="0" presId="urn:microsoft.com/office/officeart/2005/8/layout/hierarchy1"/>
    <dgm:cxn modelId="{C22FC5C6-5F05-4DCC-83CE-88276CE09851}" type="presParOf" srcId="{6FC93B4C-564B-40FD-BCDA-E66FF5B425AC}" destId="{0D6CD932-277F-47DD-BCEE-73A272A120D1}" srcOrd="1" destOrd="0" presId="urn:microsoft.com/office/officeart/2005/8/layout/hierarchy1"/>
    <dgm:cxn modelId="{0AC9B507-CF20-413C-8DB9-1369B301506A}" type="presParOf" srcId="{0D6CD932-277F-47DD-BCEE-73A272A120D1}" destId="{36435D63-0096-40A5-B8BB-54DC0666121D}" srcOrd="0" destOrd="0" presId="urn:microsoft.com/office/officeart/2005/8/layout/hierarchy1"/>
    <dgm:cxn modelId="{FE754E53-7DAD-49F1-9B55-777E5528AD60}" type="presParOf" srcId="{0D6CD932-277F-47DD-BCEE-73A272A120D1}" destId="{1B19D668-BE8D-4432-BCF0-D95219D68673}" srcOrd="1" destOrd="0" presId="urn:microsoft.com/office/officeart/2005/8/layout/hierarchy1"/>
    <dgm:cxn modelId="{6D668DE1-74AE-4C8F-B2A6-D10E5A9E22E6}" type="presParOf" srcId="{1B19D668-BE8D-4432-BCF0-D95219D68673}" destId="{32378722-B9CC-4AD1-AD53-B24B65C87F1E}" srcOrd="0" destOrd="0" presId="urn:microsoft.com/office/officeart/2005/8/layout/hierarchy1"/>
    <dgm:cxn modelId="{22CD4B57-AEA2-480E-AFDA-EDC8D01E685B}" type="presParOf" srcId="{32378722-B9CC-4AD1-AD53-B24B65C87F1E}" destId="{64D5BE75-3966-4CA0-AAAD-3FB795D58B9D}" srcOrd="0" destOrd="0" presId="urn:microsoft.com/office/officeart/2005/8/layout/hierarchy1"/>
    <dgm:cxn modelId="{15D09A23-EB39-4EA5-A61B-F3466830E47F}" type="presParOf" srcId="{32378722-B9CC-4AD1-AD53-B24B65C87F1E}" destId="{19396B51-55FF-400D-9ED1-6917468B284B}" srcOrd="1" destOrd="0" presId="urn:microsoft.com/office/officeart/2005/8/layout/hierarchy1"/>
    <dgm:cxn modelId="{178FB73A-07BE-42DB-B73A-485A518441DA}" type="presParOf" srcId="{1B19D668-BE8D-4432-BCF0-D95219D68673}" destId="{CC0E1877-C5C7-45C8-8536-5FDC77D5E10C}" srcOrd="1" destOrd="0" presId="urn:microsoft.com/office/officeart/2005/8/layout/hierarchy1"/>
    <dgm:cxn modelId="{D5CA3936-5986-4E99-9F50-18F7012CE7E9}" type="presParOf" srcId="{7FDC47EF-64A2-4344-90A5-45D2DAB66F4C}" destId="{AD25CCC5-1A37-4D8E-B590-16CE7033AEB9}" srcOrd="1" destOrd="0" presId="urn:microsoft.com/office/officeart/2005/8/layout/hierarchy1"/>
    <dgm:cxn modelId="{CB76267B-E533-4534-8824-BEA0CDDEFBE5}" type="presParOf" srcId="{AD25CCC5-1A37-4D8E-B590-16CE7033AEB9}" destId="{A8E60F2E-C551-4875-AD39-2F5D5CE9741A}" srcOrd="0" destOrd="0" presId="urn:microsoft.com/office/officeart/2005/8/layout/hierarchy1"/>
    <dgm:cxn modelId="{D863F4C3-C530-4EDD-8281-6D9A933173CE}" type="presParOf" srcId="{A8E60F2E-C551-4875-AD39-2F5D5CE9741A}" destId="{8F652E06-3855-4241-88C1-CB7710EA3137}" srcOrd="0" destOrd="0" presId="urn:microsoft.com/office/officeart/2005/8/layout/hierarchy1"/>
    <dgm:cxn modelId="{1582EA10-2F11-414D-866D-A42A1EBAF979}" type="presParOf" srcId="{A8E60F2E-C551-4875-AD39-2F5D5CE9741A}" destId="{5C228AD9-E195-45D1-92F8-C4FB983D2474}" srcOrd="1" destOrd="0" presId="urn:microsoft.com/office/officeart/2005/8/layout/hierarchy1"/>
    <dgm:cxn modelId="{7C621977-FF0F-4A99-A546-A013D2D29888}" type="presParOf" srcId="{AD25CCC5-1A37-4D8E-B590-16CE7033AEB9}" destId="{9B2974B5-F907-4760-8420-9B422D423AC2}"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CBD934-24EF-4AFF-9E8B-0DDAA106F90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2D28E93-37C4-4E29-8085-427300513F97}">
      <dgm:prSet phldrT="[Metin]" custT="1"/>
      <dgm:spPr>
        <a:solidFill>
          <a:schemeClr val="accent4">
            <a:lumMod val="60000"/>
            <a:lumOff val="40000"/>
            <a:alpha val="90000"/>
          </a:schemeClr>
        </a:solidFill>
      </dgm:spPr>
      <dgm:t>
        <a:bodyPr/>
        <a:lstStyle/>
        <a:p>
          <a:r>
            <a:rPr lang="tr-TR" sz="2000" b="1" dirty="0" smtClean="0"/>
            <a:t>DAĞILMA DEVRİ</a:t>
          </a:r>
          <a:endParaRPr lang="tr-TR" sz="2000" b="1" dirty="0"/>
        </a:p>
      </dgm:t>
    </dgm:pt>
    <dgm:pt modelId="{BBF65E81-B66E-4F6A-8DFF-541D6EED8F1E}" type="parTrans" cxnId="{E1B0642A-0443-460C-A925-85044AD1985F}">
      <dgm:prSet/>
      <dgm:spPr/>
      <dgm:t>
        <a:bodyPr/>
        <a:lstStyle/>
        <a:p>
          <a:endParaRPr lang="tr-TR"/>
        </a:p>
      </dgm:t>
    </dgm:pt>
    <dgm:pt modelId="{3A6DD313-FC4B-4D8E-9C0E-BD0610F96B1E}" type="sibTrans" cxnId="{E1B0642A-0443-460C-A925-85044AD1985F}">
      <dgm:prSet/>
      <dgm:spPr/>
      <dgm:t>
        <a:bodyPr/>
        <a:lstStyle/>
        <a:p>
          <a:endParaRPr lang="tr-TR"/>
        </a:p>
      </dgm:t>
    </dgm:pt>
    <dgm:pt modelId="{E2F1C6A1-D763-4548-9B89-DBFB20AB55EA}">
      <dgm:prSet phldrT="[Metin]" custT="1"/>
      <dgm:spPr>
        <a:solidFill>
          <a:schemeClr val="accent3">
            <a:lumMod val="40000"/>
            <a:lumOff val="60000"/>
            <a:alpha val="90000"/>
          </a:schemeClr>
        </a:solidFill>
      </dgm:spPr>
      <dgm:t>
        <a:bodyPr/>
        <a:lstStyle/>
        <a:p>
          <a:r>
            <a:rPr lang="tr-TR" sz="2400" b="1" dirty="0" smtClean="0"/>
            <a:t>TÜRKİYE SELÇUKLU DEVLETİ  (1077-1308)</a:t>
          </a:r>
          <a:endParaRPr lang="tr-TR" sz="2400" b="1" dirty="0"/>
        </a:p>
      </dgm:t>
    </dgm:pt>
    <dgm:pt modelId="{486AE025-5C98-4934-864F-E639EE794B36}" type="sibTrans" cxnId="{03419540-A8B0-4987-AE81-6ED73843B7DE}">
      <dgm:prSet/>
      <dgm:spPr/>
      <dgm:t>
        <a:bodyPr/>
        <a:lstStyle/>
        <a:p>
          <a:endParaRPr lang="tr-TR"/>
        </a:p>
      </dgm:t>
    </dgm:pt>
    <dgm:pt modelId="{F8D04A50-52A0-4957-80B3-5DA51E598347}" type="parTrans" cxnId="{03419540-A8B0-4987-AE81-6ED73843B7DE}">
      <dgm:prSet/>
      <dgm:spPr/>
      <dgm:t>
        <a:bodyPr/>
        <a:lstStyle/>
        <a:p>
          <a:endParaRPr lang="tr-TR"/>
        </a:p>
      </dgm:t>
    </dgm:pt>
    <dgm:pt modelId="{9B090F20-C58A-4A0A-B235-84E0DA31AA77}">
      <dgm:prSet custT="1"/>
      <dgm:spPr>
        <a:solidFill>
          <a:srgbClr val="002060">
            <a:alpha val="90000"/>
          </a:srgbClr>
        </a:solidFill>
      </dgm:spPr>
      <dgm:t>
        <a:bodyPr/>
        <a:lstStyle/>
        <a:p>
          <a:pPr>
            <a:lnSpc>
              <a:spcPct val="150000"/>
            </a:lnSpc>
            <a:spcAft>
              <a:spcPts val="0"/>
            </a:spcAft>
          </a:pPr>
          <a:r>
            <a:rPr lang="tr-TR" sz="2200" dirty="0" smtClean="0">
              <a:solidFill>
                <a:srgbClr val="FFFF00"/>
              </a:solidFill>
            </a:rPr>
            <a:t>II. </a:t>
          </a:r>
          <a:r>
            <a:rPr lang="tr-TR" sz="2200" dirty="0" err="1" smtClean="0">
              <a:solidFill>
                <a:srgbClr val="FFFF00"/>
              </a:solidFill>
            </a:rPr>
            <a:t>Gıyaseddin</a:t>
          </a:r>
          <a:r>
            <a:rPr lang="tr-TR" sz="2200" dirty="0" smtClean="0">
              <a:solidFill>
                <a:srgbClr val="FFFF00"/>
              </a:solidFill>
            </a:rPr>
            <a:t> </a:t>
          </a:r>
          <a:r>
            <a:rPr lang="tr-TR" sz="2200" dirty="0" err="1" smtClean="0">
              <a:solidFill>
                <a:srgbClr val="FFFF00"/>
              </a:solidFill>
            </a:rPr>
            <a:t>Keyhüsrev</a:t>
          </a:r>
          <a:r>
            <a:rPr lang="tr-TR" sz="2200" dirty="0" smtClean="0">
              <a:solidFill>
                <a:srgbClr val="FFFF00"/>
              </a:solidFill>
            </a:rPr>
            <a:t> (1237-1246</a:t>
          </a:r>
          <a:r>
            <a:rPr lang="tr-TR" sz="2200" dirty="0" smtClean="0">
              <a:solidFill>
                <a:srgbClr val="FFFF00"/>
              </a:solidFill>
            </a:rPr>
            <a:t>), Baba İshak (Baba Resul) isyanı (1241) ve Moğollara </a:t>
          </a:r>
          <a:r>
            <a:rPr lang="tr-TR" sz="2200" b="1" dirty="0" err="1" smtClean="0">
              <a:solidFill>
                <a:srgbClr val="FFFF00"/>
              </a:solidFill>
            </a:rPr>
            <a:t>Kösedağ</a:t>
          </a:r>
          <a:r>
            <a:rPr lang="tr-TR" sz="2200" dirty="0" err="1" smtClean="0">
              <a:solidFill>
                <a:srgbClr val="FFFF00"/>
              </a:solidFill>
            </a:rPr>
            <a:t>'da</a:t>
          </a:r>
          <a:r>
            <a:rPr lang="tr-TR" sz="2200" dirty="0" smtClean="0">
              <a:solidFill>
                <a:srgbClr val="FFFF00"/>
              </a:solidFill>
            </a:rPr>
            <a:t> </a:t>
          </a:r>
          <a:r>
            <a:rPr lang="tr-TR" sz="2200" dirty="0" smtClean="0">
              <a:solidFill>
                <a:schemeClr val="bg1"/>
              </a:solidFill>
            </a:rPr>
            <a:t>yenilince (Temmuz-1243), devletin yıkımı başladı. </a:t>
          </a:r>
          <a:r>
            <a:rPr lang="tr-TR" sz="2200" dirty="0" err="1" smtClean="0">
              <a:solidFill>
                <a:schemeClr val="bg1"/>
              </a:solidFill>
            </a:rPr>
            <a:t>Kösedağ</a:t>
          </a:r>
          <a:r>
            <a:rPr lang="tr-TR" sz="2200" dirty="0" smtClean="0">
              <a:solidFill>
                <a:schemeClr val="bg1"/>
              </a:solidFill>
            </a:rPr>
            <a:t> bozgunundan, Anadolu Selçuklu Devletinin yıkılışına kadar olan devrede (1243-1308), Selçukluları büsbütün sindirmek için, Moğol faaliyet ve zulmü devam etti. Moğol istilasıyla, Anadolu Selçuklu Devleti, 14. yüzyılın başında yıkıldı. Anadolu, Moğol kontrolüne girdiyse de, 14. yüzyıldan sonra bölgede Osmanlı hakimiyeti başlayıp, Haçlıların ve Moğolların açtığı yaraları kapamaya çalıştı..Devlet son hükümdar III.</a:t>
          </a:r>
          <a:r>
            <a:rPr lang="tr-TR" sz="2200" dirty="0" err="1" smtClean="0">
              <a:solidFill>
                <a:schemeClr val="bg1"/>
              </a:solidFill>
            </a:rPr>
            <a:t>Gıyaseddin</a:t>
          </a:r>
          <a:r>
            <a:rPr lang="tr-TR" sz="2200" dirty="0" smtClean="0">
              <a:solidFill>
                <a:schemeClr val="bg1"/>
              </a:solidFill>
            </a:rPr>
            <a:t> </a:t>
          </a:r>
          <a:r>
            <a:rPr lang="tr-TR" sz="2200" dirty="0" err="1" smtClean="0">
              <a:solidFill>
                <a:schemeClr val="bg1"/>
              </a:solidFill>
            </a:rPr>
            <a:t>Keyhüsrev’in</a:t>
          </a:r>
          <a:r>
            <a:rPr lang="tr-TR" sz="2200" dirty="0" smtClean="0">
              <a:solidFill>
                <a:schemeClr val="bg1"/>
              </a:solidFill>
            </a:rPr>
            <a:t> ölümü ile devlet sona ermiştir (1308).</a:t>
          </a:r>
          <a:endParaRPr lang="tr-TR" sz="2200" dirty="0">
            <a:solidFill>
              <a:schemeClr val="bg1"/>
            </a:solidFill>
          </a:endParaRPr>
        </a:p>
      </dgm:t>
    </dgm:pt>
    <dgm:pt modelId="{55F52830-7D36-47CF-A967-205C4B85A71E}" type="parTrans" cxnId="{212ACDB6-6C03-48B4-9F9F-83F097203B3E}">
      <dgm:prSet/>
      <dgm:spPr/>
      <dgm:t>
        <a:bodyPr/>
        <a:lstStyle/>
        <a:p>
          <a:endParaRPr lang="tr-TR"/>
        </a:p>
      </dgm:t>
    </dgm:pt>
    <dgm:pt modelId="{1CBB6431-4FDD-437D-9072-1DEEC936E679}" type="sibTrans" cxnId="{212ACDB6-6C03-48B4-9F9F-83F097203B3E}">
      <dgm:prSet/>
      <dgm:spPr/>
      <dgm:t>
        <a:bodyPr/>
        <a:lstStyle/>
        <a:p>
          <a:endParaRPr lang="tr-TR"/>
        </a:p>
      </dgm:t>
    </dgm:pt>
    <dgm:pt modelId="{7FDC47EF-64A2-4344-90A5-45D2DAB66F4C}" type="pres">
      <dgm:prSet presAssocID="{70CBD934-24EF-4AFF-9E8B-0DDAA106F909}" presName="hierChild1" presStyleCnt="0">
        <dgm:presLayoutVars>
          <dgm:chPref val="1"/>
          <dgm:dir/>
          <dgm:animOne val="branch"/>
          <dgm:animLvl val="lvl"/>
          <dgm:resizeHandles/>
        </dgm:presLayoutVars>
      </dgm:prSet>
      <dgm:spPr/>
      <dgm:t>
        <a:bodyPr/>
        <a:lstStyle/>
        <a:p>
          <a:endParaRPr lang="tr-TR"/>
        </a:p>
      </dgm:t>
    </dgm:pt>
    <dgm:pt modelId="{0F2759DC-CDF4-485D-9C82-E936926A9F09}" type="pres">
      <dgm:prSet presAssocID="{E2F1C6A1-D763-4548-9B89-DBFB20AB55EA}" presName="hierRoot1" presStyleCnt="0"/>
      <dgm:spPr/>
    </dgm:pt>
    <dgm:pt modelId="{F55E53D0-340B-4288-8DBE-C034BD04A53A}" type="pres">
      <dgm:prSet presAssocID="{E2F1C6A1-D763-4548-9B89-DBFB20AB55EA}" presName="composite" presStyleCnt="0"/>
      <dgm:spPr/>
    </dgm:pt>
    <dgm:pt modelId="{148250BD-FC62-48B1-922B-E52442A94515}" type="pres">
      <dgm:prSet presAssocID="{E2F1C6A1-D763-4548-9B89-DBFB20AB55EA}" presName="background" presStyleLbl="node0" presStyleIdx="0" presStyleCnt="1"/>
      <dgm:spPr/>
    </dgm:pt>
    <dgm:pt modelId="{D2B35F26-B212-4E56-A029-4E4DA74D7F98}" type="pres">
      <dgm:prSet presAssocID="{E2F1C6A1-D763-4548-9B89-DBFB20AB55EA}" presName="text" presStyleLbl="fgAcc0" presStyleIdx="0" presStyleCnt="1" custScaleX="212144" custScaleY="34497">
        <dgm:presLayoutVars>
          <dgm:chPref val="3"/>
        </dgm:presLayoutVars>
      </dgm:prSet>
      <dgm:spPr/>
      <dgm:t>
        <a:bodyPr/>
        <a:lstStyle/>
        <a:p>
          <a:endParaRPr lang="tr-TR"/>
        </a:p>
      </dgm:t>
    </dgm:pt>
    <dgm:pt modelId="{C7652499-DB4E-4F06-97EB-534E7D1E14D6}" type="pres">
      <dgm:prSet presAssocID="{E2F1C6A1-D763-4548-9B89-DBFB20AB55EA}" presName="hierChild2" presStyleCnt="0"/>
      <dgm:spPr/>
    </dgm:pt>
    <dgm:pt modelId="{0299C788-8B6C-4859-8F01-2E3AAAD36169}" type="pres">
      <dgm:prSet presAssocID="{BBF65E81-B66E-4F6A-8DFF-541D6EED8F1E}" presName="Name10" presStyleLbl="parChTrans1D2" presStyleIdx="0" presStyleCnt="1"/>
      <dgm:spPr/>
      <dgm:t>
        <a:bodyPr/>
        <a:lstStyle/>
        <a:p>
          <a:endParaRPr lang="tr-TR"/>
        </a:p>
      </dgm:t>
    </dgm:pt>
    <dgm:pt modelId="{5268081C-1535-4233-96D8-FA4F6D07D7AD}" type="pres">
      <dgm:prSet presAssocID="{D2D28E93-37C4-4E29-8085-427300513F97}" presName="hierRoot2" presStyleCnt="0"/>
      <dgm:spPr/>
    </dgm:pt>
    <dgm:pt modelId="{5CF696D7-72F0-41B8-9665-1F98CFA2C0CB}" type="pres">
      <dgm:prSet presAssocID="{D2D28E93-37C4-4E29-8085-427300513F97}" presName="composite2" presStyleCnt="0"/>
      <dgm:spPr/>
    </dgm:pt>
    <dgm:pt modelId="{756E214B-DE11-4C4A-926F-EB72B1853D3A}" type="pres">
      <dgm:prSet presAssocID="{D2D28E93-37C4-4E29-8085-427300513F97}" presName="background2" presStyleLbl="node2" presStyleIdx="0" presStyleCnt="1"/>
      <dgm:spPr/>
    </dgm:pt>
    <dgm:pt modelId="{8B5FA837-5287-48CF-8277-B1DB2C1D1E9D}" type="pres">
      <dgm:prSet presAssocID="{D2D28E93-37C4-4E29-8085-427300513F97}" presName="text2" presStyleLbl="fgAcc2" presStyleIdx="0" presStyleCnt="1" custScaleY="23423">
        <dgm:presLayoutVars>
          <dgm:chPref val="3"/>
        </dgm:presLayoutVars>
      </dgm:prSet>
      <dgm:spPr/>
      <dgm:t>
        <a:bodyPr/>
        <a:lstStyle/>
        <a:p>
          <a:endParaRPr lang="tr-TR"/>
        </a:p>
      </dgm:t>
    </dgm:pt>
    <dgm:pt modelId="{BF301EEF-856A-4716-A36B-A34FD236FF78}" type="pres">
      <dgm:prSet presAssocID="{D2D28E93-37C4-4E29-8085-427300513F97}" presName="hierChild3" presStyleCnt="0"/>
      <dgm:spPr/>
    </dgm:pt>
    <dgm:pt modelId="{F378561A-B1FE-4BE9-92FD-64F44615E29F}" type="pres">
      <dgm:prSet presAssocID="{55F52830-7D36-47CF-A967-205C4B85A71E}" presName="Name17" presStyleLbl="parChTrans1D3" presStyleIdx="0" presStyleCnt="1"/>
      <dgm:spPr/>
      <dgm:t>
        <a:bodyPr/>
        <a:lstStyle/>
        <a:p>
          <a:endParaRPr lang="tr-TR"/>
        </a:p>
      </dgm:t>
    </dgm:pt>
    <dgm:pt modelId="{9A074921-6860-4BFB-83EB-AAD4EF993D1F}" type="pres">
      <dgm:prSet presAssocID="{9B090F20-C58A-4A0A-B235-84E0DA31AA77}" presName="hierRoot3" presStyleCnt="0"/>
      <dgm:spPr/>
    </dgm:pt>
    <dgm:pt modelId="{ADFCBAFE-F828-4D80-ACBA-08ABD25AF46E}" type="pres">
      <dgm:prSet presAssocID="{9B090F20-C58A-4A0A-B235-84E0DA31AA77}" presName="composite3" presStyleCnt="0"/>
      <dgm:spPr/>
    </dgm:pt>
    <dgm:pt modelId="{739370EA-9265-4327-A898-6E6541C9F4BF}" type="pres">
      <dgm:prSet presAssocID="{9B090F20-C58A-4A0A-B235-84E0DA31AA77}" presName="background3" presStyleLbl="node3" presStyleIdx="0" presStyleCnt="1"/>
      <dgm:spPr/>
    </dgm:pt>
    <dgm:pt modelId="{BB00C70C-FAAA-4EF8-AB6F-20F1C7934CF3}" type="pres">
      <dgm:prSet presAssocID="{9B090F20-C58A-4A0A-B235-84E0DA31AA77}" presName="text3" presStyleLbl="fgAcc3" presStyleIdx="0" presStyleCnt="1" custScaleX="387422" custScaleY="192665" custLinFactNeighborX="-596" custLinFactNeighborY="58">
        <dgm:presLayoutVars>
          <dgm:chPref val="3"/>
        </dgm:presLayoutVars>
      </dgm:prSet>
      <dgm:spPr/>
      <dgm:t>
        <a:bodyPr/>
        <a:lstStyle/>
        <a:p>
          <a:endParaRPr lang="tr-TR"/>
        </a:p>
      </dgm:t>
    </dgm:pt>
    <dgm:pt modelId="{83515F34-93B1-4FEA-A7A0-8DDC413E4DEB}" type="pres">
      <dgm:prSet presAssocID="{9B090F20-C58A-4A0A-B235-84E0DA31AA77}" presName="hierChild4" presStyleCnt="0"/>
      <dgm:spPr/>
    </dgm:pt>
  </dgm:ptLst>
  <dgm:cxnLst>
    <dgm:cxn modelId="{03419540-A8B0-4987-AE81-6ED73843B7DE}" srcId="{70CBD934-24EF-4AFF-9E8B-0DDAA106F909}" destId="{E2F1C6A1-D763-4548-9B89-DBFB20AB55EA}" srcOrd="0" destOrd="0" parTransId="{F8D04A50-52A0-4957-80B3-5DA51E598347}" sibTransId="{486AE025-5C98-4934-864F-E639EE794B36}"/>
    <dgm:cxn modelId="{8610406F-8630-426C-A78B-A4E294199C72}" type="presOf" srcId="{D2D28E93-37C4-4E29-8085-427300513F97}" destId="{8B5FA837-5287-48CF-8277-B1DB2C1D1E9D}" srcOrd="0" destOrd="0" presId="urn:microsoft.com/office/officeart/2005/8/layout/hierarchy1"/>
    <dgm:cxn modelId="{A30E5133-25F3-49E0-8E27-ACDCA7FC87CB}" type="presOf" srcId="{9B090F20-C58A-4A0A-B235-84E0DA31AA77}" destId="{BB00C70C-FAAA-4EF8-AB6F-20F1C7934CF3}" srcOrd="0" destOrd="0" presId="urn:microsoft.com/office/officeart/2005/8/layout/hierarchy1"/>
    <dgm:cxn modelId="{0D27DB10-2BC4-4153-A491-A6F3B1CB47AE}" type="presOf" srcId="{BBF65E81-B66E-4F6A-8DFF-541D6EED8F1E}" destId="{0299C788-8B6C-4859-8F01-2E3AAAD36169}" srcOrd="0" destOrd="0" presId="urn:microsoft.com/office/officeart/2005/8/layout/hierarchy1"/>
    <dgm:cxn modelId="{087F37F4-8952-46C5-A32B-3078E21C770F}" type="presOf" srcId="{70CBD934-24EF-4AFF-9E8B-0DDAA106F909}" destId="{7FDC47EF-64A2-4344-90A5-45D2DAB66F4C}" srcOrd="0" destOrd="0" presId="urn:microsoft.com/office/officeart/2005/8/layout/hierarchy1"/>
    <dgm:cxn modelId="{212ACDB6-6C03-48B4-9F9F-83F097203B3E}" srcId="{D2D28E93-37C4-4E29-8085-427300513F97}" destId="{9B090F20-C58A-4A0A-B235-84E0DA31AA77}" srcOrd="0" destOrd="0" parTransId="{55F52830-7D36-47CF-A967-205C4B85A71E}" sibTransId="{1CBB6431-4FDD-437D-9072-1DEEC936E679}"/>
    <dgm:cxn modelId="{87E6D183-5538-40FB-9B06-278E19B93BDC}" type="presOf" srcId="{55F52830-7D36-47CF-A967-205C4B85A71E}" destId="{F378561A-B1FE-4BE9-92FD-64F44615E29F}" srcOrd="0" destOrd="0" presId="urn:microsoft.com/office/officeart/2005/8/layout/hierarchy1"/>
    <dgm:cxn modelId="{E1B0642A-0443-460C-A925-85044AD1985F}" srcId="{E2F1C6A1-D763-4548-9B89-DBFB20AB55EA}" destId="{D2D28E93-37C4-4E29-8085-427300513F97}" srcOrd="0" destOrd="0" parTransId="{BBF65E81-B66E-4F6A-8DFF-541D6EED8F1E}" sibTransId="{3A6DD313-FC4B-4D8E-9C0E-BD0610F96B1E}"/>
    <dgm:cxn modelId="{0BF0951B-C6F5-492D-865D-64C308BB622F}" type="presOf" srcId="{E2F1C6A1-D763-4548-9B89-DBFB20AB55EA}" destId="{D2B35F26-B212-4E56-A029-4E4DA74D7F98}" srcOrd="0" destOrd="0" presId="urn:microsoft.com/office/officeart/2005/8/layout/hierarchy1"/>
    <dgm:cxn modelId="{3034EBDD-EEDC-43A3-AF9C-E5BB8E493A59}" type="presParOf" srcId="{7FDC47EF-64A2-4344-90A5-45D2DAB66F4C}" destId="{0F2759DC-CDF4-485D-9C82-E936926A9F09}" srcOrd="0" destOrd="0" presId="urn:microsoft.com/office/officeart/2005/8/layout/hierarchy1"/>
    <dgm:cxn modelId="{825A310E-7D91-405F-A49C-AB093259986A}" type="presParOf" srcId="{0F2759DC-CDF4-485D-9C82-E936926A9F09}" destId="{F55E53D0-340B-4288-8DBE-C034BD04A53A}" srcOrd="0" destOrd="0" presId="urn:microsoft.com/office/officeart/2005/8/layout/hierarchy1"/>
    <dgm:cxn modelId="{D86D3949-8F07-4E6C-A468-F96C2BC74F25}" type="presParOf" srcId="{F55E53D0-340B-4288-8DBE-C034BD04A53A}" destId="{148250BD-FC62-48B1-922B-E52442A94515}" srcOrd="0" destOrd="0" presId="urn:microsoft.com/office/officeart/2005/8/layout/hierarchy1"/>
    <dgm:cxn modelId="{EFFB831F-1FEF-43CE-8898-FD09E9FB757D}" type="presParOf" srcId="{F55E53D0-340B-4288-8DBE-C034BD04A53A}" destId="{D2B35F26-B212-4E56-A029-4E4DA74D7F98}" srcOrd="1" destOrd="0" presId="urn:microsoft.com/office/officeart/2005/8/layout/hierarchy1"/>
    <dgm:cxn modelId="{E2AB5F63-2976-43CE-A62D-EB4697E59CBC}" type="presParOf" srcId="{0F2759DC-CDF4-485D-9C82-E936926A9F09}" destId="{C7652499-DB4E-4F06-97EB-534E7D1E14D6}" srcOrd="1" destOrd="0" presId="urn:microsoft.com/office/officeart/2005/8/layout/hierarchy1"/>
    <dgm:cxn modelId="{712EABFC-65E5-4281-A102-A7245B66F163}" type="presParOf" srcId="{C7652499-DB4E-4F06-97EB-534E7D1E14D6}" destId="{0299C788-8B6C-4859-8F01-2E3AAAD36169}" srcOrd="0" destOrd="0" presId="urn:microsoft.com/office/officeart/2005/8/layout/hierarchy1"/>
    <dgm:cxn modelId="{DD32CF0E-FF40-459F-A689-D72F08D6B0A5}" type="presParOf" srcId="{C7652499-DB4E-4F06-97EB-534E7D1E14D6}" destId="{5268081C-1535-4233-96D8-FA4F6D07D7AD}" srcOrd="1" destOrd="0" presId="urn:microsoft.com/office/officeart/2005/8/layout/hierarchy1"/>
    <dgm:cxn modelId="{B8AC7F7C-BB5F-436E-A505-5EDC6F81A4D4}" type="presParOf" srcId="{5268081C-1535-4233-96D8-FA4F6D07D7AD}" destId="{5CF696D7-72F0-41B8-9665-1F98CFA2C0CB}" srcOrd="0" destOrd="0" presId="urn:microsoft.com/office/officeart/2005/8/layout/hierarchy1"/>
    <dgm:cxn modelId="{52DD774B-FF37-4DD6-8CE9-979C72B29228}" type="presParOf" srcId="{5CF696D7-72F0-41B8-9665-1F98CFA2C0CB}" destId="{756E214B-DE11-4C4A-926F-EB72B1853D3A}" srcOrd="0" destOrd="0" presId="urn:microsoft.com/office/officeart/2005/8/layout/hierarchy1"/>
    <dgm:cxn modelId="{8AA8245F-B949-404C-A2C2-DDB05E3017B4}" type="presParOf" srcId="{5CF696D7-72F0-41B8-9665-1F98CFA2C0CB}" destId="{8B5FA837-5287-48CF-8277-B1DB2C1D1E9D}" srcOrd="1" destOrd="0" presId="urn:microsoft.com/office/officeart/2005/8/layout/hierarchy1"/>
    <dgm:cxn modelId="{119BC513-8AD4-48A0-B571-5C7A1D9BB064}" type="presParOf" srcId="{5268081C-1535-4233-96D8-FA4F6D07D7AD}" destId="{BF301EEF-856A-4716-A36B-A34FD236FF78}" srcOrd="1" destOrd="0" presId="urn:microsoft.com/office/officeart/2005/8/layout/hierarchy1"/>
    <dgm:cxn modelId="{8E5EC779-C4E4-467B-BAA7-DCE0AA3F1743}" type="presParOf" srcId="{BF301EEF-856A-4716-A36B-A34FD236FF78}" destId="{F378561A-B1FE-4BE9-92FD-64F44615E29F}" srcOrd="0" destOrd="0" presId="urn:microsoft.com/office/officeart/2005/8/layout/hierarchy1"/>
    <dgm:cxn modelId="{063339E6-E992-4025-BE75-7C649C512D1F}" type="presParOf" srcId="{BF301EEF-856A-4716-A36B-A34FD236FF78}" destId="{9A074921-6860-4BFB-83EB-AAD4EF993D1F}" srcOrd="1" destOrd="0" presId="urn:microsoft.com/office/officeart/2005/8/layout/hierarchy1"/>
    <dgm:cxn modelId="{B06C32FF-C019-44AE-8B66-9204F262178F}" type="presParOf" srcId="{9A074921-6860-4BFB-83EB-AAD4EF993D1F}" destId="{ADFCBAFE-F828-4D80-ACBA-08ABD25AF46E}" srcOrd="0" destOrd="0" presId="urn:microsoft.com/office/officeart/2005/8/layout/hierarchy1"/>
    <dgm:cxn modelId="{9A0D0348-08A1-48CC-BA18-1BA64AE88D50}" type="presParOf" srcId="{ADFCBAFE-F828-4D80-ACBA-08ABD25AF46E}" destId="{739370EA-9265-4327-A898-6E6541C9F4BF}" srcOrd="0" destOrd="0" presId="urn:microsoft.com/office/officeart/2005/8/layout/hierarchy1"/>
    <dgm:cxn modelId="{175FA961-90C4-4647-BA15-14CC06823F47}" type="presParOf" srcId="{ADFCBAFE-F828-4D80-ACBA-08ABD25AF46E}" destId="{BB00C70C-FAAA-4EF8-AB6F-20F1C7934CF3}" srcOrd="1" destOrd="0" presId="urn:microsoft.com/office/officeart/2005/8/layout/hierarchy1"/>
    <dgm:cxn modelId="{A7AE4D54-7684-4BB1-8E78-1C110F480410}" type="presParOf" srcId="{9A074921-6860-4BFB-83EB-AAD4EF993D1F}" destId="{83515F34-93B1-4FEA-A7A0-8DDC413E4DE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CBD934-24EF-4AFF-9E8B-0DDAA106F90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2D28E93-37C4-4E29-8085-427300513F97}">
      <dgm:prSet phldrT="[Metin]" custT="1"/>
      <dgm:spPr>
        <a:solidFill>
          <a:schemeClr val="accent4">
            <a:lumMod val="40000"/>
            <a:lumOff val="60000"/>
            <a:alpha val="90000"/>
          </a:schemeClr>
        </a:solidFill>
      </dgm:spPr>
      <dgm:t>
        <a:bodyPr/>
        <a:lstStyle/>
        <a:p>
          <a:r>
            <a:rPr lang="tr-TR" sz="1400" b="1" dirty="0" smtClean="0"/>
            <a:t>KURULUŞ DEVRİ</a:t>
          </a:r>
          <a:endParaRPr lang="tr-TR" sz="1400" b="1" dirty="0"/>
        </a:p>
      </dgm:t>
    </dgm:pt>
    <dgm:pt modelId="{BBF65E81-B66E-4F6A-8DFF-541D6EED8F1E}" type="parTrans" cxnId="{E1B0642A-0443-460C-A925-85044AD1985F}">
      <dgm:prSet/>
      <dgm:spPr/>
      <dgm:t>
        <a:bodyPr/>
        <a:lstStyle/>
        <a:p>
          <a:endParaRPr lang="tr-TR" sz="1400"/>
        </a:p>
      </dgm:t>
    </dgm:pt>
    <dgm:pt modelId="{3A6DD313-FC4B-4D8E-9C0E-BD0610F96B1E}" type="sibTrans" cxnId="{E1B0642A-0443-460C-A925-85044AD1985F}">
      <dgm:prSet/>
      <dgm:spPr/>
      <dgm:t>
        <a:bodyPr/>
        <a:lstStyle/>
        <a:p>
          <a:endParaRPr lang="tr-TR" sz="1400"/>
        </a:p>
      </dgm:t>
    </dgm:pt>
    <dgm:pt modelId="{5F5B2760-7F3E-4FF7-AFD7-231D09AEF195}">
      <dgm:prSet phldrT="[Metin]" custT="1"/>
      <dgm:spPr>
        <a:solidFill>
          <a:schemeClr val="bg2">
            <a:lumMod val="90000"/>
            <a:alpha val="90000"/>
          </a:schemeClr>
        </a:solidFill>
      </dgm:spPr>
      <dgm:t>
        <a:bodyPr/>
        <a:lstStyle/>
        <a:p>
          <a:r>
            <a:rPr lang="tr-TR" sz="1400" b="1" dirty="0" smtClean="0"/>
            <a:t>KUTALMIŞOĞLU SÜLEYMAN ŞAH (1077-1086)</a:t>
          </a:r>
          <a:endParaRPr lang="tr-TR" sz="1400" b="1" dirty="0"/>
        </a:p>
      </dgm:t>
    </dgm:pt>
    <dgm:pt modelId="{F4170212-729B-42E6-8604-EFA6DBBBEE8E}" type="parTrans" cxnId="{4CF992D7-E9B3-4213-89E2-180A74F138FB}">
      <dgm:prSet/>
      <dgm:spPr/>
      <dgm:t>
        <a:bodyPr/>
        <a:lstStyle/>
        <a:p>
          <a:endParaRPr lang="tr-TR" sz="1400"/>
        </a:p>
      </dgm:t>
    </dgm:pt>
    <dgm:pt modelId="{D044828C-CDD1-4E84-B769-A46797014906}" type="sibTrans" cxnId="{4CF992D7-E9B3-4213-89E2-180A74F138FB}">
      <dgm:prSet/>
      <dgm:spPr/>
      <dgm:t>
        <a:bodyPr/>
        <a:lstStyle/>
        <a:p>
          <a:endParaRPr lang="tr-TR" sz="1400"/>
        </a:p>
      </dgm:t>
    </dgm:pt>
    <dgm:pt modelId="{D291C67E-C1BC-4E4C-8B08-F0A70B53F263}">
      <dgm:prSet phldrT="[Metin]" custT="1"/>
      <dgm:spPr>
        <a:solidFill>
          <a:schemeClr val="bg2">
            <a:lumMod val="90000"/>
            <a:alpha val="90000"/>
          </a:schemeClr>
        </a:solidFill>
      </dgm:spPr>
      <dgm:t>
        <a:bodyPr/>
        <a:lstStyle/>
        <a:p>
          <a:r>
            <a:rPr lang="tr-TR" sz="1400" b="1" dirty="0" smtClean="0"/>
            <a:t>I.KILIÇARSLAN</a:t>
          </a:r>
        </a:p>
        <a:p>
          <a:r>
            <a:rPr lang="tr-TR" sz="1400" b="1" dirty="0" smtClean="0"/>
            <a:t> (1092-1107)</a:t>
          </a:r>
          <a:endParaRPr lang="tr-TR" sz="1400" b="1" dirty="0"/>
        </a:p>
      </dgm:t>
    </dgm:pt>
    <dgm:pt modelId="{91A29AC4-9C25-4140-B2AE-84B2E28C01A5}" type="parTrans" cxnId="{12F9FADA-4EDD-42F8-955D-6D82B56285A8}">
      <dgm:prSet/>
      <dgm:spPr/>
      <dgm:t>
        <a:bodyPr/>
        <a:lstStyle/>
        <a:p>
          <a:endParaRPr lang="tr-TR" sz="1400"/>
        </a:p>
      </dgm:t>
    </dgm:pt>
    <dgm:pt modelId="{DE29A2DD-6D03-46C0-B646-E5D544E786E7}" type="sibTrans" cxnId="{12F9FADA-4EDD-42F8-955D-6D82B56285A8}">
      <dgm:prSet/>
      <dgm:spPr/>
      <dgm:t>
        <a:bodyPr/>
        <a:lstStyle/>
        <a:p>
          <a:endParaRPr lang="tr-TR" sz="1400"/>
        </a:p>
      </dgm:t>
    </dgm:pt>
    <dgm:pt modelId="{E2F1C6A1-D763-4548-9B89-DBFB20AB55EA}">
      <dgm:prSet phldrT="[Metin]" custT="1"/>
      <dgm:spPr>
        <a:solidFill>
          <a:schemeClr val="accent3">
            <a:lumMod val="40000"/>
            <a:lumOff val="60000"/>
            <a:alpha val="90000"/>
          </a:schemeClr>
        </a:solidFill>
      </dgm:spPr>
      <dgm:t>
        <a:bodyPr/>
        <a:lstStyle/>
        <a:p>
          <a:r>
            <a:rPr lang="tr-TR" sz="1400" b="1" dirty="0" smtClean="0"/>
            <a:t>TÜRKİYE SELÇUKLU DEVLETİ </a:t>
          </a:r>
        </a:p>
        <a:p>
          <a:r>
            <a:rPr lang="tr-TR" sz="1400" b="1" dirty="0" smtClean="0"/>
            <a:t>(1077-1308)</a:t>
          </a:r>
          <a:endParaRPr lang="tr-TR" sz="1400" b="1" dirty="0"/>
        </a:p>
      </dgm:t>
    </dgm:pt>
    <dgm:pt modelId="{486AE025-5C98-4934-864F-E639EE794B36}" type="sibTrans" cxnId="{03419540-A8B0-4987-AE81-6ED73843B7DE}">
      <dgm:prSet/>
      <dgm:spPr/>
      <dgm:t>
        <a:bodyPr/>
        <a:lstStyle/>
        <a:p>
          <a:endParaRPr lang="tr-TR" sz="1400"/>
        </a:p>
      </dgm:t>
    </dgm:pt>
    <dgm:pt modelId="{F8D04A50-52A0-4957-80B3-5DA51E598347}" type="parTrans" cxnId="{03419540-A8B0-4987-AE81-6ED73843B7DE}">
      <dgm:prSet/>
      <dgm:spPr/>
      <dgm:t>
        <a:bodyPr/>
        <a:lstStyle/>
        <a:p>
          <a:endParaRPr lang="tr-TR" sz="1400"/>
        </a:p>
      </dgm:t>
    </dgm:pt>
    <dgm:pt modelId="{F306156B-97A7-4D2F-8EF4-C1901A98D90B}">
      <dgm:prSet custT="1"/>
      <dgm:spPr>
        <a:solidFill>
          <a:schemeClr val="accent2">
            <a:lumMod val="20000"/>
            <a:lumOff val="80000"/>
            <a:alpha val="90000"/>
          </a:schemeClr>
        </a:solidFill>
      </dgm:spPr>
      <dgm:t>
        <a:bodyPr/>
        <a:lstStyle/>
        <a:p>
          <a:pPr>
            <a:lnSpc>
              <a:spcPct val="150000"/>
            </a:lnSpc>
            <a:spcAft>
              <a:spcPts val="0"/>
            </a:spcAft>
          </a:pPr>
          <a:r>
            <a:rPr lang="tr-TR" sz="1400" dirty="0" smtClean="0">
              <a:hlinkClick xmlns:r="http://schemas.openxmlformats.org/officeDocument/2006/relationships" r:id="rId1"/>
            </a:rPr>
            <a:t>Kutalmışoğlu Süleyman Şah</a:t>
          </a:r>
          <a:r>
            <a:rPr lang="tr-TR" sz="1400" dirty="0" smtClean="0"/>
            <a:t>, </a:t>
          </a:r>
          <a:r>
            <a:rPr lang="tr-TR" sz="1400" dirty="0" smtClean="0">
              <a:hlinkClick xmlns:r="http://schemas.openxmlformats.org/officeDocument/2006/relationships" r:id="rId2"/>
            </a:rPr>
            <a:t>Selçuk Bey</a:t>
          </a:r>
          <a:r>
            <a:rPr lang="tr-TR" sz="1400" dirty="0" smtClean="0"/>
            <a:t>'in oğlu Arslan Yabgu'nun torunu olup, Anadolu'daki fetih harekâtından sonra Antakya'dan Anadolu'ya girdi. 1074 yılında Konya ve havalisini mahallî Rum despotlarından alarak, fetihlere devamla İznik önlerine geldi. 1075 senesinde İznik'i fethederek, emrindeki kuvvetlerin merkezi yaptı. Böylece Türkiye Selçuklu Devletinin temeli atılmış oldu. 1084'te Hıristiyanlardan Antakya'yı aldı. 1086'da </a:t>
          </a:r>
          <a:r>
            <a:rPr lang="tr-TR" sz="1400" dirty="0" smtClean="0">
              <a:hlinkClick xmlns:r="http://schemas.openxmlformats.org/officeDocument/2006/relationships" r:id="rId3"/>
            </a:rPr>
            <a:t>Suriye Selçuklu</a:t>
          </a:r>
          <a:r>
            <a:rPr lang="tr-TR" sz="1400" dirty="0" smtClean="0"/>
            <a:t> meliki </a:t>
          </a:r>
          <a:r>
            <a:rPr lang="tr-TR" sz="1400" dirty="0" err="1" smtClean="0"/>
            <a:t>Tutuş'la</a:t>
          </a:r>
          <a:r>
            <a:rPr lang="tr-TR" sz="1400" dirty="0" smtClean="0"/>
            <a:t> yaptığı savaşta yenildi ve savaş meydanında vefat etti. </a:t>
          </a:r>
          <a:endParaRPr lang="tr-TR" sz="1400" dirty="0"/>
        </a:p>
      </dgm:t>
    </dgm:pt>
    <dgm:pt modelId="{57E1A8FA-BB88-406E-B1FD-D5117C5C9311}" type="parTrans" cxnId="{A69514C1-FF50-44B8-A1A6-1930951595C3}">
      <dgm:prSet/>
      <dgm:spPr/>
      <dgm:t>
        <a:bodyPr/>
        <a:lstStyle/>
        <a:p>
          <a:endParaRPr lang="tr-TR" sz="1400"/>
        </a:p>
      </dgm:t>
    </dgm:pt>
    <dgm:pt modelId="{AB0E7233-1B89-4F60-943B-EC0E91C48361}" type="sibTrans" cxnId="{A69514C1-FF50-44B8-A1A6-1930951595C3}">
      <dgm:prSet/>
      <dgm:spPr/>
      <dgm:t>
        <a:bodyPr/>
        <a:lstStyle/>
        <a:p>
          <a:endParaRPr lang="tr-TR" sz="1400"/>
        </a:p>
      </dgm:t>
    </dgm:pt>
    <dgm:pt modelId="{006FB343-1A6F-41B5-BA92-D155618AE769}">
      <dgm:prSet custT="1"/>
      <dgm:spPr>
        <a:solidFill>
          <a:schemeClr val="bg2">
            <a:lumMod val="90000"/>
            <a:alpha val="90000"/>
          </a:schemeClr>
        </a:solidFill>
      </dgm:spPr>
      <dgm:t>
        <a:bodyPr/>
        <a:lstStyle/>
        <a:p>
          <a:r>
            <a:rPr lang="tr-TR" sz="1400" b="1" dirty="0" smtClean="0"/>
            <a:t>I.MESUT (1116-1155)</a:t>
          </a:r>
          <a:endParaRPr lang="tr-TR" sz="1400" b="1" dirty="0"/>
        </a:p>
      </dgm:t>
    </dgm:pt>
    <dgm:pt modelId="{334A956E-4CD5-4AEF-A209-F4837E69714B}" type="parTrans" cxnId="{CC022DB8-E06B-4986-B436-601F8BA6C305}">
      <dgm:prSet/>
      <dgm:spPr/>
      <dgm:t>
        <a:bodyPr/>
        <a:lstStyle/>
        <a:p>
          <a:endParaRPr lang="tr-TR" sz="1400"/>
        </a:p>
      </dgm:t>
    </dgm:pt>
    <dgm:pt modelId="{40300EF1-C4D6-40F4-9484-FEA95C15DA9B}" type="sibTrans" cxnId="{CC022DB8-E06B-4986-B436-601F8BA6C305}">
      <dgm:prSet/>
      <dgm:spPr/>
      <dgm:t>
        <a:bodyPr/>
        <a:lstStyle/>
        <a:p>
          <a:endParaRPr lang="tr-TR" sz="1400"/>
        </a:p>
      </dgm:t>
    </dgm:pt>
    <dgm:pt modelId="{FDE898A9-A340-4ADC-8B65-431C7287D59D}">
      <dgm:prSet custT="1"/>
      <dgm:spPr>
        <a:solidFill>
          <a:schemeClr val="accent6">
            <a:lumMod val="40000"/>
            <a:lumOff val="60000"/>
            <a:alpha val="90000"/>
          </a:schemeClr>
        </a:solidFill>
      </dgm:spPr>
      <dgm:t>
        <a:bodyPr/>
        <a:lstStyle/>
        <a:p>
          <a:pPr>
            <a:lnSpc>
              <a:spcPct val="150000"/>
            </a:lnSpc>
            <a:spcAft>
              <a:spcPts val="0"/>
            </a:spcAft>
          </a:pPr>
          <a:r>
            <a:rPr lang="tr-TR" sz="1400" dirty="0" smtClean="0"/>
            <a:t>1096 yılında Malatya'yı kuşattı. I.Haçlı kuvvetlerini yenilgiye uğrattı. Başkenti Konya’ya taşıdı.</a:t>
          </a:r>
        </a:p>
      </dgm:t>
    </dgm:pt>
    <dgm:pt modelId="{586DFCEF-0795-44BD-B85C-C0479F8BBC9F}" type="parTrans" cxnId="{7AFBD54F-5750-47E0-8249-3CE60A513943}">
      <dgm:prSet/>
      <dgm:spPr/>
      <dgm:t>
        <a:bodyPr/>
        <a:lstStyle/>
        <a:p>
          <a:endParaRPr lang="tr-TR" sz="1400"/>
        </a:p>
      </dgm:t>
    </dgm:pt>
    <dgm:pt modelId="{7B7C7D12-6379-425B-B411-8C5BA62A76D2}" type="sibTrans" cxnId="{7AFBD54F-5750-47E0-8249-3CE60A513943}">
      <dgm:prSet/>
      <dgm:spPr/>
      <dgm:t>
        <a:bodyPr/>
        <a:lstStyle/>
        <a:p>
          <a:endParaRPr lang="tr-TR" sz="1400"/>
        </a:p>
      </dgm:t>
    </dgm:pt>
    <dgm:pt modelId="{BB8D916F-6599-4514-92E4-773A9396CCF2}">
      <dgm:prSet custT="1"/>
      <dgm:spPr>
        <a:solidFill>
          <a:schemeClr val="accent2">
            <a:lumMod val="20000"/>
            <a:lumOff val="80000"/>
            <a:alpha val="90000"/>
          </a:schemeClr>
        </a:solidFill>
      </dgm:spPr>
      <dgm:t>
        <a:bodyPr/>
        <a:lstStyle/>
        <a:p>
          <a:pPr>
            <a:lnSpc>
              <a:spcPct val="150000"/>
            </a:lnSpc>
            <a:spcAft>
              <a:spcPts val="0"/>
            </a:spcAft>
          </a:pPr>
          <a:r>
            <a:rPr lang="tr-TR" sz="1400" dirty="0" smtClean="0">
              <a:hlinkClick xmlns:r="http://schemas.openxmlformats.org/officeDocument/2006/relationships" r:id="rId4"/>
            </a:rPr>
            <a:t>Sultan </a:t>
          </a:r>
          <a:r>
            <a:rPr lang="tr-TR" sz="1400" dirty="0" err="1" smtClean="0">
              <a:hlinkClick xmlns:r="http://schemas.openxmlformats.org/officeDocument/2006/relationships" r:id="rId4"/>
            </a:rPr>
            <a:t>Mesud</a:t>
          </a:r>
          <a:r>
            <a:rPr lang="tr-TR" sz="1400" dirty="0" smtClean="0"/>
            <a:t>, </a:t>
          </a:r>
          <a:r>
            <a:rPr lang="tr-TR" sz="1400" dirty="0" err="1" smtClean="0"/>
            <a:t>Danişmendli</a:t>
          </a:r>
          <a:r>
            <a:rPr lang="tr-TR" sz="1400" dirty="0" smtClean="0"/>
            <a:t> tahakkümünden kurtulmaya, Bizanslıları Anadolu'dan atmaya ve birliği sağlamaya çalıştı. Ankara,Çankırı,Kastamonu,Elbistan,Sivas ve Malatya bölgeleri </a:t>
          </a:r>
          <a:r>
            <a:rPr lang="tr-TR" sz="1400" dirty="0" err="1" smtClean="0"/>
            <a:t>Danişmentoğullarından</a:t>
          </a:r>
          <a:r>
            <a:rPr lang="tr-TR" sz="1400" dirty="0" smtClean="0"/>
            <a:t> alınmıştır. Bu sırada </a:t>
          </a:r>
          <a:r>
            <a:rPr lang="tr-TR" sz="1400" dirty="0" smtClean="0">
              <a:hlinkClick xmlns:r="http://schemas.openxmlformats.org/officeDocument/2006/relationships" r:id="rId5"/>
            </a:rPr>
            <a:t>İkinci Haçlı Seferi</a:t>
          </a:r>
          <a:r>
            <a:rPr lang="tr-TR" sz="1400" dirty="0" smtClean="0"/>
            <a:t>yle Anadolu'ya giren Avrupalılar da, Türk kılıçları önünde duramadı. Halka adaletle muamele etmesi sebebiyle, Hıristiyanların bir çoğu, Bizans yerine Türk idaresine bağlandı. </a:t>
          </a:r>
          <a:endParaRPr lang="tr-TR" sz="1400" dirty="0"/>
        </a:p>
      </dgm:t>
    </dgm:pt>
    <dgm:pt modelId="{F9F6EC9B-79CA-44CD-B5B6-A54623DB65F2}" type="parTrans" cxnId="{DB436FEF-C378-4E2C-A78F-96D13B27C415}">
      <dgm:prSet/>
      <dgm:spPr/>
      <dgm:t>
        <a:bodyPr/>
        <a:lstStyle/>
        <a:p>
          <a:endParaRPr lang="tr-TR" sz="1400"/>
        </a:p>
      </dgm:t>
    </dgm:pt>
    <dgm:pt modelId="{79C7FCAE-66D4-4522-A266-C9802C761280}" type="sibTrans" cxnId="{DB436FEF-C378-4E2C-A78F-96D13B27C415}">
      <dgm:prSet/>
      <dgm:spPr/>
      <dgm:t>
        <a:bodyPr/>
        <a:lstStyle/>
        <a:p>
          <a:endParaRPr lang="tr-TR" sz="1400"/>
        </a:p>
      </dgm:t>
    </dgm:pt>
    <dgm:pt modelId="{7FDC47EF-64A2-4344-90A5-45D2DAB66F4C}" type="pres">
      <dgm:prSet presAssocID="{70CBD934-24EF-4AFF-9E8B-0DDAA106F909}" presName="hierChild1" presStyleCnt="0">
        <dgm:presLayoutVars>
          <dgm:chPref val="1"/>
          <dgm:dir/>
          <dgm:animOne val="branch"/>
          <dgm:animLvl val="lvl"/>
          <dgm:resizeHandles/>
        </dgm:presLayoutVars>
      </dgm:prSet>
      <dgm:spPr/>
      <dgm:t>
        <a:bodyPr/>
        <a:lstStyle/>
        <a:p>
          <a:endParaRPr lang="tr-TR"/>
        </a:p>
      </dgm:t>
    </dgm:pt>
    <dgm:pt modelId="{0F2759DC-CDF4-485D-9C82-E936926A9F09}" type="pres">
      <dgm:prSet presAssocID="{E2F1C6A1-D763-4548-9B89-DBFB20AB55EA}" presName="hierRoot1" presStyleCnt="0"/>
      <dgm:spPr/>
    </dgm:pt>
    <dgm:pt modelId="{F55E53D0-340B-4288-8DBE-C034BD04A53A}" type="pres">
      <dgm:prSet presAssocID="{E2F1C6A1-D763-4548-9B89-DBFB20AB55EA}" presName="composite" presStyleCnt="0"/>
      <dgm:spPr/>
    </dgm:pt>
    <dgm:pt modelId="{148250BD-FC62-48B1-922B-E52442A94515}" type="pres">
      <dgm:prSet presAssocID="{E2F1C6A1-D763-4548-9B89-DBFB20AB55EA}" presName="background" presStyleLbl="node0" presStyleIdx="0" presStyleCnt="1"/>
      <dgm:spPr/>
    </dgm:pt>
    <dgm:pt modelId="{D2B35F26-B212-4E56-A029-4E4DA74D7F98}" type="pres">
      <dgm:prSet presAssocID="{E2F1C6A1-D763-4548-9B89-DBFB20AB55EA}" presName="text" presStyleLbl="fgAcc0" presStyleIdx="0" presStyleCnt="1" custScaleX="372657" custScaleY="68521">
        <dgm:presLayoutVars>
          <dgm:chPref val="3"/>
        </dgm:presLayoutVars>
      </dgm:prSet>
      <dgm:spPr/>
      <dgm:t>
        <a:bodyPr/>
        <a:lstStyle/>
        <a:p>
          <a:endParaRPr lang="tr-TR"/>
        </a:p>
      </dgm:t>
    </dgm:pt>
    <dgm:pt modelId="{C7652499-DB4E-4F06-97EB-534E7D1E14D6}" type="pres">
      <dgm:prSet presAssocID="{E2F1C6A1-D763-4548-9B89-DBFB20AB55EA}" presName="hierChild2" presStyleCnt="0"/>
      <dgm:spPr/>
    </dgm:pt>
    <dgm:pt modelId="{0299C788-8B6C-4859-8F01-2E3AAAD36169}" type="pres">
      <dgm:prSet presAssocID="{BBF65E81-B66E-4F6A-8DFF-541D6EED8F1E}" presName="Name10" presStyleLbl="parChTrans1D2" presStyleIdx="0" presStyleCnt="1"/>
      <dgm:spPr/>
      <dgm:t>
        <a:bodyPr/>
        <a:lstStyle/>
        <a:p>
          <a:endParaRPr lang="tr-TR"/>
        </a:p>
      </dgm:t>
    </dgm:pt>
    <dgm:pt modelId="{5268081C-1535-4233-96D8-FA4F6D07D7AD}" type="pres">
      <dgm:prSet presAssocID="{D2D28E93-37C4-4E29-8085-427300513F97}" presName="hierRoot2" presStyleCnt="0"/>
      <dgm:spPr/>
    </dgm:pt>
    <dgm:pt modelId="{5CF696D7-72F0-41B8-9665-1F98CFA2C0CB}" type="pres">
      <dgm:prSet presAssocID="{D2D28E93-37C4-4E29-8085-427300513F97}" presName="composite2" presStyleCnt="0"/>
      <dgm:spPr/>
    </dgm:pt>
    <dgm:pt modelId="{756E214B-DE11-4C4A-926F-EB72B1853D3A}" type="pres">
      <dgm:prSet presAssocID="{D2D28E93-37C4-4E29-8085-427300513F97}" presName="background2" presStyleLbl="node2" presStyleIdx="0" presStyleCnt="1"/>
      <dgm:spPr/>
    </dgm:pt>
    <dgm:pt modelId="{8B5FA837-5287-48CF-8277-B1DB2C1D1E9D}" type="pres">
      <dgm:prSet presAssocID="{D2D28E93-37C4-4E29-8085-427300513F97}" presName="text2" presStyleLbl="fgAcc2" presStyleIdx="0" presStyleCnt="1" custScaleY="30256">
        <dgm:presLayoutVars>
          <dgm:chPref val="3"/>
        </dgm:presLayoutVars>
      </dgm:prSet>
      <dgm:spPr/>
      <dgm:t>
        <a:bodyPr/>
        <a:lstStyle/>
        <a:p>
          <a:endParaRPr lang="tr-TR"/>
        </a:p>
      </dgm:t>
    </dgm:pt>
    <dgm:pt modelId="{BF301EEF-856A-4716-A36B-A34FD236FF78}" type="pres">
      <dgm:prSet presAssocID="{D2D28E93-37C4-4E29-8085-427300513F97}" presName="hierChild3" presStyleCnt="0"/>
      <dgm:spPr/>
    </dgm:pt>
    <dgm:pt modelId="{7D6676D7-5B38-4726-8036-E27B4EDB7976}" type="pres">
      <dgm:prSet presAssocID="{F4170212-729B-42E6-8604-EFA6DBBBEE8E}" presName="Name17" presStyleLbl="parChTrans1D3" presStyleIdx="0" presStyleCnt="3"/>
      <dgm:spPr/>
      <dgm:t>
        <a:bodyPr/>
        <a:lstStyle/>
        <a:p>
          <a:endParaRPr lang="tr-TR"/>
        </a:p>
      </dgm:t>
    </dgm:pt>
    <dgm:pt modelId="{6FC93B4C-564B-40FD-BCDA-E66FF5B425AC}" type="pres">
      <dgm:prSet presAssocID="{5F5B2760-7F3E-4FF7-AFD7-231D09AEF195}" presName="hierRoot3" presStyleCnt="0"/>
      <dgm:spPr/>
    </dgm:pt>
    <dgm:pt modelId="{23245079-8AFB-4150-B646-67C92005A308}" type="pres">
      <dgm:prSet presAssocID="{5F5B2760-7F3E-4FF7-AFD7-231D09AEF195}" presName="composite3" presStyleCnt="0"/>
      <dgm:spPr/>
    </dgm:pt>
    <dgm:pt modelId="{49EEEA7C-80C9-45C8-AD39-43EC30BCEE6B}" type="pres">
      <dgm:prSet presAssocID="{5F5B2760-7F3E-4FF7-AFD7-231D09AEF195}" presName="background3" presStyleLbl="node3" presStyleIdx="0" presStyleCnt="3"/>
      <dgm:spPr/>
    </dgm:pt>
    <dgm:pt modelId="{8EC7724F-D001-436E-840F-ACF4FE370261}" type="pres">
      <dgm:prSet presAssocID="{5F5B2760-7F3E-4FF7-AFD7-231D09AEF195}" presName="text3" presStyleLbl="fgAcc3" presStyleIdx="0" presStyleCnt="3" custScaleX="179784" custScaleY="43193" custLinFactNeighborX="60" custLinFactNeighborY="593">
        <dgm:presLayoutVars>
          <dgm:chPref val="3"/>
        </dgm:presLayoutVars>
      </dgm:prSet>
      <dgm:spPr/>
      <dgm:t>
        <a:bodyPr/>
        <a:lstStyle/>
        <a:p>
          <a:endParaRPr lang="tr-TR"/>
        </a:p>
      </dgm:t>
    </dgm:pt>
    <dgm:pt modelId="{0D6CD932-277F-47DD-BCEE-73A272A120D1}" type="pres">
      <dgm:prSet presAssocID="{5F5B2760-7F3E-4FF7-AFD7-231D09AEF195}" presName="hierChild4" presStyleCnt="0"/>
      <dgm:spPr/>
    </dgm:pt>
    <dgm:pt modelId="{428F87B7-2892-462E-AD08-3C271EDF5F2D}" type="pres">
      <dgm:prSet presAssocID="{57E1A8FA-BB88-406E-B1FD-D5117C5C9311}" presName="Name23" presStyleLbl="parChTrans1D4" presStyleIdx="0" presStyleCnt="3"/>
      <dgm:spPr/>
      <dgm:t>
        <a:bodyPr/>
        <a:lstStyle/>
        <a:p>
          <a:endParaRPr lang="tr-TR"/>
        </a:p>
      </dgm:t>
    </dgm:pt>
    <dgm:pt modelId="{8B080BF3-9DD9-431B-9DC9-A56DBF12E60F}" type="pres">
      <dgm:prSet presAssocID="{F306156B-97A7-4D2F-8EF4-C1901A98D90B}" presName="hierRoot4" presStyleCnt="0"/>
      <dgm:spPr/>
    </dgm:pt>
    <dgm:pt modelId="{B5BC6C6D-04BB-43D0-9149-14BABA58D3B9}" type="pres">
      <dgm:prSet presAssocID="{F306156B-97A7-4D2F-8EF4-C1901A98D90B}" presName="composite4" presStyleCnt="0"/>
      <dgm:spPr/>
    </dgm:pt>
    <dgm:pt modelId="{F086FF0C-D3B4-4A03-B40B-A49CE19A4FF4}" type="pres">
      <dgm:prSet presAssocID="{F306156B-97A7-4D2F-8EF4-C1901A98D90B}" presName="background4" presStyleLbl="node4" presStyleIdx="0" presStyleCnt="3"/>
      <dgm:spPr/>
    </dgm:pt>
    <dgm:pt modelId="{A7128A99-19C7-4748-BC50-E9A8E3DD6D42}" type="pres">
      <dgm:prSet presAssocID="{F306156B-97A7-4D2F-8EF4-C1901A98D90B}" presName="text4" presStyleLbl="fgAcc4" presStyleIdx="0" presStyleCnt="3" custScaleX="278850" custScaleY="422129">
        <dgm:presLayoutVars>
          <dgm:chPref val="3"/>
        </dgm:presLayoutVars>
      </dgm:prSet>
      <dgm:spPr/>
      <dgm:t>
        <a:bodyPr/>
        <a:lstStyle/>
        <a:p>
          <a:endParaRPr lang="tr-TR"/>
        </a:p>
      </dgm:t>
    </dgm:pt>
    <dgm:pt modelId="{601A5E41-7D3B-466E-BD79-207089C1C88C}" type="pres">
      <dgm:prSet presAssocID="{F306156B-97A7-4D2F-8EF4-C1901A98D90B}" presName="hierChild5" presStyleCnt="0"/>
      <dgm:spPr/>
    </dgm:pt>
    <dgm:pt modelId="{6481B001-B248-4671-87BF-76BC8F88A99C}" type="pres">
      <dgm:prSet presAssocID="{91A29AC4-9C25-4140-B2AE-84B2E28C01A5}" presName="Name17" presStyleLbl="parChTrans1D3" presStyleIdx="1" presStyleCnt="3"/>
      <dgm:spPr/>
      <dgm:t>
        <a:bodyPr/>
        <a:lstStyle/>
        <a:p>
          <a:endParaRPr lang="tr-TR"/>
        </a:p>
      </dgm:t>
    </dgm:pt>
    <dgm:pt modelId="{CC2AA208-6EC1-4541-9EFD-F7153C5A4FD3}" type="pres">
      <dgm:prSet presAssocID="{D291C67E-C1BC-4E4C-8B08-F0A70B53F263}" presName="hierRoot3" presStyleCnt="0"/>
      <dgm:spPr/>
    </dgm:pt>
    <dgm:pt modelId="{F1D73CBF-25B3-450B-84C1-145D8CFD2A6A}" type="pres">
      <dgm:prSet presAssocID="{D291C67E-C1BC-4E4C-8B08-F0A70B53F263}" presName="composite3" presStyleCnt="0"/>
      <dgm:spPr/>
    </dgm:pt>
    <dgm:pt modelId="{5F46F359-B1C2-45A8-9FAB-C695CB5B4C30}" type="pres">
      <dgm:prSet presAssocID="{D291C67E-C1BC-4E4C-8B08-F0A70B53F263}" presName="background3" presStyleLbl="node3" presStyleIdx="1" presStyleCnt="3"/>
      <dgm:spPr/>
    </dgm:pt>
    <dgm:pt modelId="{719C728D-5911-4E35-8108-80C92B3E3692}" type="pres">
      <dgm:prSet presAssocID="{D291C67E-C1BC-4E4C-8B08-F0A70B53F263}" presName="text3" presStyleLbl="fgAcc3" presStyleIdx="1" presStyleCnt="3" custScaleX="164495" custScaleY="54062" custLinFactNeighborX="-260" custLinFactNeighborY="-1410">
        <dgm:presLayoutVars>
          <dgm:chPref val="3"/>
        </dgm:presLayoutVars>
      </dgm:prSet>
      <dgm:spPr/>
      <dgm:t>
        <a:bodyPr/>
        <a:lstStyle/>
        <a:p>
          <a:endParaRPr lang="tr-TR"/>
        </a:p>
      </dgm:t>
    </dgm:pt>
    <dgm:pt modelId="{33CADDB5-2699-4F0D-92A4-8BEA1FCE56DF}" type="pres">
      <dgm:prSet presAssocID="{D291C67E-C1BC-4E4C-8B08-F0A70B53F263}" presName="hierChild4" presStyleCnt="0"/>
      <dgm:spPr/>
    </dgm:pt>
    <dgm:pt modelId="{1D1BA5AA-9139-482D-B188-173C07D22C77}" type="pres">
      <dgm:prSet presAssocID="{586DFCEF-0795-44BD-B85C-C0479F8BBC9F}" presName="Name23" presStyleLbl="parChTrans1D4" presStyleIdx="1" presStyleCnt="3"/>
      <dgm:spPr/>
      <dgm:t>
        <a:bodyPr/>
        <a:lstStyle/>
        <a:p>
          <a:endParaRPr lang="tr-TR"/>
        </a:p>
      </dgm:t>
    </dgm:pt>
    <dgm:pt modelId="{20A19AC0-B178-4840-B1D5-14780A7A6947}" type="pres">
      <dgm:prSet presAssocID="{FDE898A9-A340-4ADC-8B65-431C7287D59D}" presName="hierRoot4" presStyleCnt="0"/>
      <dgm:spPr/>
    </dgm:pt>
    <dgm:pt modelId="{41AD8651-9FD6-45EA-AD37-2DB91742DC13}" type="pres">
      <dgm:prSet presAssocID="{FDE898A9-A340-4ADC-8B65-431C7287D59D}" presName="composite4" presStyleCnt="0"/>
      <dgm:spPr/>
    </dgm:pt>
    <dgm:pt modelId="{579D0A88-C664-40F7-AC6F-7798288474BA}" type="pres">
      <dgm:prSet presAssocID="{FDE898A9-A340-4ADC-8B65-431C7287D59D}" presName="background4" presStyleLbl="node4" presStyleIdx="1" presStyleCnt="3"/>
      <dgm:spPr/>
    </dgm:pt>
    <dgm:pt modelId="{8569CFAB-2C1B-49F0-AD8A-15777BE0E66F}" type="pres">
      <dgm:prSet presAssocID="{FDE898A9-A340-4ADC-8B65-431C7287D59D}" presName="text4" presStyleLbl="fgAcc4" presStyleIdx="1" presStyleCnt="3" custScaleX="137699" custScaleY="338471">
        <dgm:presLayoutVars>
          <dgm:chPref val="3"/>
        </dgm:presLayoutVars>
      </dgm:prSet>
      <dgm:spPr/>
      <dgm:t>
        <a:bodyPr/>
        <a:lstStyle/>
        <a:p>
          <a:endParaRPr lang="tr-TR"/>
        </a:p>
      </dgm:t>
    </dgm:pt>
    <dgm:pt modelId="{B134F20D-8ED5-47EB-BFCF-5B9AB15CE43F}" type="pres">
      <dgm:prSet presAssocID="{FDE898A9-A340-4ADC-8B65-431C7287D59D}" presName="hierChild5" presStyleCnt="0"/>
      <dgm:spPr/>
    </dgm:pt>
    <dgm:pt modelId="{456BA509-FD4E-4D46-BE65-0A7B8A30B53B}" type="pres">
      <dgm:prSet presAssocID="{334A956E-4CD5-4AEF-A209-F4837E69714B}" presName="Name17" presStyleLbl="parChTrans1D3" presStyleIdx="2" presStyleCnt="3"/>
      <dgm:spPr/>
      <dgm:t>
        <a:bodyPr/>
        <a:lstStyle/>
        <a:p>
          <a:endParaRPr lang="tr-TR"/>
        </a:p>
      </dgm:t>
    </dgm:pt>
    <dgm:pt modelId="{C6605EB9-6BCC-4B1C-9EB8-D225C3579115}" type="pres">
      <dgm:prSet presAssocID="{006FB343-1A6F-41B5-BA92-D155618AE769}" presName="hierRoot3" presStyleCnt="0"/>
      <dgm:spPr/>
    </dgm:pt>
    <dgm:pt modelId="{86C61D12-03E8-4CC2-A6CD-FD17D9122F2D}" type="pres">
      <dgm:prSet presAssocID="{006FB343-1A6F-41B5-BA92-D155618AE769}" presName="composite3" presStyleCnt="0"/>
      <dgm:spPr/>
    </dgm:pt>
    <dgm:pt modelId="{79802EDC-764A-4E3C-AB0C-C10C036CD873}" type="pres">
      <dgm:prSet presAssocID="{006FB343-1A6F-41B5-BA92-D155618AE769}" presName="background3" presStyleLbl="node3" presStyleIdx="2" presStyleCnt="3"/>
      <dgm:spPr/>
    </dgm:pt>
    <dgm:pt modelId="{07440997-1781-4741-95D9-C4156185DE78}" type="pres">
      <dgm:prSet presAssocID="{006FB343-1A6F-41B5-BA92-D155618AE769}" presName="text3" presStyleLbl="fgAcc3" presStyleIdx="2" presStyleCnt="3" custScaleX="163193" custScaleY="47564">
        <dgm:presLayoutVars>
          <dgm:chPref val="3"/>
        </dgm:presLayoutVars>
      </dgm:prSet>
      <dgm:spPr/>
      <dgm:t>
        <a:bodyPr/>
        <a:lstStyle/>
        <a:p>
          <a:endParaRPr lang="tr-TR"/>
        </a:p>
      </dgm:t>
    </dgm:pt>
    <dgm:pt modelId="{68C01136-0F71-4192-8572-FAEC7165674F}" type="pres">
      <dgm:prSet presAssocID="{006FB343-1A6F-41B5-BA92-D155618AE769}" presName="hierChild4" presStyleCnt="0"/>
      <dgm:spPr/>
    </dgm:pt>
    <dgm:pt modelId="{BEF24E2C-4669-4532-828F-F667D4DAA936}" type="pres">
      <dgm:prSet presAssocID="{F9F6EC9B-79CA-44CD-B5B6-A54623DB65F2}" presName="Name23" presStyleLbl="parChTrans1D4" presStyleIdx="2" presStyleCnt="3"/>
      <dgm:spPr/>
      <dgm:t>
        <a:bodyPr/>
        <a:lstStyle/>
        <a:p>
          <a:endParaRPr lang="tr-TR"/>
        </a:p>
      </dgm:t>
    </dgm:pt>
    <dgm:pt modelId="{25B82869-48ED-4F08-81E7-FDEF829635F6}" type="pres">
      <dgm:prSet presAssocID="{BB8D916F-6599-4514-92E4-773A9396CCF2}" presName="hierRoot4" presStyleCnt="0"/>
      <dgm:spPr/>
    </dgm:pt>
    <dgm:pt modelId="{7DB3BFC5-0817-4963-8936-8F42DB5E85B7}" type="pres">
      <dgm:prSet presAssocID="{BB8D916F-6599-4514-92E4-773A9396CCF2}" presName="composite4" presStyleCnt="0"/>
      <dgm:spPr/>
    </dgm:pt>
    <dgm:pt modelId="{CA8D7D7D-DBBB-458F-9638-2CD47FF3ACEE}" type="pres">
      <dgm:prSet presAssocID="{BB8D916F-6599-4514-92E4-773A9396CCF2}" presName="background4" presStyleLbl="node4" presStyleIdx="2" presStyleCnt="3"/>
      <dgm:spPr/>
    </dgm:pt>
    <dgm:pt modelId="{2EA1970B-B873-4CB8-A4DA-ED67D2F5EC60}" type="pres">
      <dgm:prSet presAssocID="{BB8D916F-6599-4514-92E4-773A9396CCF2}" presName="text4" presStyleLbl="fgAcc4" presStyleIdx="2" presStyleCnt="3" custScaleX="250262" custScaleY="433008">
        <dgm:presLayoutVars>
          <dgm:chPref val="3"/>
        </dgm:presLayoutVars>
      </dgm:prSet>
      <dgm:spPr/>
      <dgm:t>
        <a:bodyPr/>
        <a:lstStyle/>
        <a:p>
          <a:endParaRPr lang="tr-TR"/>
        </a:p>
      </dgm:t>
    </dgm:pt>
    <dgm:pt modelId="{CB562A0F-0901-4EEA-85B8-F1A8B04F978B}" type="pres">
      <dgm:prSet presAssocID="{BB8D916F-6599-4514-92E4-773A9396CCF2}" presName="hierChild5" presStyleCnt="0"/>
      <dgm:spPr/>
    </dgm:pt>
  </dgm:ptLst>
  <dgm:cxnLst>
    <dgm:cxn modelId="{E3E30CB3-7816-4FE5-AA02-C6C9A8B5B44F}" type="presOf" srcId="{586DFCEF-0795-44BD-B85C-C0479F8BBC9F}" destId="{1D1BA5AA-9139-482D-B188-173C07D22C77}" srcOrd="0" destOrd="0" presId="urn:microsoft.com/office/officeart/2005/8/layout/hierarchy1"/>
    <dgm:cxn modelId="{8D67BA03-F261-46EC-8BE1-EE46A1FC00A6}" type="presOf" srcId="{D291C67E-C1BC-4E4C-8B08-F0A70B53F263}" destId="{719C728D-5911-4E35-8108-80C92B3E3692}" srcOrd="0" destOrd="0" presId="urn:microsoft.com/office/officeart/2005/8/layout/hierarchy1"/>
    <dgm:cxn modelId="{D739E725-16CB-4293-B31B-86A9E6FFAD85}" type="presOf" srcId="{D2D28E93-37C4-4E29-8085-427300513F97}" destId="{8B5FA837-5287-48CF-8277-B1DB2C1D1E9D}" srcOrd="0" destOrd="0" presId="urn:microsoft.com/office/officeart/2005/8/layout/hierarchy1"/>
    <dgm:cxn modelId="{9156AF73-BD06-4C29-BFDB-0D74D3C868A7}" type="presOf" srcId="{F306156B-97A7-4D2F-8EF4-C1901A98D90B}" destId="{A7128A99-19C7-4748-BC50-E9A8E3DD6D42}" srcOrd="0" destOrd="0" presId="urn:microsoft.com/office/officeart/2005/8/layout/hierarchy1"/>
    <dgm:cxn modelId="{E55CC495-B6D6-49DA-8C66-D101955BF5CE}" type="presOf" srcId="{70CBD934-24EF-4AFF-9E8B-0DDAA106F909}" destId="{7FDC47EF-64A2-4344-90A5-45D2DAB66F4C}" srcOrd="0" destOrd="0" presId="urn:microsoft.com/office/officeart/2005/8/layout/hierarchy1"/>
    <dgm:cxn modelId="{27E1BF5F-C8BC-4C61-ACA6-228E4C2DEFD2}" type="presOf" srcId="{F4170212-729B-42E6-8604-EFA6DBBBEE8E}" destId="{7D6676D7-5B38-4726-8036-E27B4EDB7976}" srcOrd="0" destOrd="0" presId="urn:microsoft.com/office/officeart/2005/8/layout/hierarchy1"/>
    <dgm:cxn modelId="{CC022DB8-E06B-4986-B436-601F8BA6C305}" srcId="{D2D28E93-37C4-4E29-8085-427300513F97}" destId="{006FB343-1A6F-41B5-BA92-D155618AE769}" srcOrd="2" destOrd="0" parTransId="{334A956E-4CD5-4AEF-A209-F4837E69714B}" sibTransId="{40300EF1-C4D6-40F4-9484-FEA95C15DA9B}"/>
    <dgm:cxn modelId="{FB4723C4-1283-4868-8BEA-1E769FFF47E1}" type="presOf" srcId="{BB8D916F-6599-4514-92E4-773A9396CCF2}" destId="{2EA1970B-B873-4CB8-A4DA-ED67D2F5EC60}" srcOrd="0" destOrd="0" presId="urn:microsoft.com/office/officeart/2005/8/layout/hierarchy1"/>
    <dgm:cxn modelId="{56DCE074-2853-448E-A65D-0611D135041F}" type="presOf" srcId="{57E1A8FA-BB88-406E-B1FD-D5117C5C9311}" destId="{428F87B7-2892-462E-AD08-3C271EDF5F2D}" srcOrd="0" destOrd="0" presId="urn:microsoft.com/office/officeart/2005/8/layout/hierarchy1"/>
    <dgm:cxn modelId="{BFB54764-B00F-45A0-A404-26BE696EBD1C}" type="presOf" srcId="{91A29AC4-9C25-4140-B2AE-84B2E28C01A5}" destId="{6481B001-B248-4671-87BF-76BC8F88A99C}" srcOrd="0" destOrd="0" presId="urn:microsoft.com/office/officeart/2005/8/layout/hierarchy1"/>
    <dgm:cxn modelId="{D6EFF6AB-DDA5-42AC-88C9-AD4ADDDBCA3D}" type="presOf" srcId="{FDE898A9-A340-4ADC-8B65-431C7287D59D}" destId="{8569CFAB-2C1B-49F0-AD8A-15777BE0E66F}" srcOrd="0" destOrd="0" presId="urn:microsoft.com/office/officeart/2005/8/layout/hierarchy1"/>
    <dgm:cxn modelId="{A69514C1-FF50-44B8-A1A6-1930951595C3}" srcId="{5F5B2760-7F3E-4FF7-AFD7-231D09AEF195}" destId="{F306156B-97A7-4D2F-8EF4-C1901A98D90B}" srcOrd="0" destOrd="0" parTransId="{57E1A8FA-BB88-406E-B1FD-D5117C5C9311}" sibTransId="{AB0E7233-1B89-4F60-943B-EC0E91C48361}"/>
    <dgm:cxn modelId="{D00108F0-04DF-4D3C-907F-CD4F742BC945}" type="presOf" srcId="{E2F1C6A1-D763-4548-9B89-DBFB20AB55EA}" destId="{D2B35F26-B212-4E56-A029-4E4DA74D7F98}" srcOrd="0" destOrd="0" presId="urn:microsoft.com/office/officeart/2005/8/layout/hierarchy1"/>
    <dgm:cxn modelId="{DB436FEF-C378-4E2C-A78F-96D13B27C415}" srcId="{006FB343-1A6F-41B5-BA92-D155618AE769}" destId="{BB8D916F-6599-4514-92E4-773A9396CCF2}" srcOrd="0" destOrd="0" parTransId="{F9F6EC9B-79CA-44CD-B5B6-A54623DB65F2}" sibTransId="{79C7FCAE-66D4-4522-A266-C9802C761280}"/>
    <dgm:cxn modelId="{7AFBD54F-5750-47E0-8249-3CE60A513943}" srcId="{D291C67E-C1BC-4E4C-8B08-F0A70B53F263}" destId="{FDE898A9-A340-4ADC-8B65-431C7287D59D}" srcOrd="0" destOrd="0" parTransId="{586DFCEF-0795-44BD-B85C-C0479F8BBC9F}" sibTransId="{7B7C7D12-6379-425B-B411-8C5BA62A76D2}"/>
    <dgm:cxn modelId="{6D7A93B5-D222-4195-9513-1794F753D1FD}" type="presOf" srcId="{334A956E-4CD5-4AEF-A209-F4837E69714B}" destId="{456BA509-FD4E-4D46-BE65-0A7B8A30B53B}" srcOrd="0" destOrd="0" presId="urn:microsoft.com/office/officeart/2005/8/layout/hierarchy1"/>
    <dgm:cxn modelId="{4CF992D7-E9B3-4213-89E2-180A74F138FB}" srcId="{D2D28E93-37C4-4E29-8085-427300513F97}" destId="{5F5B2760-7F3E-4FF7-AFD7-231D09AEF195}" srcOrd="0" destOrd="0" parTransId="{F4170212-729B-42E6-8604-EFA6DBBBEE8E}" sibTransId="{D044828C-CDD1-4E84-B769-A46797014906}"/>
    <dgm:cxn modelId="{12F9FADA-4EDD-42F8-955D-6D82B56285A8}" srcId="{D2D28E93-37C4-4E29-8085-427300513F97}" destId="{D291C67E-C1BC-4E4C-8B08-F0A70B53F263}" srcOrd="1" destOrd="0" parTransId="{91A29AC4-9C25-4140-B2AE-84B2E28C01A5}" sibTransId="{DE29A2DD-6D03-46C0-B646-E5D544E786E7}"/>
    <dgm:cxn modelId="{E1B0642A-0443-460C-A925-85044AD1985F}" srcId="{E2F1C6A1-D763-4548-9B89-DBFB20AB55EA}" destId="{D2D28E93-37C4-4E29-8085-427300513F97}" srcOrd="0" destOrd="0" parTransId="{BBF65E81-B66E-4F6A-8DFF-541D6EED8F1E}" sibTransId="{3A6DD313-FC4B-4D8E-9C0E-BD0610F96B1E}"/>
    <dgm:cxn modelId="{7E6237B5-179F-4304-A685-C75FCEDBCEB6}" type="presOf" srcId="{BBF65E81-B66E-4F6A-8DFF-541D6EED8F1E}" destId="{0299C788-8B6C-4859-8F01-2E3AAAD36169}" srcOrd="0" destOrd="0" presId="urn:microsoft.com/office/officeart/2005/8/layout/hierarchy1"/>
    <dgm:cxn modelId="{5837D58C-15B2-419F-94B6-7AB7F7C58313}" type="presOf" srcId="{006FB343-1A6F-41B5-BA92-D155618AE769}" destId="{07440997-1781-4741-95D9-C4156185DE78}" srcOrd="0" destOrd="0" presId="urn:microsoft.com/office/officeart/2005/8/layout/hierarchy1"/>
    <dgm:cxn modelId="{69AA0509-362B-42FA-BA0E-69CC1DDF6A4A}" type="presOf" srcId="{5F5B2760-7F3E-4FF7-AFD7-231D09AEF195}" destId="{8EC7724F-D001-436E-840F-ACF4FE370261}" srcOrd="0" destOrd="0" presId="urn:microsoft.com/office/officeart/2005/8/layout/hierarchy1"/>
    <dgm:cxn modelId="{03419540-A8B0-4987-AE81-6ED73843B7DE}" srcId="{70CBD934-24EF-4AFF-9E8B-0DDAA106F909}" destId="{E2F1C6A1-D763-4548-9B89-DBFB20AB55EA}" srcOrd="0" destOrd="0" parTransId="{F8D04A50-52A0-4957-80B3-5DA51E598347}" sibTransId="{486AE025-5C98-4934-864F-E639EE794B36}"/>
    <dgm:cxn modelId="{529BD8E5-DB69-4925-B9A7-E14D3F5E52DF}" type="presOf" srcId="{F9F6EC9B-79CA-44CD-B5B6-A54623DB65F2}" destId="{BEF24E2C-4669-4532-828F-F667D4DAA936}" srcOrd="0" destOrd="0" presId="urn:microsoft.com/office/officeart/2005/8/layout/hierarchy1"/>
    <dgm:cxn modelId="{7EA0866E-DD7D-43BA-BC81-FC8024CC557B}" type="presParOf" srcId="{7FDC47EF-64A2-4344-90A5-45D2DAB66F4C}" destId="{0F2759DC-CDF4-485D-9C82-E936926A9F09}" srcOrd="0" destOrd="0" presId="urn:microsoft.com/office/officeart/2005/8/layout/hierarchy1"/>
    <dgm:cxn modelId="{2981C493-C9C5-4DFA-A1BF-39192FC6C046}" type="presParOf" srcId="{0F2759DC-CDF4-485D-9C82-E936926A9F09}" destId="{F55E53D0-340B-4288-8DBE-C034BD04A53A}" srcOrd="0" destOrd="0" presId="urn:microsoft.com/office/officeart/2005/8/layout/hierarchy1"/>
    <dgm:cxn modelId="{72213D46-4FFE-4ABB-95D1-430BFE83F54D}" type="presParOf" srcId="{F55E53D0-340B-4288-8DBE-C034BD04A53A}" destId="{148250BD-FC62-48B1-922B-E52442A94515}" srcOrd="0" destOrd="0" presId="urn:microsoft.com/office/officeart/2005/8/layout/hierarchy1"/>
    <dgm:cxn modelId="{4C43DE0A-8693-4917-BCE3-7EB9A17E43B1}" type="presParOf" srcId="{F55E53D0-340B-4288-8DBE-C034BD04A53A}" destId="{D2B35F26-B212-4E56-A029-4E4DA74D7F98}" srcOrd="1" destOrd="0" presId="urn:microsoft.com/office/officeart/2005/8/layout/hierarchy1"/>
    <dgm:cxn modelId="{B32AAE88-6DA1-4B9D-8631-5254787BF2B0}" type="presParOf" srcId="{0F2759DC-CDF4-485D-9C82-E936926A9F09}" destId="{C7652499-DB4E-4F06-97EB-534E7D1E14D6}" srcOrd="1" destOrd="0" presId="urn:microsoft.com/office/officeart/2005/8/layout/hierarchy1"/>
    <dgm:cxn modelId="{C0B09E75-775C-40EA-9664-5279BF80DFF6}" type="presParOf" srcId="{C7652499-DB4E-4F06-97EB-534E7D1E14D6}" destId="{0299C788-8B6C-4859-8F01-2E3AAAD36169}" srcOrd="0" destOrd="0" presId="urn:microsoft.com/office/officeart/2005/8/layout/hierarchy1"/>
    <dgm:cxn modelId="{27AC3FEE-E164-423E-90D3-090848C86CD9}" type="presParOf" srcId="{C7652499-DB4E-4F06-97EB-534E7D1E14D6}" destId="{5268081C-1535-4233-96D8-FA4F6D07D7AD}" srcOrd="1" destOrd="0" presId="urn:microsoft.com/office/officeart/2005/8/layout/hierarchy1"/>
    <dgm:cxn modelId="{C34C151E-4BAE-48DB-A4A5-CDE394D08A6C}" type="presParOf" srcId="{5268081C-1535-4233-96D8-FA4F6D07D7AD}" destId="{5CF696D7-72F0-41B8-9665-1F98CFA2C0CB}" srcOrd="0" destOrd="0" presId="urn:microsoft.com/office/officeart/2005/8/layout/hierarchy1"/>
    <dgm:cxn modelId="{B6F998E7-0BB5-4A7A-A46A-E7C32772330E}" type="presParOf" srcId="{5CF696D7-72F0-41B8-9665-1F98CFA2C0CB}" destId="{756E214B-DE11-4C4A-926F-EB72B1853D3A}" srcOrd="0" destOrd="0" presId="urn:microsoft.com/office/officeart/2005/8/layout/hierarchy1"/>
    <dgm:cxn modelId="{AA0C5E94-E210-44D4-B4B5-146A51AA2F78}" type="presParOf" srcId="{5CF696D7-72F0-41B8-9665-1F98CFA2C0CB}" destId="{8B5FA837-5287-48CF-8277-B1DB2C1D1E9D}" srcOrd="1" destOrd="0" presId="urn:microsoft.com/office/officeart/2005/8/layout/hierarchy1"/>
    <dgm:cxn modelId="{6A0C2429-4E03-4FC7-8970-4B8B94F1B656}" type="presParOf" srcId="{5268081C-1535-4233-96D8-FA4F6D07D7AD}" destId="{BF301EEF-856A-4716-A36B-A34FD236FF78}" srcOrd="1" destOrd="0" presId="urn:microsoft.com/office/officeart/2005/8/layout/hierarchy1"/>
    <dgm:cxn modelId="{4B077769-5429-4B78-A7AF-AF9F5A41E09D}" type="presParOf" srcId="{BF301EEF-856A-4716-A36B-A34FD236FF78}" destId="{7D6676D7-5B38-4726-8036-E27B4EDB7976}" srcOrd="0" destOrd="0" presId="urn:microsoft.com/office/officeart/2005/8/layout/hierarchy1"/>
    <dgm:cxn modelId="{591FA48F-5557-49BC-B4B6-73FF410BE18D}" type="presParOf" srcId="{BF301EEF-856A-4716-A36B-A34FD236FF78}" destId="{6FC93B4C-564B-40FD-BCDA-E66FF5B425AC}" srcOrd="1" destOrd="0" presId="urn:microsoft.com/office/officeart/2005/8/layout/hierarchy1"/>
    <dgm:cxn modelId="{F8F330F5-9E46-429B-8E68-D90BF53B3079}" type="presParOf" srcId="{6FC93B4C-564B-40FD-BCDA-E66FF5B425AC}" destId="{23245079-8AFB-4150-B646-67C92005A308}" srcOrd="0" destOrd="0" presId="urn:microsoft.com/office/officeart/2005/8/layout/hierarchy1"/>
    <dgm:cxn modelId="{839865E9-77AD-4BE1-94F1-433715E35BF4}" type="presParOf" srcId="{23245079-8AFB-4150-B646-67C92005A308}" destId="{49EEEA7C-80C9-45C8-AD39-43EC30BCEE6B}" srcOrd="0" destOrd="0" presId="urn:microsoft.com/office/officeart/2005/8/layout/hierarchy1"/>
    <dgm:cxn modelId="{38642FAF-1DEE-4BE4-80DD-6A0BEDA2AC4C}" type="presParOf" srcId="{23245079-8AFB-4150-B646-67C92005A308}" destId="{8EC7724F-D001-436E-840F-ACF4FE370261}" srcOrd="1" destOrd="0" presId="urn:microsoft.com/office/officeart/2005/8/layout/hierarchy1"/>
    <dgm:cxn modelId="{77F176E4-99F0-47E9-A7F7-685C362DEE25}" type="presParOf" srcId="{6FC93B4C-564B-40FD-BCDA-E66FF5B425AC}" destId="{0D6CD932-277F-47DD-BCEE-73A272A120D1}" srcOrd="1" destOrd="0" presId="urn:microsoft.com/office/officeart/2005/8/layout/hierarchy1"/>
    <dgm:cxn modelId="{79C86B52-F1C8-4854-AEEE-C1ECE57FD547}" type="presParOf" srcId="{0D6CD932-277F-47DD-BCEE-73A272A120D1}" destId="{428F87B7-2892-462E-AD08-3C271EDF5F2D}" srcOrd="0" destOrd="0" presId="urn:microsoft.com/office/officeart/2005/8/layout/hierarchy1"/>
    <dgm:cxn modelId="{3A239486-5C32-428D-8BB9-A8B521224F60}" type="presParOf" srcId="{0D6CD932-277F-47DD-BCEE-73A272A120D1}" destId="{8B080BF3-9DD9-431B-9DC9-A56DBF12E60F}" srcOrd="1" destOrd="0" presId="urn:microsoft.com/office/officeart/2005/8/layout/hierarchy1"/>
    <dgm:cxn modelId="{1F70C091-DD98-4E25-961A-6BF12C19F895}" type="presParOf" srcId="{8B080BF3-9DD9-431B-9DC9-A56DBF12E60F}" destId="{B5BC6C6D-04BB-43D0-9149-14BABA58D3B9}" srcOrd="0" destOrd="0" presId="urn:microsoft.com/office/officeart/2005/8/layout/hierarchy1"/>
    <dgm:cxn modelId="{BB9388E2-5A9A-43DD-A6AA-3BE65605AE6A}" type="presParOf" srcId="{B5BC6C6D-04BB-43D0-9149-14BABA58D3B9}" destId="{F086FF0C-D3B4-4A03-B40B-A49CE19A4FF4}" srcOrd="0" destOrd="0" presId="urn:microsoft.com/office/officeart/2005/8/layout/hierarchy1"/>
    <dgm:cxn modelId="{FCB727EE-E0EF-4BAC-8D49-21DCE4E07053}" type="presParOf" srcId="{B5BC6C6D-04BB-43D0-9149-14BABA58D3B9}" destId="{A7128A99-19C7-4748-BC50-E9A8E3DD6D42}" srcOrd="1" destOrd="0" presId="urn:microsoft.com/office/officeart/2005/8/layout/hierarchy1"/>
    <dgm:cxn modelId="{3368422F-67A2-4C5E-8242-A5A56E71C0D1}" type="presParOf" srcId="{8B080BF3-9DD9-431B-9DC9-A56DBF12E60F}" destId="{601A5E41-7D3B-466E-BD79-207089C1C88C}" srcOrd="1" destOrd="0" presId="urn:microsoft.com/office/officeart/2005/8/layout/hierarchy1"/>
    <dgm:cxn modelId="{27D5A3E4-D319-4060-9F79-F804A26EE702}" type="presParOf" srcId="{BF301EEF-856A-4716-A36B-A34FD236FF78}" destId="{6481B001-B248-4671-87BF-76BC8F88A99C}" srcOrd="2" destOrd="0" presId="urn:microsoft.com/office/officeart/2005/8/layout/hierarchy1"/>
    <dgm:cxn modelId="{8078FB30-D0D2-4B6F-B623-2F8A4C65BFA9}" type="presParOf" srcId="{BF301EEF-856A-4716-A36B-A34FD236FF78}" destId="{CC2AA208-6EC1-4541-9EFD-F7153C5A4FD3}" srcOrd="3" destOrd="0" presId="urn:microsoft.com/office/officeart/2005/8/layout/hierarchy1"/>
    <dgm:cxn modelId="{5FCE57BA-D0EC-4FE2-93C8-942C03F65D0D}" type="presParOf" srcId="{CC2AA208-6EC1-4541-9EFD-F7153C5A4FD3}" destId="{F1D73CBF-25B3-450B-84C1-145D8CFD2A6A}" srcOrd="0" destOrd="0" presId="urn:microsoft.com/office/officeart/2005/8/layout/hierarchy1"/>
    <dgm:cxn modelId="{DD77BC6E-A8C1-42F1-B5F3-C0B7358FDB92}" type="presParOf" srcId="{F1D73CBF-25B3-450B-84C1-145D8CFD2A6A}" destId="{5F46F359-B1C2-45A8-9FAB-C695CB5B4C30}" srcOrd="0" destOrd="0" presId="urn:microsoft.com/office/officeart/2005/8/layout/hierarchy1"/>
    <dgm:cxn modelId="{786A2919-81BF-4A81-947E-A03FFDFA06EE}" type="presParOf" srcId="{F1D73CBF-25B3-450B-84C1-145D8CFD2A6A}" destId="{719C728D-5911-4E35-8108-80C92B3E3692}" srcOrd="1" destOrd="0" presId="urn:microsoft.com/office/officeart/2005/8/layout/hierarchy1"/>
    <dgm:cxn modelId="{3EE86360-3B33-42E4-9D59-439B5DFCB860}" type="presParOf" srcId="{CC2AA208-6EC1-4541-9EFD-F7153C5A4FD3}" destId="{33CADDB5-2699-4F0D-92A4-8BEA1FCE56DF}" srcOrd="1" destOrd="0" presId="urn:microsoft.com/office/officeart/2005/8/layout/hierarchy1"/>
    <dgm:cxn modelId="{F928D1AF-4FBD-4761-8F25-9375452698EA}" type="presParOf" srcId="{33CADDB5-2699-4F0D-92A4-8BEA1FCE56DF}" destId="{1D1BA5AA-9139-482D-B188-173C07D22C77}" srcOrd="0" destOrd="0" presId="urn:microsoft.com/office/officeart/2005/8/layout/hierarchy1"/>
    <dgm:cxn modelId="{A763A55C-187B-4DE3-8423-281F83456E7E}" type="presParOf" srcId="{33CADDB5-2699-4F0D-92A4-8BEA1FCE56DF}" destId="{20A19AC0-B178-4840-B1D5-14780A7A6947}" srcOrd="1" destOrd="0" presId="urn:microsoft.com/office/officeart/2005/8/layout/hierarchy1"/>
    <dgm:cxn modelId="{57577A43-0854-4FDA-8A5F-91CD1B6A349B}" type="presParOf" srcId="{20A19AC0-B178-4840-B1D5-14780A7A6947}" destId="{41AD8651-9FD6-45EA-AD37-2DB91742DC13}" srcOrd="0" destOrd="0" presId="urn:microsoft.com/office/officeart/2005/8/layout/hierarchy1"/>
    <dgm:cxn modelId="{9EF2BE3A-4EDC-49C2-A756-CC3EEB1CD87B}" type="presParOf" srcId="{41AD8651-9FD6-45EA-AD37-2DB91742DC13}" destId="{579D0A88-C664-40F7-AC6F-7798288474BA}" srcOrd="0" destOrd="0" presId="urn:microsoft.com/office/officeart/2005/8/layout/hierarchy1"/>
    <dgm:cxn modelId="{E3BAC6C8-A625-461B-BC88-7F7FEF1F337B}" type="presParOf" srcId="{41AD8651-9FD6-45EA-AD37-2DB91742DC13}" destId="{8569CFAB-2C1B-49F0-AD8A-15777BE0E66F}" srcOrd="1" destOrd="0" presId="urn:microsoft.com/office/officeart/2005/8/layout/hierarchy1"/>
    <dgm:cxn modelId="{E8C8B4F8-C6AA-4D71-B4AF-14075ED04F58}" type="presParOf" srcId="{20A19AC0-B178-4840-B1D5-14780A7A6947}" destId="{B134F20D-8ED5-47EB-BFCF-5B9AB15CE43F}" srcOrd="1" destOrd="0" presId="urn:microsoft.com/office/officeart/2005/8/layout/hierarchy1"/>
    <dgm:cxn modelId="{22014945-B881-4130-9505-BFC7EF4022A9}" type="presParOf" srcId="{BF301EEF-856A-4716-A36B-A34FD236FF78}" destId="{456BA509-FD4E-4D46-BE65-0A7B8A30B53B}" srcOrd="4" destOrd="0" presId="urn:microsoft.com/office/officeart/2005/8/layout/hierarchy1"/>
    <dgm:cxn modelId="{9E65E43F-C74E-494D-B75C-51EEA6ADA898}" type="presParOf" srcId="{BF301EEF-856A-4716-A36B-A34FD236FF78}" destId="{C6605EB9-6BCC-4B1C-9EB8-D225C3579115}" srcOrd="5" destOrd="0" presId="urn:microsoft.com/office/officeart/2005/8/layout/hierarchy1"/>
    <dgm:cxn modelId="{4ADC7088-84C6-4973-894D-691C418DE234}" type="presParOf" srcId="{C6605EB9-6BCC-4B1C-9EB8-D225C3579115}" destId="{86C61D12-03E8-4CC2-A6CD-FD17D9122F2D}" srcOrd="0" destOrd="0" presId="urn:microsoft.com/office/officeart/2005/8/layout/hierarchy1"/>
    <dgm:cxn modelId="{3A0E32AD-278A-498F-8E0D-33BFDA030D4C}" type="presParOf" srcId="{86C61D12-03E8-4CC2-A6CD-FD17D9122F2D}" destId="{79802EDC-764A-4E3C-AB0C-C10C036CD873}" srcOrd="0" destOrd="0" presId="urn:microsoft.com/office/officeart/2005/8/layout/hierarchy1"/>
    <dgm:cxn modelId="{E0071C39-3602-4306-83D8-19C09419244B}" type="presParOf" srcId="{86C61D12-03E8-4CC2-A6CD-FD17D9122F2D}" destId="{07440997-1781-4741-95D9-C4156185DE78}" srcOrd="1" destOrd="0" presId="urn:microsoft.com/office/officeart/2005/8/layout/hierarchy1"/>
    <dgm:cxn modelId="{1E88F3A1-E314-47A7-92A2-E91A2334B3E5}" type="presParOf" srcId="{C6605EB9-6BCC-4B1C-9EB8-D225C3579115}" destId="{68C01136-0F71-4192-8572-FAEC7165674F}" srcOrd="1" destOrd="0" presId="urn:microsoft.com/office/officeart/2005/8/layout/hierarchy1"/>
    <dgm:cxn modelId="{940E7AB7-5E8E-4CBF-9D13-1C238C369387}" type="presParOf" srcId="{68C01136-0F71-4192-8572-FAEC7165674F}" destId="{BEF24E2C-4669-4532-828F-F667D4DAA936}" srcOrd="0" destOrd="0" presId="urn:microsoft.com/office/officeart/2005/8/layout/hierarchy1"/>
    <dgm:cxn modelId="{3B6A3EB0-EB47-4447-B0FD-E6000E5981F8}" type="presParOf" srcId="{68C01136-0F71-4192-8572-FAEC7165674F}" destId="{25B82869-48ED-4F08-81E7-FDEF829635F6}" srcOrd="1" destOrd="0" presId="urn:microsoft.com/office/officeart/2005/8/layout/hierarchy1"/>
    <dgm:cxn modelId="{84DC2D32-094A-496F-B570-E777C774A27D}" type="presParOf" srcId="{25B82869-48ED-4F08-81E7-FDEF829635F6}" destId="{7DB3BFC5-0817-4963-8936-8F42DB5E85B7}" srcOrd="0" destOrd="0" presId="urn:microsoft.com/office/officeart/2005/8/layout/hierarchy1"/>
    <dgm:cxn modelId="{D6DB9BEA-A54E-4504-B568-8C3C607C2103}" type="presParOf" srcId="{7DB3BFC5-0817-4963-8936-8F42DB5E85B7}" destId="{CA8D7D7D-DBBB-458F-9638-2CD47FF3ACEE}" srcOrd="0" destOrd="0" presId="urn:microsoft.com/office/officeart/2005/8/layout/hierarchy1"/>
    <dgm:cxn modelId="{05B7A267-EFB7-43D1-AA77-6B325BD83F04}" type="presParOf" srcId="{7DB3BFC5-0817-4963-8936-8F42DB5E85B7}" destId="{2EA1970B-B873-4CB8-A4DA-ED67D2F5EC60}" srcOrd="1" destOrd="0" presId="urn:microsoft.com/office/officeart/2005/8/layout/hierarchy1"/>
    <dgm:cxn modelId="{BE88EA5E-6DFE-4D66-B8DF-BDB0C371AC32}" type="presParOf" srcId="{25B82869-48ED-4F08-81E7-FDEF829635F6}" destId="{CB562A0F-0901-4EEA-85B8-F1A8B04F978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CBD934-24EF-4AFF-9E8B-0DDAA106F90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2D28E93-37C4-4E29-8085-427300513F97}">
      <dgm:prSet phldrT="[Metin]" custT="1"/>
      <dgm:spPr>
        <a:solidFill>
          <a:schemeClr val="accent4">
            <a:lumMod val="40000"/>
            <a:lumOff val="60000"/>
            <a:alpha val="90000"/>
          </a:schemeClr>
        </a:solidFill>
      </dgm:spPr>
      <dgm:t>
        <a:bodyPr/>
        <a:lstStyle/>
        <a:p>
          <a:r>
            <a:rPr lang="tr-TR" sz="1400" b="1" dirty="0" smtClean="0"/>
            <a:t>YÜKSELME DEVRİ</a:t>
          </a:r>
          <a:endParaRPr lang="tr-TR" sz="1400" b="1" dirty="0"/>
        </a:p>
      </dgm:t>
    </dgm:pt>
    <dgm:pt modelId="{BBF65E81-B66E-4F6A-8DFF-541D6EED8F1E}" type="parTrans" cxnId="{E1B0642A-0443-460C-A925-85044AD1985F}">
      <dgm:prSet/>
      <dgm:spPr/>
      <dgm:t>
        <a:bodyPr/>
        <a:lstStyle/>
        <a:p>
          <a:endParaRPr lang="tr-TR" sz="1400"/>
        </a:p>
      </dgm:t>
    </dgm:pt>
    <dgm:pt modelId="{3A6DD313-FC4B-4D8E-9C0E-BD0610F96B1E}" type="sibTrans" cxnId="{E1B0642A-0443-460C-A925-85044AD1985F}">
      <dgm:prSet/>
      <dgm:spPr/>
      <dgm:t>
        <a:bodyPr/>
        <a:lstStyle/>
        <a:p>
          <a:endParaRPr lang="tr-TR" sz="1400"/>
        </a:p>
      </dgm:t>
    </dgm:pt>
    <dgm:pt modelId="{5F5B2760-7F3E-4FF7-AFD7-231D09AEF195}">
      <dgm:prSet phldrT="[Metin]" custT="1"/>
      <dgm:spPr>
        <a:solidFill>
          <a:schemeClr val="accent6">
            <a:lumMod val="40000"/>
            <a:lumOff val="60000"/>
            <a:alpha val="90000"/>
          </a:schemeClr>
        </a:solidFill>
      </dgm:spPr>
      <dgm:t>
        <a:bodyPr/>
        <a:lstStyle/>
        <a:p>
          <a:r>
            <a:rPr lang="tr-TR" sz="1400" b="1" dirty="0" smtClean="0"/>
            <a:t>II.KILIÇARSLAN DEVRİ (1155-1192)</a:t>
          </a:r>
          <a:endParaRPr lang="tr-TR" sz="1400" b="1" dirty="0"/>
        </a:p>
      </dgm:t>
    </dgm:pt>
    <dgm:pt modelId="{F4170212-729B-42E6-8604-EFA6DBBBEE8E}" type="parTrans" cxnId="{4CF992D7-E9B3-4213-89E2-180A74F138FB}">
      <dgm:prSet/>
      <dgm:spPr/>
      <dgm:t>
        <a:bodyPr/>
        <a:lstStyle/>
        <a:p>
          <a:endParaRPr lang="tr-TR" sz="1400"/>
        </a:p>
      </dgm:t>
    </dgm:pt>
    <dgm:pt modelId="{D044828C-CDD1-4E84-B769-A46797014906}" type="sibTrans" cxnId="{4CF992D7-E9B3-4213-89E2-180A74F138FB}">
      <dgm:prSet/>
      <dgm:spPr/>
      <dgm:t>
        <a:bodyPr/>
        <a:lstStyle/>
        <a:p>
          <a:endParaRPr lang="tr-TR" sz="1400"/>
        </a:p>
      </dgm:t>
    </dgm:pt>
    <dgm:pt modelId="{D291C67E-C1BC-4E4C-8B08-F0A70B53F263}">
      <dgm:prSet phldrT="[Metin]" custT="1"/>
      <dgm:spPr>
        <a:solidFill>
          <a:schemeClr val="accent6">
            <a:lumMod val="40000"/>
            <a:lumOff val="60000"/>
            <a:alpha val="90000"/>
          </a:schemeClr>
        </a:solidFill>
      </dgm:spPr>
      <dgm:t>
        <a:bodyPr/>
        <a:lstStyle/>
        <a:p>
          <a:r>
            <a:rPr lang="tr-TR" sz="1400" b="1" dirty="0" smtClean="0"/>
            <a:t>I.GIYASEDDİN KEYHÜSREV </a:t>
          </a:r>
        </a:p>
        <a:p>
          <a:r>
            <a:rPr lang="tr-TR" sz="1400" b="1" dirty="0" smtClean="0"/>
            <a:t>(1192-1196)(1204-1211)</a:t>
          </a:r>
          <a:endParaRPr lang="tr-TR" sz="1400" b="1" dirty="0"/>
        </a:p>
      </dgm:t>
    </dgm:pt>
    <dgm:pt modelId="{91A29AC4-9C25-4140-B2AE-84B2E28C01A5}" type="parTrans" cxnId="{12F9FADA-4EDD-42F8-955D-6D82B56285A8}">
      <dgm:prSet/>
      <dgm:spPr/>
      <dgm:t>
        <a:bodyPr/>
        <a:lstStyle/>
        <a:p>
          <a:endParaRPr lang="tr-TR" sz="1400"/>
        </a:p>
      </dgm:t>
    </dgm:pt>
    <dgm:pt modelId="{DE29A2DD-6D03-46C0-B646-E5D544E786E7}" type="sibTrans" cxnId="{12F9FADA-4EDD-42F8-955D-6D82B56285A8}">
      <dgm:prSet/>
      <dgm:spPr/>
      <dgm:t>
        <a:bodyPr/>
        <a:lstStyle/>
        <a:p>
          <a:endParaRPr lang="tr-TR" sz="1400"/>
        </a:p>
      </dgm:t>
    </dgm:pt>
    <dgm:pt modelId="{E2F1C6A1-D763-4548-9B89-DBFB20AB55EA}">
      <dgm:prSet phldrT="[Metin]" custT="1"/>
      <dgm:spPr>
        <a:solidFill>
          <a:schemeClr val="bg2">
            <a:lumMod val="90000"/>
            <a:alpha val="90000"/>
          </a:schemeClr>
        </a:solidFill>
      </dgm:spPr>
      <dgm:t>
        <a:bodyPr/>
        <a:lstStyle/>
        <a:p>
          <a:r>
            <a:rPr lang="tr-TR" sz="1400" b="1" dirty="0" smtClean="0"/>
            <a:t>TÜRKİYE SELÇUKLU DEVLETİ </a:t>
          </a:r>
        </a:p>
        <a:p>
          <a:r>
            <a:rPr lang="tr-TR" sz="1400" b="1" dirty="0" smtClean="0"/>
            <a:t>(1077-1308)</a:t>
          </a:r>
          <a:endParaRPr lang="tr-TR" sz="1400" b="1" dirty="0"/>
        </a:p>
      </dgm:t>
    </dgm:pt>
    <dgm:pt modelId="{486AE025-5C98-4934-864F-E639EE794B36}" type="sibTrans" cxnId="{03419540-A8B0-4987-AE81-6ED73843B7DE}">
      <dgm:prSet/>
      <dgm:spPr/>
      <dgm:t>
        <a:bodyPr/>
        <a:lstStyle/>
        <a:p>
          <a:endParaRPr lang="tr-TR" sz="1400"/>
        </a:p>
      </dgm:t>
    </dgm:pt>
    <dgm:pt modelId="{F8D04A50-52A0-4957-80B3-5DA51E598347}" type="parTrans" cxnId="{03419540-A8B0-4987-AE81-6ED73843B7DE}">
      <dgm:prSet/>
      <dgm:spPr/>
      <dgm:t>
        <a:bodyPr/>
        <a:lstStyle/>
        <a:p>
          <a:endParaRPr lang="tr-TR" sz="1400"/>
        </a:p>
      </dgm:t>
    </dgm:pt>
    <dgm:pt modelId="{3E92C23B-872A-4CE7-968E-F150FCEE06F7}">
      <dgm:prSet custT="1"/>
      <dgm:spPr>
        <a:solidFill>
          <a:schemeClr val="accent2">
            <a:lumMod val="40000"/>
            <a:lumOff val="60000"/>
            <a:alpha val="90000"/>
          </a:schemeClr>
        </a:solidFill>
      </dgm:spPr>
      <dgm:t>
        <a:bodyPr/>
        <a:lstStyle/>
        <a:p>
          <a:pPr>
            <a:lnSpc>
              <a:spcPct val="150000"/>
            </a:lnSpc>
            <a:spcAft>
              <a:spcPts val="0"/>
            </a:spcAft>
          </a:pPr>
          <a:r>
            <a:rPr lang="tr-TR" sz="1400" dirty="0" smtClean="0"/>
            <a:t>Ticaret yolunu açmak için, 1206 yılında sefere çıktı. Bizanslıları bu bölgeden atarak, Karadeniz yolunu açtı. Ertesi sene Akdeniz sahillerine inerek Antalya'yı fethetti. (1207) Venediklilerle ticaret antlaşması yaptı.</a:t>
          </a:r>
          <a:endParaRPr lang="tr-TR" sz="1400" dirty="0"/>
        </a:p>
      </dgm:t>
    </dgm:pt>
    <dgm:pt modelId="{04A7B33A-88CE-4628-9535-48FD7B98A370}" type="parTrans" cxnId="{86994704-C38D-449C-9827-09FDDD783982}">
      <dgm:prSet/>
      <dgm:spPr/>
      <dgm:t>
        <a:bodyPr/>
        <a:lstStyle/>
        <a:p>
          <a:endParaRPr lang="tr-TR" sz="1400"/>
        </a:p>
      </dgm:t>
    </dgm:pt>
    <dgm:pt modelId="{E05650F7-8EB1-4C1A-897B-9AF6BBEF0DFA}" type="sibTrans" cxnId="{86994704-C38D-449C-9827-09FDDD783982}">
      <dgm:prSet/>
      <dgm:spPr/>
      <dgm:t>
        <a:bodyPr/>
        <a:lstStyle/>
        <a:p>
          <a:endParaRPr lang="tr-TR" sz="1400"/>
        </a:p>
      </dgm:t>
    </dgm:pt>
    <dgm:pt modelId="{DFD9A83D-3FAD-4295-91B6-FD191ACEC01E}">
      <dgm:prSet custT="1"/>
      <dgm:spPr>
        <a:solidFill>
          <a:schemeClr val="accent4">
            <a:lumMod val="40000"/>
            <a:lumOff val="60000"/>
            <a:alpha val="90000"/>
          </a:schemeClr>
        </a:solidFill>
      </dgm:spPr>
      <dgm:t>
        <a:bodyPr/>
        <a:lstStyle/>
        <a:p>
          <a:pPr>
            <a:lnSpc>
              <a:spcPct val="150000"/>
            </a:lnSpc>
            <a:spcAft>
              <a:spcPts val="0"/>
            </a:spcAft>
          </a:pPr>
          <a:r>
            <a:rPr lang="tr-TR" sz="1400" dirty="0" smtClean="0"/>
            <a:t>Bizanslılar ve yardımcı kuvvetlere karşı, 1176 </a:t>
          </a:r>
          <a:r>
            <a:rPr lang="tr-TR" sz="1400" dirty="0" err="1" smtClean="0">
              <a:hlinkClick xmlns:r="http://schemas.openxmlformats.org/officeDocument/2006/relationships" r:id="rId1"/>
            </a:rPr>
            <a:t>Miryoke</a:t>
          </a:r>
          <a:r>
            <a:rPr lang="tr-TR" sz="1400" dirty="0" smtClean="0">
              <a:hlinkClick xmlns:r="http://schemas.openxmlformats.org/officeDocument/2006/relationships" r:id="rId1"/>
            </a:rPr>
            <a:t>-</a:t>
          </a:r>
          <a:r>
            <a:rPr lang="tr-TR" sz="1400" dirty="0" err="1" smtClean="0">
              <a:hlinkClick xmlns:r="http://schemas.openxmlformats.org/officeDocument/2006/relationships" r:id="rId1"/>
            </a:rPr>
            <a:t>falon</a:t>
          </a:r>
          <a:r>
            <a:rPr lang="tr-TR" sz="1400" dirty="0" smtClean="0">
              <a:hlinkClick xmlns:r="http://schemas.openxmlformats.org/officeDocument/2006/relationships" r:id="rId1"/>
            </a:rPr>
            <a:t> (</a:t>
          </a:r>
          <a:r>
            <a:rPr lang="tr-TR" sz="1400" dirty="0" err="1" smtClean="0">
              <a:hlinkClick xmlns:r="http://schemas.openxmlformats.org/officeDocument/2006/relationships" r:id="rId1"/>
            </a:rPr>
            <a:t>Düzbel</a:t>
          </a:r>
          <a:r>
            <a:rPr lang="tr-TR" sz="1400" dirty="0" smtClean="0">
              <a:hlinkClick xmlns:r="http://schemas.openxmlformats.org/officeDocument/2006/relationships" r:id="rId1"/>
            </a:rPr>
            <a:t>/ </a:t>
          </a:r>
          <a:r>
            <a:rPr lang="tr-TR" sz="1400" dirty="0" err="1" smtClean="0">
              <a:hlinkClick xmlns:r="http://schemas.openxmlformats.org/officeDocument/2006/relationships" r:id="rId1"/>
            </a:rPr>
            <a:t>Karamukbeli</a:t>
          </a:r>
          <a:r>
            <a:rPr lang="tr-TR" sz="1400" dirty="0" smtClean="0">
              <a:hlinkClick xmlns:r="http://schemas.openxmlformats.org/officeDocument/2006/relationships" r:id="rId1"/>
            </a:rPr>
            <a:t>) Meydan Savaşı</a:t>
          </a:r>
          <a:r>
            <a:rPr lang="tr-TR" sz="1400" dirty="0" smtClean="0"/>
            <a:t>'nı kazanarak, Anadolu'yu yurt edinen Türklerin bölgeden atılamayacağını ispatladı.</a:t>
          </a:r>
          <a:endParaRPr lang="tr-TR" sz="1400" dirty="0"/>
        </a:p>
      </dgm:t>
    </dgm:pt>
    <dgm:pt modelId="{A19A6128-A97E-4F28-9F1C-9F9E6BEF6992}" type="parTrans" cxnId="{CA5491E9-5F24-494E-AEB1-D8BA2FC60138}">
      <dgm:prSet/>
      <dgm:spPr/>
      <dgm:t>
        <a:bodyPr/>
        <a:lstStyle/>
        <a:p>
          <a:endParaRPr lang="tr-TR" sz="1400"/>
        </a:p>
      </dgm:t>
    </dgm:pt>
    <dgm:pt modelId="{16FECC38-D742-4A20-B52A-04611C30C8F1}" type="sibTrans" cxnId="{CA5491E9-5F24-494E-AEB1-D8BA2FC60138}">
      <dgm:prSet/>
      <dgm:spPr/>
      <dgm:t>
        <a:bodyPr/>
        <a:lstStyle/>
        <a:p>
          <a:endParaRPr lang="tr-TR" sz="1400"/>
        </a:p>
      </dgm:t>
    </dgm:pt>
    <dgm:pt modelId="{F1180FB9-247F-4DED-BEFA-818C42BE6B0F}">
      <dgm:prSet custT="1"/>
      <dgm:spPr>
        <a:solidFill>
          <a:schemeClr val="accent6">
            <a:lumMod val="40000"/>
            <a:lumOff val="60000"/>
            <a:alpha val="90000"/>
          </a:schemeClr>
        </a:solidFill>
      </dgm:spPr>
      <dgm:t>
        <a:bodyPr/>
        <a:lstStyle/>
        <a:p>
          <a:r>
            <a:rPr lang="tr-TR" sz="1400" b="1" dirty="0" smtClean="0"/>
            <a:t>I.ALAEDDİN KEYKUBAT </a:t>
          </a:r>
        </a:p>
        <a:p>
          <a:r>
            <a:rPr lang="tr-TR" sz="1400" b="1" dirty="0" smtClean="0"/>
            <a:t>(1220-1237)</a:t>
          </a:r>
          <a:endParaRPr lang="tr-TR" sz="1400" b="1" dirty="0"/>
        </a:p>
      </dgm:t>
    </dgm:pt>
    <dgm:pt modelId="{E991031C-CE11-4072-B023-62CB51422124}" type="parTrans" cxnId="{3622AB2F-AB43-4468-90A7-06AD00131604}">
      <dgm:prSet/>
      <dgm:spPr/>
      <dgm:t>
        <a:bodyPr/>
        <a:lstStyle/>
        <a:p>
          <a:endParaRPr lang="tr-TR" sz="1400"/>
        </a:p>
      </dgm:t>
    </dgm:pt>
    <dgm:pt modelId="{B9DA5EF1-2BE3-45A9-9D98-2FF4B75341EC}" type="sibTrans" cxnId="{3622AB2F-AB43-4468-90A7-06AD00131604}">
      <dgm:prSet/>
      <dgm:spPr/>
      <dgm:t>
        <a:bodyPr/>
        <a:lstStyle/>
        <a:p>
          <a:endParaRPr lang="tr-TR" sz="1400"/>
        </a:p>
      </dgm:t>
    </dgm:pt>
    <dgm:pt modelId="{345835AA-75D2-40C2-914C-C0F277C83C49}">
      <dgm:prSet custT="1"/>
      <dgm:spPr>
        <a:solidFill>
          <a:schemeClr val="accent6">
            <a:lumMod val="40000"/>
            <a:lumOff val="60000"/>
            <a:alpha val="90000"/>
          </a:schemeClr>
        </a:solidFill>
      </dgm:spPr>
      <dgm:t>
        <a:bodyPr/>
        <a:lstStyle/>
        <a:p>
          <a:r>
            <a:rPr lang="tr-TR" sz="1400" b="1" dirty="0" smtClean="0"/>
            <a:t>I.İZZEDDİN KEYKAVUS </a:t>
          </a:r>
        </a:p>
        <a:p>
          <a:r>
            <a:rPr lang="tr-TR" sz="1400" b="1" dirty="0" smtClean="0"/>
            <a:t>(1211-1220</a:t>
          </a:r>
          <a:endParaRPr lang="tr-TR" sz="1400" b="1" dirty="0"/>
        </a:p>
      </dgm:t>
    </dgm:pt>
    <dgm:pt modelId="{3C61C051-27BD-47AF-8323-463BAD2616A7}" type="parTrans" cxnId="{520D3592-90FB-4022-967D-6170C15E7F56}">
      <dgm:prSet/>
      <dgm:spPr/>
      <dgm:t>
        <a:bodyPr/>
        <a:lstStyle/>
        <a:p>
          <a:endParaRPr lang="tr-TR" sz="1400"/>
        </a:p>
      </dgm:t>
    </dgm:pt>
    <dgm:pt modelId="{4E8D137C-D29C-4347-A6A0-0B861571400F}" type="sibTrans" cxnId="{520D3592-90FB-4022-967D-6170C15E7F56}">
      <dgm:prSet/>
      <dgm:spPr/>
      <dgm:t>
        <a:bodyPr/>
        <a:lstStyle/>
        <a:p>
          <a:endParaRPr lang="tr-TR" sz="1400"/>
        </a:p>
      </dgm:t>
    </dgm:pt>
    <dgm:pt modelId="{16C167BF-563A-4055-BDA4-6EA147DCA3B1}">
      <dgm:prSet custT="1"/>
      <dgm:spPr>
        <a:solidFill>
          <a:schemeClr val="accent6">
            <a:lumMod val="40000"/>
            <a:lumOff val="60000"/>
            <a:alpha val="90000"/>
          </a:schemeClr>
        </a:solidFill>
      </dgm:spPr>
      <dgm:t>
        <a:bodyPr/>
        <a:lstStyle/>
        <a:p>
          <a:pPr>
            <a:lnSpc>
              <a:spcPct val="100000"/>
            </a:lnSpc>
            <a:spcAft>
              <a:spcPts val="0"/>
            </a:spcAft>
          </a:pPr>
          <a:r>
            <a:rPr lang="tr-TR" sz="1400" b="1" dirty="0" smtClean="0"/>
            <a:t>II.RÜKNEDDİN SÜLEYMAN ŞAH</a:t>
          </a:r>
        </a:p>
        <a:p>
          <a:pPr>
            <a:lnSpc>
              <a:spcPct val="100000"/>
            </a:lnSpc>
            <a:spcAft>
              <a:spcPts val="0"/>
            </a:spcAft>
          </a:pPr>
          <a:r>
            <a:rPr lang="tr-TR" sz="1400" b="1" dirty="0" smtClean="0"/>
            <a:t> (1196-1204)</a:t>
          </a:r>
          <a:endParaRPr lang="tr-TR" sz="1400" b="1" dirty="0"/>
        </a:p>
      </dgm:t>
    </dgm:pt>
    <dgm:pt modelId="{0FC1F23A-AFA5-4362-AF98-6047EF6910ED}" type="sibTrans" cxnId="{DA1D6C2B-08B3-4007-B4CE-C57399B60684}">
      <dgm:prSet/>
      <dgm:spPr/>
      <dgm:t>
        <a:bodyPr/>
        <a:lstStyle/>
        <a:p>
          <a:endParaRPr lang="tr-TR" sz="1400"/>
        </a:p>
      </dgm:t>
    </dgm:pt>
    <dgm:pt modelId="{1B83D45D-DA6B-4448-8A66-A44DE921A01B}" type="parTrans" cxnId="{DA1D6C2B-08B3-4007-B4CE-C57399B60684}">
      <dgm:prSet/>
      <dgm:spPr/>
      <dgm:t>
        <a:bodyPr/>
        <a:lstStyle/>
        <a:p>
          <a:endParaRPr lang="tr-TR" sz="1400"/>
        </a:p>
      </dgm:t>
    </dgm:pt>
    <dgm:pt modelId="{BBD5FFBB-225B-4B0C-AA92-133DE1540F21}">
      <dgm:prSet custT="1"/>
      <dgm:spPr>
        <a:solidFill>
          <a:schemeClr val="bg2">
            <a:lumMod val="90000"/>
            <a:alpha val="90000"/>
          </a:schemeClr>
        </a:solidFill>
      </dgm:spPr>
      <dgm:t>
        <a:bodyPr/>
        <a:lstStyle/>
        <a:p>
          <a:pPr>
            <a:lnSpc>
              <a:spcPct val="150000"/>
            </a:lnSpc>
            <a:spcAft>
              <a:spcPts val="0"/>
            </a:spcAft>
          </a:pPr>
          <a:r>
            <a:rPr lang="tr-TR" sz="1400" dirty="0" smtClean="0"/>
            <a:t>Kırım limanlarından </a:t>
          </a:r>
          <a:r>
            <a:rPr lang="tr-TR" sz="1400" dirty="0" err="1" smtClean="0"/>
            <a:t>Suğdak</a:t>
          </a:r>
          <a:r>
            <a:rPr lang="tr-TR" sz="1400" dirty="0" smtClean="0"/>
            <a:t> ele geçirildi (1227) Ermeniler vergiye bağlandı. İçel alındı. Adıyaman, Kahta,Çemişkezek kaleleri alındı. </a:t>
          </a:r>
          <a:r>
            <a:rPr lang="tr-TR" sz="1400" dirty="0" err="1" smtClean="0"/>
            <a:t>Harezmşahlarla</a:t>
          </a:r>
          <a:r>
            <a:rPr lang="tr-TR" sz="1400" dirty="0" smtClean="0"/>
            <a:t> </a:t>
          </a:r>
          <a:r>
            <a:rPr lang="tr-TR" sz="1400" dirty="0" err="1" smtClean="0"/>
            <a:t>Yassıçemen</a:t>
          </a:r>
          <a:r>
            <a:rPr lang="tr-TR" sz="1400" dirty="0" smtClean="0"/>
            <a:t> Savaşı yapılmıştır. </a:t>
          </a:r>
          <a:r>
            <a:rPr lang="tr-TR" sz="1400" dirty="0" err="1" smtClean="0"/>
            <a:t>Mengüceklere</a:t>
          </a:r>
          <a:r>
            <a:rPr lang="tr-TR" sz="1400" dirty="0" smtClean="0"/>
            <a:t> (1228) ve </a:t>
          </a:r>
          <a:r>
            <a:rPr lang="tr-TR" sz="1400" dirty="0" err="1" smtClean="0"/>
            <a:t>Artukluların</a:t>
          </a:r>
          <a:r>
            <a:rPr lang="tr-TR" sz="1400" dirty="0" smtClean="0"/>
            <a:t> Harput koluna son verdi. (1234)</a:t>
          </a:r>
          <a:endParaRPr lang="tr-TR" sz="1400" dirty="0"/>
        </a:p>
      </dgm:t>
    </dgm:pt>
    <dgm:pt modelId="{EE4840D9-9D3C-4CAE-A56C-A3FE53F612CD}" type="parTrans" cxnId="{EB8D2122-3956-49B1-A53C-BEA96318A81B}">
      <dgm:prSet/>
      <dgm:spPr/>
      <dgm:t>
        <a:bodyPr/>
        <a:lstStyle/>
        <a:p>
          <a:endParaRPr lang="tr-TR" sz="1400"/>
        </a:p>
      </dgm:t>
    </dgm:pt>
    <dgm:pt modelId="{B6FE3E6D-265E-4969-9EC5-7C806959416C}" type="sibTrans" cxnId="{EB8D2122-3956-49B1-A53C-BEA96318A81B}">
      <dgm:prSet/>
      <dgm:spPr/>
      <dgm:t>
        <a:bodyPr/>
        <a:lstStyle/>
        <a:p>
          <a:endParaRPr lang="tr-TR" sz="1400"/>
        </a:p>
      </dgm:t>
    </dgm:pt>
    <dgm:pt modelId="{835D26AA-8142-4F6E-84DA-00F74392B9D1}">
      <dgm:prSet custT="1"/>
      <dgm:spPr>
        <a:solidFill>
          <a:schemeClr val="accent3">
            <a:lumMod val="40000"/>
            <a:lumOff val="60000"/>
            <a:alpha val="90000"/>
          </a:schemeClr>
        </a:solidFill>
      </dgm:spPr>
      <dgm:t>
        <a:bodyPr/>
        <a:lstStyle/>
        <a:p>
          <a:pPr>
            <a:lnSpc>
              <a:spcPct val="150000"/>
            </a:lnSpc>
            <a:spcAft>
              <a:spcPts val="0"/>
            </a:spcAft>
          </a:pPr>
          <a:r>
            <a:rPr lang="tr-TR" sz="1400" dirty="0" smtClean="0"/>
            <a:t>1201 yılında, </a:t>
          </a:r>
          <a:r>
            <a:rPr lang="tr-TR" sz="1400" dirty="0" err="1" smtClean="0"/>
            <a:t>Saltuklu</a:t>
          </a:r>
          <a:r>
            <a:rPr lang="tr-TR" sz="1400" dirty="0" smtClean="0"/>
            <a:t> Devletine son verdi. </a:t>
          </a:r>
          <a:r>
            <a:rPr lang="tr-TR" sz="1400" dirty="0" err="1" smtClean="0">
              <a:hlinkClick xmlns:r="http://schemas.openxmlformats.org/officeDocument/2006/relationships" r:id="rId2"/>
            </a:rPr>
            <a:t>Artuklular</a:t>
          </a:r>
          <a:r>
            <a:rPr lang="tr-TR" sz="1400" dirty="0" smtClean="0"/>
            <a:t> ve </a:t>
          </a:r>
          <a:r>
            <a:rPr lang="tr-TR" sz="1400" dirty="0" err="1" smtClean="0">
              <a:hlinkClick xmlns:r="http://schemas.openxmlformats.org/officeDocument/2006/relationships" r:id="rId3"/>
            </a:rPr>
            <a:t>Mengücükler</a:t>
          </a:r>
          <a:r>
            <a:rPr lang="tr-TR" sz="1400" dirty="0" err="1" smtClean="0"/>
            <a:t>den</a:t>
          </a:r>
          <a:r>
            <a:rPr lang="tr-TR" sz="1400" dirty="0" smtClean="0"/>
            <a:t> aldığı yardımla, Erzurum'dan Gürcistan üzerine sefere çıktı. Sarıkamış yakınlarında, Gürcü-Kıpçak ordusunun baskınına uğradı ve mağlup oldu. Tekrar Gürcistan seferine çıktıysa da, yolda hastalanarak 6 Temmuz 1204 tarihinde vefat etti. </a:t>
          </a:r>
          <a:endParaRPr lang="tr-TR" sz="1400" dirty="0"/>
        </a:p>
      </dgm:t>
    </dgm:pt>
    <dgm:pt modelId="{F40906D5-2CD0-45B5-BC38-C8EE04255141}" type="parTrans" cxnId="{9DB1DD94-75D2-4ADA-9A5B-407485F70303}">
      <dgm:prSet/>
      <dgm:spPr/>
      <dgm:t>
        <a:bodyPr/>
        <a:lstStyle/>
        <a:p>
          <a:endParaRPr lang="tr-TR" sz="1400"/>
        </a:p>
      </dgm:t>
    </dgm:pt>
    <dgm:pt modelId="{D82308BE-F7A5-480E-B76C-7AEAFB10249B}" type="sibTrans" cxnId="{9DB1DD94-75D2-4ADA-9A5B-407485F70303}">
      <dgm:prSet/>
      <dgm:spPr/>
      <dgm:t>
        <a:bodyPr/>
        <a:lstStyle/>
        <a:p>
          <a:endParaRPr lang="tr-TR" sz="1400"/>
        </a:p>
      </dgm:t>
    </dgm:pt>
    <dgm:pt modelId="{D1DECF81-10DD-4D73-98BA-EC553F06E9FC}">
      <dgm:prSet custT="1"/>
      <dgm:spPr>
        <a:solidFill>
          <a:schemeClr val="accent5">
            <a:lumMod val="20000"/>
            <a:lumOff val="80000"/>
            <a:alpha val="90000"/>
          </a:schemeClr>
        </a:solidFill>
      </dgm:spPr>
      <dgm:t>
        <a:bodyPr/>
        <a:lstStyle/>
        <a:p>
          <a:pPr>
            <a:lnSpc>
              <a:spcPct val="150000"/>
            </a:lnSpc>
            <a:spcAft>
              <a:spcPts val="0"/>
            </a:spcAft>
          </a:pPr>
          <a:r>
            <a:rPr lang="en-US" sz="1400" dirty="0" smtClean="0"/>
            <a:t>Sinop’u </a:t>
          </a:r>
          <a:r>
            <a:rPr lang="en-US" sz="1400" dirty="0" err="1" smtClean="0"/>
            <a:t>ele</a:t>
          </a:r>
          <a:r>
            <a:rPr lang="en-US" sz="1400" dirty="0" smtClean="0"/>
            <a:t> </a:t>
          </a:r>
          <a:r>
            <a:rPr lang="en-US" sz="1400" dirty="0" err="1" smtClean="0"/>
            <a:t>geçirdi</a:t>
          </a:r>
          <a:r>
            <a:rPr lang="en-US" sz="1400" dirty="0" smtClean="0"/>
            <a:t> (1214).</a:t>
          </a:r>
          <a:endParaRPr lang="tr-TR" sz="1400" dirty="0" smtClean="0"/>
        </a:p>
        <a:p>
          <a:pPr>
            <a:lnSpc>
              <a:spcPct val="150000"/>
            </a:lnSpc>
            <a:spcAft>
              <a:spcPts val="0"/>
            </a:spcAft>
          </a:pPr>
          <a:r>
            <a:rPr lang="en-US" sz="1400" dirty="0" smtClean="0"/>
            <a:t>Trabzon Rum </a:t>
          </a:r>
          <a:r>
            <a:rPr lang="en-US" sz="1400" dirty="0" err="1" smtClean="0"/>
            <a:t>imparatoru</a:t>
          </a:r>
          <a:r>
            <a:rPr lang="en-US" sz="1400" dirty="0" smtClean="0"/>
            <a:t>,</a:t>
          </a:r>
          <a:r>
            <a:rPr lang="tr-TR" sz="1400" dirty="0" smtClean="0"/>
            <a:t> </a:t>
          </a:r>
          <a:r>
            <a:rPr lang="en-US" sz="1400" dirty="0" err="1" smtClean="0"/>
            <a:t>Çukurova</a:t>
          </a:r>
          <a:r>
            <a:rPr lang="en-US" sz="1400" dirty="0" smtClean="0"/>
            <a:t> </a:t>
          </a:r>
          <a:r>
            <a:rPr lang="en-US" sz="1400" dirty="0" err="1" smtClean="0"/>
            <a:t>Ermenilerini</a:t>
          </a:r>
          <a:r>
            <a:rPr lang="en-US" sz="1400" dirty="0" smtClean="0"/>
            <a:t> </a:t>
          </a:r>
          <a:r>
            <a:rPr lang="en-US" sz="1400" dirty="0" err="1" smtClean="0"/>
            <a:t>vergiye</a:t>
          </a:r>
          <a:r>
            <a:rPr lang="en-US" sz="1400" dirty="0" smtClean="0"/>
            <a:t> </a:t>
          </a:r>
          <a:r>
            <a:rPr lang="en-US" sz="1400" dirty="0" err="1" smtClean="0"/>
            <a:t>bağladı</a:t>
          </a:r>
          <a:r>
            <a:rPr lang="en-US" sz="1400" dirty="0" smtClean="0"/>
            <a:t>. </a:t>
          </a:r>
          <a:r>
            <a:rPr lang="en-US" sz="1400" dirty="0" err="1" smtClean="0"/>
            <a:t>Eyyubiler</a:t>
          </a:r>
          <a:r>
            <a:rPr lang="en-US" sz="1400" dirty="0" smtClean="0"/>
            <a:t> </a:t>
          </a:r>
          <a:r>
            <a:rPr lang="en-US" sz="1400" dirty="0" err="1" smtClean="0"/>
            <a:t>üzerine</a:t>
          </a:r>
          <a:r>
            <a:rPr lang="en-US" sz="1400" dirty="0" smtClean="0"/>
            <a:t> </a:t>
          </a:r>
          <a:r>
            <a:rPr lang="en-US" sz="1400" dirty="0" err="1" smtClean="0"/>
            <a:t>yaptığı</a:t>
          </a:r>
          <a:r>
            <a:rPr lang="en-US" sz="1400" dirty="0" smtClean="0"/>
            <a:t> </a:t>
          </a:r>
          <a:r>
            <a:rPr lang="en-US" sz="1400" dirty="0" err="1" smtClean="0"/>
            <a:t>bir</a:t>
          </a:r>
          <a:r>
            <a:rPr lang="en-US" sz="1400" dirty="0" smtClean="0"/>
            <a:t> </a:t>
          </a:r>
          <a:r>
            <a:rPr lang="en-US" sz="1400" dirty="0" err="1" smtClean="0"/>
            <a:t>seferde</a:t>
          </a:r>
          <a:r>
            <a:rPr lang="en-US" sz="1400" dirty="0" smtClean="0"/>
            <a:t> </a:t>
          </a:r>
          <a:r>
            <a:rPr lang="en-US" sz="1400" dirty="0" err="1" smtClean="0"/>
            <a:t>öldü</a:t>
          </a:r>
          <a:r>
            <a:rPr lang="en-US" sz="1400" dirty="0" smtClean="0"/>
            <a:t>.</a:t>
          </a:r>
          <a:r>
            <a:rPr lang="tr-TR" sz="1400" dirty="0" smtClean="0"/>
            <a:t> Verem hastalığına yakalanan İzzeddin Keykavus, 1220 yılında Viranşehir'de vefat etti. Sivas'ta yaptırdığı darüşşifanın yanındaki türbesine defnedildi. Yerine kardeşi </a:t>
          </a:r>
          <a:r>
            <a:rPr lang="tr-TR" sz="1400" dirty="0" smtClean="0">
              <a:hlinkClick xmlns:r="http://schemas.openxmlformats.org/officeDocument/2006/relationships" r:id="rId4"/>
            </a:rPr>
            <a:t>Alâeddin </a:t>
          </a:r>
          <a:r>
            <a:rPr lang="tr-TR" sz="1400" dirty="0" err="1" smtClean="0">
              <a:hlinkClick xmlns:r="http://schemas.openxmlformats.org/officeDocument/2006/relationships" r:id="rId4"/>
            </a:rPr>
            <a:t>Keykubad</a:t>
          </a:r>
          <a:r>
            <a:rPr lang="tr-TR" sz="1400" dirty="0" smtClean="0"/>
            <a:t> geçti.</a:t>
          </a:r>
          <a:endParaRPr lang="tr-TR" sz="1400" dirty="0"/>
        </a:p>
      </dgm:t>
    </dgm:pt>
    <dgm:pt modelId="{33AAF2DB-21E1-4E0A-BA0A-7C32F6650F56}" type="parTrans" cxnId="{E154E5C4-7177-485D-96B3-D59CA4894D63}">
      <dgm:prSet/>
      <dgm:spPr/>
      <dgm:t>
        <a:bodyPr/>
        <a:lstStyle/>
        <a:p>
          <a:endParaRPr lang="tr-TR" sz="1400"/>
        </a:p>
      </dgm:t>
    </dgm:pt>
    <dgm:pt modelId="{061630A7-97A4-4E87-A5E8-7BBBADF8D0CF}" type="sibTrans" cxnId="{E154E5C4-7177-485D-96B3-D59CA4894D63}">
      <dgm:prSet/>
      <dgm:spPr/>
      <dgm:t>
        <a:bodyPr/>
        <a:lstStyle/>
        <a:p>
          <a:endParaRPr lang="tr-TR" sz="1400"/>
        </a:p>
      </dgm:t>
    </dgm:pt>
    <dgm:pt modelId="{7FDC47EF-64A2-4344-90A5-45D2DAB66F4C}" type="pres">
      <dgm:prSet presAssocID="{70CBD934-24EF-4AFF-9E8B-0DDAA106F909}" presName="hierChild1" presStyleCnt="0">
        <dgm:presLayoutVars>
          <dgm:chPref val="1"/>
          <dgm:dir/>
          <dgm:animOne val="branch"/>
          <dgm:animLvl val="lvl"/>
          <dgm:resizeHandles/>
        </dgm:presLayoutVars>
      </dgm:prSet>
      <dgm:spPr/>
      <dgm:t>
        <a:bodyPr/>
        <a:lstStyle/>
        <a:p>
          <a:endParaRPr lang="tr-TR"/>
        </a:p>
      </dgm:t>
    </dgm:pt>
    <dgm:pt modelId="{0F2759DC-CDF4-485D-9C82-E936926A9F09}" type="pres">
      <dgm:prSet presAssocID="{E2F1C6A1-D763-4548-9B89-DBFB20AB55EA}" presName="hierRoot1" presStyleCnt="0"/>
      <dgm:spPr/>
    </dgm:pt>
    <dgm:pt modelId="{F55E53D0-340B-4288-8DBE-C034BD04A53A}" type="pres">
      <dgm:prSet presAssocID="{E2F1C6A1-D763-4548-9B89-DBFB20AB55EA}" presName="composite" presStyleCnt="0"/>
      <dgm:spPr/>
    </dgm:pt>
    <dgm:pt modelId="{148250BD-FC62-48B1-922B-E52442A94515}" type="pres">
      <dgm:prSet presAssocID="{E2F1C6A1-D763-4548-9B89-DBFB20AB55EA}" presName="background" presStyleLbl="node0" presStyleIdx="0" presStyleCnt="1"/>
      <dgm:spPr/>
    </dgm:pt>
    <dgm:pt modelId="{D2B35F26-B212-4E56-A029-4E4DA74D7F98}" type="pres">
      <dgm:prSet presAssocID="{E2F1C6A1-D763-4548-9B89-DBFB20AB55EA}" presName="text" presStyleLbl="fgAcc0" presStyleIdx="0" presStyleCnt="1" custScaleX="267445" custScaleY="87733">
        <dgm:presLayoutVars>
          <dgm:chPref val="3"/>
        </dgm:presLayoutVars>
      </dgm:prSet>
      <dgm:spPr/>
      <dgm:t>
        <a:bodyPr/>
        <a:lstStyle/>
        <a:p>
          <a:endParaRPr lang="tr-TR"/>
        </a:p>
      </dgm:t>
    </dgm:pt>
    <dgm:pt modelId="{C7652499-DB4E-4F06-97EB-534E7D1E14D6}" type="pres">
      <dgm:prSet presAssocID="{E2F1C6A1-D763-4548-9B89-DBFB20AB55EA}" presName="hierChild2" presStyleCnt="0"/>
      <dgm:spPr/>
    </dgm:pt>
    <dgm:pt modelId="{0299C788-8B6C-4859-8F01-2E3AAAD36169}" type="pres">
      <dgm:prSet presAssocID="{BBF65E81-B66E-4F6A-8DFF-541D6EED8F1E}" presName="Name10" presStyleLbl="parChTrans1D2" presStyleIdx="0" presStyleCnt="1"/>
      <dgm:spPr/>
      <dgm:t>
        <a:bodyPr/>
        <a:lstStyle/>
        <a:p>
          <a:endParaRPr lang="tr-TR"/>
        </a:p>
      </dgm:t>
    </dgm:pt>
    <dgm:pt modelId="{5268081C-1535-4233-96D8-FA4F6D07D7AD}" type="pres">
      <dgm:prSet presAssocID="{D2D28E93-37C4-4E29-8085-427300513F97}" presName="hierRoot2" presStyleCnt="0"/>
      <dgm:spPr/>
    </dgm:pt>
    <dgm:pt modelId="{5CF696D7-72F0-41B8-9665-1F98CFA2C0CB}" type="pres">
      <dgm:prSet presAssocID="{D2D28E93-37C4-4E29-8085-427300513F97}" presName="composite2" presStyleCnt="0"/>
      <dgm:spPr/>
    </dgm:pt>
    <dgm:pt modelId="{756E214B-DE11-4C4A-926F-EB72B1853D3A}" type="pres">
      <dgm:prSet presAssocID="{D2D28E93-37C4-4E29-8085-427300513F97}" presName="background2" presStyleLbl="node2" presStyleIdx="0" presStyleCnt="1"/>
      <dgm:spPr/>
    </dgm:pt>
    <dgm:pt modelId="{8B5FA837-5287-48CF-8277-B1DB2C1D1E9D}" type="pres">
      <dgm:prSet presAssocID="{D2D28E93-37C4-4E29-8085-427300513F97}" presName="text2" presStyleLbl="fgAcc2" presStyleIdx="0" presStyleCnt="1" custScaleX="176519" custScaleY="53541">
        <dgm:presLayoutVars>
          <dgm:chPref val="3"/>
        </dgm:presLayoutVars>
      </dgm:prSet>
      <dgm:spPr/>
      <dgm:t>
        <a:bodyPr/>
        <a:lstStyle/>
        <a:p>
          <a:endParaRPr lang="tr-TR"/>
        </a:p>
      </dgm:t>
    </dgm:pt>
    <dgm:pt modelId="{BF301EEF-856A-4716-A36B-A34FD236FF78}" type="pres">
      <dgm:prSet presAssocID="{D2D28E93-37C4-4E29-8085-427300513F97}" presName="hierChild3" presStyleCnt="0"/>
      <dgm:spPr/>
    </dgm:pt>
    <dgm:pt modelId="{7D6676D7-5B38-4726-8036-E27B4EDB7976}" type="pres">
      <dgm:prSet presAssocID="{F4170212-729B-42E6-8604-EFA6DBBBEE8E}" presName="Name17" presStyleLbl="parChTrans1D3" presStyleIdx="0" presStyleCnt="5"/>
      <dgm:spPr/>
      <dgm:t>
        <a:bodyPr/>
        <a:lstStyle/>
        <a:p>
          <a:endParaRPr lang="tr-TR"/>
        </a:p>
      </dgm:t>
    </dgm:pt>
    <dgm:pt modelId="{6FC93B4C-564B-40FD-BCDA-E66FF5B425AC}" type="pres">
      <dgm:prSet presAssocID="{5F5B2760-7F3E-4FF7-AFD7-231D09AEF195}" presName="hierRoot3" presStyleCnt="0"/>
      <dgm:spPr/>
    </dgm:pt>
    <dgm:pt modelId="{23245079-8AFB-4150-B646-67C92005A308}" type="pres">
      <dgm:prSet presAssocID="{5F5B2760-7F3E-4FF7-AFD7-231D09AEF195}" presName="composite3" presStyleCnt="0"/>
      <dgm:spPr/>
    </dgm:pt>
    <dgm:pt modelId="{49EEEA7C-80C9-45C8-AD39-43EC30BCEE6B}" type="pres">
      <dgm:prSet presAssocID="{5F5B2760-7F3E-4FF7-AFD7-231D09AEF195}" presName="background3" presStyleLbl="node3" presStyleIdx="0" presStyleCnt="5"/>
      <dgm:spPr/>
    </dgm:pt>
    <dgm:pt modelId="{8EC7724F-D001-436E-840F-ACF4FE370261}" type="pres">
      <dgm:prSet presAssocID="{5F5B2760-7F3E-4FF7-AFD7-231D09AEF195}" presName="text3" presStyleLbl="fgAcc3" presStyleIdx="0" presStyleCnt="5" custScaleX="228258" custScaleY="77400" custLinFactNeighborX="743" custLinFactNeighborY="-1281">
        <dgm:presLayoutVars>
          <dgm:chPref val="3"/>
        </dgm:presLayoutVars>
      </dgm:prSet>
      <dgm:spPr/>
      <dgm:t>
        <a:bodyPr/>
        <a:lstStyle/>
        <a:p>
          <a:endParaRPr lang="tr-TR"/>
        </a:p>
      </dgm:t>
    </dgm:pt>
    <dgm:pt modelId="{0D6CD932-277F-47DD-BCEE-73A272A120D1}" type="pres">
      <dgm:prSet presAssocID="{5F5B2760-7F3E-4FF7-AFD7-231D09AEF195}" presName="hierChild4" presStyleCnt="0"/>
      <dgm:spPr/>
    </dgm:pt>
    <dgm:pt modelId="{36435D63-0096-40A5-B8BB-54DC0666121D}" type="pres">
      <dgm:prSet presAssocID="{A19A6128-A97E-4F28-9F1C-9F9E6BEF6992}" presName="Name23" presStyleLbl="parChTrans1D4" presStyleIdx="0" presStyleCnt="5"/>
      <dgm:spPr/>
      <dgm:t>
        <a:bodyPr/>
        <a:lstStyle/>
        <a:p>
          <a:endParaRPr lang="tr-TR"/>
        </a:p>
      </dgm:t>
    </dgm:pt>
    <dgm:pt modelId="{1B19D668-BE8D-4432-BCF0-D95219D68673}" type="pres">
      <dgm:prSet presAssocID="{DFD9A83D-3FAD-4295-91B6-FD191ACEC01E}" presName="hierRoot4" presStyleCnt="0"/>
      <dgm:spPr/>
    </dgm:pt>
    <dgm:pt modelId="{32378722-B9CC-4AD1-AD53-B24B65C87F1E}" type="pres">
      <dgm:prSet presAssocID="{DFD9A83D-3FAD-4295-91B6-FD191ACEC01E}" presName="composite4" presStyleCnt="0"/>
      <dgm:spPr/>
    </dgm:pt>
    <dgm:pt modelId="{64D5BE75-3966-4CA0-AAAD-3FB795D58B9D}" type="pres">
      <dgm:prSet presAssocID="{DFD9A83D-3FAD-4295-91B6-FD191ACEC01E}" presName="background4" presStyleLbl="node4" presStyleIdx="0" presStyleCnt="5"/>
      <dgm:spPr/>
    </dgm:pt>
    <dgm:pt modelId="{19396B51-55FF-400D-9ED1-6917468B284B}" type="pres">
      <dgm:prSet presAssocID="{DFD9A83D-3FAD-4295-91B6-FD191ACEC01E}" presName="text4" presStyleLbl="fgAcc4" presStyleIdx="0" presStyleCnt="5" custScaleX="234282" custScaleY="957236">
        <dgm:presLayoutVars>
          <dgm:chPref val="3"/>
        </dgm:presLayoutVars>
      </dgm:prSet>
      <dgm:spPr/>
      <dgm:t>
        <a:bodyPr/>
        <a:lstStyle/>
        <a:p>
          <a:endParaRPr lang="tr-TR"/>
        </a:p>
      </dgm:t>
    </dgm:pt>
    <dgm:pt modelId="{CC0E1877-C5C7-45C8-8536-5FDC77D5E10C}" type="pres">
      <dgm:prSet presAssocID="{DFD9A83D-3FAD-4295-91B6-FD191ACEC01E}" presName="hierChild5" presStyleCnt="0"/>
      <dgm:spPr/>
    </dgm:pt>
    <dgm:pt modelId="{6481B001-B248-4671-87BF-76BC8F88A99C}" type="pres">
      <dgm:prSet presAssocID="{91A29AC4-9C25-4140-B2AE-84B2E28C01A5}" presName="Name17" presStyleLbl="parChTrans1D3" presStyleIdx="1" presStyleCnt="5"/>
      <dgm:spPr/>
      <dgm:t>
        <a:bodyPr/>
        <a:lstStyle/>
        <a:p>
          <a:endParaRPr lang="tr-TR"/>
        </a:p>
      </dgm:t>
    </dgm:pt>
    <dgm:pt modelId="{CC2AA208-6EC1-4541-9EFD-F7153C5A4FD3}" type="pres">
      <dgm:prSet presAssocID="{D291C67E-C1BC-4E4C-8B08-F0A70B53F263}" presName="hierRoot3" presStyleCnt="0"/>
      <dgm:spPr/>
    </dgm:pt>
    <dgm:pt modelId="{F1D73CBF-25B3-450B-84C1-145D8CFD2A6A}" type="pres">
      <dgm:prSet presAssocID="{D291C67E-C1BC-4E4C-8B08-F0A70B53F263}" presName="composite3" presStyleCnt="0"/>
      <dgm:spPr/>
    </dgm:pt>
    <dgm:pt modelId="{5F46F359-B1C2-45A8-9FAB-C695CB5B4C30}" type="pres">
      <dgm:prSet presAssocID="{D291C67E-C1BC-4E4C-8B08-F0A70B53F263}" presName="background3" presStyleLbl="node3" presStyleIdx="1" presStyleCnt="5"/>
      <dgm:spPr/>
    </dgm:pt>
    <dgm:pt modelId="{719C728D-5911-4E35-8108-80C92B3E3692}" type="pres">
      <dgm:prSet presAssocID="{D291C67E-C1BC-4E4C-8B08-F0A70B53F263}" presName="text3" presStyleLbl="fgAcc3" presStyleIdx="1" presStyleCnt="5" custScaleX="250342" custScaleY="87273">
        <dgm:presLayoutVars>
          <dgm:chPref val="3"/>
        </dgm:presLayoutVars>
      </dgm:prSet>
      <dgm:spPr/>
      <dgm:t>
        <a:bodyPr/>
        <a:lstStyle/>
        <a:p>
          <a:endParaRPr lang="tr-TR"/>
        </a:p>
      </dgm:t>
    </dgm:pt>
    <dgm:pt modelId="{33CADDB5-2699-4F0D-92A4-8BEA1FCE56DF}" type="pres">
      <dgm:prSet presAssocID="{D291C67E-C1BC-4E4C-8B08-F0A70B53F263}" presName="hierChild4" presStyleCnt="0"/>
      <dgm:spPr/>
    </dgm:pt>
    <dgm:pt modelId="{24323869-7B54-40E6-A4A7-1E504B913D3D}" type="pres">
      <dgm:prSet presAssocID="{04A7B33A-88CE-4628-9535-48FD7B98A370}" presName="Name23" presStyleLbl="parChTrans1D4" presStyleIdx="1" presStyleCnt="5"/>
      <dgm:spPr/>
      <dgm:t>
        <a:bodyPr/>
        <a:lstStyle/>
        <a:p>
          <a:endParaRPr lang="tr-TR"/>
        </a:p>
      </dgm:t>
    </dgm:pt>
    <dgm:pt modelId="{9161A808-8695-4244-B420-A0CD5E10A0DC}" type="pres">
      <dgm:prSet presAssocID="{3E92C23B-872A-4CE7-968E-F150FCEE06F7}" presName="hierRoot4" presStyleCnt="0"/>
      <dgm:spPr/>
    </dgm:pt>
    <dgm:pt modelId="{107AAC37-95BA-4EC3-9C1B-0DDE88F76534}" type="pres">
      <dgm:prSet presAssocID="{3E92C23B-872A-4CE7-968E-F150FCEE06F7}" presName="composite4" presStyleCnt="0"/>
      <dgm:spPr/>
    </dgm:pt>
    <dgm:pt modelId="{4011B4B2-DDF6-4D81-B1C8-3C515E4829FE}" type="pres">
      <dgm:prSet presAssocID="{3E92C23B-872A-4CE7-968E-F150FCEE06F7}" presName="background4" presStyleLbl="node4" presStyleIdx="1" presStyleCnt="5"/>
      <dgm:spPr/>
    </dgm:pt>
    <dgm:pt modelId="{62EAC5AF-1914-4724-8864-865C298C2133}" type="pres">
      <dgm:prSet presAssocID="{3E92C23B-872A-4CE7-968E-F150FCEE06F7}" presName="text4" presStyleLbl="fgAcc4" presStyleIdx="1" presStyleCnt="5" custScaleX="238190" custScaleY="941640">
        <dgm:presLayoutVars>
          <dgm:chPref val="3"/>
        </dgm:presLayoutVars>
      </dgm:prSet>
      <dgm:spPr/>
      <dgm:t>
        <a:bodyPr/>
        <a:lstStyle/>
        <a:p>
          <a:endParaRPr lang="tr-TR"/>
        </a:p>
      </dgm:t>
    </dgm:pt>
    <dgm:pt modelId="{489CB45A-FD1F-454D-9FCA-06616696071A}" type="pres">
      <dgm:prSet presAssocID="{3E92C23B-872A-4CE7-968E-F150FCEE06F7}" presName="hierChild5" presStyleCnt="0"/>
      <dgm:spPr/>
    </dgm:pt>
    <dgm:pt modelId="{89DB8577-384C-4744-8F5B-2D205C6B8C5D}" type="pres">
      <dgm:prSet presAssocID="{1B83D45D-DA6B-4448-8A66-A44DE921A01B}" presName="Name17" presStyleLbl="parChTrans1D3" presStyleIdx="2" presStyleCnt="5"/>
      <dgm:spPr/>
      <dgm:t>
        <a:bodyPr/>
        <a:lstStyle/>
        <a:p>
          <a:endParaRPr lang="tr-TR"/>
        </a:p>
      </dgm:t>
    </dgm:pt>
    <dgm:pt modelId="{9E286A93-23BF-462E-8E9D-C983A5FB6664}" type="pres">
      <dgm:prSet presAssocID="{16C167BF-563A-4055-BDA4-6EA147DCA3B1}" presName="hierRoot3" presStyleCnt="0"/>
      <dgm:spPr/>
    </dgm:pt>
    <dgm:pt modelId="{BC35ED99-AEEA-4A97-A189-E8B9E0C013BC}" type="pres">
      <dgm:prSet presAssocID="{16C167BF-563A-4055-BDA4-6EA147DCA3B1}" presName="composite3" presStyleCnt="0"/>
      <dgm:spPr/>
    </dgm:pt>
    <dgm:pt modelId="{4682C38E-D1CC-4225-81E5-E99DA97C1D2E}" type="pres">
      <dgm:prSet presAssocID="{16C167BF-563A-4055-BDA4-6EA147DCA3B1}" presName="background3" presStyleLbl="node3" presStyleIdx="2" presStyleCnt="5"/>
      <dgm:spPr/>
    </dgm:pt>
    <dgm:pt modelId="{C382EC92-BBEF-4F9A-9568-EE6C07A4E38D}" type="pres">
      <dgm:prSet presAssocID="{16C167BF-563A-4055-BDA4-6EA147DCA3B1}" presName="text3" presStyleLbl="fgAcc3" presStyleIdx="2" presStyleCnt="5" custScaleX="247972" custScaleY="89342">
        <dgm:presLayoutVars>
          <dgm:chPref val="3"/>
        </dgm:presLayoutVars>
      </dgm:prSet>
      <dgm:spPr/>
      <dgm:t>
        <a:bodyPr/>
        <a:lstStyle/>
        <a:p>
          <a:endParaRPr lang="tr-TR"/>
        </a:p>
      </dgm:t>
    </dgm:pt>
    <dgm:pt modelId="{E3FEBB2D-1D2F-41AB-A5F3-AA2A1150F762}" type="pres">
      <dgm:prSet presAssocID="{16C167BF-563A-4055-BDA4-6EA147DCA3B1}" presName="hierChild4" presStyleCnt="0"/>
      <dgm:spPr/>
    </dgm:pt>
    <dgm:pt modelId="{D8455375-3E9E-4A3B-8A21-286D92150CC2}" type="pres">
      <dgm:prSet presAssocID="{F40906D5-2CD0-45B5-BC38-C8EE04255141}" presName="Name23" presStyleLbl="parChTrans1D4" presStyleIdx="2" presStyleCnt="5"/>
      <dgm:spPr/>
      <dgm:t>
        <a:bodyPr/>
        <a:lstStyle/>
        <a:p>
          <a:endParaRPr lang="tr-TR"/>
        </a:p>
      </dgm:t>
    </dgm:pt>
    <dgm:pt modelId="{61D5DC83-4741-4A9D-8C63-F40F9E61D494}" type="pres">
      <dgm:prSet presAssocID="{835D26AA-8142-4F6E-84DA-00F74392B9D1}" presName="hierRoot4" presStyleCnt="0"/>
      <dgm:spPr/>
    </dgm:pt>
    <dgm:pt modelId="{90D976B0-39B6-4EAD-B1CD-1FC28FC74DAB}" type="pres">
      <dgm:prSet presAssocID="{835D26AA-8142-4F6E-84DA-00F74392B9D1}" presName="composite4" presStyleCnt="0"/>
      <dgm:spPr/>
    </dgm:pt>
    <dgm:pt modelId="{E38C3A42-49D5-4A32-95C6-8454AA9DC484}" type="pres">
      <dgm:prSet presAssocID="{835D26AA-8142-4F6E-84DA-00F74392B9D1}" presName="background4" presStyleLbl="node4" presStyleIdx="2" presStyleCnt="5"/>
      <dgm:spPr/>
    </dgm:pt>
    <dgm:pt modelId="{19E6ECCF-2550-48B4-846A-EEA44D8CD1DF}" type="pres">
      <dgm:prSet presAssocID="{835D26AA-8142-4F6E-84DA-00F74392B9D1}" presName="text4" presStyleLbl="fgAcc4" presStyleIdx="2" presStyleCnt="5" custScaleX="272637" custScaleY="929764">
        <dgm:presLayoutVars>
          <dgm:chPref val="3"/>
        </dgm:presLayoutVars>
      </dgm:prSet>
      <dgm:spPr/>
      <dgm:t>
        <a:bodyPr/>
        <a:lstStyle/>
        <a:p>
          <a:endParaRPr lang="tr-TR"/>
        </a:p>
      </dgm:t>
    </dgm:pt>
    <dgm:pt modelId="{B4E936C6-40DD-4B99-8D80-ECCAD99555DC}" type="pres">
      <dgm:prSet presAssocID="{835D26AA-8142-4F6E-84DA-00F74392B9D1}" presName="hierChild5" presStyleCnt="0"/>
      <dgm:spPr/>
    </dgm:pt>
    <dgm:pt modelId="{1659EFA4-5BD1-41B2-A03D-EAF9C7009665}" type="pres">
      <dgm:prSet presAssocID="{3C61C051-27BD-47AF-8323-463BAD2616A7}" presName="Name17" presStyleLbl="parChTrans1D3" presStyleIdx="3" presStyleCnt="5"/>
      <dgm:spPr/>
      <dgm:t>
        <a:bodyPr/>
        <a:lstStyle/>
        <a:p>
          <a:endParaRPr lang="tr-TR"/>
        </a:p>
      </dgm:t>
    </dgm:pt>
    <dgm:pt modelId="{C59B973A-B4F1-4917-B884-4573B2C0417E}" type="pres">
      <dgm:prSet presAssocID="{345835AA-75D2-40C2-914C-C0F277C83C49}" presName="hierRoot3" presStyleCnt="0"/>
      <dgm:spPr/>
    </dgm:pt>
    <dgm:pt modelId="{8B0F2487-C2EC-4537-8F54-64CA4959DB80}" type="pres">
      <dgm:prSet presAssocID="{345835AA-75D2-40C2-914C-C0F277C83C49}" presName="composite3" presStyleCnt="0"/>
      <dgm:spPr/>
    </dgm:pt>
    <dgm:pt modelId="{E087FAAD-0C46-4CC0-B675-D779398E5119}" type="pres">
      <dgm:prSet presAssocID="{345835AA-75D2-40C2-914C-C0F277C83C49}" presName="background3" presStyleLbl="node3" presStyleIdx="3" presStyleCnt="5"/>
      <dgm:spPr/>
    </dgm:pt>
    <dgm:pt modelId="{1BFC99AD-5109-4137-8D87-9AC56E7CEE78}" type="pres">
      <dgm:prSet presAssocID="{345835AA-75D2-40C2-914C-C0F277C83C49}" presName="text3" presStyleLbl="fgAcc3" presStyleIdx="3" presStyleCnt="5" custScaleX="264071" custScaleY="99795" custLinFactNeighborX="-716" custLinFactNeighborY="-1281">
        <dgm:presLayoutVars>
          <dgm:chPref val="3"/>
        </dgm:presLayoutVars>
      </dgm:prSet>
      <dgm:spPr/>
      <dgm:t>
        <a:bodyPr/>
        <a:lstStyle/>
        <a:p>
          <a:endParaRPr lang="tr-TR"/>
        </a:p>
      </dgm:t>
    </dgm:pt>
    <dgm:pt modelId="{4A019DC0-B9C7-41BC-AA75-2099B81D8E1C}" type="pres">
      <dgm:prSet presAssocID="{345835AA-75D2-40C2-914C-C0F277C83C49}" presName="hierChild4" presStyleCnt="0"/>
      <dgm:spPr/>
    </dgm:pt>
    <dgm:pt modelId="{10FA0EDF-7191-41AD-AD4A-4C614124721D}" type="pres">
      <dgm:prSet presAssocID="{33AAF2DB-21E1-4E0A-BA0A-7C32F6650F56}" presName="Name23" presStyleLbl="parChTrans1D4" presStyleIdx="3" presStyleCnt="5"/>
      <dgm:spPr/>
      <dgm:t>
        <a:bodyPr/>
        <a:lstStyle/>
        <a:p>
          <a:endParaRPr lang="tr-TR"/>
        </a:p>
      </dgm:t>
    </dgm:pt>
    <dgm:pt modelId="{2DE38995-C051-4B9A-AB5E-347AAC6250E7}" type="pres">
      <dgm:prSet presAssocID="{D1DECF81-10DD-4D73-98BA-EC553F06E9FC}" presName="hierRoot4" presStyleCnt="0"/>
      <dgm:spPr/>
    </dgm:pt>
    <dgm:pt modelId="{9FF7AE0A-3914-4C1A-BF8B-6D677CF5443B}" type="pres">
      <dgm:prSet presAssocID="{D1DECF81-10DD-4D73-98BA-EC553F06E9FC}" presName="composite4" presStyleCnt="0"/>
      <dgm:spPr/>
    </dgm:pt>
    <dgm:pt modelId="{347DD755-432A-489A-BF34-58E4B663A118}" type="pres">
      <dgm:prSet presAssocID="{D1DECF81-10DD-4D73-98BA-EC553F06E9FC}" presName="background4" presStyleLbl="node4" presStyleIdx="3" presStyleCnt="5"/>
      <dgm:spPr/>
    </dgm:pt>
    <dgm:pt modelId="{D7CF6D92-49B9-4ABE-9142-D36D9BA04080}" type="pres">
      <dgm:prSet presAssocID="{D1DECF81-10DD-4D73-98BA-EC553F06E9FC}" presName="text4" presStyleLbl="fgAcc4" presStyleIdx="3" presStyleCnt="5" custScaleX="297102" custScaleY="927022">
        <dgm:presLayoutVars>
          <dgm:chPref val="3"/>
        </dgm:presLayoutVars>
      </dgm:prSet>
      <dgm:spPr/>
      <dgm:t>
        <a:bodyPr/>
        <a:lstStyle/>
        <a:p>
          <a:endParaRPr lang="tr-TR"/>
        </a:p>
      </dgm:t>
    </dgm:pt>
    <dgm:pt modelId="{BD157C52-28C0-4353-87C1-D46AC3C52A49}" type="pres">
      <dgm:prSet presAssocID="{D1DECF81-10DD-4D73-98BA-EC553F06E9FC}" presName="hierChild5" presStyleCnt="0"/>
      <dgm:spPr/>
    </dgm:pt>
    <dgm:pt modelId="{CFCCEC41-C30E-456E-89C2-56C5A27732A9}" type="pres">
      <dgm:prSet presAssocID="{E991031C-CE11-4072-B023-62CB51422124}" presName="Name17" presStyleLbl="parChTrans1D3" presStyleIdx="4" presStyleCnt="5"/>
      <dgm:spPr/>
      <dgm:t>
        <a:bodyPr/>
        <a:lstStyle/>
        <a:p>
          <a:endParaRPr lang="tr-TR"/>
        </a:p>
      </dgm:t>
    </dgm:pt>
    <dgm:pt modelId="{A19A6F65-1FD5-4D1B-8D1E-D44D6B13F0D2}" type="pres">
      <dgm:prSet presAssocID="{F1180FB9-247F-4DED-BEFA-818C42BE6B0F}" presName="hierRoot3" presStyleCnt="0"/>
      <dgm:spPr/>
    </dgm:pt>
    <dgm:pt modelId="{1C2B266C-5C77-4B77-BC80-83B07A937FD8}" type="pres">
      <dgm:prSet presAssocID="{F1180FB9-247F-4DED-BEFA-818C42BE6B0F}" presName="composite3" presStyleCnt="0"/>
      <dgm:spPr/>
    </dgm:pt>
    <dgm:pt modelId="{5C562C8E-AE02-4A84-A018-AA061F808F20}" type="pres">
      <dgm:prSet presAssocID="{F1180FB9-247F-4DED-BEFA-818C42BE6B0F}" presName="background3" presStyleLbl="node3" presStyleIdx="4" presStyleCnt="5"/>
      <dgm:spPr/>
    </dgm:pt>
    <dgm:pt modelId="{A6802BB5-0B74-43BA-970C-953226FA2896}" type="pres">
      <dgm:prSet presAssocID="{F1180FB9-247F-4DED-BEFA-818C42BE6B0F}" presName="text3" presStyleLbl="fgAcc3" presStyleIdx="4" presStyleCnt="5" custScaleX="302924" custScaleY="102392">
        <dgm:presLayoutVars>
          <dgm:chPref val="3"/>
        </dgm:presLayoutVars>
      </dgm:prSet>
      <dgm:spPr/>
      <dgm:t>
        <a:bodyPr/>
        <a:lstStyle/>
        <a:p>
          <a:endParaRPr lang="tr-TR"/>
        </a:p>
      </dgm:t>
    </dgm:pt>
    <dgm:pt modelId="{859727ED-2E63-4AF3-B10D-D75BABB0B5E3}" type="pres">
      <dgm:prSet presAssocID="{F1180FB9-247F-4DED-BEFA-818C42BE6B0F}" presName="hierChild4" presStyleCnt="0"/>
      <dgm:spPr/>
    </dgm:pt>
    <dgm:pt modelId="{4F8E3A9B-8581-4217-9E00-F5ED50DBE6B1}" type="pres">
      <dgm:prSet presAssocID="{EE4840D9-9D3C-4CAE-A56C-A3FE53F612CD}" presName="Name23" presStyleLbl="parChTrans1D4" presStyleIdx="4" presStyleCnt="5"/>
      <dgm:spPr/>
      <dgm:t>
        <a:bodyPr/>
        <a:lstStyle/>
        <a:p>
          <a:endParaRPr lang="tr-TR"/>
        </a:p>
      </dgm:t>
    </dgm:pt>
    <dgm:pt modelId="{E65C6725-5974-4DE2-94C2-F799CD963FA1}" type="pres">
      <dgm:prSet presAssocID="{BBD5FFBB-225B-4B0C-AA92-133DE1540F21}" presName="hierRoot4" presStyleCnt="0"/>
      <dgm:spPr/>
    </dgm:pt>
    <dgm:pt modelId="{95B11C41-77BB-4398-9281-1CC391A78013}" type="pres">
      <dgm:prSet presAssocID="{BBD5FFBB-225B-4B0C-AA92-133DE1540F21}" presName="composite4" presStyleCnt="0"/>
      <dgm:spPr/>
    </dgm:pt>
    <dgm:pt modelId="{A3125D7C-4463-4613-9D95-CBB4AAB60B3E}" type="pres">
      <dgm:prSet presAssocID="{BBD5FFBB-225B-4B0C-AA92-133DE1540F21}" presName="background4" presStyleLbl="node4" presStyleIdx="4" presStyleCnt="5"/>
      <dgm:spPr/>
    </dgm:pt>
    <dgm:pt modelId="{E80008D1-AC56-4B6B-8B5F-BA936DFB2D29}" type="pres">
      <dgm:prSet presAssocID="{BBD5FFBB-225B-4B0C-AA92-133DE1540F21}" presName="text4" presStyleLbl="fgAcc4" presStyleIdx="4" presStyleCnt="5" custScaleX="297782" custScaleY="925318" custLinFactNeighborX="205" custLinFactNeighborY="174">
        <dgm:presLayoutVars>
          <dgm:chPref val="3"/>
        </dgm:presLayoutVars>
      </dgm:prSet>
      <dgm:spPr/>
      <dgm:t>
        <a:bodyPr/>
        <a:lstStyle/>
        <a:p>
          <a:endParaRPr lang="tr-TR"/>
        </a:p>
      </dgm:t>
    </dgm:pt>
    <dgm:pt modelId="{57A74BF3-293A-4931-A99B-786A2917B4BB}" type="pres">
      <dgm:prSet presAssocID="{BBD5FFBB-225B-4B0C-AA92-133DE1540F21}" presName="hierChild5" presStyleCnt="0"/>
      <dgm:spPr/>
    </dgm:pt>
  </dgm:ptLst>
  <dgm:cxnLst>
    <dgm:cxn modelId="{3622AB2F-AB43-4468-90A7-06AD00131604}" srcId="{D2D28E93-37C4-4E29-8085-427300513F97}" destId="{F1180FB9-247F-4DED-BEFA-818C42BE6B0F}" srcOrd="4" destOrd="0" parTransId="{E991031C-CE11-4072-B023-62CB51422124}" sibTransId="{B9DA5EF1-2BE3-45A9-9D98-2FF4B75341EC}"/>
    <dgm:cxn modelId="{82E09EEB-4948-4965-82B9-02B8BF36E35F}" type="presOf" srcId="{A19A6128-A97E-4F28-9F1C-9F9E6BEF6992}" destId="{36435D63-0096-40A5-B8BB-54DC0666121D}" srcOrd="0" destOrd="0" presId="urn:microsoft.com/office/officeart/2005/8/layout/hierarchy1"/>
    <dgm:cxn modelId="{73E5ABD5-7746-42C2-9A03-179D5F20C588}" type="presOf" srcId="{70CBD934-24EF-4AFF-9E8B-0DDAA106F909}" destId="{7FDC47EF-64A2-4344-90A5-45D2DAB66F4C}" srcOrd="0" destOrd="0" presId="urn:microsoft.com/office/officeart/2005/8/layout/hierarchy1"/>
    <dgm:cxn modelId="{10B9794A-429D-42F5-8E52-0030EB8B413D}" type="presOf" srcId="{E991031C-CE11-4072-B023-62CB51422124}" destId="{CFCCEC41-C30E-456E-89C2-56C5A27732A9}" srcOrd="0" destOrd="0" presId="urn:microsoft.com/office/officeart/2005/8/layout/hierarchy1"/>
    <dgm:cxn modelId="{1609FF5E-D754-4386-8DEE-56C07D1A37E9}" type="presOf" srcId="{F1180FB9-247F-4DED-BEFA-818C42BE6B0F}" destId="{A6802BB5-0B74-43BA-970C-953226FA2896}" srcOrd="0" destOrd="0" presId="urn:microsoft.com/office/officeart/2005/8/layout/hierarchy1"/>
    <dgm:cxn modelId="{0EA8E909-71C0-4335-B226-DFA64552F3EC}" type="presOf" srcId="{16C167BF-563A-4055-BDA4-6EA147DCA3B1}" destId="{C382EC92-BBEF-4F9A-9568-EE6C07A4E38D}" srcOrd="0" destOrd="0" presId="urn:microsoft.com/office/officeart/2005/8/layout/hierarchy1"/>
    <dgm:cxn modelId="{2CF3CE8A-24FE-4A61-B53C-63A4B58772AD}" type="presOf" srcId="{1B83D45D-DA6B-4448-8A66-A44DE921A01B}" destId="{89DB8577-384C-4744-8F5B-2D205C6B8C5D}" srcOrd="0" destOrd="0" presId="urn:microsoft.com/office/officeart/2005/8/layout/hierarchy1"/>
    <dgm:cxn modelId="{2DFB17B0-E724-47D6-9CFB-7A990B678B9D}" type="presOf" srcId="{91A29AC4-9C25-4140-B2AE-84B2E28C01A5}" destId="{6481B001-B248-4671-87BF-76BC8F88A99C}" srcOrd="0" destOrd="0" presId="urn:microsoft.com/office/officeart/2005/8/layout/hierarchy1"/>
    <dgm:cxn modelId="{8DF99E4A-7F36-4CFC-A6A8-979F3CBD9F92}" type="presOf" srcId="{345835AA-75D2-40C2-914C-C0F277C83C49}" destId="{1BFC99AD-5109-4137-8D87-9AC56E7CEE78}" srcOrd="0" destOrd="0" presId="urn:microsoft.com/office/officeart/2005/8/layout/hierarchy1"/>
    <dgm:cxn modelId="{1242F58B-80C6-4DDE-B776-2AD0E2D17F04}" type="presOf" srcId="{3C61C051-27BD-47AF-8323-463BAD2616A7}" destId="{1659EFA4-5BD1-41B2-A03D-EAF9C7009665}" srcOrd="0" destOrd="0" presId="urn:microsoft.com/office/officeart/2005/8/layout/hierarchy1"/>
    <dgm:cxn modelId="{F1467163-0C6C-4126-97F1-F073884A655B}" type="presOf" srcId="{F4170212-729B-42E6-8604-EFA6DBBBEE8E}" destId="{7D6676D7-5B38-4726-8036-E27B4EDB7976}" srcOrd="0" destOrd="0" presId="urn:microsoft.com/office/officeart/2005/8/layout/hierarchy1"/>
    <dgm:cxn modelId="{16F668F5-8842-4D4F-B6ED-2A16D45BC9B0}" type="presOf" srcId="{04A7B33A-88CE-4628-9535-48FD7B98A370}" destId="{24323869-7B54-40E6-A4A7-1E504B913D3D}" srcOrd="0" destOrd="0" presId="urn:microsoft.com/office/officeart/2005/8/layout/hierarchy1"/>
    <dgm:cxn modelId="{86994704-C38D-449C-9827-09FDDD783982}" srcId="{D291C67E-C1BC-4E4C-8B08-F0A70B53F263}" destId="{3E92C23B-872A-4CE7-968E-F150FCEE06F7}" srcOrd="0" destOrd="0" parTransId="{04A7B33A-88CE-4628-9535-48FD7B98A370}" sibTransId="{E05650F7-8EB1-4C1A-897B-9AF6BBEF0DFA}"/>
    <dgm:cxn modelId="{DA1D6C2B-08B3-4007-B4CE-C57399B60684}" srcId="{D2D28E93-37C4-4E29-8085-427300513F97}" destId="{16C167BF-563A-4055-BDA4-6EA147DCA3B1}" srcOrd="2" destOrd="0" parTransId="{1B83D45D-DA6B-4448-8A66-A44DE921A01B}" sibTransId="{0FC1F23A-AFA5-4362-AF98-6047EF6910ED}"/>
    <dgm:cxn modelId="{EB8D2122-3956-49B1-A53C-BEA96318A81B}" srcId="{F1180FB9-247F-4DED-BEFA-818C42BE6B0F}" destId="{BBD5FFBB-225B-4B0C-AA92-133DE1540F21}" srcOrd="0" destOrd="0" parTransId="{EE4840D9-9D3C-4CAE-A56C-A3FE53F612CD}" sibTransId="{B6FE3E6D-265E-4969-9EC5-7C806959416C}"/>
    <dgm:cxn modelId="{9CF4B7AC-A293-4049-9CD0-FE0C317A50F3}" type="presOf" srcId="{3E92C23B-872A-4CE7-968E-F150FCEE06F7}" destId="{62EAC5AF-1914-4724-8864-865C298C2133}" srcOrd="0" destOrd="0" presId="urn:microsoft.com/office/officeart/2005/8/layout/hierarchy1"/>
    <dgm:cxn modelId="{03419540-A8B0-4987-AE81-6ED73843B7DE}" srcId="{70CBD934-24EF-4AFF-9E8B-0DDAA106F909}" destId="{E2F1C6A1-D763-4548-9B89-DBFB20AB55EA}" srcOrd="0" destOrd="0" parTransId="{F8D04A50-52A0-4957-80B3-5DA51E598347}" sibTransId="{486AE025-5C98-4934-864F-E639EE794B36}"/>
    <dgm:cxn modelId="{4CF992D7-E9B3-4213-89E2-180A74F138FB}" srcId="{D2D28E93-37C4-4E29-8085-427300513F97}" destId="{5F5B2760-7F3E-4FF7-AFD7-231D09AEF195}" srcOrd="0" destOrd="0" parTransId="{F4170212-729B-42E6-8604-EFA6DBBBEE8E}" sibTransId="{D044828C-CDD1-4E84-B769-A46797014906}"/>
    <dgm:cxn modelId="{6810B77E-24BE-41D2-A31F-BE0DF88D8E8F}" type="presOf" srcId="{5F5B2760-7F3E-4FF7-AFD7-231D09AEF195}" destId="{8EC7724F-D001-436E-840F-ACF4FE370261}" srcOrd="0" destOrd="0" presId="urn:microsoft.com/office/officeart/2005/8/layout/hierarchy1"/>
    <dgm:cxn modelId="{7F5BAA3F-5413-428C-96B9-F95838DD93AB}" type="presOf" srcId="{DFD9A83D-3FAD-4295-91B6-FD191ACEC01E}" destId="{19396B51-55FF-400D-9ED1-6917468B284B}" srcOrd="0" destOrd="0" presId="urn:microsoft.com/office/officeart/2005/8/layout/hierarchy1"/>
    <dgm:cxn modelId="{ED1C88AC-BAA4-4C90-BFCE-C63B071B0B7E}" type="presOf" srcId="{F40906D5-2CD0-45B5-BC38-C8EE04255141}" destId="{D8455375-3E9E-4A3B-8A21-286D92150CC2}" srcOrd="0" destOrd="0" presId="urn:microsoft.com/office/officeart/2005/8/layout/hierarchy1"/>
    <dgm:cxn modelId="{177510B0-6048-409F-B9F3-9B56BE56E4D4}" type="presOf" srcId="{BBF65E81-B66E-4F6A-8DFF-541D6EED8F1E}" destId="{0299C788-8B6C-4859-8F01-2E3AAAD36169}" srcOrd="0" destOrd="0" presId="urn:microsoft.com/office/officeart/2005/8/layout/hierarchy1"/>
    <dgm:cxn modelId="{9DB1DD94-75D2-4ADA-9A5B-407485F70303}" srcId="{16C167BF-563A-4055-BDA4-6EA147DCA3B1}" destId="{835D26AA-8142-4F6E-84DA-00F74392B9D1}" srcOrd="0" destOrd="0" parTransId="{F40906D5-2CD0-45B5-BC38-C8EE04255141}" sibTransId="{D82308BE-F7A5-480E-B76C-7AEAFB10249B}"/>
    <dgm:cxn modelId="{46BA7E01-9B00-4BE4-9A23-67F741ED317D}" type="presOf" srcId="{D1DECF81-10DD-4D73-98BA-EC553F06E9FC}" destId="{D7CF6D92-49B9-4ABE-9142-D36D9BA04080}" srcOrd="0" destOrd="0" presId="urn:microsoft.com/office/officeart/2005/8/layout/hierarchy1"/>
    <dgm:cxn modelId="{F0734E86-6EA2-4761-BEEA-2D0307B2F59F}" type="presOf" srcId="{33AAF2DB-21E1-4E0A-BA0A-7C32F6650F56}" destId="{10FA0EDF-7191-41AD-AD4A-4C614124721D}" srcOrd="0" destOrd="0" presId="urn:microsoft.com/office/officeart/2005/8/layout/hierarchy1"/>
    <dgm:cxn modelId="{E154E5C4-7177-485D-96B3-D59CA4894D63}" srcId="{345835AA-75D2-40C2-914C-C0F277C83C49}" destId="{D1DECF81-10DD-4D73-98BA-EC553F06E9FC}" srcOrd="0" destOrd="0" parTransId="{33AAF2DB-21E1-4E0A-BA0A-7C32F6650F56}" sibTransId="{061630A7-97A4-4E87-A5E8-7BBBADF8D0CF}"/>
    <dgm:cxn modelId="{520D3592-90FB-4022-967D-6170C15E7F56}" srcId="{D2D28E93-37C4-4E29-8085-427300513F97}" destId="{345835AA-75D2-40C2-914C-C0F277C83C49}" srcOrd="3" destOrd="0" parTransId="{3C61C051-27BD-47AF-8323-463BAD2616A7}" sibTransId="{4E8D137C-D29C-4347-A6A0-0B861571400F}"/>
    <dgm:cxn modelId="{CA5491E9-5F24-494E-AEB1-D8BA2FC60138}" srcId="{5F5B2760-7F3E-4FF7-AFD7-231D09AEF195}" destId="{DFD9A83D-3FAD-4295-91B6-FD191ACEC01E}" srcOrd="0" destOrd="0" parTransId="{A19A6128-A97E-4F28-9F1C-9F9E6BEF6992}" sibTransId="{16FECC38-D742-4A20-B52A-04611C30C8F1}"/>
    <dgm:cxn modelId="{A2C4BEB6-2DD2-4AA5-AEBE-0F3F7E6EDE78}" type="presOf" srcId="{835D26AA-8142-4F6E-84DA-00F74392B9D1}" destId="{19E6ECCF-2550-48B4-846A-EEA44D8CD1DF}" srcOrd="0" destOrd="0" presId="urn:microsoft.com/office/officeart/2005/8/layout/hierarchy1"/>
    <dgm:cxn modelId="{E1B0642A-0443-460C-A925-85044AD1985F}" srcId="{E2F1C6A1-D763-4548-9B89-DBFB20AB55EA}" destId="{D2D28E93-37C4-4E29-8085-427300513F97}" srcOrd="0" destOrd="0" parTransId="{BBF65E81-B66E-4F6A-8DFF-541D6EED8F1E}" sibTransId="{3A6DD313-FC4B-4D8E-9C0E-BD0610F96B1E}"/>
    <dgm:cxn modelId="{5B9D38B9-3AC1-4AA3-A3C1-13064FEA77A4}" type="presOf" srcId="{E2F1C6A1-D763-4548-9B89-DBFB20AB55EA}" destId="{D2B35F26-B212-4E56-A029-4E4DA74D7F98}" srcOrd="0" destOrd="0" presId="urn:microsoft.com/office/officeart/2005/8/layout/hierarchy1"/>
    <dgm:cxn modelId="{B963AB7D-3E04-412C-8A48-DFB2203937F9}" type="presOf" srcId="{D291C67E-C1BC-4E4C-8B08-F0A70B53F263}" destId="{719C728D-5911-4E35-8108-80C92B3E3692}" srcOrd="0" destOrd="0" presId="urn:microsoft.com/office/officeart/2005/8/layout/hierarchy1"/>
    <dgm:cxn modelId="{3B876D89-FECB-489E-9ADD-1395DA6341DF}" type="presOf" srcId="{BBD5FFBB-225B-4B0C-AA92-133DE1540F21}" destId="{E80008D1-AC56-4B6B-8B5F-BA936DFB2D29}" srcOrd="0" destOrd="0" presId="urn:microsoft.com/office/officeart/2005/8/layout/hierarchy1"/>
    <dgm:cxn modelId="{12F9FADA-4EDD-42F8-955D-6D82B56285A8}" srcId="{D2D28E93-37C4-4E29-8085-427300513F97}" destId="{D291C67E-C1BC-4E4C-8B08-F0A70B53F263}" srcOrd="1" destOrd="0" parTransId="{91A29AC4-9C25-4140-B2AE-84B2E28C01A5}" sibTransId="{DE29A2DD-6D03-46C0-B646-E5D544E786E7}"/>
    <dgm:cxn modelId="{8384B84C-304F-4DF6-AC16-C6DC4E13531D}" type="presOf" srcId="{EE4840D9-9D3C-4CAE-A56C-A3FE53F612CD}" destId="{4F8E3A9B-8581-4217-9E00-F5ED50DBE6B1}" srcOrd="0" destOrd="0" presId="urn:microsoft.com/office/officeart/2005/8/layout/hierarchy1"/>
    <dgm:cxn modelId="{EA45EB5C-D187-472F-A1EB-4BF66118BC50}" type="presOf" srcId="{D2D28E93-37C4-4E29-8085-427300513F97}" destId="{8B5FA837-5287-48CF-8277-B1DB2C1D1E9D}" srcOrd="0" destOrd="0" presId="urn:microsoft.com/office/officeart/2005/8/layout/hierarchy1"/>
    <dgm:cxn modelId="{949FD0E4-FCE3-4B3C-A0BA-5BB5898CD8A7}" type="presParOf" srcId="{7FDC47EF-64A2-4344-90A5-45D2DAB66F4C}" destId="{0F2759DC-CDF4-485D-9C82-E936926A9F09}" srcOrd="0" destOrd="0" presId="urn:microsoft.com/office/officeart/2005/8/layout/hierarchy1"/>
    <dgm:cxn modelId="{8F0622D7-3B31-4215-A179-F9B50E447008}" type="presParOf" srcId="{0F2759DC-CDF4-485D-9C82-E936926A9F09}" destId="{F55E53D0-340B-4288-8DBE-C034BD04A53A}" srcOrd="0" destOrd="0" presId="urn:microsoft.com/office/officeart/2005/8/layout/hierarchy1"/>
    <dgm:cxn modelId="{43E4725D-854D-4A11-87A8-310DD3717595}" type="presParOf" srcId="{F55E53D0-340B-4288-8DBE-C034BD04A53A}" destId="{148250BD-FC62-48B1-922B-E52442A94515}" srcOrd="0" destOrd="0" presId="urn:microsoft.com/office/officeart/2005/8/layout/hierarchy1"/>
    <dgm:cxn modelId="{9127FCE5-13A3-46DE-8826-89DF9EE24720}" type="presParOf" srcId="{F55E53D0-340B-4288-8DBE-C034BD04A53A}" destId="{D2B35F26-B212-4E56-A029-4E4DA74D7F98}" srcOrd="1" destOrd="0" presId="urn:microsoft.com/office/officeart/2005/8/layout/hierarchy1"/>
    <dgm:cxn modelId="{D21F8D64-293F-4B24-BB60-88C4CBE5E1E4}" type="presParOf" srcId="{0F2759DC-CDF4-485D-9C82-E936926A9F09}" destId="{C7652499-DB4E-4F06-97EB-534E7D1E14D6}" srcOrd="1" destOrd="0" presId="urn:microsoft.com/office/officeart/2005/8/layout/hierarchy1"/>
    <dgm:cxn modelId="{66907026-6B30-4184-AA14-CB79B94F16ED}" type="presParOf" srcId="{C7652499-DB4E-4F06-97EB-534E7D1E14D6}" destId="{0299C788-8B6C-4859-8F01-2E3AAAD36169}" srcOrd="0" destOrd="0" presId="urn:microsoft.com/office/officeart/2005/8/layout/hierarchy1"/>
    <dgm:cxn modelId="{75534E34-D0D2-4C62-A054-425124E3D78F}" type="presParOf" srcId="{C7652499-DB4E-4F06-97EB-534E7D1E14D6}" destId="{5268081C-1535-4233-96D8-FA4F6D07D7AD}" srcOrd="1" destOrd="0" presId="urn:microsoft.com/office/officeart/2005/8/layout/hierarchy1"/>
    <dgm:cxn modelId="{1865AF27-4264-42AE-8DCB-DAE466F341A6}" type="presParOf" srcId="{5268081C-1535-4233-96D8-FA4F6D07D7AD}" destId="{5CF696D7-72F0-41B8-9665-1F98CFA2C0CB}" srcOrd="0" destOrd="0" presId="urn:microsoft.com/office/officeart/2005/8/layout/hierarchy1"/>
    <dgm:cxn modelId="{CB5111A3-160E-4219-952D-F606D4EDD63D}" type="presParOf" srcId="{5CF696D7-72F0-41B8-9665-1F98CFA2C0CB}" destId="{756E214B-DE11-4C4A-926F-EB72B1853D3A}" srcOrd="0" destOrd="0" presId="urn:microsoft.com/office/officeart/2005/8/layout/hierarchy1"/>
    <dgm:cxn modelId="{A2AEF167-EFAB-406B-9B15-601D96D16F52}" type="presParOf" srcId="{5CF696D7-72F0-41B8-9665-1F98CFA2C0CB}" destId="{8B5FA837-5287-48CF-8277-B1DB2C1D1E9D}" srcOrd="1" destOrd="0" presId="urn:microsoft.com/office/officeart/2005/8/layout/hierarchy1"/>
    <dgm:cxn modelId="{447FA45F-F3E9-4E0D-A51E-1F9ACCC6E8E9}" type="presParOf" srcId="{5268081C-1535-4233-96D8-FA4F6D07D7AD}" destId="{BF301EEF-856A-4716-A36B-A34FD236FF78}" srcOrd="1" destOrd="0" presId="urn:microsoft.com/office/officeart/2005/8/layout/hierarchy1"/>
    <dgm:cxn modelId="{674C4CEA-CA0A-4417-AA4C-DF95124B921C}" type="presParOf" srcId="{BF301EEF-856A-4716-A36B-A34FD236FF78}" destId="{7D6676D7-5B38-4726-8036-E27B4EDB7976}" srcOrd="0" destOrd="0" presId="urn:microsoft.com/office/officeart/2005/8/layout/hierarchy1"/>
    <dgm:cxn modelId="{60AB8A91-57A2-4913-8FA5-41D1D2765DBC}" type="presParOf" srcId="{BF301EEF-856A-4716-A36B-A34FD236FF78}" destId="{6FC93B4C-564B-40FD-BCDA-E66FF5B425AC}" srcOrd="1" destOrd="0" presId="urn:microsoft.com/office/officeart/2005/8/layout/hierarchy1"/>
    <dgm:cxn modelId="{97D37760-5578-499E-8DCD-858C0DD50E0A}" type="presParOf" srcId="{6FC93B4C-564B-40FD-BCDA-E66FF5B425AC}" destId="{23245079-8AFB-4150-B646-67C92005A308}" srcOrd="0" destOrd="0" presId="urn:microsoft.com/office/officeart/2005/8/layout/hierarchy1"/>
    <dgm:cxn modelId="{D6DA0B1C-E8F8-4367-AE0A-45F434DDEB3E}" type="presParOf" srcId="{23245079-8AFB-4150-B646-67C92005A308}" destId="{49EEEA7C-80C9-45C8-AD39-43EC30BCEE6B}" srcOrd="0" destOrd="0" presId="urn:microsoft.com/office/officeart/2005/8/layout/hierarchy1"/>
    <dgm:cxn modelId="{C7BE3B51-189C-4CD6-8366-9FE9EBA5718C}" type="presParOf" srcId="{23245079-8AFB-4150-B646-67C92005A308}" destId="{8EC7724F-D001-436E-840F-ACF4FE370261}" srcOrd="1" destOrd="0" presId="urn:microsoft.com/office/officeart/2005/8/layout/hierarchy1"/>
    <dgm:cxn modelId="{7F3A1361-31A7-41B0-929B-7C283BC5B384}" type="presParOf" srcId="{6FC93B4C-564B-40FD-BCDA-E66FF5B425AC}" destId="{0D6CD932-277F-47DD-BCEE-73A272A120D1}" srcOrd="1" destOrd="0" presId="urn:microsoft.com/office/officeart/2005/8/layout/hierarchy1"/>
    <dgm:cxn modelId="{5B121B45-D940-4918-B7F6-3861E2DCA14A}" type="presParOf" srcId="{0D6CD932-277F-47DD-BCEE-73A272A120D1}" destId="{36435D63-0096-40A5-B8BB-54DC0666121D}" srcOrd="0" destOrd="0" presId="urn:microsoft.com/office/officeart/2005/8/layout/hierarchy1"/>
    <dgm:cxn modelId="{8F8AC1DF-98D8-438D-8029-4DBDDF769DB2}" type="presParOf" srcId="{0D6CD932-277F-47DD-BCEE-73A272A120D1}" destId="{1B19D668-BE8D-4432-BCF0-D95219D68673}" srcOrd="1" destOrd="0" presId="urn:microsoft.com/office/officeart/2005/8/layout/hierarchy1"/>
    <dgm:cxn modelId="{DE3403AA-BD40-4ED3-9277-596BAC34C263}" type="presParOf" srcId="{1B19D668-BE8D-4432-BCF0-D95219D68673}" destId="{32378722-B9CC-4AD1-AD53-B24B65C87F1E}" srcOrd="0" destOrd="0" presId="urn:microsoft.com/office/officeart/2005/8/layout/hierarchy1"/>
    <dgm:cxn modelId="{C46BC678-09F7-4C9E-95F2-88CDBBBA1FA6}" type="presParOf" srcId="{32378722-B9CC-4AD1-AD53-B24B65C87F1E}" destId="{64D5BE75-3966-4CA0-AAAD-3FB795D58B9D}" srcOrd="0" destOrd="0" presId="urn:microsoft.com/office/officeart/2005/8/layout/hierarchy1"/>
    <dgm:cxn modelId="{CF2C9A05-AC4F-499D-9D66-2DD117002885}" type="presParOf" srcId="{32378722-B9CC-4AD1-AD53-B24B65C87F1E}" destId="{19396B51-55FF-400D-9ED1-6917468B284B}" srcOrd="1" destOrd="0" presId="urn:microsoft.com/office/officeart/2005/8/layout/hierarchy1"/>
    <dgm:cxn modelId="{9C3AB464-C237-4E97-B8E9-487795BC5EF9}" type="presParOf" srcId="{1B19D668-BE8D-4432-BCF0-D95219D68673}" destId="{CC0E1877-C5C7-45C8-8536-5FDC77D5E10C}" srcOrd="1" destOrd="0" presId="urn:microsoft.com/office/officeart/2005/8/layout/hierarchy1"/>
    <dgm:cxn modelId="{EE6686A8-C15E-4A72-B923-DDE6F51578E9}" type="presParOf" srcId="{BF301EEF-856A-4716-A36B-A34FD236FF78}" destId="{6481B001-B248-4671-87BF-76BC8F88A99C}" srcOrd="2" destOrd="0" presId="urn:microsoft.com/office/officeart/2005/8/layout/hierarchy1"/>
    <dgm:cxn modelId="{78680090-C73C-4107-A43D-71B0EFD6439B}" type="presParOf" srcId="{BF301EEF-856A-4716-A36B-A34FD236FF78}" destId="{CC2AA208-6EC1-4541-9EFD-F7153C5A4FD3}" srcOrd="3" destOrd="0" presId="urn:microsoft.com/office/officeart/2005/8/layout/hierarchy1"/>
    <dgm:cxn modelId="{B4AD9B69-5A67-460A-885D-D605DFA7A83C}" type="presParOf" srcId="{CC2AA208-6EC1-4541-9EFD-F7153C5A4FD3}" destId="{F1D73CBF-25B3-450B-84C1-145D8CFD2A6A}" srcOrd="0" destOrd="0" presId="urn:microsoft.com/office/officeart/2005/8/layout/hierarchy1"/>
    <dgm:cxn modelId="{93970F3E-387C-4DE3-B69E-8AA1983C8D79}" type="presParOf" srcId="{F1D73CBF-25B3-450B-84C1-145D8CFD2A6A}" destId="{5F46F359-B1C2-45A8-9FAB-C695CB5B4C30}" srcOrd="0" destOrd="0" presId="urn:microsoft.com/office/officeart/2005/8/layout/hierarchy1"/>
    <dgm:cxn modelId="{31DD8F23-E735-4A38-91DE-01C004EFB20C}" type="presParOf" srcId="{F1D73CBF-25B3-450B-84C1-145D8CFD2A6A}" destId="{719C728D-5911-4E35-8108-80C92B3E3692}" srcOrd="1" destOrd="0" presId="urn:microsoft.com/office/officeart/2005/8/layout/hierarchy1"/>
    <dgm:cxn modelId="{294EAFCD-4E28-46AF-8C96-60D64841005A}" type="presParOf" srcId="{CC2AA208-6EC1-4541-9EFD-F7153C5A4FD3}" destId="{33CADDB5-2699-4F0D-92A4-8BEA1FCE56DF}" srcOrd="1" destOrd="0" presId="urn:microsoft.com/office/officeart/2005/8/layout/hierarchy1"/>
    <dgm:cxn modelId="{8FC7FB2C-D46D-4EFA-8CFF-A9C8D40CA669}" type="presParOf" srcId="{33CADDB5-2699-4F0D-92A4-8BEA1FCE56DF}" destId="{24323869-7B54-40E6-A4A7-1E504B913D3D}" srcOrd="0" destOrd="0" presId="urn:microsoft.com/office/officeart/2005/8/layout/hierarchy1"/>
    <dgm:cxn modelId="{B4471479-F842-4BFD-881F-302278845B90}" type="presParOf" srcId="{33CADDB5-2699-4F0D-92A4-8BEA1FCE56DF}" destId="{9161A808-8695-4244-B420-A0CD5E10A0DC}" srcOrd="1" destOrd="0" presId="urn:microsoft.com/office/officeart/2005/8/layout/hierarchy1"/>
    <dgm:cxn modelId="{0B1860A2-EEA9-4C17-8CE1-C376D55B59A2}" type="presParOf" srcId="{9161A808-8695-4244-B420-A0CD5E10A0DC}" destId="{107AAC37-95BA-4EC3-9C1B-0DDE88F76534}" srcOrd="0" destOrd="0" presId="urn:microsoft.com/office/officeart/2005/8/layout/hierarchy1"/>
    <dgm:cxn modelId="{A4ED4480-9E74-480F-878D-D13F48173E9C}" type="presParOf" srcId="{107AAC37-95BA-4EC3-9C1B-0DDE88F76534}" destId="{4011B4B2-DDF6-4D81-B1C8-3C515E4829FE}" srcOrd="0" destOrd="0" presId="urn:microsoft.com/office/officeart/2005/8/layout/hierarchy1"/>
    <dgm:cxn modelId="{10E8DBE7-3A35-451C-A6BE-EA3893E11676}" type="presParOf" srcId="{107AAC37-95BA-4EC3-9C1B-0DDE88F76534}" destId="{62EAC5AF-1914-4724-8864-865C298C2133}" srcOrd="1" destOrd="0" presId="urn:microsoft.com/office/officeart/2005/8/layout/hierarchy1"/>
    <dgm:cxn modelId="{BCD19E13-0D07-475D-99BB-70167B30BF1E}" type="presParOf" srcId="{9161A808-8695-4244-B420-A0CD5E10A0DC}" destId="{489CB45A-FD1F-454D-9FCA-06616696071A}" srcOrd="1" destOrd="0" presId="urn:microsoft.com/office/officeart/2005/8/layout/hierarchy1"/>
    <dgm:cxn modelId="{6EFB5937-1121-4746-8FD3-C62F4ABDBB6C}" type="presParOf" srcId="{BF301EEF-856A-4716-A36B-A34FD236FF78}" destId="{89DB8577-384C-4744-8F5B-2D205C6B8C5D}" srcOrd="4" destOrd="0" presId="urn:microsoft.com/office/officeart/2005/8/layout/hierarchy1"/>
    <dgm:cxn modelId="{9D497E73-C1DE-4F96-9BC3-8CDA437F2FEE}" type="presParOf" srcId="{BF301EEF-856A-4716-A36B-A34FD236FF78}" destId="{9E286A93-23BF-462E-8E9D-C983A5FB6664}" srcOrd="5" destOrd="0" presId="urn:microsoft.com/office/officeart/2005/8/layout/hierarchy1"/>
    <dgm:cxn modelId="{C71BB051-84EB-4AB1-8E76-FFA5A4EAF31D}" type="presParOf" srcId="{9E286A93-23BF-462E-8E9D-C983A5FB6664}" destId="{BC35ED99-AEEA-4A97-A189-E8B9E0C013BC}" srcOrd="0" destOrd="0" presId="urn:microsoft.com/office/officeart/2005/8/layout/hierarchy1"/>
    <dgm:cxn modelId="{6988E449-E6E7-4E88-A521-2D6FDD8F928B}" type="presParOf" srcId="{BC35ED99-AEEA-4A97-A189-E8B9E0C013BC}" destId="{4682C38E-D1CC-4225-81E5-E99DA97C1D2E}" srcOrd="0" destOrd="0" presId="urn:microsoft.com/office/officeart/2005/8/layout/hierarchy1"/>
    <dgm:cxn modelId="{B955A785-2355-4754-B99E-3BFDD2DAE6DA}" type="presParOf" srcId="{BC35ED99-AEEA-4A97-A189-E8B9E0C013BC}" destId="{C382EC92-BBEF-4F9A-9568-EE6C07A4E38D}" srcOrd="1" destOrd="0" presId="urn:microsoft.com/office/officeart/2005/8/layout/hierarchy1"/>
    <dgm:cxn modelId="{4011CF99-5F1B-4794-BCDD-1286DDA03C5E}" type="presParOf" srcId="{9E286A93-23BF-462E-8E9D-C983A5FB6664}" destId="{E3FEBB2D-1D2F-41AB-A5F3-AA2A1150F762}" srcOrd="1" destOrd="0" presId="urn:microsoft.com/office/officeart/2005/8/layout/hierarchy1"/>
    <dgm:cxn modelId="{7BAF51F0-B68E-46C5-99BE-80522E1A1910}" type="presParOf" srcId="{E3FEBB2D-1D2F-41AB-A5F3-AA2A1150F762}" destId="{D8455375-3E9E-4A3B-8A21-286D92150CC2}" srcOrd="0" destOrd="0" presId="urn:microsoft.com/office/officeart/2005/8/layout/hierarchy1"/>
    <dgm:cxn modelId="{87ADFC37-409C-41B4-9F3B-E70EF35DBB89}" type="presParOf" srcId="{E3FEBB2D-1D2F-41AB-A5F3-AA2A1150F762}" destId="{61D5DC83-4741-4A9D-8C63-F40F9E61D494}" srcOrd="1" destOrd="0" presId="urn:microsoft.com/office/officeart/2005/8/layout/hierarchy1"/>
    <dgm:cxn modelId="{32C15AAC-0F43-420C-B19E-FC25E2761BA9}" type="presParOf" srcId="{61D5DC83-4741-4A9D-8C63-F40F9E61D494}" destId="{90D976B0-39B6-4EAD-B1CD-1FC28FC74DAB}" srcOrd="0" destOrd="0" presId="urn:microsoft.com/office/officeart/2005/8/layout/hierarchy1"/>
    <dgm:cxn modelId="{40CE7F73-8FFD-4250-8006-62A4282D1C42}" type="presParOf" srcId="{90D976B0-39B6-4EAD-B1CD-1FC28FC74DAB}" destId="{E38C3A42-49D5-4A32-95C6-8454AA9DC484}" srcOrd="0" destOrd="0" presId="urn:microsoft.com/office/officeart/2005/8/layout/hierarchy1"/>
    <dgm:cxn modelId="{63216D0E-1C6C-4422-BBCC-DF97D6AE6151}" type="presParOf" srcId="{90D976B0-39B6-4EAD-B1CD-1FC28FC74DAB}" destId="{19E6ECCF-2550-48B4-846A-EEA44D8CD1DF}" srcOrd="1" destOrd="0" presId="urn:microsoft.com/office/officeart/2005/8/layout/hierarchy1"/>
    <dgm:cxn modelId="{4BF21DE7-CB3D-4696-853E-0A2A03297CA1}" type="presParOf" srcId="{61D5DC83-4741-4A9D-8C63-F40F9E61D494}" destId="{B4E936C6-40DD-4B99-8D80-ECCAD99555DC}" srcOrd="1" destOrd="0" presId="urn:microsoft.com/office/officeart/2005/8/layout/hierarchy1"/>
    <dgm:cxn modelId="{F90ED147-041C-4DB5-96A5-8DDA20C0B377}" type="presParOf" srcId="{BF301EEF-856A-4716-A36B-A34FD236FF78}" destId="{1659EFA4-5BD1-41B2-A03D-EAF9C7009665}" srcOrd="6" destOrd="0" presId="urn:microsoft.com/office/officeart/2005/8/layout/hierarchy1"/>
    <dgm:cxn modelId="{0440A1B6-A85B-423A-A8D6-4B636894E9B7}" type="presParOf" srcId="{BF301EEF-856A-4716-A36B-A34FD236FF78}" destId="{C59B973A-B4F1-4917-B884-4573B2C0417E}" srcOrd="7" destOrd="0" presId="urn:microsoft.com/office/officeart/2005/8/layout/hierarchy1"/>
    <dgm:cxn modelId="{06F04384-F4CF-4F28-A8E5-7C8CBECF1875}" type="presParOf" srcId="{C59B973A-B4F1-4917-B884-4573B2C0417E}" destId="{8B0F2487-C2EC-4537-8F54-64CA4959DB80}" srcOrd="0" destOrd="0" presId="urn:microsoft.com/office/officeart/2005/8/layout/hierarchy1"/>
    <dgm:cxn modelId="{5A91FE2B-36D7-4F50-8ABD-FF691C596E43}" type="presParOf" srcId="{8B0F2487-C2EC-4537-8F54-64CA4959DB80}" destId="{E087FAAD-0C46-4CC0-B675-D779398E5119}" srcOrd="0" destOrd="0" presId="urn:microsoft.com/office/officeart/2005/8/layout/hierarchy1"/>
    <dgm:cxn modelId="{6371F441-7CB3-48CC-B05C-03C669483AF9}" type="presParOf" srcId="{8B0F2487-C2EC-4537-8F54-64CA4959DB80}" destId="{1BFC99AD-5109-4137-8D87-9AC56E7CEE78}" srcOrd="1" destOrd="0" presId="urn:microsoft.com/office/officeart/2005/8/layout/hierarchy1"/>
    <dgm:cxn modelId="{8F954FD8-468A-4CFE-9B0F-B99958ACFED0}" type="presParOf" srcId="{C59B973A-B4F1-4917-B884-4573B2C0417E}" destId="{4A019DC0-B9C7-41BC-AA75-2099B81D8E1C}" srcOrd="1" destOrd="0" presId="urn:microsoft.com/office/officeart/2005/8/layout/hierarchy1"/>
    <dgm:cxn modelId="{FA02939D-BB0A-4160-B774-87D723B5DA66}" type="presParOf" srcId="{4A019DC0-B9C7-41BC-AA75-2099B81D8E1C}" destId="{10FA0EDF-7191-41AD-AD4A-4C614124721D}" srcOrd="0" destOrd="0" presId="urn:microsoft.com/office/officeart/2005/8/layout/hierarchy1"/>
    <dgm:cxn modelId="{FDDF7C33-5CB9-47E5-9DD3-7A8EDB5E98B9}" type="presParOf" srcId="{4A019DC0-B9C7-41BC-AA75-2099B81D8E1C}" destId="{2DE38995-C051-4B9A-AB5E-347AAC6250E7}" srcOrd="1" destOrd="0" presId="urn:microsoft.com/office/officeart/2005/8/layout/hierarchy1"/>
    <dgm:cxn modelId="{82B223C5-5506-4145-89AD-0D5573BF6451}" type="presParOf" srcId="{2DE38995-C051-4B9A-AB5E-347AAC6250E7}" destId="{9FF7AE0A-3914-4C1A-BF8B-6D677CF5443B}" srcOrd="0" destOrd="0" presId="urn:microsoft.com/office/officeart/2005/8/layout/hierarchy1"/>
    <dgm:cxn modelId="{9C39F499-3C76-4F06-8AE0-8BCDD596F566}" type="presParOf" srcId="{9FF7AE0A-3914-4C1A-BF8B-6D677CF5443B}" destId="{347DD755-432A-489A-BF34-58E4B663A118}" srcOrd="0" destOrd="0" presId="urn:microsoft.com/office/officeart/2005/8/layout/hierarchy1"/>
    <dgm:cxn modelId="{52B32DF8-6AA6-4585-82E5-F6A0016DFEBE}" type="presParOf" srcId="{9FF7AE0A-3914-4C1A-BF8B-6D677CF5443B}" destId="{D7CF6D92-49B9-4ABE-9142-D36D9BA04080}" srcOrd="1" destOrd="0" presId="urn:microsoft.com/office/officeart/2005/8/layout/hierarchy1"/>
    <dgm:cxn modelId="{02647D55-365B-4D4F-97C9-6AF08E70A695}" type="presParOf" srcId="{2DE38995-C051-4B9A-AB5E-347AAC6250E7}" destId="{BD157C52-28C0-4353-87C1-D46AC3C52A49}" srcOrd="1" destOrd="0" presId="urn:microsoft.com/office/officeart/2005/8/layout/hierarchy1"/>
    <dgm:cxn modelId="{2935F0BD-C3CD-4349-B69B-2DCEB4ACBEDE}" type="presParOf" srcId="{BF301EEF-856A-4716-A36B-A34FD236FF78}" destId="{CFCCEC41-C30E-456E-89C2-56C5A27732A9}" srcOrd="8" destOrd="0" presId="urn:microsoft.com/office/officeart/2005/8/layout/hierarchy1"/>
    <dgm:cxn modelId="{D68FE970-539D-4073-B094-F2CA2C5D3A0F}" type="presParOf" srcId="{BF301EEF-856A-4716-A36B-A34FD236FF78}" destId="{A19A6F65-1FD5-4D1B-8D1E-D44D6B13F0D2}" srcOrd="9" destOrd="0" presId="urn:microsoft.com/office/officeart/2005/8/layout/hierarchy1"/>
    <dgm:cxn modelId="{D1546B3F-1D42-4D0D-942C-775741410C1E}" type="presParOf" srcId="{A19A6F65-1FD5-4D1B-8D1E-D44D6B13F0D2}" destId="{1C2B266C-5C77-4B77-BC80-83B07A937FD8}" srcOrd="0" destOrd="0" presId="urn:microsoft.com/office/officeart/2005/8/layout/hierarchy1"/>
    <dgm:cxn modelId="{83D1C1F5-8EB0-4B25-A60E-E0C321EA9D8C}" type="presParOf" srcId="{1C2B266C-5C77-4B77-BC80-83B07A937FD8}" destId="{5C562C8E-AE02-4A84-A018-AA061F808F20}" srcOrd="0" destOrd="0" presId="urn:microsoft.com/office/officeart/2005/8/layout/hierarchy1"/>
    <dgm:cxn modelId="{908CA18C-7AFA-4DD0-A591-E0B4ED4CFA3D}" type="presParOf" srcId="{1C2B266C-5C77-4B77-BC80-83B07A937FD8}" destId="{A6802BB5-0B74-43BA-970C-953226FA2896}" srcOrd="1" destOrd="0" presId="urn:microsoft.com/office/officeart/2005/8/layout/hierarchy1"/>
    <dgm:cxn modelId="{1EA1997F-85F9-4203-9B07-AFFE8A99158F}" type="presParOf" srcId="{A19A6F65-1FD5-4D1B-8D1E-D44D6B13F0D2}" destId="{859727ED-2E63-4AF3-B10D-D75BABB0B5E3}" srcOrd="1" destOrd="0" presId="urn:microsoft.com/office/officeart/2005/8/layout/hierarchy1"/>
    <dgm:cxn modelId="{709FDF5B-1685-4AB2-B306-EE34E3321964}" type="presParOf" srcId="{859727ED-2E63-4AF3-B10D-D75BABB0B5E3}" destId="{4F8E3A9B-8581-4217-9E00-F5ED50DBE6B1}" srcOrd="0" destOrd="0" presId="urn:microsoft.com/office/officeart/2005/8/layout/hierarchy1"/>
    <dgm:cxn modelId="{F616B143-9458-41D6-8F5E-F03687CBF7CC}" type="presParOf" srcId="{859727ED-2E63-4AF3-B10D-D75BABB0B5E3}" destId="{E65C6725-5974-4DE2-94C2-F799CD963FA1}" srcOrd="1" destOrd="0" presId="urn:microsoft.com/office/officeart/2005/8/layout/hierarchy1"/>
    <dgm:cxn modelId="{84BD1103-5BF8-4809-8E2F-0DD609BB8425}" type="presParOf" srcId="{E65C6725-5974-4DE2-94C2-F799CD963FA1}" destId="{95B11C41-77BB-4398-9281-1CC391A78013}" srcOrd="0" destOrd="0" presId="urn:microsoft.com/office/officeart/2005/8/layout/hierarchy1"/>
    <dgm:cxn modelId="{892C6561-402C-4C2A-860D-9DAC909F37F5}" type="presParOf" srcId="{95B11C41-77BB-4398-9281-1CC391A78013}" destId="{A3125D7C-4463-4613-9D95-CBB4AAB60B3E}" srcOrd="0" destOrd="0" presId="urn:microsoft.com/office/officeart/2005/8/layout/hierarchy1"/>
    <dgm:cxn modelId="{28AB0C4D-3E19-4CF5-B064-E1379B2769D1}" type="presParOf" srcId="{95B11C41-77BB-4398-9281-1CC391A78013}" destId="{E80008D1-AC56-4B6B-8B5F-BA936DFB2D29}" srcOrd="1" destOrd="0" presId="urn:microsoft.com/office/officeart/2005/8/layout/hierarchy1"/>
    <dgm:cxn modelId="{F1B1B2CF-4EA0-4419-80B1-40E7CB19CA49}" type="presParOf" srcId="{E65C6725-5974-4DE2-94C2-F799CD963FA1}" destId="{57A74BF3-293A-4931-A99B-786A2917B4B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59BADA6-83C8-4A6A-89DE-734DF152BEE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A821BC63-D4A8-4155-877C-7F2ED93306E2}">
      <dgm:prSet phldrT="[Metin]" custT="1"/>
      <dgm:spPr>
        <a:solidFill>
          <a:schemeClr val="accent6">
            <a:alpha val="90000"/>
          </a:schemeClr>
        </a:solidFill>
      </dgm:spPr>
      <dgm:t>
        <a:bodyPr/>
        <a:lstStyle/>
        <a:p>
          <a:r>
            <a:rPr lang="tr-TR" sz="1600" b="1" dirty="0" smtClean="0">
              <a:solidFill>
                <a:srgbClr val="FFFF00"/>
              </a:solidFill>
            </a:rPr>
            <a:t>HAÇLI SEFERLERİ VE SONUÇLARI </a:t>
          </a:r>
        </a:p>
        <a:p>
          <a:r>
            <a:rPr lang="tr-TR" sz="1600" b="1" dirty="0" smtClean="0">
              <a:solidFill>
                <a:srgbClr val="FFFF00"/>
              </a:solidFill>
            </a:rPr>
            <a:t>(1096-1270)</a:t>
          </a:r>
          <a:endParaRPr lang="tr-TR" sz="1600" b="1" dirty="0">
            <a:solidFill>
              <a:srgbClr val="FFFF00"/>
            </a:solidFill>
          </a:endParaRPr>
        </a:p>
      </dgm:t>
    </dgm:pt>
    <dgm:pt modelId="{56CF0EE8-67F9-458C-929A-92D99E784DB5}" type="parTrans" cxnId="{9060811D-502D-4C9F-B99B-43EB0A976DAC}">
      <dgm:prSet/>
      <dgm:spPr/>
      <dgm:t>
        <a:bodyPr/>
        <a:lstStyle/>
        <a:p>
          <a:endParaRPr lang="tr-TR"/>
        </a:p>
      </dgm:t>
    </dgm:pt>
    <dgm:pt modelId="{9A07E18B-28A1-483F-9DFD-5D7C03FC21FD}" type="sibTrans" cxnId="{9060811D-502D-4C9F-B99B-43EB0A976DAC}">
      <dgm:prSet/>
      <dgm:spPr/>
      <dgm:t>
        <a:bodyPr/>
        <a:lstStyle/>
        <a:p>
          <a:endParaRPr lang="tr-TR"/>
        </a:p>
      </dgm:t>
    </dgm:pt>
    <dgm:pt modelId="{D43B7958-7406-4277-AA09-D46C77FFF8F2}">
      <dgm:prSet phldrT="[Metin]" custT="1"/>
      <dgm:spPr>
        <a:solidFill>
          <a:schemeClr val="accent2">
            <a:lumMod val="40000"/>
            <a:lumOff val="60000"/>
            <a:alpha val="90000"/>
          </a:schemeClr>
        </a:solidFill>
      </dgm:spPr>
      <dgm:t>
        <a:bodyPr/>
        <a:lstStyle/>
        <a:p>
          <a:r>
            <a:rPr lang="tr-TR" sz="1800" b="1" dirty="0" smtClean="0"/>
            <a:t>SEBEPLERİ</a:t>
          </a:r>
          <a:endParaRPr lang="tr-TR" sz="1800" b="1" dirty="0"/>
        </a:p>
      </dgm:t>
    </dgm:pt>
    <dgm:pt modelId="{96175147-9E74-43DC-9B4C-B0CCA6DA243A}" type="parTrans" cxnId="{F359C817-2D20-4A48-87AE-259037E0D6A4}">
      <dgm:prSet/>
      <dgm:spPr/>
      <dgm:t>
        <a:bodyPr/>
        <a:lstStyle/>
        <a:p>
          <a:endParaRPr lang="tr-TR"/>
        </a:p>
      </dgm:t>
    </dgm:pt>
    <dgm:pt modelId="{26081BB1-1B4A-477B-BCB6-E802C9D03041}" type="sibTrans" cxnId="{F359C817-2D20-4A48-87AE-259037E0D6A4}">
      <dgm:prSet/>
      <dgm:spPr/>
      <dgm:t>
        <a:bodyPr/>
        <a:lstStyle/>
        <a:p>
          <a:endParaRPr lang="tr-TR"/>
        </a:p>
      </dgm:t>
    </dgm:pt>
    <dgm:pt modelId="{95D135D5-B65C-40A1-93E4-10A3BE75D33B}">
      <dgm:prSet phldrT="[Metin]"/>
      <dgm:spPr>
        <a:solidFill>
          <a:srgbClr val="FFC000">
            <a:alpha val="90000"/>
          </a:srgbClr>
        </a:solidFill>
      </dgm:spPr>
      <dgm:t>
        <a:bodyPr/>
        <a:lstStyle/>
        <a:p>
          <a:pPr>
            <a:lnSpc>
              <a:spcPct val="150000"/>
            </a:lnSpc>
            <a:spcAft>
              <a:spcPts val="0"/>
            </a:spcAft>
          </a:pPr>
          <a:r>
            <a:rPr lang="de-DE" dirty="0" smtClean="0"/>
            <a:t>-</a:t>
          </a:r>
          <a:r>
            <a:rPr lang="de-DE" dirty="0" err="1" smtClean="0"/>
            <a:t>Hıristiyanların</a:t>
          </a:r>
          <a:r>
            <a:rPr lang="de-DE" dirty="0" smtClean="0"/>
            <a:t> </a:t>
          </a:r>
          <a:r>
            <a:rPr lang="de-DE" dirty="0" err="1" smtClean="0"/>
            <a:t>kutsal</a:t>
          </a:r>
          <a:r>
            <a:rPr lang="de-DE" dirty="0" smtClean="0"/>
            <a:t> </a:t>
          </a:r>
          <a:r>
            <a:rPr lang="de-DE" dirty="0" err="1" smtClean="0"/>
            <a:t>kabul</a:t>
          </a:r>
          <a:r>
            <a:rPr lang="de-DE" dirty="0" smtClean="0"/>
            <a:t> </a:t>
          </a:r>
          <a:r>
            <a:rPr lang="de-DE" dirty="0" err="1" smtClean="0"/>
            <a:t>ettikleri</a:t>
          </a:r>
          <a:r>
            <a:rPr lang="de-DE" dirty="0" smtClean="0"/>
            <a:t> </a:t>
          </a:r>
          <a:r>
            <a:rPr lang="de-DE" dirty="0" err="1" smtClean="0"/>
            <a:t>Kudüs’ü</a:t>
          </a:r>
          <a:r>
            <a:rPr lang="de-DE" dirty="0" smtClean="0"/>
            <a:t> </a:t>
          </a:r>
          <a:r>
            <a:rPr lang="de-DE" dirty="0" err="1" smtClean="0"/>
            <a:t>Müslümanlardan</a:t>
          </a:r>
          <a:r>
            <a:rPr lang="de-DE" dirty="0" smtClean="0"/>
            <a:t> </a:t>
          </a:r>
          <a:r>
            <a:rPr lang="de-DE" dirty="0" err="1" smtClean="0"/>
            <a:t>almak</a:t>
          </a:r>
          <a:r>
            <a:rPr lang="de-DE" dirty="0" smtClean="0"/>
            <a:t> </a:t>
          </a:r>
          <a:r>
            <a:rPr lang="de-DE" dirty="0" err="1" smtClean="0"/>
            <a:t>istemeleri</a:t>
          </a:r>
          <a:r>
            <a:rPr lang="de-DE" dirty="0" smtClean="0"/>
            <a:t>.</a:t>
          </a:r>
          <a:endParaRPr lang="tr-TR" dirty="0" smtClean="0"/>
        </a:p>
        <a:p>
          <a:pPr>
            <a:lnSpc>
              <a:spcPct val="150000"/>
            </a:lnSpc>
            <a:spcAft>
              <a:spcPts val="0"/>
            </a:spcAft>
          </a:pPr>
          <a:r>
            <a:rPr lang="de-DE" dirty="0" smtClean="0"/>
            <a:t>-</a:t>
          </a:r>
          <a:r>
            <a:rPr lang="de-DE" dirty="0" err="1" smtClean="0"/>
            <a:t>Papa’nın</a:t>
          </a:r>
          <a:r>
            <a:rPr lang="de-DE" dirty="0" smtClean="0"/>
            <a:t> </a:t>
          </a:r>
          <a:r>
            <a:rPr lang="de-DE" dirty="0" err="1" smtClean="0"/>
            <a:t>ve</a:t>
          </a:r>
          <a:r>
            <a:rPr lang="de-DE" dirty="0" smtClean="0"/>
            <a:t> </a:t>
          </a:r>
          <a:r>
            <a:rPr lang="de-DE" dirty="0" err="1" smtClean="0"/>
            <a:t>Kluni</a:t>
          </a:r>
          <a:r>
            <a:rPr lang="de-DE" dirty="0" smtClean="0"/>
            <a:t> </a:t>
          </a:r>
          <a:r>
            <a:rPr lang="de-DE" dirty="0" err="1" smtClean="0"/>
            <a:t>tarikatının</a:t>
          </a:r>
          <a:r>
            <a:rPr lang="de-DE" dirty="0" smtClean="0"/>
            <a:t> </a:t>
          </a:r>
          <a:r>
            <a:rPr lang="de-DE" dirty="0" err="1" smtClean="0"/>
            <a:t>Hıristiyanları</a:t>
          </a:r>
          <a:r>
            <a:rPr lang="de-DE" dirty="0" smtClean="0"/>
            <a:t> </a:t>
          </a:r>
          <a:r>
            <a:rPr lang="de-DE" dirty="0" err="1" smtClean="0"/>
            <a:t>bu</a:t>
          </a:r>
          <a:r>
            <a:rPr lang="de-DE" dirty="0" smtClean="0"/>
            <a:t> </a:t>
          </a:r>
          <a:r>
            <a:rPr lang="de-DE" dirty="0" err="1" smtClean="0"/>
            <a:t>seferler</a:t>
          </a:r>
          <a:r>
            <a:rPr lang="de-DE" dirty="0" smtClean="0"/>
            <a:t> </a:t>
          </a:r>
          <a:r>
            <a:rPr lang="de-DE" dirty="0" err="1" smtClean="0"/>
            <a:t>için</a:t>
          </a:r>
          <a:r>
            <a:rPr lang="de-DE" dirty="0" smtClean="0"/>
            <a:t> </a:t>
          </a:r>
          <a:r>
            <a:rPr lang="de-DE" dirty="0" err="1" smtClean="0"/>
            <a:t>teşvik</a:t>
          </a:r>
          <a:r>
            <a:rPr lang="de-DE" dirty="0" smtClean="0"/>
            <a:t> </a:t>
          </a:r>
          <a:r>
            <a:rPr lang="de-DE" dirty="0" err="1" smtClean="0"/>
            <a:t>etmeleri</a:t>
          </a:r>
          <a:r>
            <a:rPr lang="de-DE" dirty="0" smtClean="0"/>
            <a:t>.</a:t>
          </a:r>
          <a:endParaRPr lang="tr-TR" dirty="0" smtClean="0"/>
        </a:p>
        <a:p>
          <a:pPr>
            <a:lnSpc>
              <a:spcPct val="150000"/>
            </a:lnSpc>
            <a:spcAft>
              <a:spcPts val="0"/>
            </a:spcAft>
          </a:pPr>
          <a:r>
            <a:rPr lang="de-DE" dirty="0" smtClean="0"/>
            <a:t>-</a:t>
          </a:r>
          <a:r>
            <a:rPr lang="de-DE" dirty="0" err="1" smtClean="0"/>
            <a:t>Papa’nın</a:t>
          </a:r>
          <a:r>
            <a:rPr lang="de-DE" dirty="0" smtClean="0"/>
            <a:t> </a:t>
          </a:r>
          <a:r>
            <a:rPr lang="de-DE" dirty="0" err="1" smtClean="0"/>
            <a:t>Ortodokslar</a:t>
          </a:r>
          <a:r>
            <a:rPr lang="de-DE" dirty="0" smtClean="0"/>
            <a:t> </a:t>
          </a:r>
          <a:r>
            <a:rPr lang="de-DE" dirty="0" err="1" smtClean="0"/>
            <a:t>üzerinde</a:t>
          </a:r>
          <a:r>
            <a:rPr lang="de-DE" dirty="0" smtClean="0"/>
            <a:t> </a:t>
          </a:r>
          <a:r>
            <a:rPr lang="de-DE" dirty="0" err="1" smtClean="0"/>
            <a:t>hakimiyet</a:t>
          </a:r>
          <a:r>
            <a:rPr lang="de-DE" dirty="0" smtClean="0"/>
            <a:t> </a:t>
          </a:r>
          <a:r>
            <a:rPr lang="de-DE" dirty="0" err="1" smtClean="0"/>
            <a:t>kurmak</a:t>
          </a:r>
          <a:r>
            <a:rPr lang="de-DE" dirty="0" smtClean="0"/>
            <a:t> </a:t>
          </a:r>
          <a:r>
            <a:rPr lang="de-DE" dirty="0" err="1" smtClean="0"/>
            <a:t>istemesi</a:t>
          </a:r>
          <a:r>
            <a:rPr lang="de-DE" dirty="0" smtClean="0"/>
            <a:t>.</a:t>
          </a:r>
          <a:endParaRPr lang="tr-TR" dirty="0" smtClean="0"/>
        </a:p>
        <a:p>
          <a:pPr>
            <a:lnSpc>
              <a:spcPct val="150000"/>
            </a:lnSpc>
            <a:spcAft>
              <a:spcPts val="0"/>
            </a:spcAft>
          </a:pPr>
          <a:r>
            <a:rPr lang="de-DE" dirty="0" smtClean="0"/>
            <a:t>-Din </a:t>
          </a:r>
          <a:r>
            <a:rPr lang="de-DE" dirty="0" err="1" smtClean="0"/>
            <a:t>adamlarının</a:t>
          </a:r>
          <a:r>
            <a:rPr lang="de-DE" dirty="0" smtClean="0"/>
            <a:t> </a:t>
          </a:r>
          <a:r>
            <a:rPr lang="de-DE" dirty="0" err="1" smtClean="0"/>
            <a:t>seferlerin</a:t>
          </a:r>
          <a:r>
            <a:rPr lang="de-DE" dirty="0" smtClean="0"/>
            <a:t> </a:t>
          </a:r>
          <a:r>
            <a:rPr lang="de-DE" dirty="0" err="1" smtClean="0"/>
            <a:t>başarılı</a:t>
          </a:r>
          <a:r>
            <a:rPr lang="de-DE" dirty="0" smtClean="0"/>
            <a:t> </a:t>
          </a:r>
          <a:r>
            <a:rPr lang="de-DE" dirty="0" err="1" smtClean="0"/>
            <a:t>olacağına</a:t>
          </a:r>
          <a:r>
            <a:rPr lang="de-DE" dirty="0" smtClean="0"/>
            <a:t> </a:t>
          </a:r>
          <a:r>
            <a:rPr lang="de-DE" dirty="0" err="1" smtClean="0"/>
            <a:t>dair</a:t>
          </a:r>
          <a:r>
            <a:rPr lang="de-DE" dirty="0" smtClean="0"/>
            <a:t> </a:t>
          </a:r>
          <a:r>
            <a:rPr lang="de-DE" dirty="0" err="1" smtClean="0"/>
            <a:t>güvence</a:t>
          </a:r>
          <a:r>
            <a:rPr lang="de-DE" dirty="0" smtClean="0"/>
            <a:t> </a:t>
          </a:r>
          <a:r>
            <a:rPr lang="de-DE" dirty="0" err="1" smtClean="0"/>
            <a:t>vermeleri</a:t>
          </a:r>
          <a:r>
            <a:rPr lang="de-DE" dirty="0" smtClean="0"/>
            <a:t>.</a:t>
          </a:r>
          <a:endParaRPr lang="tr-TR" dirty="0" smtClean="0"/>
        </a:p>
        <a:p>
          <a:pPr>
            <a:lnSpc>
              <a:spcPct val="150000"/>
            </a:lnSpc>
            <a:spcAft>
              <a:spcPts val="0"/>
            </a:spcAft>
          </a:pPr>
          <a:r>
            <a:rPr lang="de-DE" dirty="0" smtClean="0"/>
            <a:t>-</a:t>
          </a:r>
          <a:r>
            <a:rPr lang="de-DE" dirty="0" err="1" smtClean="0"/>
            <a:t>Türklerin</a:t>
          </a:r>
          <a:r>
            <a:rPr lang="de-DE" dirty="0" smtClean="0"/>
            <a:t> </a:t>
          </a:r>
          <a:r>
            <a:rPr lang="de-DE" dirty="0" err="1" smtClean="0"/>
            <a:t>Anadolu’yu</a:t>
          </a:r>
          <a:r>
            <a:rPr lang="de-DE" dirty="0" smtClean="0"/>
            <a:t> </a:t>
          </a:r>
          <a:r>
            <a:rPr lang="de-DE" dirty="0" err="1" smtClean="0"/>
            <a:t>ele</a:t>
          </a:r>
          <a:r>
            <a:rPr lang="de-DE" dirty="0" smtClean="0"/>
            <a:t> </a:t>
          </a:r>
          <a:r>
            <a:rPr lang="de-DE" dirty="0" err="1" smtClean="0"/>
            <a:t>geçirmelerinden</a:t>
          </a:r>
          <a:r>
            <a:rPr lang="de-DE" dirty="0" smtClean="0"/>
            <a:t> </a:t>
          </a:r>
          <a:r>
            <a:rPr lang="de-DE" dirty="0" err="1" smtClean="0"/>
            <a:t>sonra</a:t>
          </a:r>
          <a:r>
            <a:rPr lang="de-DE" dirty="0" smtClean="0"/>
            <a:t> </a:t>
          </a:r>
          <a:r>
            <a:rPr lang="de-DE" dirty="0" err="1" smtClean="0"/>
            <a:t>Bizans’ın</a:t>
          </a:r>
          <a:r>
            <a:rPr lang="de-DE" dirty="0" smtClean="0"/>
            <a:t> </a:t>
          </a:r>
          <a:r>
            <a:rPr lang="de-DE" dirty="0" err="1" smtClean="0"/>
            <a:t>Papa’da</a:t>
          </a:r>
          <a:r>
            <a:rPr lang="de-DE" dirty="0" smtClean="0"/>
            <a:t> </a:t>
          </a:r>
          <a:r>
            <a:rPr lang="de-DE" dirty="0" err="1" smtClean="0"/>
            <a:t>ve</a:t>
          </a:r>
          <a:r>
            <a:rPr lang="de-DE" dirty="0" smtClean="0"/>
            <a:t> </a:t>
          </a:r>
          <a:r>
            <a:rPr lang="de-DE" dirty="0" err="1" smtClean="0"/>
            <a:t>Avrupa’dan</a:t>
          </a:r>
          <a:r>
            <a:rPr lang="de-DE" dirty="0" smtClean="0"/>
            <a:t> </a:t>
          </a:r>
          <a:r>
            <a:rPr lang="de-DE" dirty="0" err="1" smtClean="0"/>
            <a:t>yardım</a:t>
          </a:r>
          <a:r>
            <a:rPr lang="de-DE" dirty="0" smtClean="0"/>
            <a:t> </a:t>
          </a:r>
          <a:r>
            <a:rPr lang="de-DE" dirty="0" err="1" smtClean="0"/>
            <a:t>istemesi</a:t>
          </a:r>
          <a:r>
            <a:rPr lang="de-DE" dirty="0" smtClean="0"/>
            <a:t>.</a:t>
          </a:r>
          <a:endParaRPr lang="tr-TR" dirty="0" smtClean="0"/>
        </a:p>
        <a:p>
          <a:pPr>
            <a:lnSpc>
              <a:spcPct val="150000"/>
            </a:lnSpc>
            <a:spcAft>
              <a:spcPts val="0"/>
            </a:spcAft>
          </a:pPr>
          <a:r>
            <a:rPr lang="de-DE" dirty="0" smtClean="0"/>
            <a:t>-</a:t>
          </a:r>
          <a:r>
            <a:rPr lang="de-DE" dirty="0" err="1" smtClean="0"/>
            <a:t>Hıristiyanların</a:t>
          </a:r>
          <a:r>
            <a:rPr lang="de-DE" dirty="0" smtClean="0"/>
            <a:t> </a:t>
          </a:r>
          <a:r>
            <a:rPr lang="de-DE" dirty="0" err="1" smtClean="0"/>
            <a:t>zengin</a:t>
          </a:r>
          <a:r>
            <a:rPr lang="de-DE" dirty="0" smtClean="0"/>
            <a:t> </a:t>
          </a:r>
          <a:r>
            <a:rPr lang="de-DE" dirty="0" err="1" smtClean="0"/>
            <a:t>doğu</a:t>
          </a:r>
          <a:r>
            <a:rPr lang="de-DE" dirty="0" smtClean="0"/>
            <a:t> </a:t>
          </a:r>
          <a:r>
            <a:rPr lang="de-DE" dirty="0" err="1" smtClean="0"/>
            <a:t>ülkelerini</a:t>
          </a:r>
          <a:r>
            <a:rPr lang="de-DE" dirty="0" smtClean="0"/>
            <a:t> </a:t>
          </a:r>
          <a:r>
            <a:rPr lang="de-DE" dirty="0" err="1" smtClean="0"/>
            <a:t>ele</a:t>
          </a:r>
          <a:r>
            <a:rPr lang="de-DE" dirty="0" smtClean="0"/>
            <a:t> </a:t>
          </a:r>
          <a:r>
            <a:rPr lang="de-DE" dirty="0" err="1" smtClean="0"/>
            <a:t>geçirmek</a:t>
          </a:r>
          <a:r>
            <a:rPr lang="de-DE" dirty="0" smtClean="0"/>
            <a:t> </a:t>
          </a:r>
          <a:r>
            <a:rPr lang="de-DE" dirty="0" err="1" smtClean="0"/>
            <a:t>istemeleri</a:t>
          </a:r>
          <a:r>
            <a:rPr lang="de-DE" dirty="0" smtClean="0"/>
            <a:t>.</a:t>
          </a:r>
          <a:endParaRPr lang="tr-TR" dirty="0" smtClean="0"/>
        </a:p>
        <a:p>
          <a:pPr>
            <a:lnSpc>
              <a:spcPct val="150000"/>
            </a:lnSpc>
            <a:spcAft>
              <a:spcPts val="0"/>
            </a:spcAft>
          </a:pPr>
          <a:r>
            <a:rPr lang="de-DE" dirty="0" smtClean="0"/>
            <a:t>-Toprak </a:t>
          </a:r>
          <a:r>
            <a:rPr lang="de-DE" dirty="0" err="1" smtClean="0"/>
            <a:t>sahibi</a:t>
          </a:r>
          <a:r>
            <a:rPr lang="de-DE" dirty="0" smtClean="0"/>
            <a:t> </a:t>
          </a:r>
          <a:r>
            <a:rPr lang="de-DE" dirty="0" err="1" smtClean="0"/>
            <a:t>olmayan</a:t>
          </a:r>
          <a:r>
            <a:rPr lang="de-DE" dirty="0" smtClean="0"/>
            <a:t> </a:t>
          </a:r>
          <a:r>
            <a:rPr lang="de-DE" dirty="0" err="1" smtClean="0"/>
            <a:t>derebeylerin</a:t>
          </a:r>
          <a:r>
            <a:rPr lang="de-DE" dirty="0" smtClean="0"/>
            <a:t> </a:t>
          </a:r>
          <a:r>
            <a:rPr lang="de-DE" dirty="0" err="1" smtClean="0"/>
            <a:t>toprak</a:t>
          </a:r>
          <a:r>
            <a:rPr lang="de-DE" dirty="0" smtClean="0"/>
            <a:t> </a:t>
          </a:r>
          <a:r>
            <a:rPr lang="de-DE" dirty="0" err="1" smtClean="0"/>
            <a:t>sahibi</a:t>
          </a:r>
          <a:r>
            <a:rPr lang="de-DE" dirty="0" smtClean="0"/>
            <a:t> </a:t>
          </a:r>
          <a:r>
            <a:rPr lang="de-DE" dirty="0" err="1" smtClean="0"/>
            <a:t>olma</a:t>
          </a:r>
          <a:r>
            <a:rPr lang="de-DE" dirty="0" smtClean="0"/>
            <a:t> </a:t>
          </a:r>
          <a:r>
            <a:rPr lang="de-DE" dirty="0" err="1" smtClean="0"/>
            <a:t>düşüncesi</a:t>
          </a:r>
          <a:r>
            <a:rPr lang="de-DE" dirty="0" smtClean="0"/>
            <a:t>. </a:t>
          </a:r>
          <a:endParaRPr lang="tr-TR" dirty="0"/>
        </a:p>
      </dgm:t>
    </dgm:pt>
    <dgm:pt modelId="{F762F650-8F09-4526-AF16-F45EDA53C7F7}" type="parTrans" cxnId="{97880218-0B51-4230-AC51-B451675D66B5}">
      <dgm:prSet/>
      <dgm:spPr/>
      <dgm:t>
        <a:bodyPr/>
        <a:lstStyle/>
        <a:p>
          <a:endParaRPr lang="tr-TR"/>
        </a:p>
      </dgm:t>
    </dgm:pt>
    <dgm:pt modelId="{69B42898-0232-4FA3-9D54-76854885099F}" type="sibTrans" cxnId="{97880218-0B51-4230-AC51-B451675D66B5}">
      <dgm:prSet/>
      <dgm:spPr/>
      <dgm:t>
        <a:bodyPr/>
        <a:lstStyle/>
        <a:p>
          <a:endParaRPr lang="tr-TR"/>
        </a:p>
      </dgm:t>
    </dgm:pt>
    <dgm:pt modelId="{88FB7018-A815-4931-8C2C-A795EBB88181}" type="pres">
      <dgm:prSet presAssocID="{859BADA6-83C8-4A6A-89DE-734DF152BEE7}" presName="hierChild1" presStyleCnt="0">
        <dgm:presLayoutVars>
          <dgm:chPref val="1"/>
          <dgm:dir/>
          <dgm:animOne val="branch"/>
          <dgm:animLvl val="lvl"/>
          <dgm:resizeHandles/>
        </dgm:presLayoutVars>
      </dgm:prSet>
      <dgm:spPr/>
      <dgm:t>
        <a:bodyPr/>
        <a:lstStyle/>
        <a:p>
          <a:endParaRPr lang="tr-TR"/>
        </a:p>
      </dgm:t>
    </dgm:pt>
    <dgm:pt modelId="{0FD06F46-C266-4E55-8EA9-74DE97756C29}" type="pres">
      <dgm:prSet presAssocID="{A821BC63-D4A8-4155-877C-7F2ED93306E2}" presName="hierRoot1" presStyleCnt="0"/>
      <dgm:spPr/>
    </dgm:pt>
    <dgm:pt modelId="{57AF4869-CB62-49A4-8463-E0F14B808A55}" type="pres">
      <dgm:prSet presAssocID="{A821BC63-D4A8-4155-877C-7F2ED93306E2}" presName="composite" presStyleCnt="0"/>
      <dgm:spPr/>
    </dgm:pt>
    <dgm:pt modelId="{C18E68BD-4888-4DE3-AC10-8C2ABD7D8C31}" type="pres">
      <dgm:prSet presAssocID="{A821BC63-D4A8-4155-877C-7F2ED93306E2}" presName="background" presStyleLbl="node0" presStyleIdx="0" presStyleCnt="1"/>
      <dgm:spPr/>
    </dgm:pt>
    <dgm:pt modelId="{9612B637-34C1-46E1-83F9-56B3AA7474B0}" type="pres">
      <dgm:prSet presAssocID="{A821BC63-D4A8-4155-877C-7F2ED93306E2}" presName="text" presStyleLbl="fgAcc0" presStyleIdx="0" presStyleCnt="1" custScaleX="222370" custScaleY="73517">
        <dgm:presLayoutVars>
          <dgm:chPref val="3"/>
        </dgm:presLayoutVars>
      </dgm:prSet>
      <dgm:spPr/>
      <dgm:t>
        <a:bodyPr/>
        <a:lstStyle/>
        <a:p>
          <a:endParaRPr lang="tr-TR"/>
        </a:p>
      </dgm:t>
    </dgm:pt>
    <dgm:pt modelId="{41605381-5DB0-4B86-ADEF-E13BBF8C0630}" type="pres">
      <dgm:prSet presAssocID="{A821BC63-D4A8-4155-877C-7F2ED93306E2}" presName="hierChild2" presStyleCnt="0"/>
      <dgm:spPr/>
    </dgm:pt>
    <dgm:pt modelId="{8CCA2707-E837-4F3D-AC1C-E827F27B9250}" type="pres">
      <dgm:prSet presAssocID="{96175147-9E74-43DC-9B4C-B0CCA6DA243A}" presName="Name10" presStyleLbl="parChTrans1D2" presStyleIdx="0" presStyleCnt="1"/>
      <dgm:spPr/>
      <dgm:t>
        <a:bodyPr/>
        <a:lstStyle/>
        <a:p>
          <a:endParaRPr lang="tr-TR"/>
        </a:p>
      </dgm:t>
    </dgm:pt>
    <dgm:pt modelId="{236C1B74-0CCE-45B1-AF8E-D44329B2236C}" type="pres">
      <dgm:prSet presAssocID="{D43B7958-7406-4277-AA09-D46C77FFF8F2}" presName="hierRoot2" presStyleCnt="0"/>
      <dgm:spPr/>
    </dgm:pt>
    <dgm:pt modelId="{14AC8D2D-ABCA-4EBD-B879-B8CB3C6E5CFE}" type="pres">
      <dgm:prSet presAssocID="{D43B7958-7406-4277-AA09-D46C77FFF8F2}" presName="composite2" presStyleCnt="0"/>
      <dgm:spPr/>
    </dgm:pt>
    <dgm:pt modelId="{56649DAB-C79D-4A18-AC3E-D0B40FB126C4}" type="pres">
      <dgm:prSet presAssocID="{D43B7958-7406-4277-AA09-D46C77FFF8F2}" presName="background2" presStyleLbl="node2" presStyleIdx="0" presStyleCnt="1"/>
      <dgm:spPr/>
    </dgm:pt>
    <dgm:pt modelId="{35D03850-3168-47EF-9179-C04C4DB8B6DD}" type="pres">
      <dgm:prSet presAssocID="{D43B7958-7406-4277-AA09-D46C77FFF8F2}" presName="text2" presStyleLbl="fgAcc2" presStyleIdx="0" presStyleCnt="1" custScaleY="27123">
        <dgm:presLayoutVars>
          <dgm:chPref val="3"/>
        </dgm:presLayoutVars>
      </dgm:prSet>
      <dgm:spPr/>
      <dgm:t>
        <a:bodyPr/>
        <a:lstStyle/>
        <a:p>
          <a:endParaRPr lang="tr-TR"/>
        </a:p>
      </dgm:t>
    </dgm:pt>
    <dgm:pt modelId="{6F8BF5E1-93C6-452E-B975-6EA7651E5DDC}" type="pres">
      <dgm:prSet presAssocID="{D43B7958-7406-4277-AA09-D46C77FFF8F2}" presName="hierChild3" presStyleCnt="0"/>
      <dgm:spPr/>
    </dgm:pt>
    <dgm:pt modelId="{4D9FC13B-E0BB-4E8F-A011-3C8D58607F1A}" type="pres">
      <dgm:prSet presAssocID="{F762F650-8F09-4526-AF16-F45EDA53C7F7}" presName="Name17" presStyleLbl="parChTrans1D3" presStyleIdx="0" presStyleCnt="1"/>
      <dgm:spPr/>
      <dgm:t>
        <a:bodyPr/>
        <a:lstStyle/>
        <a:p>
          <a:endParaRPr lang="tr-TR"/>
        </a:p>
      </dgm:t>
    </dgm:pt>
    <dgm:pt modelId="{B8BC27CA-32E1-4B17-A49C-632C97D26F33}" type="pres">
      <dgm:prSet presAssocID="{95D135D5-B65C-40A1-93E4-10A3BE75D33B}" presName="hierRoot3" presStyleCnt="0"/>
      <dgm:spPr/>
    </dgm:pt>
    <dgm:pt modelId="{9C103FC7-17EB-4B1E-B71F-423F7A54FE54}" type="pres">
      <dgm:prSet presAssocID="{95D135D5-B65C-40A1-93E4-10A3BE75D33B}" presName="composite3" presStyleCnt="0"/>
      <dgm:spPr/>
    </dgm:pt>
    <dgm:pt modelId="{8D381CB2-BB42-4E08-9FD1-AA271DB31B09}" type="pres">
      <dgm:prSet presAssocID="{95D135D5-B65C-40A1-93E4-10A3BE75D33B}" presName="background3" presStyleLbl="node3" presStyleIdx="0" presStyleCnt="1"/>
      <dgm:spPr/>
      <dgm:t>
        <a:bodyPr/>
        <a:lstStyle/>
        <a:p>
          <a:endParaRPr lang="tr-TR"/>
        </a:p>
      </dgm:t>
    </dgm:pt>
    <dgm:pt modelId="{8753ABF6-B798-453F-8F59-CEF7516E4F66}" type="pres">
      <dgm:prSet presAssocID="{95D135D5-B65C-40A1-93E4-10A3BE75D33B}" presName="text3" presStyleLbl="fgAcc3" presStyleIdx="0" presStyleCnt="1" custScaleX="511620" custScaleY="311483">
        <dgm:presLayoutVars>
          <dgm:chPref val="3"/>
        </dgm:presLayoutVars>
      </dgm:prSet>
      <dgm:spPr/>
      <dgm:t>
        <a:bodyPr/>
        <a:lstStyle/>
        <a:p>
          <a:endParaRPr lang="tr-TR"/>
        </a:p>
      </dgm:t>
    </dgm:pt>
    <dgm:pt modelId="{E7AB47FF-3BFA-41F3-8B29-6A081FDA3B93}" type="pres">
      <dgm:prSet presAssocID="{95D135D5-B65C-40A1-93E4-10A3BE75D33B}" presName="hierChild4" presStyleCnt="0"/>
      <dgm:spPr/>
    </dgm:pt>
  </dgm:ptLst>
  <dgm:cxnLst>
    <dgm:cxn modelId="{97880218-0B51-4230-AC51-B451675D66B5}" srcId="{D43B7958-7406-4277-AA09-D46C77FFF8F2}" destId="{95D135D5-B65C-40A1-93E4-10A3BE75D33B}" srcOrd="0" destOrd="0" parTransId="{F762F650-8F09-4526-AF16-F45EDA53C7F7}" sibTransId="{69B42898-0232-4FA3-9D54-76854885099F}"/>
    <dgm:cxn modelId="{E42DCC2A-29C4-459C-9DFA-ECE6348B81C8}" type="presOf" srcId="{96175147-9E74-43DC-9B4C-B0CCA6DA243A}" destId="{8CCA2707-E837-4F3D-AC1C-E827F27B9250}" srcOrd="0" destOrd="0" presId="urn:microsoft.com/office/officeart/2005/8/layout/hierarchy1"/>
    <dgm:cxn modelId="{F359C817-2D20-4A48-87AE-259037E0D6A4}" srcId="{A821BC63-D4A8-4155-877C-7F2ED93306E2}" destId="{D43B7958-7406-4277-AA09-D46C77FFF8F2}" srcOrd="0" destOrd="0" parTransId="{96175147-9E74-43DC-9B4C-B0CCA6DA243A}" sibTransId="{26081BB1-1B4A-477B-BCB6-E802C9D03041}"/>
    <dgm:cxn modelId="{827EC78B-723C-49B4-933A-850EE6207C11}" type="presOf" srcId="{95D135D5-B65C-40A1-93E4-10A3BE75D33B}" destId="{8753ABF6-B798-453F-8F59-CEF7516E4F66}" srcOrd="0" destOrd="0" presId="urn:microsoft.com/office/officeart/2005/8/layout/hierarchy1"/>
    <dgm:cxn modelId="{223E083F-07D9-4073-9E73-3DD2D5BBBD40}" type="presOf" srcId="{F762F650-8F09-4526-AF16-F45EDA53C7F7}" destId="{4D9FC13B-E0BB-4E8F-A011-3C8D58607F1A}" srcOrd="0" destOrd="0" presId="urn:microsoft.com/office/officeart/2005/8/layout/hierarchy1"/>
    <dgm:cxn modelId="{AE82AC7B-FBDD-4394-B305-A5C1A356BC2B}" type="presOf" srcId="{D43B7958-7406-4277-AA09-D46C77FFF8F2}" destId="{35D03850-3168-47EF-9179-C04C4DB8B6DD}" srcOrd="0" destOrd="0" presId="urn:microsoft.com/office/officeart/2005/8/layout/hierarchy1"/>
    <dgm:cxn modelId="{BEF03153-F030-4260-87D5-74F755F44007}" type="presOf" srcId="{859BADA6-83C8-4A6A-89DE-734DF152BEE7}" destId="{88FB7018-A815-4931-8C2C-A795EBB88181}" srcOrd="0" destOrd="0" presId="urn:microsoft.com/office/officeart/2005/8/layout/hierarchy1"/>
    <dgm:cxn modelId="{9060811D-502D-4C9F-B99B-43EB0A976DAC}" srcId="{859BADA6-83C8-4A6A-89DE-734DF152BEE7}" destId="{A821BC63-D4A8-4155-877C-7F2ED93306E2}" srcOrd="0" destOrd="0" parTransId="{56CF0EE8-67F9-458C-929A-92D99E784DB5}" sibTransId="{9A07E18B-28A1-483F-9DFD-5D7C03FC21FD}"/>
    <dgm:cxn modelId="{300142A3-73E2-4535-B1CE-0CAC349589BB}" type="presOf" srcId="{A821BC63-D4A8-4155-877C-7F2ED93306E2}" destId="{9612B637-34C1-46E1-83F9-56B3AA7474B0}" srcOrd="0" destOrd="0" presId="urn:microsoft.com/office/officeart/2005/8/layout/hierarchy1"/>
    <dgm:cxn modelId="{8F65F218-EF08-46FF-A946-D61E686EC745}" type="presParOf" srcId="{88FB7018-A815-4931-8C2C-A795EBB88181}" destId="{0FD06F46-C266-4E55-8EA9-74DE97756C29}" srcOrd="0" destOrd="0" presId="urn:microsoft.com/office/officeart/2005/8/layout/hierarchy1"/>
    <dgm:cxn modelId="{72E1A5F2-DBE2-47C7-8ABF-33C06B859975}" type="presParOf" srcId="{0FD06F46-C266-4E55-8EA9-74DE97756C29}" destId="{57AF4869-CB62-49A4-8463-E0F14B808A55}" srcOrd="0" destOrd="0" presId="urn:microsoft.com/office/officeart/2005/8/layout/hierarchy1"/>
    <dgm:cxn modelId="{08AB0744-346D-45E1-BAE5-1F9D2601B171}" type="presParOf" srcId="{57AF4869-CB62-49A4-8463-E0F14B808A55}" destId="{C18E68BD-4888-4DE3-AC10-8C2ABD7D8C31}" srcOrd="0" destOrd="0" presId="urn:microsoft.com/office/officeart/2005/8/layout/hierarchy1"/>
    <dgm:cxn modelId="{44190F8F-20D0-4DD2-A0FE-E923C091C8B2}" type="presParOf" srcId="{57AF4869-CB62-49A4-8463-E0F14B808A55}" destId="{9612B637-34C1-46E1-83F9-56B3AA7474B0}" srcOrd="1" destOrd="0" presId="urn:microsoft.com/office/officeart/2005/8/layout/hierarchy1"/>
    <dgm:cxn modelId="{E3A8D650-BEF1-4330-87D1-E8B54178D348}" type="presParOf" srcId="{0FD06F46-C266-4E55-8EA9-74DE97756C29}" destId="{41605381-5DB0-4B86-ADEF-E13BBF8C0630}" srcOrd="1" destOrd="0" presId="urn:microsoft.com/office/officeart/2005/8/layout/hierarchy1"/>
    <dgm:cxn modelId="{996A9FD2-8B5C-4E4C-8CC1-63445B019011}" type="presParOf" srcId="{41605381-5DB0-4B86-ADEF-E13BBF8C0630}" destId="{8CCA2707-E837-4F3D-AC1C-E827F27B9250}" srcOrd="0" destOrd="0" presId="urn:microsoft.com/office/officeart/2005/8/layout/hierarchy1"/>
    <dgm:cxn modelId="{9B566B84-CA31-4207-B78F-88AD839D7866}" type="presParOf" srcId="{41605381-5DB0-4B86-ADEF-E13BBF8C0630}" destId="{236C1B74-0CCE-45B1-AF8E-D44329B2236C}" srcOrd="1" destOrd="0" presId="urn:microsoft.com/office/officeart/2005/8/layout/hierarchy1"/>
    <dgm:cxn modelId="{D45D707D-4261-4EC0-9661-C5EAD57B3106}" type="presParOf" srcId="{236C1B74-0CCE-45B1-AF8E-D44329B2236C}" destId="{14AC8D2D-ABCA-4EBD-B879-B8CB3C6E5CFE}" srcOrd="0" destOrd="0" presId="urn:microsoft.com/office/officeart/2005/8/layout/hierarchy1"/>
    <dgm:cxn modelId="{E355D63D-3D23-468F-948C-FD7C8FC93F01}" type="presParOf" srcId="{14AC8D2D-ABCA-4EBD-B879-B8CB3C6E5CFE}" destId="{56649DAB-C79D-4A18-AC3E-D0B40FB126C4}" srcOrd="0" destOrd="0" presId="urn:microsoft.com/office/officeart/2005/8/layout/hierarchy1"/>
    <dgm:cxn modelId="{3E0788A2-E337-4D9F-A406-67CB5F7BE936}" type="presParOf" srcId="{14AC8D2D-ABCA-4EBD-B879-B8CB3C6E5CFE}" destId="{35D03850-3168-47EF-9179-C04C4DB8B6DD}" srcOrd="1" destOrd="0" presId="urn:microsoft.com/office/officeart/2005/8/layout/hierarchy1"/>
    <dgm:cxn modelId="{F4D339AD-87C7-4D17-B6F5-3056A8C2CA00}" type="presParOf" srcId="{236C1B74-0CCE-45B1-AF8E-D44329B2236C}" destId="{6F8BF5E1-93C6-452E-B975-6EA7651E5DDC}" srcOrd="1" destOrd="0" presId="urn:microsoft.com/office/officeart/2005/8/layout/hierarchy1"/>
    <dgm:cxn modelId="{6376767A-60C3-4CF9-B75B-A56B12CCF927}" type="presParOf" srcId="{6F8BF5E1-93C6-452E-B975-6EA7651E5DDC}" destId="{4D9FC13B-E0BB-4E8F-A011-3C8D58607F1A}" srcOrd="0" destOrd="0" presId="urn:microsoft.com/office/officeart/2005/8/layout/hierarchy1"/>
    <dgm:cxn modelId="{4514285B-B548-4C8A-9B99-B40AB00CDFCD}" type="presParOf" srcId="{6F8BF5E1-93C6-452E-B975-6EA7651E5DDC}" destId="{B8BC27CA-32E1-4B17-A49C-632C97D26F33}" srcOrd="1" destOrd="0" presId="urn:microsoft.com/office/officeart/2005/8/layout/hierarchy1"/>
    <dgm:cxn modelId="{75FF6F87-7352-4B9F-A230-AAF7166FC497}" type="presParOf" srcId="{B8BC27CA-32E1-4B17-A49C-632C97D26F33}" destId="{9C103FC7-17EB-4B1E-B71F-423F7A54FE54}" srcOrd="0" destOrd="0" presId="urn:microsoft.com/office/officeart/2005/8/layout/hierarchy1"/>
    <dgm:cxn modelId="{F7A4EC7C-AB36-45F4-92A8-670EF0A256F7}" type="presParOf" srcId="{9C103FC7-17EB-4B1E-B71F-423F7A54FE54}" destId="{8D381CB2-BB42-4E08-9FD1-AA271DB31B09}" srcOrd="0" destOrd="0" presId="urn:microsoft.com/office/officeart/2005/8/layout/hierarchy1"/>
    <dgm:cxn modelId="{A0BF374D-C428-4A2D-BDFB-1720B61BF823}" type="presParOf" srcId="{9C103FC7-17EB-4B1E-B71F-423F7A54FE54}" destId="{8753ABF6-B798-453F-8F59-CEF7516E4F66}" srcOrd="1" destOrd="0" presId="urn:microsoft.com/office/officeart/2005/8/layout/hierarchy1"/>
    <dgm:cxn modelId="{B7D56B02-561D-452B-992A-81AF1A6952F4}" type="presParOf" srcId="{B8BC27CA-32E1-4B17-A49C-632C97D26F33}" destId="{E7AB47FF-3BFA-41F3-8B29-6A081FDA3B93}" srcOrd="1" destOrd="0" presId="urn:microsoft.com/office/officeart/2005/8/layout/hierarchy1"/>
  </dgm:cxnLst>
  <dgm:bg>
    <a:blipFill dpi="0" rotWithShape="1">
      <a:blip xmlns:r="http://schemas.openxmlformats.org/officeDocument/2006/relationships" r:embed="rId1"/>
      <a:srcRect/>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59BADA6-83C8-4A6A-89DE-734DF152BEE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A821BC63-D4A8-4155-877C-7F2ED93306E2}">
      <dgm:prSet phldrT="[Metin]" custT="1"/>
      <dgm:spPr>
        <a:solidFill>
          <a:schemeClr val="accent6">
            <a:alpha val="90000"/>
          </a:schemeClr>
        </a:solidFill>
      </dgm:spPr>
      <dgm:t>
        <a:bodyPr/>
        <a:lstStyle/>
        <a:p>
          <a:r>
            <a:rPr lang="tr-TR" sz="1600" b="1" dirty="0" smtClean="0">
              <a:solidFill>
                <a:srgbClr val="FFFF00"/>
              </a:solidFill>
            </a:rPr>
            <a:t>HAÇLI SEFERLERİ </a:t>
          </a:r>
        </a:p>
        <a:p>
          <a:r>
            <a:rPr lang="tr-TR" sz="1600" b="1" dirty="0" smtClean="0">
              <a:solidFill>
                <a:srgbClr val="FFFF00"/>
              </a:solidFill>
            </a:rPr>
            <a:t>(1096-1270)</a:t>
          </a:r>
          <a:endParaRPr lang="tr-TR" sz="1600" b="1" dirty="0">
            <a:solidFill>
              <a:srgbClr val="FFFF00"/>
            </a:solidFill>
          </a:endParaRPr>
        </a:p>
      </dgm:t>
    </dgm:pt>
    <dgm:pt modelId="{56CF0EE8-67F9-458C-929A-92D99E784DB5}" type="parTrans" cxnId="{9060811D-502D-4C9F-B99B-43EB0A976DAC}">
      <dgm:prSet/>
      <dgm:spPr/>
      <dgm:t>
        <a:bodyPr/>
        <a:lstStyle/>
        <a:p>
          <a:endParaRPr lang="tr-TR"/>
        </a:p>
      </dgm:t>
    </dgm:pt>
    <dgm:pt modelId="{9A07E18B-28A1-483F-9DFD-5D7C03FC21FD}" type="sibTrans" cxnId="{9060811D-502D-4C9F-B99B-43EB0A976DAC}">
      <dgm:prSet/>
      <dgm:spPr/>
      <dgm:t>
        <a:bodyPr/>
        <a:lstStyle/>
        <a:p>
          <a:endParaRPr lang="tr-TR"/>
        </a:p>
      </dgm:t>
    </dgm:pt>
    <dgm:pt modelId="{C602BF81-DEC4-44B6-85FB-B7B9B1E918DA}">
      <dgm:prSet phldrT="[Metin]" custT="1"/>
      <dgm:spPr>
        <a:solidFill>
          <a:srgbClr val="00B050">
            <a:alpha val="90000"/>
          </a:srgbClr>
        </a:solidFill>
      </dgm:spPr>
      <dgm:t>
        <a:bodyPr/>
        <a:lstStyle/>
        <a:p>
          <a:pPr>
            <a:lnSpc>
              <a:spcPct val="150000"/>
            </a:lnSpc>
            <a:spcAft>
              <a:spcPts val="0"/>
            </a:spcAft>
          </a:pPr>
          <a:r>
            <a:rPr lang="de-DE" sz="2000" b="1" dirty="0" smtClean="0">
              <a:solidFill>
                <a:srgbClr val="FFFF00"/>
              </a:solidFill>
            </a:rPr>
            <a:t>I.</a:t>
          </a:r>
          <a:r>
            <a:rPr lang="tr-TR" sz="2000" b="1" dirty="0" smtClean="0">
              <a:solidFill>
                <a:srgbClr val="FFFF00"/>
              </a:solidFill>
            </a:rPr>
            <a:t> </a:t>
          </a:r>
          <a:r>
            <a:rPr lang="de-DE" sz="2000" b="1" dirty="0" err="1" smtClean="0">
              <a:solidFill>
                <a:srgbClr val="FFFF00"/>
              </a:solidFill>
            </a:rPr>
            <a:t>Haçlı</a:t>
          </a:r>
          <a:r>
            <a:rPr lang="de-DE" sz="2000" dirty="0" smtClean="0">
              <a:solidFill>
                <a:schemeClr val="tx2">
                  <a:lumMod val="10000"/>
                </a:schemeClr>
              </a:solidFill>
            </a:rPr>
            <a:t> </a:t>
          </a:r>
          <a:r>
            <a:rPr lang="de-DE" sz="2000" dirty="0" err="1" smtClean="0">
              <a:solidFill>
                <a:schemeClr val="tx2">
                  <a:lumMod val="10000"/>
                </a:schemeClr>
              </a:solidFill>
            </a:rPr>
            <a:t>seferi</a:t>
          </a:r>
          <a:r>
            <a:rPr lang="de-DE" sz="2000" dirty="0" smtClean="0">
              <a:solidFill>
                <a:schemeClr val="tx2">
                  <a:lumMod val="10000"/>
                </a:schemeClr>
              </a:solidFill>
            </a:rPr>
            <a:t> </a:t>
          </a:r>
          <a:r>
            <a:rPr lang="de-DE" sz="2000" dirty="0" err="1" smtClean="0">
              <a:solidFill>
                <a:schemeClr val="tx2">
                  <a:lumMod val="10000"/>
                </a:schemeClr>
              </a:solidFill>
            </a:rPr>
            <a:t>ile</a:t>
          </a:r>
          <a:r>
            <a:rPr lang="de-DE" sz="2000" dirty="0" smtClean="0">
              <a:solidFill>
                <a:schemeClr val="tx2">
                  <a:lumMod val="10000"/>
                </a:schemeClr>
              </a:solidFill>
            </a:rPr>
            <a:t> Anadolu’ya </a:t>
          </a:r>
          <a:r>
            <a:rPr lang="de-DE" sz="2000" dirty="0" err="1" smtClean="0">
              <a:solidFill>
                <a:schemeClr val="tx2">
                  <a:lumMod val="10000"/>
                </a:schemeClr>
              </a:solidFill>
            </a:rPr>
            <a:t>gelen</a:t>
          </a:r>
          <a:r>
            <a:rPr lang="de-DE" sz="2000" dirty="0" smtClean="0">
              <a:solidFill>
                <a:schemeClr val="tx2">
                  <a:lumMod val="10000"/>
                </a:schemeClr>
              </a:solidFill>
            </a:rPr>
            <a:t> </a:t>
          </a:r>
          <a:r>
            <a:rPr lang="de-DE" sz="2000" dirty="0" err="1" smtClean="0">
              <a:solidFill>
                <a:schemeClr val="tx2">
                  <a:lumMod val="10000"/>
                </a:schemeClr>
              </a:solidFill>
            </a:rPr>
            <a:t>Haçlılar</a:t>
          </a:r>
          <a:r>
            <a:rPr lang="de-DE" sz="2000" dirty="0" smtClean="0">
              <a:solidFill>
                <a:schemeClr val="tx2">
                  <a:lumMod val="10000"/>
                </a:schemeClr>
              </a:solidFill>
            </a:rPr>
            <a:t> </a:t>
          </a:r>
          <a:r>
            <a:rPr lang="de-DE" sz="2000" dirty="0" smtClean="0">
              <a:solidFill>
                <a:srgbClr val="FFFF00"/>
              </a:solidFill>
            </a:rPr>
            <a:t>I.</a:t>
          </a:r>
          <a:r>
            <a:rPr lang="tr-TR" sz="2000" dirty="0" smtClean="0">
              <a:solidFill>
                <a:srgbClr val="FFFF00"/>
              </a:solidFill>
            </a:rPr>
            <a:t> </a:t>
          </a:r>
          <a:r>
            <a:rPr lang="de-DE" sz="2000" dirty="0" err="1" smtClean="0">
              <a:solidFill>
                <a:srgbClr val="FFFF00"/>
              </a:solidFill>
            </a:rPr>
            <a:t>Kılıçarslan</a:t>
          </a:r>
          <a:r>
            <a:rPr lang="de-DE" sz="2000" dirty="0" smtClean="0">
              <a:solidFill>
                <a:srgbClr val="FFFF00"/>
              </a:solidFill>
            </a:rPr>
            <a:t> </a:t>
          </a:r>
          <a:r>
            <a:rPr lang="de-DE" sz="2000" dirty="0" err="1" smtClean="0">
              <a:solidFill>
                <a:schemeClr val="tx2">
                  <a:lumMod val="10000"/>
                </a:schemeClr>
              </a:solidFill>
            </a:rPr>
            <a:t>tarafından</a:t>
          </a:r>
          <a:r>
            <a:rPr lang="de-DE" sz="2000" dirty="0" smtClean="0">
              <a:solidFill>
                <a:schemeClr val="tx2">
                  <a:lumMod val="10000"/>
                </a:schemeClr>
              </a:solidFill>
            </a:rPr>
            <a:t> </a:t>
          </a:r>
          <a:r>
            <a:rPr lang="de-DE" sz="2000" dirty="0" err="1" smtClean="0">
              <a:solidFill>
                <a:schemeClr val="tx2">
                  <a:lumMod val="10000"/>
                </a:schemeClr>
              </a:solidFill>
            </a:rPr>
            <a:t>büyük</a:t>
          </a:r>
          <a:r>
            <a:rPr lang="de-DE" sz="2000" dirty="0" smtClean="0">
              <a:solidFill>
                <a:schemeClr val="tx2">
                  <a:lumMod val="10000"/>
                </a:schemeClr>
              </a:solidFill>
            </a:rPr>
            <a:t> </a:t>
          </a:r>
          <a:r>
            <a:rPr lang="de-DE" sz="2000" dirty="0" err="1" smtClean="0">
              <a:solidFill>
                <a:schemeClr val="tx2">
                  <a:lumMod val="10000"/>
                </a:schemeClr>
              </a:solidFill>
            </a:rPr>
            <a:t>kayıplara</a:t>
          </a:r>
          <a:r>
            <a:rPr lang="de-DE" sz="2000" dirty="0" smtClean="0">
              <a:solidFill>
                <a:schemeClr val="tx2">
                  <a:lumMod val="10000"/>
                </a:schemeClr>
              </a:solidFill>
            </a:rPr>
            <a:t> </a:t>
          </a:r>
          <a:r>
            <a:rPr lang="de-DE" sz="2000" dirty="0" err="1" smtClean="0">
              <a:solidFill>
                <a:schemeClr val="tx2">
                  <a:lumMod val="10000"/>
                </a:schemeClr>
              </a:solidFill>
            </a:rPr>
            <a:t>uğratıldılar</a:t>
          </a:r>
          <a:r>
            <a:rPr lang="de-DE" sz="2000" dirty="0" smtClean="0">
              <a:solidFill>
                <a:schemeClr val="tx2">
                  <a:lumMod val="10000"/>
                </a:schemeClr>
              </a:solidFill>
            </a:rPr>
            <a:t>.</a:t>
          </a:r>
          <a:r>
            <a:rPr lang="tr-TR" sz="2000" dirty="0" smtClean="0">
              <a:solidFill>
                <a:schemeClr val="tx2">
                  <a:lumMod val="10000"/>
                </a:schemeClr>
              </a:solidFill>
            </a:rPr>
            <a:t> </a:t>
          </a:r>
          <a:r>
            <a:rPr lang="de-DE" sz="2000" dirty="0" err="1" smtClean="0">
              <a:solidFill>
                <a:schemeClr val="tx2">
                  <a:lumMod val="10000"/>
                </a:schemeClr>
              </a:solidFill>
            </a:rPr>
            <a:t>Buna</a:t>
          </a:r>
          <a:r>
            <a:rPr lang="de-DE" sz="2000" dirty="0" smtClean="0">
              <a:solidFill>
                <a:schemeClr val="tx2">
                  <a:lumMod val="10000"/>
                </a:schemeClr>
              </a:solidFill>
            </a:rPr>
            <a:t> </a:t>
          </a:r>
          <a:r>
            <a:rPr lang="de-DE" sz="2000" dirty="0" err="1" smtClean="0">
              <a:solidFill>
                <a:schemeClr val="tx2">
                  <a:lumMod val="10000"/>
                </a:schemeClr>
              </a:solidFill>
            </a:rPr>
            <a:t>rağmen</a:t>
          </a:r>
          <a:r>
            <a:rPr lang="de-DE" sz="2000" dirty="0" smtClean="0">
              <a:solidFill>
                <a:schemeClr val="tx2">
                  <a:lumMod val="10000"/>
                </a:schemeClr>
              </a:solidFill>
            </a:rPr>
            <a:t> </a:t>
          </a:r>
          <a:r>
            <a:rPr lang="de-DE" sz="2000" dirty="0" err="1" smtClean="0">
              <a:solidFill>
                <a:schemeClr val="tx2">
                  <a:lumMod val="10000"/>
                </a:schemeClr>
              </a:solidFill>
            </a:rPr>
            <a:t>Haçlılar</a:t>
          </a:r>
          <a:r>
            <a:rPr lang="de-DE" sz="2000" dirty="0" smtClean="0">
              <a:solidFill>
                <a:schemeClr val="tx2">
                  <a:lumMod val="10000"/>
                </a:schemeClr>
              </a:solidFill>
            </a:rPr>
            <a:t> Antakya,</a:t>
          </a:r>
          <a:r>
            <a:rPr lang="tr-TR" sz="2000" dirty="0" smtClean="0">
              <a:solidFill>
                <a:schemeClr val="tx2">
                  <a:lumMod val="10000"/>
                </a:schemeClr>
              </a:solidFill>
            </a:rPr>
            <a:t> </a:t>
          </a:r>
          <a:r>
            <a:rPr lang="de-DE" sz="2000" dirty="0" smtClean="0">
              <a:solidFill>
                <a:schemeClr val="tx2">
                  <a:lumMod val="10000"/>
                </a:schemeClr>
              </a:solidFill>
            </a:rPr>
            <a:t>Urfa </a:t>
          </a:r>
          <a:r>
            <a:rPr lang="de-DE" sz="2000" dirty="0" err="1" smtClean="0">
              <a:solidFill>
                <a:schemeClr val="tx2">
                  <a:lumMod val="10000"/>
                </a:schemeClr>
              </a:solidFill>
            </a:rPr>
            <a:t>gibi</a:t>
          </a:r>
          <a:r>
            <a:rPr lang="de-DE" sz="2000" dirty="0" smtClean="0">
              <a:solidFill>
                <a:schemeClr val="tx2">
                  <a:lumMod val="10000"/>
                </a:schemeClr>
              </a:solidFill>
            </a:rPr>
            <a:t> </a:t>
          </a:r>
          <a:r>
            <a:rPr lang="de-DE" sz="2000" dirty="0" err="1" smtClean="0">
              <a:solidFill>
                <a:schemeClr val="tx2">
                  <a:lumMod val="10000"/>
                </a:schemeClr>
              </a:solidFill>
            </a:rPr>
            <a:t>şehirleri</a:t>
          </a:r>
          <a:r>
            <a:rPr lang="de-DE" sz="2000" dirty="0" smtClean="0">
              <a:solidFill>
                <a:schemeClr val="tx2">
                  <a:lumMod val="10000"/>
                </a:schemeClr>
              </a:solidFill>
            </a:rPr>
            <a:t> ele </a:t>
          </a:r>
          <a:r>
            <a:rPr lang="de-DE" sz="2000" dirty="0" err="1" smtClean="0">
              <a:solidFill>
                <a:schemeClr val="tx2">
                  <a:lumMod val="10000"/>
                </a:schemeClr>
              </a:solidFill>
            </a:rPr>
            <a:t>geçirdikten</a:t>
          </a:r>
          <a:r>
            <a:rPr lang="de-DE" sz="2000" dirty="0" smtClean="0">
              <a:solidFill>
                <a:schemeClr val="tx2">
                  <a:lumMod val="10000"/>
                </a:schemeClr>
              </a:solidFill>
            </a:rPr>
            <a:t> </a:t>
          </a:r>
          <a:r>
            <a:rPr lang="de-DE" sz="2000" dirty="0" err="1" smtClean="0">
              <a:solidFill>
                <a:schemeClr val="tx2">
                  <a:lumMod val="10000"/>
                </a:schemeClr>
              </a:solidFill>
            </a:rPr>
            <a:t>sonra</a:t>
          </a:r>
          <a:r>
            <a:rPr lang="de-DE" sz="2000" dirty="0" smtClean="0">
              <a:solidFill>
                <a:schemeClr val="tx2">
                  <a:lumMod val="10000"/>
                </a:schemeClr>
              </a:solidFill>
            </a:rPr>
            <a:t> </a:t>
          </a:r>
          <a:r>
            <a:rPr lang="de-DE" sz="2000" dirty="0" err="1" smtClean="0">
              <a:solidFill>
                <a:schemeClr val="tx2">
                  <a:lumMod val="10000"/>
                </a:schemeClr>
              </a:solidFill>
            </a:rPr>
            <a:t>Kudüs’ü</a:t>
          </a:r>
          <a:r>
            <a:rPr lang="de-DE" sz="2000" dirty="0" smtClean="0">
              <a:solidFill>
                <a:schemeClr val="tx2">
                  <a:lumMod val="10000"/>
                </a:schemeClr>
              </a:solidFill>
            </a:rPr>
            <a:t> ele </a:t>
          </a:r>
          <a:r>
            <a:rPr lang="de-DE" sz="2000" dirty="0" err="1" smtClean="0">
              <a:solidFill>
                <a:schemeClr val="tx2">
                  <a:lumMod val="10000"/>
                </a:schemeClr>
              </a:solidFill>
            </a:rPr>
            <a:t>geçirdiler</a:t>
          </a:r>
          <a:r>
            <a:rPr lang="de-DE" sz="2000" dirty="0" smtClean="0">
              <a:solidFill>
                <a:schemeClr val="tx2">
                  <a:lumMod val="10000"/>
                </a:schemeClr>
              </a:solidFill>
            </a:rPr>
            <a:t>. </a:t>
          </a:r>
          <a:endParaRPr lang="tr-TR" sz="2000" dirty="0" smtClean="0">
            <a:solidFill>
              <a:schemeClr val="tx2">
                <a:lumMod val="10000"/>
              </a:schemeClr>
            </a:solidFill>
          </a:endParaRPr>
        </a:p>
        <a:p>
          <a:pPr>
            <a:lnSpc>
              <a:spcPct val="150000"/>
            </a:lnSpc>
            <a:spcAft>
              <a:spcPts val="0"/>
            </a:spcAft>
          </a:pPr>
          <a:r>
            <a:rPr lang="de-DE" sz="2000" b="1" dirty="0" err="1" smtClean="0">
              <a:solidFill>
                <a:srgbClr val="FFFF00"/>
              </a:solidFill>
            </a:rPr>
            <a:t>II.Haçlı</a:t>
          </a:r>
          <a:r>
            <a:rPr lang="de-DE" sz="2000" b="1" dirty="0" smtClean="0">
              <a:solidFill>
                <a:srgbClr val="FFFF00"/>
              </a:solidFill>
            </a:rPr>
            <a:t> </a:t>
          </a:r>
          <a:r>
            <a:rPr lang="de-DE" sz="2000" b="1" dirty="0" err="1" smtClean="0">
              <a:solidFill>
                <a:srgbClr val="FFFF00"/>
              </a:solidFill>
            </a:rPr>
            <a:t>seferi</a:t>
          </a:r>
          <a:r>
            <a:rPr lang="de-DE" sz="2000" b="1" dirty="0" smtClean="0">
              <a:solidFill>
                <a:srgbClr val="FFFF00"/>
              </a:solidFill>
            </a:rPr>
            <a:t> </a:t>
          </a:r>
          <a:r>
            <a:rPr lang="de-DE" sz="2000" b="1" dirty="0" err="1" smtClean="0">
              <a:solidFill>
                <a:srgbClr val="FFFF00"/>
              </a:solidFill>
            </a:rPr>
            <a:t>Musul</a:t>
          </a:r>
          <a:r>
            <a:rPr lang="de-DE" sz="2000" b="1" dirty="0" smtClean="0">
              <a:solidFill>
                <a:srgbClr val="FFFF00"/>
              </a:solidFill>
            </a:rPr>
            <a:t> </a:t>
          </a:r>
          <a:r>
            <a:rPr lang="de-DE" sz="2000" b="1" dirty="0" err="1" smtClean="0">
              <a:solidFill>
                <a:srgbClr val="FFFF00"/>
              </a:solidFill>
            </a:rPr>
            <a:t>Atabeyi</a:t>
          </a:r>
          <a:r>
            <a:rPr lang="de-DE" sz="2000" b="1" dirty="0" smtClean="0">
              <a:solidFill>
                <a:srgbClr val="FFFF00"/>
              </a:solidFill>
            </a:rPr>
            <a:t> </a:t>
          </a:r>
          <a:r>
            <a:rPr lang="de-DE" sz="2000" b="1" dirty="0" err="1" smtClean="0">
              <a:solidFill>
                <a:srgbClr val="FFFF00"/>
              </a:solidFill>
            </a:rPr>
            <a:t>İmadettin</a:t>
          </a:r>
          <a:r>
            <a:rPr lang="de-DE" sz="2000" b="1" dirty="0" smtClean="0">
              <a:solidFill>
                <a:srgbClr val="FFFF00"/>
              </a:solidFill>
            </a:rPr>
            <a:t> </a:t>
          </a:r>
          <a:r>
            <a:rPr lang="de-DE" sz="2000" b="1" dirty="0" err="1" smtClean="0">
              <a:solidFill>
                <a:srgbClr val="FFFF00"/>
              </a:solidFill>
            </a:rPr>
            <a:t>Zengi’nin</a:t>
          </a:r>
          <a:r>
            <a:rPr lang="de-DE" sz="2000" b="1" dirty="0" smtClean="0">
              <a:solidFill>
                <a:srgbClr val="FFFF00"/>
              </a:solidFill>
            </a:rPr>
            <a:t> </a:t>
          </a:r>
          <a:r>
            <a:rPr lang="de-DE" sz="2000" b="1" dirty="0" err="1" smtClean="0">
              <a:solidFill>
                <a:srgbClr val="FFFF00"/>
              </a:solidFill>
            </a:rPr>
            <a:t>Urfa’yı</a:t>
          </a:r>
          <a:r>
            <a:rPr lang="de-DE" sz="2000" b="1" dirty="0" smtClean="0">
              <a:solidFill>
                <a:srgbClr val="FFFF00"/>
              </a:solidFill>
            </a:rPr>
            <a:t> </a:t>
          </a:r>
          <a:r>
            <a:rPr lang="de-DE" sz="2000" dirty="0" err="1" smtClean="0">
              <a:solidFill>
                <a:schemeClr val="tx2">
                  <a:lumMod val="10000"/>
                </a:schemeClr>
              </a:solidFill>
            </a:rPr>
            <a:t>alması</a:t>
          </a:r>
          <a:r>
            <a:rPr lang="de-DE" sz="2000" dirty="0" smtClean="0">
              <a:solidFill>
                <a:schemeClr val="tx2">
                  <a:lumMod val="10000"/>
                </a:schemeClr>
              </a:solidFill>
            </a:rPr>
            <a:t> </a:t>
          </a:r>
          <a:r>
            <a:rPr lang="de-DE" sz="2000" dirty="0" err="1" smtClean="0">
              <a:solidFill>
                <a:schemeClr val="tx2">
                  <a:lumMod val="10000"/>
                </a:schemeClr>
              </a:solidFill>
            </a:rPr>
            <a:t>üzerine</a:t>
          </a:r>
          <a:r>
            <a:rPr lang="de-DE" sz="2000" dirty="0" smtClean="0">
              <a:solidFill>
                <a:schemeClr val="tx2">
                  <a:lumMod val="10000"/>
                </a:schemeClr>
              </a:solidFill>
            </a:rPr>
            <a:t> </a:t>
          </a:r>
          <a:r>
            <a:rPr lang="de-DE" sz="2000" dirty="0" err="1" smtClean="0">
              <a:solidFill>
                <a:schemeClr val="tx2">
                  <a:lumMod val="10000"/>
                </a:schemeClr>
              </a:solidFill>
            </a:rPr>
            <a:t>yapılmıştır</a:t>
          </a:r>
          <a:r>
            <a:rPr lang="de-DE" sz="2000" dirty="0" smtClean="0">
              <a:solidFill>
                <a:schemeClr val="tx2">
                  <a:lumMod val="10000"/>
                </a:schemeClr>
              </a:solidFill>
            </a:rPr>
            <a:t>. </a:t>
          </a:r>
          <a:r>
            <a:rPr lang="de-DE" sz="2000" dirty="0" err="1" smtClean="0">
              <a:solidFill>
                <a:schemeClr val="tx2">
                  <a:lumMod val="10000"/>
                </a:schemeClr>
              </a:solidFill>
            </a:rPr>
            <a:t>Fakat</a:t>
          </a:r>
          <a:r>
            <a:rPr lang="de-DE" sz="2000" dirty="0" smtClean="0">
              <a:solidFill>
                <a:schemeClr val="tx2">
                  <a:lumMod val="10000"/>
                </a:schemeClr>
              </a:solidFill>
            </a:rPr>
            <a:t> </a:t>
          </a:r>
          <a:r>
            <a:rPr lang="de-DE" sz="2000" dirty="0" err="1" smtClean="0">
              <a:solidFill>
                <a:schemeClr val="tx2">
                  <a:lumMod val="10000"/>
                </a:schemeClr>
              </a:solidFill>
            </a:rPr>
            <a:t>Haçlılar</a:t>
          </a:r>
          <a:r>
            <a:rPr lang="de-DE" sz="2000" dirty="0" smtClean="0">
              <a:solidFill>
                <a:schemeClr val="tx2">
                  <a:lumMod val="10000"/>
                </a:schemeClr>
              </a:solidFill>
            </a:rPr>
            <a:t> </a:t>
          </a:r>
          <a:r>
            <a:rPr lang="de-DE" sz="2000" dirty="0" err="1" smtClean="0">
              <a:solidFill>
                <a:schemeClr val="tx2">
                  <a:lumMod val="10000"/>
                </a:schemeClr>
              </a:solidFill>
            </a:rPr>
            <a:t>başarılı</a:t>
          </a:r>
          <a:r>
            <a:rPr lang="de-DE" sz="2000" dirty="0" smtClean="0">
              <a:solidFill>
                <a:schemeClr val="tx2">
                  <a:lumMod val="10000"/>
                </a:schemeClr>
              </a:solidFill>
            </a:rPr>
            <a:t> </a:t>
          </a:r>
          <a:r>
            <a:rPr lang="de-DE" sz="2000" dirty="0" err="1" smtClean="0">
              <a:solidFill>
                <a:schemeClr val="tx2">
                  <a:lumMod val="10000"/>
                </a:schemeClr>
              </a:solidFill>
            </a:rPr>
            <a:t>olamamışlardır</a:t>
          </a:r>
          <a:r>
            <a:rPr lang="de-DE" sz="2000" dirty="0" smtClean="0">
              <a:solidFill>
                <a:schemeClr val="tx2">
                  <a:lumMod val="10000"/>
                </a:schemeClr>
              </a:solidFill>
            </a:rPr>
            <a:t>. </a:t>
          </a:r>
          <a:endParaRPr lang="tr-TR" sz="2000" dirty="0" smtClean="0">
            <a:solidFill>
              <a:schemeClr val="tx2">
                <a:lumMod val="10000"/>
              </a:schemeClr>
            </a:solidFill>
          </a:endParaRPr>
        </a:p>
        <a:p>
          <a:pPr>
            <a:lnSpc>
              <a:spcPct val="150000"/>
            </a:lnSpc>
            <a:spcAft>
              <a:spcPts val="0"/>
            </a:spcAft>
          </a:pPr>
          <a:r>
            <a:rPr lang="de-DE" sz="2000" b="1" dirty="0" err="1" smtClean="0">
              <a:solidFill>
                <a:srgbClr val="FFFF00"/>
              </a:solidFill>
            </a:rPr>
            <a:t>III.Haçlı</a:t>
          </a:r>
          <a:r>
            <a:rPr lang="de-DE" sz="2000" b="1" dirty="0" smtClean="0">
              <a:solidFill>
                <a:srgbClr val="FFFF00"/>
              </a:solidFill>
            </a:rPr>
            <a:t> </a:t>
          </a:r>
          <a:r>
            <a:rPr lang="de-DE" sz="2000" dirty="0" err="1" smtClean="0">
              <a:solidFill>
                <a:schemeClr val="tx2">
                  <a:lumMod val="10000"/>
                </a:schemeClr>
              </a:solidFill>
            </a:rPr>
            <a:t>seferi</a:t>
          </a:r>
          <a:r>
            <a:rPr lang="de-DE" sz="2000" dirty="0" smtClean="0">
              <a:solidFill>
                <a:schemeClr val="tx2">
                  <a:lumMod val="10000"/>
                </a:schemeClr>
              </a:solidFill>
            </a:rPr>
            <a:t> </a:t>
          </a:r>
          <a:r>
            <a:rPr lang="de-DE" sz="2000" dirty="0" err="1" smtClean="0">
              <a:solidFill>
                <a:schemeClr val="tx2">
                  <a:lumMod val="10000"/>
                </a:schemeClr>
              </a:solidFill>
            </a:rPr>
            <a:t>ise</a:t>
          </a:r>
          <a:r>
            <a:rPr lang="de-DE" sz="2000" dirty="0" smtClean="0">
              <a:solidFill>
                <a:schemeClr val="tx2">
                  <a:lumMod val="10000"/>
                </a:schemeClr>
              </a:solidFill>
            </a:rPr>
            <a:t> </a:t>
          </a:r>
          <a:r>
            <a:rPr lang="de-DE" sz="2000" dirty="0" err="1" smtClean="0">
              <a:solidFill>
                <a:schemeClr val="tx2">
                  <a:lumMod val="10000"/>
                </a:schemeClr>
              </a:solidFill>
            </a:rPr>
            <a:t>Eyyubi</a:t>
          </a:r>
          <a:r>
            <a:rPr lang="de-DE" sz="2000" dirty="0" smtClean="0">
              <a:solidFill>
                <a:schemeClr val="tx2">
                  <a:lumMod val="10000"/>
                </a:schemeClr>
              </a:solidFill>
            </a:rPr>
            <a:t> </a:t>
          </a:r>
          <a:r>
            <a:rPr lang="de-DE" sz="2000" dirty="0" err="1" smtClean="0">
              <a:solidFill>
                <a:schemeClr val="tx2">
                  <a:lumMod val="10000"/>
                </a:schemeClr>
              </a:solidFill>
            </a:rPr>
            <a:t>hükümdarı</a:t>
          </a:r>
          <a:r>
            <a:rPr lang="de-DE" sz="2000" dirty="0" smtClean="0">
              <a:solidFill>
                <a:schemeClr val="tx2">
                  <a:lumMod val="10000"/>
                </a:schemeClr>
              </a:solidFill>
            </a:rPr>
            <a:t> </a:t>
          </a:r>
          <a:r>
            <a:rPr lang="de-DE" sz="2000" b="1" dirty="0" smtClean="0">
              <a:solidFill>
                <a:srgbClr val="FFFF00"/>
              </a:solidFill>
            </a:rPr>
            <a:t>Selahaddin-i </a:t>
          </a:r>
          <a:r>
            <a:rPr lang="de-DE" sz="2000" b="1" dirty="0" err="1" smtClean="0">
              <a:solidFill>
                <a:srgbClr val="FFFF00"/>
              </a:solidFill>
            </a:rPr>
            <a:t>Eyyubi’</a:t>
          </a:r>
          <a:r>
            <a:rPr lang="de-DE" sz="2000" dirty="0" err="1" smtClean="0">
              <a:solidFill>
                <a:schemeClr val="tx2">
                  <a:lumMod val="10000"/>
                </a:schemeClr>
              </a:solidFill>
            </a:rPr>
            <a:t>nin</a:t>
          </a:r>
          <a:r>
            <a:rPr lang="de-DE" sz="2000" dirty="0" smtClean="0">
              <a:solidFill>
                <a:schemeClr val="tx2">
                  <a:lumMod val="10000"/>
                </a:schemeClr>
              </a:solidFill>
            </a:rPr>
            <a:t> </a:t>
          </a:r>
          <a:r>
            <a:rPr lang="de-DE" sz="2000" dirty="0" err="1" smtClean="0">
              <a:solidFill>
                <a:schemeClr val="tx2">
                  <a:lumMod val="10000"/>
                </a:schemeClr>
              </a:solidFill>
            </a:rPr>
            <a:t>Kudüs</a:t>
          </a:r>
          <a:r>
            <a:rPr lang="de-DE" sz="2000" dirty="0" smtClean="0">
              <a:solidFill>
                <a:schemeClr val="tx2">
                  <a:lumMod val="10000"/>
                </a:schemeClr>
              </a:solidFill>
            </a:rPr>
            <a:t> kralını </a:t>
          </a:r>
          <a:r>
            <a:rPr lang="de-DE" sz="2000" b="1" dirty="0" err="1" smtClean="0">
              <a:solidFill>
                <a:srgbClr val="FFFF00"/>
              </a:solidFill>
            </a:rPr>
            <a:t>Hıttın</a:t>
          </a:r>
          <a:r>
            <a:rPr lang="de-DE" sz="2000" b="1" dirty="0" smtClean="0">
              <a:solidFill>
                <a:srgbClr val="FFFF00"/>
              </a:solidFill>
            </a:rPr>
            <a:t> </a:t>
          </a:r>
          <a:r>
            <a:rPr lang="de-DE" sz="2000" b="1" dirty="0" err="1" smtClean="0">
              <a:solidFill>
                <a:srgbClr val="FFFF00"/>
              </a:solidFill>
            </a:rPr>
            <a:t>Savaşı</a:t>
          </a:r>
          <a:r>
            <a:rPr lang="de-DE" sz="2000" b="1" dirty="0" smtClean="0">
              <a:solidFill>
                <a:srgbClr val="FFFF00"/>
              </a:solidFill>
            </a:rPr>
            <a:t> </a:t>
          </a:r>
          <a:r>
            <a:rPr lang="de-DE" sz="2000" dirty="0" smtClean="0">
              <a:solidFill>
                <a:schemeClr val="tx2">
                  <a:lumMod val="10000"/>
                </a:schemeClr>
              </a:solidFill>
            </a:rPr>
            <a:t>(1187)’</a:t>
          </a:r>
          <a:r>
            <a:rPr lang="de-DE" sz="2000" dirty="0" err="1" smtClean="0">
              <a:solidFill>
                <a:schemeClr val="tx2">
                  <a:lumMod val="10000"/>
                </a:schemeClr>
              </a:solidFill>
            </a:rPr>
            <a:t>nda</a:t>
          </a:r>
          <a:r>
            <a:rPr lang="de-DE" sz="2000" dirty="0" smtClean="0">
              <a:solidFill>
                <a:schemeClr val="tx2">
                  <a:lumMod val="10000"/>
                </a:schemeClr>
              </a:solidFill>
            </a:rPr>
            <a:t> </a:t>
          </a:r>
          <a:r>
            <a:rPr lang="de-DE" sz="2000" dirty="0" err="1" smtClean="0">
              <a:solidFill>
                <a:schemeClr val="tx2">
                  <a:lumMod val="10000"/>
                </a:schemeClr>
              </a:solidFill>
            </a:rPr>
            <a:t>yenilgiye</a:t>
          </a:r>
          <a:r>
            <a:rPr lang="de-DE" sz="2000" dirty="0" smtClean="0">
              <a:solidFill>
                <a:schemeClr val="tx2">
                  <a:lumMod val="10000"/>
                </a:schemeClr>
              </a:solidFill>
            </a:rPr>
            <a:t> </a:t>
          </a:r>
          <a:r>
            <a:rPr lang="de-DE" sz="2000" dirty="0" err="1" smtClean="0">
              <a:solidFill>
                <a:schemeClr val="tx2">
                  <a:lumMod val="10000"/>
                </a:schemeClr>
              </a:solidFill>
            </a:rPr>
            <a:t>uğratarak</a:t>
          </a:r>
          <a:r>
            <a:rPr lang="de-DE" sz="2000" dirty="0" smtClean="0">
              <a:solidFill>
                <a:schemeClr val="tx2">
                  <a:lumMod val="10000"/>
                </a:schemeClr>
              </a:solidFill>
            </a:rPr>
            <a:t> </a:t>
          </a:r>
          <a:r>
            <a:rPr lang="de-DE" sz="2000" dirty="0" err="1" smtClean="0">
              <a:solidFill>
                <a:srgbClr val="FFFF00"/>
              </a:solidFill>
            </a:rPr>
            <a:t>Kudüs’ü</a:t>
          </a:r>
          <a:r>
            <a:rPr lang="de-DE" sz="2000" dirty="0" smtClean="0">
              <a:solidFill>
                <a:srgbClr val="FFFF00"/>
              </a:solidFill>
            </a:rPr>
            <a:t> </a:t>
          </a:r>
          <a:r>
            <a:rPr lang="de-DE" sz="2000" dirty="0" err="1" smtClean="0">
              <a:solidFill>
                <a:srgbClr val="FFFF00"/>
              </a:solidFill>
            </a:rPr>
            <a:t>ele</a:t>
          </a:r>
          <a:r>
            <a:rPr lang="de-DE" sz="2000" dirty="0" smtClean="0">
              <a:solidFill>
                <a:srgbClr val="FFFF00"/>
              </a:solidFill>
            </a:rPr>
            <a:t> </a:t>
          </a:r>
          <a:r>
            <a:rPr lang="de-DE" sz="2000" dirty="0" err="1" smtClean="0">
              <a:solidFill>
                <a:srgbClr val="FFFF00"/>
              </a:solidFill>
            </a:rPr>
            <a:t>geçirmesi</a:t>
          </a:r>
          <a:r>
            <a:rPr lang="de-DE" sz="2000" dirty="0" smtClean="0">
              <a:solidFill>
                <a:srgbClr val="FFFF00"/>
              </a:solidFill>
            </a:rPr>
            <a:t> </a:t>
          </a:r>
          <a:r>
            <a:rPr lang="de-DE" sz="2000" dirty="0" err="1" smtClean="0">
              <a:solidFill>
                <a:srgbClr val="FFFF00"/>
              </a:solidFill>
            </a:rPr>
            <a:t>üzerine</a:t>
          </a:r>
          <a:r>
            <a:rPr lang="de-DE" sz="2000" dirty="0" smtClean="0">
              <a:solidFill>
                <a:srgbClr val="FFFF00"/>
              </a:solidFill>
            </a:rPr>
            <a:t> </a:t>
          </a:r>
          <a:r>
            <a:rPr lang="de-DE" sz="2000" dirty="0" err="1" smtClean="0">
              <a:solidFill>
                <a:srgbClr val="FFFF00"/>
              </a:solidFill>
            </a:rPr>
            <a:t>yapılmıştır</a:t>
          </a:r>
          <a:r>
            <a:rPr lang="de-DE" sz="2000" dirty="0" smtClean="0">
              <a:solidFill>
                <a:srgbClr val="FFFF00"/>
              </a:solidFill>
            </a:rPr>
            <a:t>.</a:t>
          </a:r>
          <a:r>
            <a:rPr lang="de-DE" sz="2000" dirty="0" smtClean="0">
              <a:solidFill>
                <a:schemeClr val="tx2">
                  <a:lumMod val="10000"/>
                </a:schemeClr>
              </a:solidFill>
            </a:rPr>
            <a:t> </a:t>
          </a:r>
          <a:r>
            <a:rPr lang="de-DE" sz="2000" dirty="0" err="1" smtClean="0">
              <a:solidFill>
                <a:schemeClr val="tx2">
                  <a:lumMod val="10000"/>
                </a:schemeClr>
              </a:solidFill>
            </a:rPr>
            <a:t>Haçlılar</a:t>
          </a:r>
          <a:r>
            <a:rPr lang="de-DE" sz="2000" dirty="0" smtClean="0">
              <a:solidFill>
                <a:schemeClr val="tx2">
                  <a:lumMod val="10000"/>
                </a:schemeClr>
              </a:solidFill>
            </a:rPr>
            <a:t> </a:t>
          </a:r>
          <a:r>
            <a:rPr lang="de-DE" sz="2000" dirty="0" err="1" smtClean="0">
              <a:solidFill>
                <a:schemeClr val="tx2">
                  <a:lumMod val="10000"/>
                </a:schemeClr>
              </a:solidFill>
            </a:rPr>
            <a:t>bu</a:t>
          </a:r>
          <a:r>
            <a:rPr lang="de-DE" sz="2000" dirty="0" smtClean="0">
              <a:solidFill>
                <a:schemeClr val="tx2">
                  <a:lumMod val="10000"/>
                </a:schemeClr>
              </a:solidFill>
            </a:rPr>
            <a:t> </a:t>
          </a:r>
          <a:r>
            <a:rPr lang="de-DE" sz="2000" dirty="0" err="1" smtClean="0">
              <a:solidFill>
                <a:schemeClr val="tx2">
                  <a:lumMod val="10000"/>
                </a:schemeClr>
              </a:solidFill>
            </a:rPr>
            <a:t>seferde</a:t>
          </a:r>
          <a:r>
            <a:rPr lang="de-DE" sz="2000" dirty="0" smtClean="0">
              <a:solidFill>
                <a:schemeClr val="tx2">
                  <a:lumMod val="10000"/>
                </a:schemeClr>
              </a:solidFill>
            </a:rPr>
            <a:t> de </a:t>
          </a:r>
          <a:r>
            <a:rPr lang="de-DE" sz="2000" dirty="0" err="1" smtClean="0">
              <a:solidFill>
                <a:schemeClr val="tx2">
                  <a:lumMod val="10000"/>
                </a:schemeClr>
              </a:solidFill>
            </a:rPr>
            <a:t>başarılı</a:t>
          </a:r>
          <a:r>
            <a:rPr lang="de-DE" sz="2000" dirty="0" smtClean="0">
              <a:solidFill>
                <a:schemeClr val="tx2">
                  <a:lumMod val="10000"/>
                </a:schemeClr>
              </a:solidFill>
            </a:rPr>
            <a:t> </a:t>
          </a:r>
          <a:r>
            <a:rPr lang="de-DE" sz="2000" dirty="0" err="1" smtClean="0">
              <a:solidFill>
                <a:schemeClr val="tx2">
                  <a:lumMod val="10000"/>
                </a:schemeClr>
              </a:solidFill>
            </a:rPr>
            <a:t>olamamışlardır</a:t>
          </a:r>
          <a:r>
            <a:rPr lang="de-DE" sz="2000" dirty="0" smtClean="0">
              <a:solidFill>
                <a:schemeClr val="tx2">
                  <a:lumMod val="10000"/>
                </a:schemeClr>
              </a:solidFill>
            </a:rPr>
            <a:t>.</a:t>
          </a:r>
          <a:endParaRPr lang="tr-TR" sz="2000" dirty="0" smtClean="0">
            <a:solidFill>
              <a:schemeClr val="tx2">
                <a:lumMod val="10000"/>
              </a:schemeClr>
            </a:solidFill>
          </a:endParaRPr>
        </a:p>
      </dgm:t>
    </dgm:pt>
    <dgm:pt modelId="{A69ED3EA-A6BD-4628-9874-3BD5E8DC4FD4}" type="parTrans" cxnId="{08BECDD1-B21B-4FFC-843C-742FBAB725D4}">
      <dgm:prSet/>
      <dgm:spPr/>
      <dgm:t>
        <a:bodyPr/>
        <a:lstStyle/>
        <a:p>
          <a:endParaRPr lang="tr-TR"/>
        </a:p>
      </dgm:t>
    </dgm:pt>
    <dgm:pt modelId="{A0985894-4279-4D6F-9304-51D974FE67E9}" type="sibTrans" cxnId="{08BECDD1-B21B-4FFC-843C-742FBAB725D4}">
      <dgm:prSet/>
      <dgm:spPr/>
      <dgm:t>
        <a:bodyPr/>
        <a:lstStyle/>
        <a:p>
          <a:endParaRPr lang="tr-TR"/>
        </a:p>
      </dgm:t>
    </dgm:pt>
    <dgm:pt modelId="{88FB7018-A815-4931-8C2C-A795EBB88181}" type="pres">
      <dgm:prSet presAssocID="{859BADA6-83C8-4A6A-89DE-734DF152BEE7}" presName="hierChild1" presStyleCnt="0">
        <dgm:presLayoutVars>
          <dgm:chPref val="1"/>
          <dgm:dir/>
          <dgm:animOne val="branch"/>
          <dgm:animLvl val="lvl"/>
          <dgm:resizeHandles/>
        </dgm:presLayoutVars>
      </dgm:prSet>
      <dgm:spPr/>
      <dgm:t>
        <a:bodyPr/>
        <a:lstStyle/>
        <a:p>
          <a:endParaRPr lang="tr-TR"/>
        </a:p>
      </dgm:t>
    </dgm:pt>
    <dgm:pt modelId="{0FD06F46-C266-4E55-8EA9-74DE97756C29}" type="pres">
      <dgm:prSet presAssocID="{A821BC63-D4A8-4155-877C-7F2ED93306E2}" presName="hierRoot1" presStyleCnt="0"/>
      <dgm:spPr/>
    </dgm:pt>
    <dgm:pt modelId="{57AF4869-CB62-49A4-8463-E0F14B808A55}" type="pres">
      <dgm:prSet presAssocID="{A821BC63-D4A8-4155-877C-7F2ED93306E2}" presName="composite" presStyleCnt="0"/>
      <dgm:spPr/>
    </dgm:pt>
    <dgm:pt modelId="{C18E68BD-4888-4DE3-AC10-8C2ABD7D8C31}" type="pres">
      <dgm:prSet presAssocID="{A821BC63-D4A8-4155-877C-7F2ED93306E2}" presName="background" presStyleLbl="node0" presStyleIdx="0" presStyleCnt="1"/>
      <dgm:spPr/>
    </dgm:pt>
    <dgm:pt modelId="{9612B637-34C1-46E1-83F9-56B3AA7474B0}" type="pres">
      <dgm:prSet presAssocID="{A821BC63-D4A8-4155-877C-7F2ED93306E2}" presName="text" presStyleLbl="fgAcc0" presStyleIdx="0" presStyleCnt="1" custScaleX="141776" custScaleY="35006">
        <dgm:presLayoutVars>
          <dgm:chPref val="3"/>
        </dgm:presLayoutVars>
      </dgm:prSet>
      <dgm:spPr/>
      <dgm:t>
        <a:bodyPr/>
        <a:lstStyle/>
        <a:p>
          <a:endParaRPr lang="tr-TR"/>
        </a:p>
      </dgm:t>
    </dgm:pt>
    <dgm:pt modelId="{41605381-5DB0-4B86-ADEF-E13BBF8C0630}" type="pres">
      <dgm:prSet presAssocID="{A821BC63-D4A8-4155-877C-7F2ED93306E2}" presName="hierChild2" presStyleCnt="0"/>
      <dgm:spPr/>
    </dgm:pt>
    <dgm:pt modelId="{9B668F86-78B2-4580-BDAA-E9479C50A9DC}" type="pres">
      <dgm:prSet presAssocID="{A69ED3EA-A6BD-4628-9874-3BD5E8DC4FD4}" presName="Name10" presStyleLbl="parChTrans1D2" presStyleIdx="0" presStyleCnt="1"/>
      <dgm:spPr/>
      <dgm:t>
        <a:bodyPr/>
        <a:lstStyle/>
        <a:p>
          <a:endParaRPr lang="tr-TR"/>
        </a:p>
      </dgm:t>
    </dgm:pt>
    <dgm:pt modelId="{F66363CB-4DC8-46AE-9735-822FCCD5F504}" type="pres">
      <dgm:prSet presAssocID="{C602BF81-DEC4-44B6-85FB-B7B9B1E918DA}" presName="hierRoot2" presStyleCnt="0"/>
      <dgm:spPr/>
    </dgm:pt>
    <dgm:pt modelId="{669CE12B-3BD8-4644-A0A4-89B9CC699677}" type="pres">
      <dgm:prSet presAssocID="{C602BF81-DEC4-44B6-85FB-B7B9B1E918DA}" presName="composite2" presStyleCnt="0"/>
      <dgm:spPr/>
    </dgm:pt>
    <dgm:pt modelId="{DE69F4C9-BAEA-4A36-B25E-51318FE3A2B4}" type="pres">
      <dgm:prSet presAssocID="{C602BF81-DEC4-44B6-85FB-B7B9B1E918DA}" presName="background2" presStyleLbl="node2" presStyleIdx="0" presStyleCnt="1"/>
      <dgm:spPr/>
    </dgm:pt>
    <dgm:pt modelId="{D366B72A-88CC-45AF-B077-B013B8F379F9}" type="pres">
      <dgm:prSet presAssocID="{C602BF81-DEC4-44B6-85FB-B7B9B1E918DA}" presName="text2" presStyleLbl="fgAcc2" presStyleIdx="0" presStyleCnt="1" custScaleX="361802" custScaleY="281154">
        <dgm:presLayoutVars>
          <dgm:chPref val="3"/>
        </dgm:presLayoutVars>
      </dgm:prSet>
      <dgm:spPr/>
      <dgm:t>
        <a:bodyPr/>
        <a:lstStyle/>
        <a:p>
          <a:endParaRPr lang="tr-TR"/>
        </a:p>
      </dgm:t>
    </dgm:pt>
    <dgm:pt modelId="{A1A5FDA7-5E50-4C62-B6C5-71A152896A4D}" type="pres">
      <dgm:prSet presAssocID="{C602BF81-DEC4-44B6-85FB-B7B9B1E918DA}" presName="hierChild3" presStyleCnt="0"/>
      <dgm:spPr/>
    </dgm:pt>
  </dgm:ptLst>
  <dgm:cxnLst>
    <dgm:cxn modelId="{420422AB-3252-46DD-8267-90B90CBCDD4E}" type="presOf" srcId="{859BADA6-83C8-4A6A-89DE-734DF152BEE7}" destId="{88FB7018-A815-4931-8C2C-A795EBB88181}" srcOrd="0" destOrd="0" presId="urn:microsoft.com/office/officeart/2005/8/layout/hierarchy1"/>
    <dgm:cxn modelId="{08BECDD1-B21B-4FFC-843C-742FBAB725D4}" srcId="{A821BC63-D4A8-4155-877C-7F2ED93306E2}" destId="{C602BF81-DEC4-44B6-85FB-B7B9B1E918DA}" srcOrd="0" destOrd="0" parTransId="{A69ED3EA-A6BD-4628-9874-3BD5E8DC4FD4}" sibTransId="{A0985894-4279-4D6F-9304-51D974FE67E9}"/>
    <dgm:cxn modelId="{5FBE5F9D-89C5-42F0-9456-7A41A9B958EE}" type="presOf" srcId="{A821BC63-D4A8-4155-877C-7F2ED93306E2}" destId="{9612B637-34C1-46E1-83F9-56B3AA7474B0}" srcOrd="0" destOrd="0" presId="urn:microsoft.com/office/officeart/2005/8/layout/hierarchy1"/>
    <dgm:cxn modelId="{416A85CD-F4A7-48DF-92BE-D1F997AFF955}" type="presOf" srcId="{C602BF81-DEC4-44B6-85FB-B7B9B1E918DA}" destId="{D366B72A-88CC-45AF-B077-B013B8F379F9}" srcOrd="0" destOrd="0" presId="urn:microsoft.com/office/officeart/2005/8/layout/hierarchy1"/>
    <dgm:cxn modelId="{9060811D-502D-4C9F-B99B-43EB0A976DAC}" srcId="{859BADA6-83C8-4A6A-89DE-734DF152BEE7}" destId="{A821BC63-D4A8-4155-877C-7F2ED93306E2}" srcOrd="0" destOrd="0" parTransId="{56CF0EE8-67F9-458C-929A-92D99E784DB5}" sibTransId="{9A07E18B-28A1-483F-9DFD-5D7C03FC21FD}"/>
    <dgm:cxn modelId="{3833E194-E2F5-4684-9B61-25AA57BBF4A9}" type="presOf" srcId="{A69ED3EA-A6BD-4628-9874-3BD5E8DC4FD4}" destId="{9B668F86-78B2-4580-BDAA-E9479C50A9DC}" srcOrd="0" destOrd="0" presId="urn:microsoft.com/office/officeart/2005/8/layout/hierarchy1"/>
    <dgm:cxn modelId="{B8091224-1D3B-4B97-B0FF-F25583980D19}" type="presParOf" srcId="{88FB7018-A815-4931-8C2C-A795EBB88181}" destId="{0FD06F46-C266-4E55-8EA9-74DE97756C29}" srcOrd="0" destOrd="0" presId="urn:microsoft.com/office/officeart/2005/8/layout/hierarchy1"/>
    <dgm:cxn modelId="{116E06DC-FF88-4DC7-ACB9-D92024CB26B5}" type="presParOf" srcId="{0FD06F46-C266-4E55-8EA9-74DE97756C29}" destId="{57AF4869-CB62-49A4-8463-E0F14B808A55}" srcOrd="0" destOrd="0" presId="urn:microsoft.com/office/officeart/2005/8/layout/hierarchy1"/>
    <dgm:cxn modelId="{7B3E4D31-7A33-4781-912E-0FABFF94AF4E}" type="presParOf" srcId="{57AF4869-CB62-49A4-8463-E0F14B808A55}" destId="{C18E68BD-4888-4DE3-AC10-8C2ABD7D8C31}" srcOrd="0" destOrd="0" presId="urn:microsoft.com/office/officeart/2005/8/layout/hierarchy1"/>
    <dgm:cxn modelId="{ABB7C7D2-0627-4318-AAE1-446A3FF2FF70}" type="presParOf" srcId="{57AF4869-CB62-49A4-8463-E0F14B808A55}" destId="{9612B637-34C1-46E1-83F9-56B3AA7474B0}" srcOrd="1" destOrd="0" presId="urn:microsoft.com/office/officeart/2005/8/layout/hierarchy1"/>
    <dgm:cxn modelId="{8DAF95CF-B391-4346-B245-97FBA52B0321}" type="presParOf" srcId="{0FD06F46-C266-4E55-8EA9-74DE97756C29}" destId="{41605381-5DB0-4B86-ADEF-E13BBF8C0630}" srcOrd="1" destOrd="0" presId="urn:microsoft.com/office/officeart/2005/8/layout/hierarchy1"/>
    <dgm:cxn modelId="{42F45588-4B0B-44DE-B836-0FD534FF1F95}" type="presParOf" srcId="{41605381-5DB0-4B86-ADEF-E13BBF8C0630}" destId="{9B668F86-78B2-4580-BDAA-E9479C50A9DC}" srcOrd="0" destOrd="0" presId="urn:microsoft.com/office/officeart/2005/8/layout/hierarchy1"/>
    <dgm:cxn modelId="{CDB285D0-FC64-48C8-A1CC-7FDF92159835}" type="presParOf" srcId="{41605381-5DB0-4B86-ADEF-E13BBF8C0630}" destId="{F66363CB-4DC8-46AE-9735-822FCCD5F504}" srcOrd="1" destOrd="0" presId="urn:microsoft.com/office/officeart/2005/8/layout/hierarchy1"/>
    <dgm:cxn modelId="{DB1E7CA0-A619-4A2F-B1CF-2FEF5BD38AD7}" type="presParOf" srcId="{F66363CB-4DC8-46AE-9735-822FCCD5F504}" destId="{669CE12B-3BD8-4644-A0A4-89B9CC699677}" srcOrd="0" destOrd="0" presId="urn:microsoft.com/office/officeart/2005/8/layout/hierarchy1"/>
    <dgm:cxn modelId="{07225B5F-94EA-47D4-98D6-D76548AB5E91}" type="presParOf" srcId="{669CE12B-3BD8-4644-A0A4-89B9CC699677}" destId="{DE69F4C9-BAEA-4A36-B25E-51318FE3A2B4}" srcOrd="0" destOrd="0" presId="urn:microsoft.com/office/officeart/2005/8/layout/hierarchy1"/>
    <dgm:cxn modelId="{ED755E52-B474-4B36-85AE-97880AA5C8B9}" type="presParOf" srcId="{669CE12B-3BD8-4644-A0A4-89B9CC699677}" destId="{D366B72A-88CC-45AF-B077-B013B8F379F9}" srcOrd="1" destOrd="0" presId="urn:microsoft.com/office/officeart/2005/8/layout/hierarchy1"/>
    <dgm:cxn modelId="{D85D3EC8-B042-4432-BFFD-6F2DDB22BD63}" type="presParOf" srcId="{F66363CB-4DC8-46AE-9735-822FCCD5F504}" destId="{A1A5FDA7-5E50-4C62-B6C5-71A152896A4D}" srcOrd="1" destOrd="0" presId="urn:microsoft.com/office/officeart/2005/8/layout/hierarchy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59BADA6-83C8-4A6A-89DE-734DF152BEE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A821BC63-D4A8-4155-877C-7F2ED93306E2}">
      <dgm:prSet phldrT="[Metin]" custT="1"/>
      <dgm:spPr>
        <a:solidFill>
          <a:schemeClr val="accent6">
            <a:alpha val="90000"/>
          </a:schemeClr>
        </a:solidFill>
      </dgm:spPr>
      <dgm:t>
        <a:bodyPr/>
        <a:lstStyle/>
        <a:p>
          <a:r>
            <a:rPr lang="tr-TR" sz="1600" b="1" dirty="0" smtClean="0">
              <a:solidFill>
                <a:srgbClr val="FFFF00"/>
              </a:solidFill>
            </a:rPr>
            <a:t>HAÇLI SEFERLERİ </a:t>
          </a:r>
        </a:p>
        <a:p>
          <a:r>
            <a:rPr lang="tr-TR" sz="1600" b="1" dirty="0" smtClean="0">
              <a:solidFill>
                <a:srgbClr val="FFFF00"/>
              </a:solidFill>
            </a:rPr>
            <a:t>(1096-1270)</a:t>
          </a:r>
          <a:endParaRPr lang="tr-TR" sz="1600" b="1" dirty="0">
            <a:solidFill>
              <a:srgbClr val="FFFF00"/>
            </a:solidFill>
          </a:endParaRPr>
        </a:p>
      </dgm:t>
    </dgm:pt>
    <dgm:pt modelId="{56CF0EE8-67F9-458C-929A-92D99E784DB5}" type="parTrans" cxnId="{9060811D-502D-4C9F-B99B-43EB0A976DAC}">
      <dgm:prSet/>
      <dgm:spPr/>
      <dgm:t>
        <a:bodyPr/>
        <a:lstStyle/>
        <a:p>
          <a:endParaRPr lang="tr-TR"/>
        </a:p>
      </dgm:t>
    </dgm:pt>
    <dgm:pt modelId="{9A07E18B-28A1-483F-9DFD-5D7C03FC21FD}" type="sibTrans" cxnId="{9060811D-502D-4C9F-B99B-43EB0A976DAC}">
      <dgm:prSet/>
      <dgm:spPr/>
      <dgm:t>
        <a:bodyPr/>
        <a:lstStyle/>
        <a:p>
          <a:endParaRPr lang="tr-TR"/>
        </a:p>
      </dgm:t>
    </dgm:pt>
    <dgm:pt modelId="{C602BF81-DEC4-44B6-85FB-B7B9B1E918DA}">
      <dgm:prSet phldrT="[Metin]" custT="1"/>
      <dgm:spPr>
        <a:solidFill>
          <a:srgbClr val="00B050">
            <a:alpha val="90000"/>
          </a:srgbClr>
        </a:solidFill>
      </dgm:spPr>
      <dgm:t>
        <a:bodyPr/>
        <a:lstStyle/>
        <a:p>
          <a:pPr>
            <a:lnSpc>
              <a:spcPct val="150000"/>
            </a:lnSpc>
            <a:spcAft>
              <a:spcPts val="0"/>
            </a:spcAft>
          </a:pPr>
          <a:r>
            <a:rPr lang="de-DE" sz="2400" dirty="0" smtClean="0">
              <a:solidFill>
                <a:srgbClr val="FFFF00"/>
              </a:solidFill>
            </a:rPr>
            <a:t>IV.</a:t>
          </a:r>
          <a:r>
            <a:rPr lang="tr-TR" sz="2400" dirty="0" smtClean="0">
              <a:solidFill>
                <a:srgbClr val="FFFF00"/>
              </a:solidFill>
            </a:rPr>
            <a:t> </a:t>
          </a:r>
          <a:r>
            <a:rPr lang="de-DE" sz="2400" dirty="0" err="1" smtClean="0">
              <a:solidFill>
                <a:srgbClr val="FFFF00"/>
              </a:solidFill>
            </a:rPr>
            <a:t>Haçlı</a:t>
          </a:r>
          <a:r>
            <a:rPr lang="de-DE" sz="2400" dirty="0" smtClean="0">
              <a:solidFill>
                <a:srgbClr val="FFFF00"/>
              </a:solidFill>
            </a:rPr>
            <a:t> </a:t>
          </a:r>
          <a:r>
            <a:rPr lang="de-DE" sz="2400" dirty="0" err="1" smtClean="0">
              <a:solidFill>
                <a:schemeClr val="tx2">
                  <a:lumMod val="10000"/>
                </a:schemeClr>
              </a:solidFill>
            </a:rPr>
            <a:t>seferi</a:t>
          </a:r>
          <a:r>
            <a:rPr lang="de-DE" sz="2400" dirty="0" smtClean="0">
              <a:solidFill>
                <a:schemeClr val="tx2">
                  <a:lumMod val="10000"/>
                </a:schemeClr>
              </a:solidFill>
            </a:rPr>
            <a:t> </a:t>
          </a:r>
          <a:r>
            <a:rPr lang="de-DE" sz="2400" dirty="0" err="1" smtClean="0">
              <a:solidFill>
                <a:schemeClr val="tx2">
                  <a:lumMod val="10000"/>
                </a:schemeClr>
              </a:solidFill>
            </a:rPr>
            <a:t>ise</a:t>
          </a:r>
          <a:r>
            <a:rPr lang="de-DE" sz="2400" dirty="0" smtClean="0">
              <a:solidFill>
                <a:schemeClr val="tx2">
                  <a:lumMod val="10000"/>
                </a:schemeClr>
              </a:solidFill>
            </a:rPr>
            <a:t> </a:t>
          </a:r>
          <a:r>
            <a:rPr lang="de-DE" sz="2400" dirty="0" err="1" smtClean="0">
              <a:solidFill>
                <a:schemeClr val="tx2">
                  <a:lumMod val="10000"/>
                </a:schemeClr>
              </a:solidFill>
            </a:rPr>
            <a:t>Suriye</a:t>
          </a:r>
          <a:r>
            <a:rPr lang="de-DE" sz="2400" dirty="0" smtClean="0">
              <a:solidFill>
                <a:schemeClr val="tx2">
                  <a:lumMod val="10000"/>
                </a:schemeClr>
              </a:solidFill>
            </a:rPr>
            <a:t> </a:t>
          </a:r>
          <a:r>
            <a:rPr lang="de-DE" sz="2400" dirty="0" err="1" smtClean="0">
              <a:solidFill>
                <a:schemeClr val="tx2">
                  <a:lumMod val="10000"/>
                </a:schemeClr>
              </a:solidFill>
            </a:rPr>
            <a:t>üzerine</a:t>
          </a:r>
          <a:r>
            <a:rPr lang="de-DE" sz="2400" dirty="0" smtClean="0">
              <a:solidFill>
                <a:schemeClr val="tx2">
                  <a:lumMod val="10000"/>
                </a:schemeClr>
              </a:solidFill>
            </a:rPr>
            <a:t> </a:t>
          </a:r>
          <a:r>
            <a:rPr lang="de-DE" sz="2400" dirty="0" err="1" smtClean="0">
              <a:solidFill>
                <a:schemeClr val="tx2">
                  <a:lumMod val="10000"/>
                </a:schemeClr>
              </a:solidFill>
            </a:rPr>
            <a:t>yapılacakken</a:t>
          </a:r>
          <a:r>
            <a:rPr lang="de-DE" sz="2400" dirty="0" smtClean="0">
              <a:solidFill>
                <a:schemeClr val="tx2">
                  <a:lumMod val="10000"/>
                </a:schemeClr>
              </a:solidFill>
            </a:rPr>
            <a:t> </a:t>
          </a:r>
          <a:r>
            <a:rPr lang="de-DE" sz="2400" dirty="0" err="1" smtClean="0">
              <a:solidFill>
                <a:schemeClr val="tx2">
                  <a:lumMod val="10000"/>
                </a:schemeClr>
              </a:solidFill>
            </a:rPr>
            <a:t>hedef</a:t>
          </a:r>
          <a:r>
            <a:rPr lang="de-DE" sz="2400" dirty="0" smtClean="0">
              <a:solidFill>
                <a:schemeClr val="tx2">
                  <a:lumMod val="10000"/>
                </a:schemeClr>
              </a:solidFill>
            </a:rPr>
            <a:t> </a:t>
          </a:r>
          <a:r>
            <a:rPr lang="de-DE" sz="2400" dirty="0" err="1" smtClean="0">
              <a:solidFill>
                <a:schemeClr val="tx2">
                  <a:lumMod val="10000"/>
                </a:schemeClr>
              </a:solidFill>
            </a:rPr>
            <a:t>değiştirmiş</a:t>
          </a:r>
          <a:r>
            <a:rPr lang="de-DE" sz="2400" dirty="0" smtClean="0">
              <a:solidFill>
                <a:schemeClr val="tx2">
                  <a:lumMod val="10000"/>
                </a:schemeClr>
              </a:solidFill>
            </a:rPr>
            <a:t> </a:t>
          </a:r>
          <a:r>
            <a:rPr lang="de-DE" sz="2400" dirty="0" err="1" smtClean="0">
              <a:solidFill>
                <a:schemeClr val="tx2">
                  <a:lumMod val="10000"/>
                </a:schemeClr>
              </a:solidFill>
            </a:rPr>
            <a:t>ve</a:t>
          </a:r>
          <a:r>
            <a:rPr lang="de-DE" sz="2400" dirty="0" smtClean="0">
              <a:solidFill>
                <a:schemeClr val="tx2">
                  <a:lumMod val="10000"/>
                </a:schemeClr>
              </a:solidFill>
            </a:rPr>
            <a:t> İstanbul </a:t>
          </a:r>
          <a:r>
            <a:rPr lang="de-DE" sz="2400" dirty="0" err="1" smtClean="0">
              <a:solidFill>
                <a:schemeClr val="tx2">
                  <a:lumMod val="10000"/>
                </a:schemeClr>
              </a:solidFill>
            </a:rPr>
            <a:t>üzerine</a:t>
          </a:r>
          <a:r>
            <a:rPr lang="de-DE" sz="2400" dirty="0" smtClean="0">
              <a:solidFill>
                <a:schemeClr val="tx2">
                  <a:lumMod val="10000"/>
                </a:schemeClr>
              </a:solidFill>
            </a:rPr>
            <a:t> </a:t>
          </a:r>
          <a:r>
            <a:rPr lang="de-DE" sz="2400" dirty="0" err="1" smtClean="0">
              <a:solidFill>
                <a:schemeClr val="tx2">
                  <a:lumMod val="10000"/>
                </a:schemeClr>
              </a:solidFill>
            </a:rPr>
            <a:t>yapılmıştır</a:t>
          </a:r>
          <a:r>
            <a:rPr lang="de-DE" sz="2400" dirty="0" smtClean="0">
              <a:solidFill>
                <a:schemeClr val="tx2">
                  <a:lumMod val="10000"/>
                </a:schemeClr>
              </a:solidFill>
            </a:rPr>
            <a:t>. </a:t>
          </a:r>
          <a:r>
            <a:rPr lang="de-DE" sz="2400" b="1" dirty="0" err="1" smtClean="0">
              <a:solidFill>
                <a:srgbClr val="FFFF00"/>
              </a:solidFill>
            </a:rPr>
            <a:t>Latinler</a:t>
          </a:r>
          <a:r>
            <a:rPr lang="de-DE" sz="2400" b="1" dirty="0" smtClean="0">
              <a:solidFill>
                <a:srgbClr val="FFFF00"/>
              </a:solidFill>
            </a:rPr>
            <a:t> </a:t>
          </a:r>
          <a:r>
            <a:rPr lang="de-DE" sz="2400" b="1" dirty="0" err="1" smtClean="0">
              <a:solidFill>
                <a:srgbClr val="FFFF00"/>
              </a:solidFill>
            </a:rPr>
            <a:t>İstanbul’u</a:t>
          </a:r>
          <a:r>
            <a:rPr lang="de-DE" sz="2400" b="1" dirty="0" smtClean="0">
              <a:solidFill>
                <a:srgbClr val="FFFF00"/>
              </a:solidFill>
            </a:rPr>
            <a:t> </a:t>
          </a:r>
          <a:r>
            <a:rPr lang="de-DE" sz="2400" b="1" dirty="0" err="1" smtClean="0">
              <a:solidFill>
                <a:srgbClr val="FFFF00"/>
              </a:solidFill>
            </a:rPr>
            <a:t>ele</a:t>
          </a:r>
          <a:r>
            <a:rPr lang="de-DE" sz="2400" b="1" dirty="0" smtClean="0">
              <a:solidFill>
                <a:srgbClr val="FFFF00"/>
              </a:solidFill>
            </a:rPr>
            <a:t> </a:t>
          </a:r>
          <a:r>
            <a:rPr lang="de-DE" sz="2400" b="1" dirty="0" err="1" smtClean="0">
              <a:solidFill>
                <a:srgbClr val="FFFF00"/>
              </a:solidFill>
            </a:rPr>
            <a:t>geçirmişler</a:t>
          </a:r>
          <a:r>
            <a:rPr lang="de-DE" sz="2400" b="1" dirty="0" smtClean="0">
              <a:solidFill>
                <a:srgbClr val="FFFF00"/>
              </a:solidFill>
            </a:rPr>
            <a:t> </a:t>
          </a:r>
          <a:r>
            <a:rPr lang="de-DE" sz="2400" b="1" dirty="0" err="1" smtClean="0">
              <a:solidFill>
                <a:srgbClr val="FFFF00"/>
              </a:solidFill>
            </a:rPr>
            <a:t>ve</a:t>
          </a:r>
          <a:r>
            <a:rPr lang="de-DE" sz="2400" b="1" dirty="0" smtClean="0">
              <a:solidFill>
                <a:srgbClr val="FFFF00"/>
              </a:solidFill>
            </a:rPr>
            <a:t> </a:t>
          </a:r>
          <a:r>
            <a:rPr lang="de-DE" sz="2400" b="1" dirty="0" err="1" smtClean="0">
              <a:solidFill>
                <a:srgbClr val="FFFF00"/>
              </a:solidFill>
            </a:rPr>
            <a:t>burada</a:t>
          </a:r>
          <a:r>
            <a:rPr lang="de-DE" sz="2400" b="1" dirty="0" smtClean="0">
              <a:solidFill>
                <a:srgbClr val="FFFF00"/>
              </a:solidFill>
            </a:rPr>
            <a:t> </a:t>
          </a:r>
          <a:r>
            <a:rPr lang="de-DE" sz="2400" b="1" dirty="0" err="1" smtClean="0">
              <a:solidFill>
                <a:srgbClr val="FFFF00"/>
              </a:solidFill>
            </a:rPr>
            <a:t>Latin</a:t>
          </a:r>
          <a:r>
            <a:rPr lang="de-DE" sz="2400" b="1" dirty="0" smtClean="0">
              <a:solidFill>
                <a:srgbClr val="FFFF00"/>
              </a:solidFill>
            </a:rPr>
            <a:t> </a:t>
          </a:r>
          <a:r>
            <a:rPr lang="de-DE" sz="2400" b="1" dirty="0" err="1" smtClean="0">
              <a:solidFill>
                <a:srgbClr val="FFFF00"/>
              </a:solidFill>
            </a:rPr>
            <a:t>krallığını</a:t>
          </a:r>
          <a:r>
            <a:rPr lang="de-DE" sz="2400" b="1" dirty="0" smtClean="0">
              <a:solidFill>
                <a:srgbClr val="FFFF00"/>
              </a:solidFill>
            </a:rPr>
            <a:t> </a:t>
          </a:r>
          <a:r>
            <a:rPr lang="de-DE" sz="2400" b="1" dirty="0" err="1" smtClean="0">
              <a:solidFill>
                <a:srgbClr val="FFFF00"/>
              </a:solidFill>
            </a:rPr>
            <a:t>kurmuşlardır</a:t>
          </a:r>
          <a:r>
            <a:rPr lang="de-DE" sz="2400" b="1" dirty="0" smtClean="0">
              <a:solidFill>
                <a:srgbClr val="FFFF00"/>
              </a:solidFill>
            </a:rPr>
            <a:t>. </a:t>
          </a:r>
          <a:r>
            <a:rPr lang="de-DE" sz="2400" dirty="0" err="1" smtClean="0">
              <a:solidFill>
                <a:schemeClr val="tx2">
                  <a:lumMod val="10000"/>
                </a:schemeClr>
              </a:solidFill>
            </a:rPr>
            <a:t>İstanbul’dan</a:t>
          </a:r>
          <a:r>
            <a:rPr lang="de-DE" sz="2400" dirty="0" smtClean="0">
              <a:solidFill>
                <a:schemeClr val="tx2">
                  <a:lumMod val="10000"/>
                </a:schemeClr>
              </a:solidFill>
            </a:rPr>
            <a:t> </a:t>
          </a:r>
          <a:r>
            <a:rPr lang="de-DE" sz="2400" dirty="0" err="1" smtClean="0">
              <a:solidFill>
                <a:schemeClr val="tx2">
                  <a:lumMod val="10000"/>
                </a:schemeClr>
              </a:solidFill>
            </a:rPr>
            <a:t>kaçan</a:t>
          </a:r>
          <a:r>
            <a:rPr lang="de-DE" sz="2400" dirty="0" smtClean="0">
              <a:solidFill>
                <a:schemeClr val="tx2">
                  <a:lumMod val="10000"/>
                </a:schemeClr>
              </a:solidFill>
            </a:rPr>
            <a:t> </a:t>
          </a:r>
          <a:r>
            <a:rPr lang="de-DE" sz="2400" dirty="0" err="1" smtClean="0">
              <a:solidFill>
                <a:schemeClr val="tx2">
                  <a:lumMod val="10000"/>
                </a:schemeClr>
              </a:solidFill>
            </a:rPr>
            <a:t>Bizans</a:t>
          </a:r>
          <a:r>
            <a:rPr lang="de-DE" sz="2400" dirty="0" smtClean="0">
              <a:solidFill>
                <a:schemeClr val="tx2">
                  <a:lumMod val="10000"/>
                </a:schemeClr>
              </a:solidFill>
            </a:rPr>
            <a:t> </a:t>
          </a:r>
          <a:r>
            <a:rPr lang="de-DE" sz="2400" dirty="0" err="1" smtClean="0">
              <a:solidFill>
                <a:schemeClr val="tx2">
                  <a:lumMod val="10000"/>
                </a:schemeClr>
              </a:solidFill>
            </a:rPr>
            <a:t>soyundan</a:t>
          </a:r>
          <a:r>
            <a:rPr lang="de-DE" sz="2400" dirty="0" smtClean="0">
              <a:solidFill>
                <a:schemeClr val="tx2">
                  <a:lumMod val="10000"/>
                </a:schemeClr>
              </a:solidFill>
            </a:rPr>
            <a:t> </a:t>
          </a:r>
          <a:r>
            <a:rPr lang="de-DE" sz="2400" dirty="0" err="1" smtClean="0">
              <a:solidFill>
                <a:schemeClr val="tx2">
                  <a:lumMod val="10000"/>
                </a:schemeClr>
              </a:solidFill>
            </a:rPr>
            <a:t>olanlar</a:t>
          </a:r>
          <a:r>
            <a:rPr lang="de-DE" sz="2400" dirty="0" smtClean="0">
              <a:solidFill>
                <a:schemeClr val="tx2">
                  <a:lumMod val="10000"/>
                </a:schemeClr>
              </a:solidFill>
            </a:rPr>
            <a:t> </a:t>
          </a:r>
          <a:r>
            <a:rPr lang="de-DE" sz="2400" dirty="0" err="1" smtClean="0">
              <a:solidFill>
                <a:schemeClr val="tx2">
                  <a:lumMod val="10000"/>
                </a:schemeClr>
              </a:solidFill>
            </a:rPr>
            <a:t>biri</a:t>
          </a:r>
          <a:r>
            <a:rPr lang="de-DE" sz="2400" dirty="0" smtClean="0">
              <a:solidFill>
                <a:schemeClr val="tx2">
                  <a:lumMod val="10000"/>
                </a:schemeClr>
              </a:solidFill>
            </a:rPr>
            <a:t> </a:t>
          </a:r>
          <a:r>
            <a:rPr lang="de-DE" sz="2400" dirty="0" err="1" smtClean="0">
              <a:solidFill>
                <a:schemeClr val="tx2">
                  <a:lumMod val="10000"/>
                </a:schemeClr>
              </a:solidFill>
            </a:rPr>
            <a:t>İznik</a:t>
          </a:r>
          <a:r>
            <a:rPr lang="de-DE" sz="2400" dirty="0" smtClean="0">
              <a:solidFill>
                <a:schemeClr val="tx2">
                  <a:lumMod val="10000"/>
                </a:schemeClr>
              </a:solidFill>
            </a:rPr>
            <a:t> </a:t>
          </a:r>
          <a:r>
            <a:rPr lang="de-DE" sz="2400" dirty="0" err="1" smtClean="0">
              <a:solidFill>
                <a:schemeClr val="tx2">
                  <a:lumMod val="10000"/>
                </a:schemeClr>
              </a:solidFill>
            </a:rPr>
            <a:t>diğeri</a:t>
          </a:r>
          <a:r>
            <a:rPr lang="de-DE" sz="2400" dirty="0" smtClean="0">
              <a:solidFill>
                <a:schemeClr val="tx2">
                  <a:lumMod val="10000"/>
                </a:schemeClr>
              </a:solidFill>
            </a:rPr>
            <a:t> de </a:t>
          </a:r>
          <a:r>
            <a:rPr lang="de-DE" sz="2400" dirty="0" err="1" smtClean="0">
              <a:solidFill>
                <a:schemeClr val="tx2">
                  <a:lumMod val="10000"/>
                </a:schemeClr>
              </a:solidFill>
            </a:rPr>
            <a:t>Trabzon'’a</a:t>
          </a:r>
          <a:r>
            <a:rPr lang="de-DE" sz="2400" dirty="0" smtClean="0">
              <a:solidFill>
                <a:schemeClr val="tx2">
                  <a:lumMod val="10000"/>
                </a:schemeClr>
              </a:solidFill>
            </a:rPr>
            <a:t> </a:t>
          </a:r>
          <a:r>
            <a:rPr lang="de-DE" sz="2400" dirty="0" err="1" smtClean="0">
              <a:solidFill>
                <a:schemeClr val="tx2">
                  <a:lumMod val="10000"/>
                </a:schemeClr>
              </a:solidFill>
            </a:rPr>
            <a:t>olmak</a:t>
          </a:r>
          <a:r>
            <a:rPr lang="de-DE" sz="2400" dirty="0" smtClean="0">
              <a:solidFill>
                <a:schemeClr val="tx2">
                  <a:lumMod val="10000"/>
                </a:schemeClr>
              </a:solidFill>
            </a:rPr>
            <a:t> </a:t>
          </a:r>
          <a:r>
            <a:rPr lang="de-DE" sz="2400" dirty="0" err="1" smtClean="0">
              <a:solidFill>
                <a:schemeClr val="tx2">
                  <a:lumMod val="10000"/>
                </a:schemeClr>
              </a:solidFill>
            </a:rPr>
            <a:t>üzere</a:t>
          </a:r>
          <a:r>
            <a:rPr lang="de-DE" sz="2400" dirty="0" smtClean="0">
              <a:solidFill>
                <a:schemeClr val="tx2">
                  <a:lumMod val="10000"/>
                </a:schemeClr>
              </a:solidFill>
            </a:rPr>
            <a:t> </a:t>
          </a:r>
          <a:r>
            <a:rPr lang="de-DE" sz="2400" dirty="0" err="1" smtClean="0">
              <a:solidFill>
                <a:schemeClr val="tx2">
                  <a:lumMod val="10000"/>
                </a:schemeClr>
              </a:solidFill>
            </a:rPr>
            <a:t>iki</a:t>
          </a:r>
          <a:r>
            <a:rPr lang="de-DE" sz="2400" dirty="0" smtClean="0">
              <a:solidFill>
                <a:schemeClr val="tx2">
                  <a:lumMod val="10000"/>
                </a:schemeClr>
              </a:solidFill>
            </a:rPr>
            <a:t> </a:t>
          </a:r>
          <a:r>
            <a:rPr lang="de-DE" sz="2400" dirty="0" err="1" smtClean="0">
              <a:solidFill>
                <a:schemeClr val="tx2">
                  <a:lumMod val="10000"/>
                </a:schemeClr>
              </a:solidFill>
            </a:rPr>
            <a:t>krallık</a:t>
          </a:r>
          <a:r>
            <a:rPr lang="de-DE" sz="2400" dirty="0" smtClean="0">
              <a:solidFill>
                <a:schemeClr val="tx2">
                  <a:lumMod val="10000"/>
                </a:schemeClr>
              </a:solidFill>
            </a:rPr>
            <a:t> </a:t>
          </a:r>
          <a:r>
            <a:rPr lang="de-DE" sz="2400" dirty="0" err="1" smtClean="0">
              <a:solidFill>
                <a:schemeClr val="tx2">
                  <a:lumMod val="10000"/>
                </a:schemeClr>
              </a:solidFill>
            </a:rPr>
            <a:t>kurmuşlardır</a:t>
          </a:r>
          <a:r>
            <a:rPr lang="de-DE" sz="2400" dirty="0" smtClean="0">
              <a:solidFill>
                <a:schemeClr val="tx2">
                  <a:lumMod val="10000"/>
                </a:schemeClr>
              </a:solidFill>
            </a:rPr>
            <a:t>.</a:t>
          </a:r>
          <a:endParaRPr lang="tr-TR" sz="2400" dirty="0" smtClean="0">
            <a:solidFill>
              <a:schemeClr val="tx2">
                <a:lumMod val="10000"/>
              </a:schemeClr>
            </a:solidFill>
          </a:endParaRPr>
        </a:p>
        <a:p>
          <a:pPr>
            <a:lnSpc>
              <a:spcPct val="150000"/>
            </a:lnSpc>
            <a:spcAft>
              <a:spcPts val="0"/>
            </a:spcAft>
          </a:pPr>
          <a:r>
            <a:rPr lang="de-DE" sz="2400" dirty="0" smtClean="0">
              <a:solidFill>
                <a:schemeClr val="tx2">
                  <a:lumMod val="10000"/>
                </a:schemeClr>
              </a:solidFill>
            </a:rPr>
            <a:t>5.6.7. </a:t>
          </a:r>
          <a:r>
            <a:rPr lang="de-DE" sz="2400" dirty="0" err="1" smtClean="0">
              <a:solidFill>
                <a:schemeClr val="tx2">
                  <a:lumMod val="10000"/>
                </a:schemeClr>
              </a:solidFill>
            </a:rPr>
            <a:t>ve</a:t>
          </a:r>
          <a:r>
            <a:rPr lang="de-DE" sz="2400" dirty="0" smtClean="0">
              <a:solidFill>
                <a:schemeClr val="tx2">
                  <a:lumMod val="10000"/>
                </a:schemeClr>
              </a:solidFill>
            </a:rPr>
            <a:t> 8. </a:t>
          </a:r>
          <a:r>
            <a:rPr lang="de-DE" sz="2400" dirty="0" err="1" smtClean="0">
              <a:solidFill>
                <a:schemeClr val="tx2">
                  <a:lumMod val="10000"/>
                </a:schemeClr>
              </a:solidFill>
            </a:rPr>
            <a:t>Haçlılar</a:t>
          </a:r>
          <a:r>
            <a:rPr lang="de-DE" sz="2400" dirty="0" smtClean="0">
              <a:solidFill>
                <a:schemeClr val="tx2">
                  <a:lumMod val="10000"/>
                </a:schemeClr>
              </a:solidFill>
            </a:rPr>
            <a:t> </a:t>
          </a:r>
          <a:r>
            <a:rPr lang="de-DE" sz="2400" dirty="0" err="1" smtClean="0">
              <a:solidFill>
                <a:schemeClr val="tx2">
                  <a:lumMod val="10000"/>
                </a:schemeClr>
              </a:solidFill>
            </a:rPr>
            <a:t>başarılı</a:t>
          </a:r>
          <a:r>
            <a:rPr lang="de-DE" sz="2400" dirty="0" smtClean="0">
              <a:solidFill>
                <a:schemeClr val="tx2">
                  <a:lumMod val="10000"/>
                </a:schemeClr>
              </a:solidFill>
            </a:rPr>
            <a:t> olamadılar.7. </a:t>
          </a:r>
          <a:r>
            <a:rPr lang="de-DE" sz="2400" dirty="0" err="1" smtClean="0">
              <a:solidFill>
                <a:schemeClr val="tx2">
                  <a:lumMod val="10000"/>
                </a:schemeClr>
              </a:solidFill>
            </a:rPr>
            <a:t>ve</a:t>
          </a:r>
          <a:r>
            <a:rPr lang="de-DE" sz="2400" dirty="0" smtClean="0">
              <a:solidFill>
                <a:schemeClr val="tx2">
                  <a:lumMod val="10000"/>
                </a:schemeClr>
              </a:solidFill>
            </a:rPr>
            <a:t> 8. </a:t>
          </a:r>
          <a:r>
            <a:rPr lang="de-DE" sz="2400" dirty="0" err="1" smtClean="0">
              <a:solidFill>
                <a:schemeClr val="tx2">
                  <a:lumMod val="10000"/>
                </a:schemeClr>
              </a:solidFill>
            </a:rPr>
            <a:t>seferler</a:t>
          </a:r>
          <a:r>
            <a:rPr lang="de-DE" sz="2400" dirty="0" smtClean="0">
              <a:solidFill>
                <a:schemeClr val="tx2">
                  <a:lumMod val="10000"/>
                </a:schemeClr>
              </a:solidFill>
            </a:rPr>
            <a:t> </a:t>
          </a:r>
          <a:r>
            <a:rPr lang="de-DE" sz="2400" dirty="0" err="1" smtClean="0">
              <a:solidFill>
                <a:schemeClr val="tx2">
                  <a:lumMod val="10000"/>
                </a:schemeClr>
              </a:solidFill>
            </a:rPr>
            <a:t>Mısır</a:t>
          </a:r>
          <a:r>
            <a:rPr lang="de-DE" sz="2400" dirty="0" smtClean="0">
              <a:solidFill>
                <a:schemeClr val="tx2">
                  <a:lumMod val="10000"/>
                </a:schemeClr>
              </a:solidFill>
            </a:rPr>
            <a:t> </a:t>
          </a:r>
          <a:r>
            <a:rPr lang="de-DE" sz="2400" dirty="0" err="1" smtClean="0">
              <a:solidFill>
                <a:schemeClr val="tx2">
                  <a:lumMod val="10000"/>
                </a:schemeClr>
              </a:solidFill>
            </a:rPr>
            <a:t>üzerine</a:t>
          </a:r>
          <a:r>
            <a:rPr lang="de-DE" sz="2400" dirty="0" smtClean="0">
              <a:solidFill>
                <a:schemeClr val="tx2">
                  <a:lumMod val="10000"/>
                </a:schemeClr>
              </a:solidFill>
            </a:rPr>
            <a:t> </a:t>
          </a:r>
          <a:r>
            <a:rPr lang="de-DE" sz="2400" dirty="0" err="1" smtClean="0">
              <a:solidFill>
                <a:schemeClr val="tx2">
                  <a:lumMod val="10000"/>
                </a:schemeClr>
              </a:solidFill>
            </a:rPr>
            <a:t>yapılmış</a:t>
          </a:r>
          <a:r>
            <a:rPr lang="de-DE" sz="2400" dirty="0" smtClean="0">
              <a:solidFill>
                <a:schemeClr val="tx2">
                  <a:lumMod val="10000"/>
                </a:schemeClr>
              </a:solidFill>
            </a:rPr>
            <a:t> </a:t>
          </a:r>
          <a:r>
            <a:rPr lang="de-DE" sz="2400" dirty="0" err="1" smtClean="0">
              <a:solidFill>
                <a:schemeClr val="tx2">
                  <a:lumMod val="10000"/>
                </a:schemeClr>
              </a:solidFill>
            </a:rPr>
            <a:t>ve</a:t>
          </a:r>
          <a:r>
            <a:rPr lang="de-DE" sz="2400" dirty="0" smtClean="0">
              <a:solidFill>
                <a:schemeClr val="tx2">
                  <a:lumMod val="10000"/>
                </a:schemeClr>
              </a:solidFill>
            </a:rPr>
            <a:t> </a:t>
          </a:r>
          <a:r>
            <a:rPr lang="de-DE" sz="2400" dirty="0" err="1" smtClean="0">
              <a:solidFill>
                <a:schemeClr val="tx2">
                  <a:lumMod val="10000"/>
                </a:schemeClr>
              </a:solidFill>
            </a:rPr>
            <a:t>Fransa</a:t>
          </a:r>
          <a:r>
            <a:rPr lang="de-DE" sz="2400" dirty="0" smtClean="0">
              <a:solidFill>
                <a:schemeClr val="tx2">
                  <a:lumMod val="10000"/>
                </a:schemeClr>
              </a:solidFill>
            </a:rPr>
            <a:t> </a:t>
          </a:r>
          <a:r>
            <a:rPr lang="de-DE" sz="2400" dirty="0" err="1" smtClean="0">
              <a:solidFill>
                <a:schemeClr val="tx2">
                  <a:lumMod val="10000"/>
                </a:schemeClr>
              </a:solidFill>
            </a:rPr>
            <a:t>kralının</a:t>
          </a:r>
          <a:r>
            <a:rPr lang="de-DE" sz="2400" dirty="0" smtClean="0">
              <a:solidFill>
                <a:schemeClr val="tx2">
                  <a:lumMod val="10000"/>
                </a:schemeClr>
              </a:solidFill>
            </a:rPr>
            <a:t> </a:t>
          </a:r>
          <a:r>
            <a:rPr lang="de-DE" sz="2400" dirty="0" err="1" smtClean="0">
              <a:solidFill>
                <a:schemeClr val="tx2">
                  <a:lumMod val="10000"/>
                </a:schemeClr>
              </a:solidFill>
            </a:rPr>
            <a:t>ölümü</a:t>
          </a:r>
          <a:r>
            <a:rPr lang="de-DE" sz="2400" dirty="0" smtClean="0">
              <a:solidFill>
                <a:schemeClr val="tx2">
                  <a:lumMod val="10000"/>
                </a:schemeClr>
              </a:solidFill>
            </a:rPr>
            <a:t> </a:t>
          </a:r>
          <a:r>
            <a:rPr lang="de-DE" sz="2400" dirty="0" err="1" smtClean="0">
              <a:solidFill>
                <a:schemeClr val="tx2">
                  <a:lumMod val="10000"/>
                </a:schemeClr>
              </a:solidFill>
            </a:rPr>
            <a:t>ile</a:t>
          </a:r>
          <a:r>
            <a:rPr lang="de-DE" sz="2400" dirty="0" smtClean="0">
              <a:solidFill>
                <a:schemeClr val="tx2">
                  <a:lumMod val="10000"/>
                </a:schemeClr>
              </a:solidFill>
            </a:rPr>
            <a:t> </a:t>
          </a:r>
          <a:r>
            <a:rPr lang="de-DE" sz="2400" dirty="0" err="1" smtClean="0">
              <a:solidFill>
                <a:schemeClr val="tx2">
                  <a:lumMod val="10000"/>
                </a:schemeClr>
              </a:solidFill>
            </a:rPr>
            <a:t>seferler</a:t>
          </a:r>
          <a:r>
            <a:rPr lang="de-DE" sz="2400" dirty="0" smtClean="0">
              <a:solidFill>
                <a:schemeClr val="tx2">
                  <a:lumMod val="10000"/>
                </a:schemeClr>
              </a:solidFill>
            </a:rPr>
            <a:t> </a:t>
          </a:r>
          <a:r>
            <a:rPr lang="de-DE" sz="2400" dirty="0" err="1" smtClean="0">
              <a:solidFill>
                <a:schemeClr val="tx2">
                  <a:lumMod val="10000"/>
                </a:schemeClr>
              </a:solidFill>
            </a:rPr>
            <a:t>sona</a:t>
          </a:r>
          <a:r>
            <a:rPr lang="de-DE" sz="2400" dirty="0" smtClean="0">
              <a:solidFill>
                <a:schemeClr val="tx2">
                  <a:lumMod val="10000"/>
                </a:schemeClr>
              </a:solidFill>
            </a:rPr>
            <a:t> </a:t>
          </a:r>
          <a:r>
            <a:rPr lang="de-DE" sz="2400" dirty="0" err="1" smtClean="0">
              <a:solidFill>
                <a:schemeClr val="tx2">
                  <a:lumMod val="10000"/>
                </a:schemeClr>
              </a:solidFill>
            </a:rPr>
            <a:t>ermiştir</a:t>
          </a:r>
          <a:r>
            <a:rPr lang="de-DE" sz="2400" dirty="0" smtClean="0">
              <a:solidFill>
                <a:schemeClr val="tx2">
                  <a:lumMod val="10000"/>
                </a:schemeClr>
              </a:solidFill>
            </a:rPr>
            <a:t>.</a:t>
          </a:r>
          <a:endParaRPr lang="tr-TR" sz="2400" dirty="0" smtClean="0">
            <a:solidFill>
              <a:schemeClr val="tx2">
                <a:lumMod val="10000"/>
              </a:schemeClr>
            </a:solidFill>
          </a:endParaRPr>
        </a:p>
      </dgm:t>
    </dgm:pt>
    <dgm:pt modelId="{A69ED3EA-A6BD-4628-9874-3BD5E8DC4FD4}" type="parTrans" cxnId="{08BECDD1-B21B-4FFC-843C-742FBAB725D4}">
      <dgm:prSet/>
      <dgm:spPr/>
      <dgm:t>
        <a:bodyPr/>
        <a:lstStyle/>
        <a:p>
          <a:endParaRPr lang="tr-TR"/>
        </a:p>
      </dgm:t>
    </dgm:pt>
    <dgm:pt modelId="{A0985894-4279-4D6F-9304-51D974FE67E9}" type="sibTrans" cxnId="{08BECDD1-B21B-4FFC-843C-742FBAB725D4}">
      <dgm:prSet/>
      <dgm:spPr/>
      <dgm:t>
        <a:bodyPr/>
        <a:lstStyle/>
        <a:p>
          <a:endParaRPr lang="tr-TR"/>
        </a:p>
      </dgm:t>
    </dgm:pt>
    <dgm:pt modelId="{88FB7018-A815-4931-8C2C-A795EBB88181}" type="pres">
      <dgm:prSet presAssocID="{859BADA6-83C8-4A6A-89DE-734DF152BEE7}" presName="hierChild1" presStyleCnt="0">
        <dgm:presLayoutVars>
          <dgm:chPref val="1"/>
          <dgm:dir/>
          <dgm:animOne val="branch"/>
          <dgm:animLvl val="lvl"/>
          <dgm:resizeHandles/>
        </dgm:presLayoutVars>
      </dgm:prSet>
      <dgm:spPr/>
      <dgm:t>
        <a:bodyPr/>
        <a:lstStyle/>
        <a:p>
          <a:endParaRPr lang="tr-TR"/>
        </a:p>
      </dgm:t>
    </dgm:pt>
    <dgm:pt modelId="{0FD06F46-C266-4E55-8EA9-74DE97756C29}" type="pres">
      <dgm:prSet presAssocID="{A821BC63-D4A8-4155-877C-7F2ED93306E2}" presName="hierRoot1" presStyleCnt="0"/>
      <dgm:spPr/>
    </dgm:pt>
    <dgm:pt modelId="{57AF4869-CB62-49A4-8463-E0F14B808A55}" type="pres">
      <dgm:prSet presAssocID="{A821BC63-D4A8-4155-877C-7F2ED93306E2}" presName="composite" presStyleCnt="0"/>
      <dgm:spPr/>
    </dgm:pt>
    <dgm:pt modelId="{C18E68BD-4888-4DE3-AC10-8C2ABD7D8C31}" type="pres">
      <dgm:prSet presAssocID="{A821BC63-D4A8-4155-877C-7F2ED93306E2}" presName="background" presStyleLbl="node0" presStyleIdx="0" presStyleCnt="1"/>
      <dgm:spPr/>
    </dgm:pt>
    <dgm:pt modelId="{9612B637-34C1-46E1-83F9-56B3AA7474B0}" type="pres">
      <dgm:prSet presAssocID="{A821BC63-D4A8-4155-877C-7F2ED93306E2}" presName="text" presStyleLbl="fgAcc0" presStyleIdx="0" presStyleCnt="1" custScaleX="141776" custScaleY="35006">
        <dgm:presLayoutVars>
          <dgm:chPref val="3"/>
        </dgm:presLayoutVars>
      </dgm:prSet>
      <dgm:spPr/>
      <dgm:t>
        <a:bodyPr/>
        <a:lstStyle/>
        <a:p>
          <a:endParaRPr lang="tr-TR"/>
        </a:p>
      </dgm:t>
    </dgm:pt>
    <dgm:pt modelId="{41605381-5DB0-4B86-ADEF-E13BBF8C0630}" type="pres">
      <dgm:prSet presAssocID="{A821BC63-D4A8-4155-877C-7F2ED93306E2}" presName="hierChild2" presStyleCnt="0"/>
      <dgm:spPr/>
    </dgm:pt>
    <dgm:pt modelId="{9B668F86-78B2-4580-BDAA-E9479C50A9DC}" type="pres">
      <dgm:prSet presAssocID="{A69ED3EA-A6BD-4628-9874-3BD5E8DC4FD4}" presName="Name10" presStyleLbl="parChTrans1D2" presStyleIdx="0" presStyleCnt="1"/>
      <dgm:spPr/>
      <dgm:t>
        <a:bodyPr/>
        <a:lstStyle/>
        <a:p>
          <a:endParaRPr lang="tr-TR"/>
        </a:p>
      </dgm:t>
    </dgm:pt>
    <dgm:pt modelId="{F66363CB-4DC8-46AE-9735-822FCCD5F504}" type="pres">
      <dgm:prSet presAssocID="{C602BF81-DEC4-44B6-85FB-B7B9B1E918DA}" presName="hierRoot2" presStyleCnt="0"/>
      <dgm:spPr/>
    </dgm:pt>
    <dgm:pt modelId="{669CE12B-3BD8-4644-A0A4-89B9CC699677}" type="pres">
      <dgm:prSet presAssocID="{C602BF81-DEC4-44B6-85FB-B7B9B1E918DA}" presName="composite2" presStyleCnt="0"/>
      <dgm:spPr/>
    </dgm:pt>
    <dgm:pt modelId="{DE69F4C9-BAEA-4A36-B25E-51318FE3A2B4}" type="pres">
      <dgm:prSet presAssocID="{C602BF81-DEC4-44B6-85FB-B7B9B1E918DA}" presName="background2" presStyleLbl="node2" presStyleIdx="0" presStyleCnt="1"/>
      <dgm:spPr/>
    </dgm:pt>
    <dgm:pt modelId="{D366B72A-88CC-45AF-B077-B013B8F379F9}" type="pres">
      <dgm:prSet presAssocID="{C602BF81-DEC4-44B6-85FB-B7B9B1E918DA}" presName="text2" presStyleLbl="fgAcc2" presStyleIdx="0" presStyleCnt="1" custScaleX="350958" custScaleY="281154">
        <dgm:presLayoutVars>
          <dgm:chPref val="3"/>
        </dgm:presLayoutVars>
      </dgm:prSet>
      <dgm:spPr/>
      <dgm:t>
        <a:bodyPr/>
        <a:lstStyle/>
        <a:p>
          <a:endParaRPr lang="tr-TR"/>
        </a:p>
      </dgm:t>
    </dgm:pt>
    <dgm:pt modelId="{A1A5FDA7-5E50-4C62-B6C5-71A152896A4D}" type="pres">
      <dgm:prSet presAssocID="{C602BF81-DEC4-44B6-85FB-B7B9B1E918DA}" presName="hierChild3" presStyleCnt="0"/>
      <dgm:spPr/>
    </dgm:pt>
  </dgm:ptLst>
  <dgm:cxnLst>
    <dgm:cxn modelId="{91D22F03-20BD-4F98-BBA5-8E4D9C6499B7}" type="presOf" srcId="{859BADA6-83C8-4A6A-89DE-734DF152BEE7}" destId="{88FB7018-A815-4931-8C2C-A795EBB88181}" srcOrd="0" destOrd="0" presId="urn:microsoft.com/office/officeart/2005/8/layout/hierarchy1"/>
    <dgm:cxn modelId="{08BECDD1-B21B-4FFC-843C-742FBAB725D4}" srcId="{A821BC63-D4A8-4155-877C-7F2ED93306E2}" destId="{C602BF81-DEC4-44B6-85FB-B7B9B1E918DA}" srcOrd="0" destOrd="0" parTransId="{A69ED3EA-A6BD-4628-9874-3BD5E8DC4FD4}" sibTransId="{A0985894-4279-4D6F-9304-51D974FE67E9}"/>
    <dgm:cxn modelId="{5B5DEE32-418F-424A-9791-76D3700D88A3}" type="presOf" srcId="{A69ED3EA-A6BD-4628-9874-3BD5E8DC4FD4}" destId="{9B668F86-78B2-4580-BDAA-E9479C50A9DC}" srcOrd="0" destOrd="0" presId="urn:microsoft.com/office/officeart/2005/8/layout/hierarchy1"/>
    <dgm:cxn modelId="{72FAE70D-E5C1-4DBB-B65C-FF5A506DA420}" type="presOf" srcId="{A821BC63-D4A8-4155-877C-7F2ED93306E2}" destId="{9612B637-34C1-46E1-83F9-56B3AA7474B0}" srcOrd="0" destOrd="0" presId="urn:microsoft.com/office/officeart/2005/8/layout/hierarchy1"/>
    <dgm:cxn modelId="{9060811D-502D-4C9F-B99B-43EB0A976DAC}" srcId="{859BADA6-83C8-4A6A-89DE-734DF152BEE7}" destId="{A821BC63-D4A8-4155-877C-7F2ED93306E2}" srcOrd="0" destOrd="0" parTransId="{56CF0EE8-67F9-458C-929A-92D99E784DB5}" sibTransId="{9A07E18B-28A1-483F-9DFD-5D7C03FC21FD}"/>
    <dgm:cxn modelId="{FE33C30A-A340-4994-84E4-FAD1423554E6}" type="presOf" srcId="{C602BF81-DEC4-44B6-85FB-B7B9B1E918DA}" destId="{D366B72A-88CC-45AF-B077-B013B8F379F9}" srcOrd="0" destOrd="0" presId="urn:microsoft.com/office/officeart/2005/8/layout/hierarchy1"/>
    <dgm:cxn modelId="{7068CA53-7139-48ED-908D-E6B58EA57EE8}" type="presParOf" srcId="{88FB7018-A815-4931-8C2C-A795EBB88181}" destId="{0FD06F46-C266-4E55-8EA9-74DE97756C29}" srcOrd="0" destOrd="0" presId="urn:microsoft.com/office/officeart/2005/8/layout/hierarchy1"/>
    <dgm:cxn modelId="{90B2A2A0-D19F-4D6A-BBD0-F6491EA4F8C6}" type="presParOf" srcId="{0FD06F46-C266-4E55-8EA9-74DE97756C29}" destId="{57AF4869-CB62-49A4-8463-E0F14B808A55}" srcOrd="0" destOrd="0" presId="urn:microsoft.com/office/officeart/2005/8/layout/hierarchy1"/>
    <dgm:cxn modelId="{52C3F1D1-D5A3-43DA-994F-F75710A2AACF}" type="presParOf" srcId="{57AF4869-CB62-49A4-8463-E0F14B808A55}" destId="{C18E68BD-4888-4DE3-AC10-8C2ABD7D8C31}" srcOrd="0" destOrd="0" presId="urn:microsoft.com/office/officeart/2005/8/layout/hierarchy1"/>
    <dgm:cxn modelId="{BCBF1E90-259C-4FEC-A6D0-E4F4C5674B54}" type="presParOf" srcId="{57AF4869-CB62-49A4-8463-E0F14B808A55}" destId="{9612B637-34C1-46E1-83F9-56B3AA7474B0}" srcOrd="1" destOrd="0" presId="urn:microsoft.com/office/officeart/2005/8/layout/hierarchy1"/>
    <dgm:cxn modelId="{BBC0CE9A-1DF6-4388-A5B5-5681F9F8BDBB}" type="presParOf" srcId="{0FD06F46-C266-4E55-8EA9-74DE97756C29}" destId="{41605381-5DB0-4B86-ADEF-E13BBF8C0630}" srcOrd="1" destOrd="0" presId="urn:microsoft.com/office/officeart/2005/8/layout/hierarchy1"/>
    <dgm:cxn modelId="{E06F6C28-F44F-4C7E-814C-88C15E92C85E}" type="presParOf" srcId="{41605381-5DB0-4B86-ADEF-E13BBF8C0630}" destId="{9B668F86-78B2-4580-BDAA-E9479C50A9DC}" srcOrd="0" destOrd="0" presId="urn:microsoft.com/office/officeart/2005/8/layout/hierarchy1"/>
    <dgm:cxn modelId="{A594FA97-9D93-4414-9421-953CAA352FB9}" type="presParOf" srcId="{41605381-5DB0-4B86-ADEF-E13BBF8C0630}" destId="{F66363CB-4DC8-46AE-9735-822FCCD5F504}" srcOrd="1" destOrd="0" presId="urn:microsoft.com/office/officeart/2005/8/layout/hierarchy1"/>
    <dgm:cxn modelId="{B28D4CCE-D742-4DF8-A4DD-2123E32F2BCE}" type="presParOf" srcId="{F66363CB-4DC8-46AE-9735-822FCCD5F504}" destId="{669CE12B-3BD8-4644-A0A4-89B9CC699677}" srcOrd="0" destOrd="0" presId="urn:microsoft.com/office/officeart/2005/8/layout/hierarchy1"/>
    <dgm:cxn modelId="{080D4010-75EB-4B36-8C64-7C1A526D409E}" type="presParOf" srcId="{669CE12B-3BD8-4644-A0A4-89B9CC699677}" destId="{DE69F4C9-BAEA-4A36-B25E-51318FE3A2B4}" srcOrd="0" destOrd="0" presId="urn:microsoft.com/office/officeart/2005/8/layout/hierarchy1"/>
    <dgm:cxn modelId="{F075675C-7E42-41FA-89CF-DA7720711BE7}" type="presParOf" srcId="{669CE12B-3BD8-4644-A0A4-89B9CC699677}" destId="{D366B72A-88CC-45AF-B077-B013B8F379F9}" srcOrd="1" destOrd="0" presId="urn:microsoft.com/office/officeart/2005/8/layout/hierarchy1"/>
    <dgm:cxn modelId="{8E50DAC4-039E-4E80-8A09-6E3FC55A987B}" type="presParOf" srcId="{F66363CB-4DC8-46AE-9735-822FCCD5F504}" destId="{A1A5FDA7-5E50-4C62-B6C5-71A152896A4D}" srcOrd="1" destOrd="0" presId="urn:microsoft.com/office/officeart/2005/8/layout/hierarchy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59BADA6-83C8-4A6A-89DE-734DF152BEE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A821BC63-D4A8-4155-877C-7F2ED93306E2}">
      <dgm:prSet phldrT="[Metin]" custT="1"/>
      <dgm:spPr>
        <a:solidFill>
          <a:schemeClr val="accent6">
            <a:alpha val="90000"/>
          </a:schemeClr>
        </a:solidFill>
      </dgm:spPr>
      <dgm:t>
        <a:bodyPr/>
        <a:lstStyle/>
        <a:p>
          <a:r>
            <a:rPr lang="tr-TR" sz="1400" b="1" dirty="0" smtClean="0">
              <a:solidFill>
                <a:srgbClr val="FFFF00"/>
              </a:solidFill>
            </a:rPr>
            <a:t>HAÇLI SEFERLERİ </a:t>
          </a:r>
        </a:p>
        <a:p>
          <a:r>
            <a:rPr lang="tr-TR" sz="1400" b="1" dirty="0" smtClean="0">
              <a:solidFill>
                <a:srgbClr val="FFFF00"/>
              </a:solidFill>
            </a:rPr>
            <a:t>(1096-1270)</a:t>
          </a:r>
          <a:endParaRPr lang="tr-TR" sz="1400" b="1" dirty="0">
            <a:solidFill>
              <a:srgbClr val="FFFF00"/>
            </a:solidFill>
          </a:endParaRPr>
        </a:p>
      </dgm:t>
    </dgm:pt>
    <dgm:pt modelId="{56CF0EE8-67F9-458C-929A-92D99E784DB5}" type="parTrans" cxnId="{9060811D-502D-4C9F-B99B-43EB0A976DAC}">
      <dgm:prSet/>
      <dgm:spPr/>
      <dgm:t>
        <a:bodyPr/>
        <a:lstStyle/>
        <a:p>
          <a:endParaRPr lang="tr-TR"/>
        </a:p>
      </dgm:t>
    </dgm:pt>
    <dgm:pt modelId="{9A07E18B-28A1-483F-9DFD-5D7C03FC21FD}" type="sibTrans" cxnId="{9060811D-502D-4C9F-B99B-43EB0A976DAC}">
      <dgm:prSet/>
      <dgm:spPr/>
      <dgm:t>
        <a:bodyPr/>
        <a:lstStyle/>
        <a:p>
          <a:endParaRPr lang="tr-TR"/>
        </a:p>
      </dgm:t>
    </dgm:pt>
    <dgm:pt modelId="{C05D634F-ECA0-4C93-B172-69D89539CD65}">
      <dgm:prSet custT="1"/>
      <dgm:spPr>
        <a:solidFill>
          <a:schemeClr val="accent6">
            <a:lumMod val="40000"/>
            <a:lumOff val="60000"/>
            <a:alpha val="90000"/>
          </a:schemeClr>
        </a:solidFill>
      </dgm:spPr>
      <dgm:t>
        <a:bodyPr/>
        <a:lstStyle/>
        <a:p>
          <a:r>
            <a:rPr lang="tr-TR" sz="1600" b="1" dirty="0" smtClean="0"/>
            <a:t>SONUÇLARI</a:t>
          </a:r>
          <a:endParaRPr lang="tr-TR" sz="1600" b="1" dirty="0"/>
        </a:p>
      </dgm:t>
    </dgm:pt>
    <dgm:pt modelId="{7FAA3A1D-4339-4939-B22B-DA7951623428}" type="parTrans" cxnId="{75CE0BD5-464D-469E-A872-AF47B2395978}">
      <dgm:prSet/>
      <dgm:spPr/>
      <dgm:t>
        <a:bodyPr/>
        <a:lstStyle/>
        <a:p>
          <a:endParaRPr lang="tr-TR"/>
        </a:p>
      </dgm:t>
    </dgm:pt>
    <dgm:pt modelId="{A75798AA-1367-42D6-A2C8-A48154ACF816}" type="sibTrans" cxnId="{75CE0BD5-464D-469E-A872-AF47B2395978}">
      <dgm:prSet/>
      <dgm:spPr/>
      <dgm:t>
        <a:bodyPr/>
        <a:lstStyle/>
        <a:p>
          <a:endParaRPr lang="tr-TR"/>
        </a:p>
      </dgm:t>
    </dgm:pt>
    <dgm:pt modelId="{80E034B8-3366-488E-96EB-628139E17570}">
      <dgm:prSet custT="1"/>
      <dgm:spPr>
        <a:solidFill>
          <a:srgbClr val="00B050">
            <a:alpha val="90000"/>
          </a:srgbClr>
        </a:solidFill>
      </dgm:spPr>
      <dgm:t>
        <a:bodyPr/>
        <a:lstStyle/>
        <a:p>
          <a:pPr>
            <a:lnSpc>
              <a:spcPct val="150000"/>
            </a:lnSpc>
            <a:spcAft>
              <a:spcPts val="0"/>
            </a:spcAft>
          </a:pPr>
          <a:r>
            <a:rPr lang="de-DE" sz="2400" dirty="0" smtClean="0">
              <a:solidFill>
                <a:schemeClr val="tx2">
                  <a:lumMod val="10000"/>
                </a:schemeClr>
              </a:solidFill>
            </a:rPr>
            <a:t>-</a:t>
          </a:r>
          <a:r>
            <a:rPr lang="de-DE" sz="2000" dirty="0" err="1" smtClean="0">
              <a:solidFill>
                <a:schemeClr val="tx2">
                  <a:lumMod val="10000"/>
                </a:schemeClr>
              </a:solidFill>
            </a:rPr>
            <a:t>Papa’ya</a:t>
          </a:r>
          <a:r>
            <a:rPr lang="de-DE" sz="2000" dirty="0" smtClean="0">
              <a:solidFill>
                <a:schemeClr val="tx2">
                  <a:lumMod val="10000"/>
                </a:schemeClr>
              </a:solidFill>
            </a:rPr>
            <a:t> </a:t>
          </a:r>
          <a:r>
            <a:rPr lang="de-DE" sz="2000" dirty="0" err="1" smtClean="0">
              <a:solidFill>
                <a:schemeClr val="tx2">
                  <a:lumMod val="10000"/>
                </a:schemeClr>
              </a:solidFill>
            </a:rPr>
            <a:t>ve</a:t>
          </a:r>
          <a:r>
            <a:rPr lang="de-DE" sz="2000" dirty="0" smtClean="0">
              <a:solidFill>
                <a:schemeClr val="tx2">
                  <a:lumMod val="10000"/>
                </a:schemeClr>
              </a:solidFill>
            </a:rPr>
            <a:t> </a:t>
          </a:r>
          <a:r>
            <a:rPr lang="de-DE" sz="2000" dirty="0" err="1" smtClean="0">
              <a:solidFill>
                <a:schemeClr val="tx2">
                  <a:lumMod val="10000"/>
                </a:schemeClr>
              </a:solidFill>
            </a:rPr>
            <a:t>kiliseye</a:t>
          </a:r>
          <a:r>
            <a:rPr lang="de-DE" sz="2000" dirty="0" smtClean="0">
              <a:solidFill>
                <a:schemeClr val="tx2">
                  <a:lumMod val="10000"/>
                </a:schemeClr>
              </a:solidFill>
            </a:rPr>
            <a:t> </a:t>
          </a:r>
          <a:r>
            <a:rPr lang="de-DE" sz="2000" dirty="0" err="1" smtClean="0">
              <a:solidFill>
                <a:schemeClr val="tx2">
                  <a:lumMod val="10000"/>
                </a:schemeClr>
              </a:solidFill>
            </a:rPr>
            <a:t>güven</a:t>
          </a:r>
          <a:r>
            <a:rPr lang="de-DE" sz="2000" dirty="0" smtClean="0">
              <a:solidFill>
                <a:schemeClr val="tx2">
                  <a:lumMod val="10000"/>
                </a:schemeClr>
              </a:solidFill>
            </a:rPr>
            <a:t> </a:t>
          </a:r>
          <a:r>
            <a:rPr lang="de-DE" sz="2000" dirty="0" err="1" smtClean="0">
              <a:solidFill>
                <a:schemeClr val="tx2">
                  <a:lumMod val="10000"/>
                </a:schemeClr>
              </a:solidFill>
            </a:rPr>
            <a:t>azalmıştır</a:t>
          </a:r>
          <a:r>
            <a:rPr lang="de-DE" sz="2000" dirty="0" smtClean="0">
              <a:solidFill>
                <a:schemeClr val="tx2">
                  <a:lumMod val="10000"/>
                </a:schemeClr>
              </a:solidFill>
            </a:rPr>
            <a:t>.</a:t>
          </a:r>
          <a:endParaRPr lang="tr-TR" sz="2000" dirty="0" smtClean="0">
            <a:solidFill>
              <a:schemeClr val="tx2">
                <a:lumMod val="10000"/>
              </a:schemeClr>
            </a:solidFill>
          </a:endParaRPr>
        </a:p>
        <a:p>
          <a:pPr>
            <a:lnSpc>
              <a:spcPct val="150000"/>
            </a:lnSpc>
            <a:spcAft>
              <a:spcPts val="0"/>
            </a:spcAft>
          </a:pPr>
          <a:r>
            <a:rPr lang="de-DE" sz="2000" dirty="0" smtClean="0">
              <a:solidFill>
                <a:schemeClr val="tx2">
                  <a:lumMod val="10000"/>
                </a:schemeClr>
              </a:solidFill>
            </a:rPr>
            <a:t>-</a:t>
          </a:r>
          <a:r>
            <a:rPr lang="tr-TR" sz="2000" dirty="0" smtClean="0">
              <a:solidFill>
                <a:schemeClr val="tx2">
                  <a:lumMod val="10000"/>
                </a:schemeClr>
              </a:solidFill>
            </a:rPr>
            <a:t>Avrupa’da </a:t>
          </a:r>
          <a:r>
            <a:rPr lang="de-DE" sz="2000" dirty="0" err="1" smtClean="0">
              <a:solidFill>
                <a:schemeClr val="tx2">
                  <a:lumMod val="10000"/>
                </a:schemeClr>
              </a:solidFill>
            </a:rPr>
            <a:t>Derebeylik</a:t>
          </a:r>
          <a:r>
            <a:rPr lang="de-DE" sz="2000" dirty="0" smtClean="0">
              <a:solidFill>
                <a:schemeClr val="tx2">
                  <a:lumMod val="10000"/>
                </a:schemeClr>
              </a:solidFill>
            </a:rPr>
            <a:t> </a:t>
          </a:r>
          <a:r>
            <a:rPr lang="de-DE" sz="2000" dirty="0" err="1" smtClean="0">
              <a:solidFill>
                <a:schemeClr val="tx2">
                  <a:lumMod val="10000"/>
                </a:schemeClr>
              </a:solidFill>
            </a:rPr>
            <a:t>rejimi</a:t>
          </a:r>
          <a:r>
            <a:rPr lang="de-DE" sz="2000" dirty="0" smtClean="0">
              <a:solidFill>
                <a:schemeClr val="tx2">
                  <a:lumMod val="10000"/>
                </a:schemeClr>
              </a:solidFill>
            </a:rPr>
            <a:t> </a:t>
          </a:r>
          <a:r>
            <a:rPr lang="de-DE" sz="2000" dirty="0" err="1" smtClean="0">
              <a:solidFill>
                <a:schemeClr val="tx2">
                  <a:lumMod val="10000"/>
                </a:schemeClr>
              </a:solidFill>
            </a:rPr>
            <a:t>zayıflamıştır</a:t>
          </a:r>
          <a:r>
            <a:rPr lang="de-DE" sz="2000" dirty="0" smtClean="0">
              <a:solidFill>
                <a:schemeClr val="tx2">
                  <a:lumMod val="10000"/>
                </a:schemeClr>
              </a:solidFill>
            </a:rPr>
            <a:t>.</a:t>
          </a:r>
          <a:endParaRPr lang="tr-TR" sz="2000" dirty="0" smtClean="0">
            <a:solidFill>
              <a:schemeClr val="tx2">
                <a:lumMod val="10000"/>
              </a:schemeClr>
            </a:solidFill>
          </a:endParaRPr>
        </a:p>
        <a:p>
          <a:pPr>
            <a:lnSpc>
              <a:spcPct val="150000"/>
            </a:lnSpc>
            <a:spcAft>
              <a:spcPts val="0"/>
            </a:spcAft>
          </a:pPr>
          <a:r>
            <a:rPr lang="de-DE" sz="2000" dirty="0" smtClean="0">
              <a:solidFill>
                <a:schemeClr val="tx2">
                  <a:lumMod val="10000"/>
                </a:schemeClr>
              </a:solidFill>
            </a:rPr>
            <a:t>-Akdeniz </a:t>
          </a:r>
          <a:r>
            <a:rPr lang="de-DE" sz="2000" dirty="0" err="1" smtClean="0">
              <a:solidFill>
                <a:schemeClr val="tx2">
                  <a:lumMod val="10000"/>
                </a:schemeClr>
              </a:solidFill>
            </a:rPr>
            <a:t>limanları</a:t>
          </a:r>
          <a:r>
            <a:rPr lang="de-DE" sz="2000" dirty="0" smtClean="0">
              <a:solidFill>
                <a:schemeClr val="tx2">
                  <a:lumMod val="10000"/>
                </a:schemeClr>
              </a:solidFill>
            </a:rPr>
            <a:t> </a:t>
          </a:r>
          <a:r>
            <a:rPr lang="de-DE" sz="2000" dirty="0" err="1" smtClean="0">
              <a:solidFill>
                <a:schemeClr val="tx2">
                  <a:lumMod val="10000"/>
                </a:schemeClr>
              </a:solidFill>
            </a:rPr>
            <a:t>doğu-batı</a:t>
          </a:r>
          <a:r>
            <a:rPr lang="de-DE" sz="2000" dirty="0" smtClean="0">
              <a:solidFill>
                <a:schemeClr val="tx2">
                  <a:lumMod val="10000"/>
                </a:schemeClr>
              </a:solidFill>
            </a:rPr>
            <a:t> </a:t>
          </a:r>
          <a:r>
            <a:rPr lang="de-DE" sz="2000" dirty="0" err="1" smtClean="0">
              <a:solidFill>
                <a:schemeClr val="tx2">
                  <a:lumMod val="10000"/>
                </a:schemeClr>
              </a:solidFill>
            </a:rPr>
            <a:t>ticareti</a:t>
          </a:r>
          <a:r>
            <a:rPr lang="de-DE" sz="2000" dirty="0" smtClean="0">
              <a:solidFill>
                <a:schemeClr val="tx2">
                  <a:lumMod val="10000"/>
                </a:schemeClr>
              </a:solidFill>
            </a:rPr>
            <a:t> </a:t>
          </a:r>
          <a:r>
            <a:rPr lang="de-DE" sz="2000" dirty="0" err="1" smtClean="0">
              <a:solidFill>
                <a:schemeClr val="tx2">
                  <a:lumMod val="10000"/>
                </a:schemeClr>
              </a:solidFill>
            </a:rPr>
            <a:t>sayesinde</a:t>
          </a:r>
          <a:r>
            <a:rPr lang="de-DE" sz="2000" dirty="0" smtClean="0">
              <a:solidFill>
                <a:schemeClr val="tx2">
                  <a:lumMod val="10000"/>
                </a:schemeClr>
              </a:solidFill>
            </a:rPr>
            <a:t> </a:t>
          </a:r>
          <a:r>
            <a:rPr lang="de-DE" sz="2000" dirty="0" err="1" smtClean="0">
              <a:solidFill>
                <a:schemeClr val="tx2">
                  <a:lumMod val="10000"/>
                </a:schemeClr>
              </a:solidFill>
            </a:rPr>
            <a:t>canlanmıştır</a:t>
          </a:r>
          <a:r>
            <a:rPr lang="de-DE" sz="2000" dirty="0" smtClean="0">
              <a:solidFill>
                <a:schemeClr val="tx2">
                  <a:lumMod val="10000"/>
                </a:schemeClr>
              </a:solidFill>
            </a:rPr>
            <a:t>.</a:t>
          </a:r>
          <a:endParaRPr lang="tr-TR" sz="2000" dirty="0" smtClean="0">
            <a:solidFill>
              <a:schemeClr val="tx2">
                <a:lumMod val="10000"/>
              </a:schemeClr>
            </a:solidFill>
          </a:endParaRPr>
        </a:p>
        <a:p>
          <a:pPr>
            <a:lnSpc>
              <a:spcPct val="150000"/>
            </a:lnSpc>
            <a:spcAft>
              <a:spcPts val="0"/>
            </a:spcAft>
          </a:pPr>
          <a:r>
            <a:rPr lang="de-DE" sz="2000" dirty="0" smtClean="0">
              <a:solidFill>
                <a:schemeClr val="tx2">
                  <a:lumMod val="10000"/>
                </a:schemeClr>
              </a:solidFill>
            </a:rPr>
            <a:t>-</a:t>
          </a:r>
          <a:r>
            <a:rPr lang="de-DE" sz="2000" dirty="0" err="1" smtClean="0">
              <a:solidFill>
                <a:schemeClr val="tx2">
                  <a:lumMod val="10000"/>
                </a:schemeClr>
              </a:solidFill>
            </a:rPr>
            <a:t>Hıristiyanlar</a:t>
          </a:r>
          <a:r>
            <a:rPr lang="de-DE" sz="2000" dirty="0" smtClean="0">
              <a:solidFill>
                <a:schemeClr val="tx2">
                  <a:lumMod val="10000"/>
                </a:schemeClr>
              </a:solidFill>
            </a:rPr>
            <a:t> </a:t>
          </a:r>
          <a:r>
            <a:rPr lang="de-DE" sz="2000" dirty="0" err="1" smtClean="0">
              <a:solidFill>
                <a:schemeClr val="tx2">
                  <a:lumMod val="10000"/>
                </a:schemeClr>
              </a:solidFill>
            </a:rPr>
            <a:t>müslümanlardan</a:t>
          </a:r>
          <a:r>
            <a:rPr lang="de-DE" sz="2000" dirty="0" smtClean="0">
              <a:solidFill>
                <a:schemeClr val="tx2">
                  <a:lumMod val="10000"/>
                </a:schemeClr>
              </a:solidFill>
            </a:rPr>
            <a:t> </a:t>
          </a:r>
          <a:r>
            <a:rPr lang="de-DE" sz="2000" dirty="0" err="1" smtClean="0">
              <a:solidFill>
                <a:schemeClr val="tx2">
                  <a:lumMod val="10000"/>
                </a:schemeClr>
              </a:solidFill>
            </a:rPr>
            <a:t>pusula</a:t>
          </a:r>
          <a:r>
            <a:rPr lang="de-DE" sz="2000" dirty="0" smtClean="0">
              <a:solidFill>
                <a:schemeClr val="tx2">
                  <a:lumMod val="10000"/>
                </a:schemeClr>
              </a:solidFill>
            </a:rPr>
            <a:t>,</a:t>
          </a:r>
          <a:r>
            <a:rPr lang="tr-TR" sz="2000" dirty="0" smtClean="0">
              <a:solidFill>
                <a:schemeClr val="tx2">
                  <a:lumMod val="10000"/>
                </a:schemeClr>
              </a:solidFill>
            </a:rPr>
            <a:t> </a:t>
          </a:r>
          <a:r>
            <a:rPr lang="de-DE" sz="2000" dirty="0" err="1" smtClean="0">
              <a:solidFill>
                <a:schemeClr val="tx2">
                  <a:lumMod val="10000"/>
                </a:schemeClr>
              </a:solidFill>
            </a:rPr>
            <a:t>kağıt</a:t>
          </a:r>
          <a:r>
            <a:rPr lang="de-DE" sz="2000" dirty="0" smtClean="0">
              <a:solidFill>
                <a:schemeClr val="tx2">
                  <a:lumMod val="10000"/>
                </a:schemeClr>
              </a:solidFill>
            </a:rPr>
            <a:t>,</a:t>
          </a:r>
          <a:r>
            <a:rPr lang="tr-TR" sz="2000" dirty="0" smtClean="0">
              <a:solidFill>
                <a:schemeClr val="tx2">
                  <a:lumMod val="10000"/>
                </a:schemeClr>
              </a:solidFill>
            </a:rPr>
            <a:t> </a:t>
          </a:r>
          <a:r>
            <a:rPr lang="de-DE" sz="2000" dirty="0" err="1" smtClean="0">
              <a:solidFill>
                <a:schemeClr val="tx2">
                  <a:lumMod val="10000"/>
                </a:schemeClr>
              </a:solidFill>
            </a:rPr>
            <a:t>barut</a:t>
          </a:r>
          <a:r>
            <a:rPr lang="de-DE" sz="2000" dirty="0" smtClean="0">
              <a:solidFill>
                <a:schemeClr val="tx2">
                  <a:lumMod val="10000"/>
                </a:schemeClr>
              </a:solidFill>
            </a:rPr>
            <a:t>,</a:t>
          </a:r>
          <a:r>
            <a:rPr lang="tr-TR" sz="2000" dirty="0" smtClean="0">
              <a:solidFill>
                <a:schemeClr val="tx2">
                  <a:lumMod val="10000"/>
                </a:schemeClr>
              </a:solidFill>
            </a:rPr>
            <a:t> </a:t>
          </a:r>
          <a:r>
            <a:rPr lang="de-DE" sz="2000" dirty="0" err="1" smtClean="0">
              <a:solidFill>
                <a:schemeClr val="tx2">
                  <a:lumMod val="10000"/>
                </a:schemeClr>
              </a:solidFill>
            </a:rPr>
            <a:t>matbaa</a:t>
          </a:r>
          <a:r>
            <a:rPr lang="de-DE" sz="2000" dirty="0" smtClean="0">
              <a:solidFill>
                <a:schemeClr val="tx2">
                  <a:lumMod val="10000"/>
                </a:schemeClr>
              </a:solidFill>
            </a:rPr>
            <a:t> </a:t>
          </a:r>
          <a:r>
            <a:rPr lang="de-DE" sz="2000" dirty="0" err="1" smtClean="0">
              <a:solidFill>
                <a:schemeClr val="tx2">
                  <a:lumMod val="10000"/>
                </a:schemeClr>
              </a:solidFill>
            </a:rPr>
            <a:t>gibi</a:t>
          </a:r>
          <a:r>
            <a:rPr lang="de-DE" sz="2000" dirty="0" smtClean="0">
              <a:solidFill>
                <a:schemeClr val="tx2">
                  <a:lumMod val="10000"/>
                </a:schemeClr>
              </a:solidFill>
            </a:rPr>
            <a:t> </a:t>
          </a:r>
          <a:r>
            <a:rPr lang="de-DE" sz="2000" dirty="0" err="1" smtClean="0">
              <a:solidFill>
                <a:schemeClr val="tx2">
                  <a:lumMod val="10000"/>
                </a:schemeClr>
              </a:solidFill>
            </a:rPr>
            <a:t>teknik</a:t>
          </a:r>
          <a:r>
            <a:rPr lang="de-DE" sz="2000" dirty="0" smtClean="0">
              <a:solidFill>
                <a:schemeClr val="tx2">
                  <a:lumMod val="10000"/>
                </a:schemeClr>
              </a:solidFill>
            </a:rPr>
            <a:t> </a:t>
          </a:r>
          <a:r>
            <a:rPr lang="de-DE" sz="2000" dirty="0" err="1" smtClean="0">
              <a:solidFill>
                <a:schemeClr val="tx2">
                  <a:lumMod val="10000"/>
                </a:schemeClr>
              </a:solidFill>
            </a:rPr>
            <a:t>araç</a:t>
          </a:r>
          <a:r>
            <a:rPr lang="de-DE" sz="2000" dirty="0" smtClean="0">
              <a:solidFill>
                <a:schemeClr val="tx2">
                  <a:lumMod val="10000"/>
                </a:schemeClr>
              </a:solidFill>
            </a:rPr>
            <a:t> </a:t>
          </a:r>
          <a:r>
            <a:rPr lang="de-DE" sz="2000" dirty="0" err="1" smtClean="0">
              <a:solidFill>
                <a:schemeClr val="tx2">
                  <a:lumMod val="10000"/>
                </a:schemeClr>
              </a:solidFill>
            </a:rPr>
            <a:t>ve</a:t>
          </a:r>
          <a:r>
            <a:rPr lang="de-DE" sz="2000" dirty="0" smtClean="0">
              <a:solidFill>
                <a:schemeClr val="tx2">
                  <a:lumMod val="10000"/>
                </a:schemeClr>
              </a:solidFill>
            </a:rPr>
            <a:t> </a:t>
          </a:r>
          <a:r>
            <a:rPr lang="de-DE" sz="2000" dirty="0" err="1" smtClean="0">
              <a:solidFill>
                <a:schemeClr val="tx2">
                  <a:lumMod val="10000"/>
                </a:schemeClr>
              </a:solidFill>
            </a:rPr>
            <a:t>gereçleri</a:t>
          </a:r>
          <a:r>
            <a:rPr lang="de-DE" sz="2000" dirty="0" smtClean="0">
              <a:solidFill>
                <a:schemeClr val="tx2">
                  <a:lumMod val="10000"/>
                </a:schemeClr>
              </a:solidFill>
            </a:rPr>
            <a:t> </a:t>
          </a:r>
          <a:r>
            <a:rPr lang="de-DE" sz="2000" dirty="0" err="1" smtClean="0">
              <a:solidFill>
                <a:schemeClr val="tx2">
                  <a:lumMod val="10000"/>
                </a:schemeClr>
              </a:solidFill>
            </a:rPr>
            <a:t>almışlardır</a:t>
          </a:r>
          <a:r>
            <a:rPr lang="de-DE" sz="2000" dirty="0" smtClean="0">
              <a:solidFill>
                <a:schemeClr val="tx2">
                  <a:lumMod val="10000"/>
                </a:schemeClr>
              </a:solidFill>
            </a:rPr>
            <a:t>.</a:t>
          </a:r>
          <a:endParaRPr lang="tr-TR" sz="2000" dirty="0" smtClean="0">
            <a:solidFill>
              <a:schemeClr val="tx2">
                <a:lumMod val="10000"/>
              </a:schemeClr>
            </a:solidFill>
          </a:endParaRPr>
        </a:p>
        <a:p>
          <a:pPr>
            <a:lnSpc>
              <a:spcPct val="150000"/>
            </a:lnSpc>
            <a:spcAft>
              <a:spcPts val="0"/>
            </a:spcAft>
          </a:pPr>
          <a:r>
            <a:rPr lang="de-DE" sz="2000" dirty="0" smtClean="0">
              <a:solidFill>
                <a:schemeClr val="tx2">
                  <a:lumMod val="10000"/>
                </a:schemeClr>
              </a:solidFill>
            </a:rPr>
            <a:t>-</a:t>
          </a:r>
          <a:r>
            <a:rPr lang="de-DE" sz="2000" dirty="0" err="1" smtClean="0">
              <a:solidFill>
                <a:schemeClr val="tx2">
                  <a:lumMod val="10000"/>
                </a:schemeClr>
              </a:solidFill>
            </a:rPr>
            <a:t>Büyük</a:t>
          </a:r>
          <a:r>
            <a:rPr lang="de-DE" sz="2000" dirty="0" smtClean="0">
              <a:solidFill>
                <a:schemeClr val="tx2">
                  <a:lumMod val="10000"/>
                </a:schemeClr>
              </a:solidFill>
            </a:rPr>
            <a:t> </a:t>
          </a:r>
          <a:r>
            <a:rPr lang="de-DE" sz="2000" dirty="0" err="1" smtClean="0">
              <a:solidFill>
                <a:schemeClr val="tx2">
                  <a:lumMod val="10000"/>
                </a:schemeClr>
              </a:solidFill>
            </a:rPr>
            <a:t>Selçuklu</a:t>
          </a:r>
          <a:r>
            <a:rPr lang="de-DE" sz="2000" dirty="0" smtClean="0">
              <a:solidFill>
                <a:schemeClr val="tx2">
                  <a:lumMod val="10000"/>
                </a:schemeClr>
              </a:solidFill>
            </a:rPr>
            <a:t> </a:t>
          </a:r>
          <a:r>
            <a:rPr lang="de-DE" sz="2000" dirty="0" err="1" smtClean="0">
              <a:solidFill>
                <a:schemeClr val="tx2">
                  <a:lumMod val="10000"/>
                </a:schemeClr>
              </a:solidFill>
            </a:rPr>
            <a:t>ve</a:t>
          </a:r>
          <a:r>
            <a:rPr lang="de-DE" sz="2000" dirty="0" smtClean="0">
              <a:solidFill>
                <a:schemeClr val="tx2">
                  <a:lumMod val="10000"/>
                </a:schemeClr>
              </a:solidFill>
            </a:rPr>
            <a:t> </a:t>
          </a:r>
          <a:r>
            <a:rPr lang="de-DE" sz="2000" dirty="0" err="1" smtClean="0">
              <a:solidFill>
                <a:schemeClr val="tx2">
                  <a:lumMod val="10000"/>
                </a:schemeClr>
              </a:solidFill>
            </a:rPr>
            <a:t>Türkiye</a:t>
          </a:r>
          <a:r>
            <a:rPr lang="de-DE" sz="2000" dirty="0" smtClean="0">
              <a:solidFill>
                <a:schemeClr val="tx2">
                  <a:lumMod val="10000"/>
                </a:schemeClr>
              </a:solidFill>
            </a:rPr>
            <a:t> </a:t>
          </a:r>
          <a:r>
            <a:rPr lang="de-DE" sz="2000" dirty="0" err="1" smtClean="0">
              <a:solidFill>
                <a:schemeClr val="tx2">
                  <a:lumMod val="10000"/>
                </a:schemeClr>
              </a:solidFill>
            </a:rPr>
            <a:t>Selçuklu</a:t>
          </a:r>
          <a:r>
            <a:rPr lang="de-DE" sz="2000" dirty="0" smtClean="0">
              <a:solidFill>
                <a:schemeClr val="tx2">
                  <a:lumMod val="10000"/>
                </a:schemeClr>
              </a:solidFill>
            </a:rPr>
            <a:t> </a:t>
          </a:r>
          <a:r>
            <a:rPr lang="de-DE" sz="2000" dirty="0" err="1" smtClean="0">
              <a:solidFill>
                <a:schemeClr val="tx2">
                  <a:lumMod val="10000"/>
                </a:schemeClr>
              </a:solidFill>
            </a:rPr>
            <a:t>Devleti</a:t>
          </a:r>
          <a:r>
            <a:rPr lang="de-DE" sz="2000" dirty="0" smtClean="0">
              <a:solidFill>
                <a:schemeClr val="tx2">
                  <a:lumMod val="10000"/>
                </a:schemeClr>
              </a:solidFill>
            </a:rPr>
            <a:t> </a:t>
          </a:r>
          <a:r>
            <a:rPr lang="de-DE" sz="2000" dirty="0" err="1" smtClean="0">
              <a:solidFill>
                <a:schemeClr val="tx2">
                  <a:lumMod val="10000"/>
                </a:schemeClr>
              </a:solidFill>
            </a:rPr>
            <a:t>yıpranmıştır</a:t>
          </a:r>
          <a:r>
            <a:rPr lang="de-DE" sz="2000" dirty="0" smtClean="0">
              <a:solidFill>
                <a:schemeClr val="tx2">
                  <a:lumMod val="10000"/>
                </a:schemeClr>
              </a:solidFill>
            </a:rPr>
            <a:t>.</a:t>
          </a:r>
          <a:endParaRPr lang="tr-TR" sz="2000" dirty="0" smtClean="0">
            <a:solidFill>
              <a:schemeClr val="tx2">
                <a:lumMod val="10000"/>
              </a:schemeClr>
            </a:solidFill>
          </a:endParaRPr>
        </a:p>
        <a:p>
          <a:pPr>
            <a:lnSpc>
              <a:spcPct val="150000"/>
            </a:lnSpc>
            <a:spcAft>
              <a:spcPts val="0"/>
            </a:spcAft>
          </a:pPr>
          <a:r>
            <a:rPr lang="tr-TR" sz="2000" dirty="0" smtClean="0">
              <a:solidFill>
                <a:schemeClr val="tx2">
                  <a:lumMod val="10000"/>
                </a:schemeClr>
              </a:solidFill>
            </a:rPr>
            <a:t>Başta Anadolu</a:t>
          </a:r>
        </a:p>
        <a:p>
          <a:pPr>
            <a:lnSpc>
              <a:spcPct val="150000"/>
            </a:lnSpc>
            <a:spcAft>
              <a:spcPts val="0"/>
            </a:spcAft>
          </a:pPr>
          <a:r>
            <a:rPr lang="tr-TR" sz="2000" dirty="0" smtClean="0">
              <a:solidFill>
                <a:schemeClr val="tx2">
                  <a:lumMod val="10000"/>
                </a:schemeClr>
              </a:solidFill>
            </a:rPr>
            <a:t>olmak üzere Müslümanların elinde bulunan Suriye ve Filistin gibi</a:t>
          </a:r>
        </a:p>
        <a:p>
          <a:pPr>
            <a:lnSpc>
              <a:spcPct val="150000"/>
            </a:lnSpc>
            <a:spcAft>
              <a:spcPts val="0"/>
            </a:spcAft>
          </a:pPr>
          <a:r>
            <a:rPr lang="tr-TR" sz="2000" dirty="0" smtClean="0">
              <a:solidFill>
                <a:schemeClr val="tx2">
                  <a:lumMod val="10000"/>
                </a:schemeClr>
              </a:solidFill>
            </a:rPr>
            <a:t>topraklardaki halk, bu seferlerden zarar görmüştür.</a:t>
          </a:r>
          <a:endParaRPr lang="tr-TR" sz="2000" dirty="0">
            <a:solidFill>
              <a:schemeClr val="tx2">
                <a:lumMod val="10000"/>
              </a:schemeClr>
            </a:solidFill>
          </a:endParaRPr>
        </a:p>
      </dgm:t>
    </dgm:pt>
    <dgm:pt modelId="{25B61E35-ACAE-4F8F-A9B6-60B725FEFA26}" type="parTrans" cxnId="{DDBFC5BD-3B27-47E8-AF26-5F439DF340D9}">
      <dgm:prSet/>
      <dgm:spPr/>
      <dgm:t>
        <a:bodyPr/>
        <a:lstStyle/>
        <a:p>
          <a:endParaRPr lang="tr-TR"/>
        </a:p>
      </dgm:t>
    </dgm:pt>
    <dgm:pt modelId="{89179000-1D80-417D-9ABE-7C5E6062520E}" type="sibTrans" cxnId="{DDBFC5BD-3B27-47E8-AF26-5F439DF340D9}">
      <dgm:prSet/>
      <dgm:spPr/>
      <dgm:t>
        <a:bodyPr/>
        <a:lstStyle/>
        <a:p>
          <a:endParaRPr lang="tr-TR"/>
        </a:p>
      </dgm:t>
    </dgm:pt>
    <dgm:pt modelId="{88FB7018-A815-4931-8C2C-A795EBB88181}" type="pres">
      <dgm:prSet presAssocID="{859BADA6-83C8-4A6A-89DE-734DF152BEE7}" presName="hierChild1" presStyleCnt="0">
        <dgm:presLayoutVars>
          <dgm:chPref val="1"/>
          <dgm:dir/>
          <dgm:animOne val="branch"/>
          <dgm:animLvl val="lvl"/>
          <dgm:resizeHandles/>
        </dgm:presLayoutVars>
      </dgm:prSet>
      <dgm:spPr/>
      <dgm:t>
        <a:bodyPr/>
        <a:lstStyle/>
        <a:p>
          <a:endParaRPr lang="tr-TR"/>
        </a:p>
      </dgm:t>
    </dgm:pt>
    <dgm:pt modelId="{0FD06F46-C266-4E55-8EA9-74DE97756C29}" type="pres">
      <dgm:prSet presAssocID="{A821BC63-D4A8-4155-877C-7F2ED93306E2}" presName="hierRoot1" presStyleCnt="0"/>
      <dgm:spPr/>
    </dgm:pt>
    <dgm:pt modelId="{57AF4869-CB62-49A4-8463-E0F14B808A55}" type="pres">
      <dgm:prSet presAssocID="{A821BC63-D4A8-4155-877C-7F2ED93306E2}" presName="composite" presStyleCnt="0"/>
      <dgm:spPr/>
    </dgm:pt>
    <dgm:pt modelId="{C18E68BD-4888-4DE3-AC10-8C2ABD7D8C31}" type="pres">
      <dgm:prSet presAssocID="{A821BC63-D4A8-4155-877C-7F2ED93306E2}" presName="background" presStyleLbl="node0" presStyleIdx="0" presStyleCnt="1"/>
      <dgm:spPr/>
    </dgm:pt>
    <dgm:pt modelId="{9612B637-34C1-46E1-83F9-56B3AA7474B0}" type="pres">
      <dgm:prSet presAssocID="{A821BC63-D4A8-4155-877C-7F2ED93306E2}" presName="text" presStyleLbl="fgAcc0" presStyleIdx="0" presStyleCnt="1" custScaleX="165648" custScaleY="42592">
        <dgm:presLayoutVars>
          <dgm:chPref val="3"/>
        </dgm:presLayoutVars>
      </dgm:prSet>
      <dgm:spPr/>
      <dgm:t>
        <a:bodyPr/>
        <a:lstStyle/>
        <a:p>
          <a:endParaRPr lang="tr-TR"/>
        </a:p>
      </dgm:t>
    </dgm:pt>
    <dgm:pt modelId="{41605381-5DB0-4B86-ADEF-E13BBF8C0630}" type="pres">
      <dgm:prSet presAssocID="{A821BC63-D4A8-4155-877C-7F2ED93306E2}" presName="hierChild2" presStyleCnt="0"/>
      <dgm:spPr/>
    </dgm:pt>
    <dgm:pt modelId="{EE3108F0-5E01-41CE-8B69-7A8363A551AA}" type="pres">
      <dgm:prSet presAssocID="{7FAA3A1D-4339-4939-B22B-DA7951623428}" presName="Name10" presStyleLbl="parChTrans1D2" presStyleIdx="0" presStyleCnt="1"/>
      <dgm:spPr/>
      <dgm:t>
        <a:bodyPr/>
        <a:lstStyle/>
        <a:p>
          <a:endParaRPr lang="tr-TR"/>
        </a:p>
      </dgm:t>
    </dgm:pt>
    <dgm:pt modelId="{E3083EB3-DFA3-4658-94FA-0A1155AFC593}" type="pres">
      <dgm:prSet presAssocID="{C05D634F-ECA0-4C93-B172-69D89539CD65}" presName="hierRoot2" presStyleCnt="0"/>
      <dgm:spPr/>
    </dgm:pt>
    <dgm:pt modelId="{7643A862-E3F4-4993-BC34-13281D12154C}" type="pres">
      <dgm:prSet presAssocID="{C05D634F-ECA0-4C93-B172-69D89539CD65}" presName="composite2" presStyleCnt="0"/>
      <dgm:spPr/>
    </dgm:pt>
    <dgm:pt modelId="{15871F1C-C8C0-4853-A924-8AF843C58E4B}" type="pres">
      <dgm:prSet presAssocID="{C05D634F-ECA0-4C93-B172-69D89539CD65}" presName="background2" presStyleLbl="node2" presStyleIdx="0" presStyleCnt="1"/>
      <dgm:spPr/>
    </dgm:pt>
    <dgm:pt modelId="{487134BD-7D88-45F5-B2B4-A1FB3F9C3452}" type="pres">
      <dgm:prSet presAssocID="{C05D634F-ECA0-4C93-B172-69D89539CD65}" presName="text2" presStyleLbl="fgAcc2" presStyleIdx="0" presStyleCnt="1" custScaleY="25009" custLinFactNeighborX="0" custLinFactNeighborY="1069">
        <dgm:presLayoutVars>
          <dgm:chPref val="3"/>
        </dgm:presLayoutVars>
      </dgm:prSet>
      <dgm:spPr/>
      <dgm:t>
        <a:bodyPr/>
        <a:lstStyle/>
        <a:p>
          <a:endParaRPr lang="tr-TR"/>
        </a:p>
      </dgm:t>
    </dgm:pt>
    <dgm:pt modelId="{E8563740-DFE4-4C48-AF57-D939B71C0FA5}" type="pres">
      <dgm:prSet presAssocID="{C05D634F-ECA0-4C93-B172-69D89539CD65}" presName="hierChild3" presStyleCnt="0"/>
      <dgm:spPr/>
    </dgm:pt>
    <dgm:pt modelId="{F13293A0-CE35-43D5-9515-DA10AA14F74C}" type="pres">
      <dgm:prSet presAssocID="{25B61E35-ACAE-4F8F-A9B6-60B725FEFA26}" presName="Name17" presStyleLbl="parChTrans1D3" presStyleIdx="0" presStyleCnt="1"/>
      <dgm:spPr/>
      <dgm:t>
        <a:bodyPr/>
        <a:lstStyle/>
        <a:p>
          <a:endParaRPr lang="tr-TR"/>
        </a:p>
      </dgm:t>
    </dgm:pt>
    <dgm:pt modelId="{A3D0C01B-8C0D-4E8E-8A1B-B9E81BA6D06D}" type="pres">
      <dgm:prSet presAssocID="{80E034B8-3366-488E-96EB-628139E17570}" presName="hierRoot3" presStyleCnt="0"/>
      <dgm:spPr/>
    </dgm:pt>
    <dgm:pt modelId="{E4AD7529-EE78-4A0D-A0D9-8655FDC46FED}" type="pres">
      <dgm:prSet presAssocID="{80E034B8-3366-488E-96EB-628139E17570}" presName="composite3" presStyleCnt="0"/>
      <dgm:spPr/>
    </dgm:pt>
    <dgm:pt modelId="{2FB39C50-AD99-4AC1-B48D-1D4DD09D483D}" type="pres">
      <dgm:prSet presAssocID="{80E034B8-3366-488E-96EB-628139E17570}" presName="background3" presStyleLbl="node3" presStyleIdx="0" presStyleCnt="1"/>
      <dgm:spPr/>
    </dgm:pt>
    <dgm:pt modelId="{6B4E2846-BB74-42E9-A744-7995C73FF8A8}" type="pres">
      <dgm:prSet presAssocID="{80E034B8-3366-488E-96EB-628139E17570}" presName="text3" presStyleLbl="fgAcc3" presStyleIdx="0" presStyleCnt="1" custScaleX="463938" custScaleY="318591">
        <dgm:presLayoutVars>
          <dgm:chPref val="3"/>
        </dgm:presLayoutVars>
      </dgm:prSet>
      <dgm:spPr/>
      <dgm:t>
        <a:bodyPr/>
        <a:lstStyle/>
        <a:p>
          <a:endParaRPr lang="tr-TR"/>
        </a:p>
      </dgm:t>
    </dgm:pt>
    <dgm:pt modelId="{0C583F7F-E6EA-4A99-AF85-65F0D1690F5D}" type="pres">
      <dgm:prSet presAssocID="{80E034B8-3366-488E-96EB-628139E17570}" presName="hierChild4" presStyleCnt="0"/>
      <dgm:spPr/>
    </dgm:pt>
  </dgm:ptLst>
  <dgm:cxnLst>
    <dgm:cxn modelId="{CC886806-38C2-4C79-B32C-8976CD95C47B}" type="presOf" srcId="{859BADA6-83C8-4A6A-89DE-734DF152BEE7}" destId="{88FB7018-A815-4931-8C2C-A795EBB88181}" srcOrd="0" destOrd="0" presId="urn:microsoft.com/office/officeart/2005/8/layout/hierarchy1"/>
    <dgm:cxn modelId="{F62C0E6C-74BA-40DD-8E53-207F8BD409FF}" type="presOf" srcId="{7FAA3A1D-4339-4939-B22B-DA7951623428}" destId="{EE3108F0-5E01-41CE-8B69-7A8363A551AA}" srcOrd="0" destOrd="0" presId="urn:microsoft.com/office/officeart/2005/8/layout/hierarchy1"/>
    <dgm:cxn modelId="{690F3EC1-049C-45D0-AD7D-391F9D022F6B}" type="presOf" srcId="{A821BC63-D4A8-4155-877C-7F2ED93306E2}" destId="{9612B637-34C1-46E1-83F9-56B3AA7474B0}" srcOrd="0" destOrd="0" presId="urn:microsoft.com/office/officeart/2005/8/layout/hierarchy1"/>
    <dgm:cxn modelId="{68E7A9BC-DC03-4B62-BA50-991E01D0DB36}" type="presOf" srcId="{80E034B8-3366-488E-96EB-628139E17570}" destId="{6B4E2846-BB74-42E9-A744-7995C73FF8A8}" srcOrd="0" destOrd="0" presId="urn:microsoft.com/office/officeart/2005/8/layout/hierarchy1"/>
    <dgm:cxn modelId="{EB68B913-5BB6-4D91-AB42-D1B7DD97EFF7}" type="presOf" srcId="{25B61E35-ACAE-4F8F-A9B6-60B725FEFA26}" destId="{F13293A0-CE35-43D5-9515-DA10AA14F74C}" srcOrd="0" destOrd="0" presId="urn:microsoft.com/office/officeart/2005/8/layout/hierarchy1"/>
    <dgm:cxn modelId="{9060811D-502D-4C9F-B99B-43EB0A976DAC}" srcId="{859BADA6-83C8-4A6A-89DE-734DF152BEE7}" destId="{A821BC63-D4A8-4155-877C-7F2ED93306E2}" srcOrd="0" destOrd="0" parTransId="{56CF0EE8-67F9-458C-929A-92D99E784DB5}" sibTransId="{9A07E18B-28A1-483F-9DFD-5D7C03FC21FD}"/>
    <dgm:cxn modelId="{75CE0BD5-464D-469E-A872-AF47B2395978}" srcId="{A821BC63-D4A8-4155-877C-7F2ED93306E2}" destId="{C05D634F-ECA0-4C93-B172-69D89539CD65}" srcOrd="0" destOrd="0" parTransId="{7FAA3A1D-4339-4939-B22B-DA7951623428}" sibTransId="{A75798AA-1367-42D6-A2C8-A48154ACF816}"/>
    <dgm:cxn modelId="{DDBFC5BD-3B27-47E8-AF26-5F439DF340D9}" srcId="{C05D634F-ECA0-4C93-B172-69D89539CD65}" destId="{80E034B8-3366-488E-96EB-628139E17570}" srcOrd="0" destOrd="0" parTransId="{25B61E35-ACAE-4F8F-A9B6-60B725FEFA26}" sibTransId="{89179000-1D80-417D-9ABE-7C5E6062520E}"/>
    <dgm:cxn modelId="{E6C7E249-F4A6-4052-9F65-111ACBB22FDB}" type="presOf" srcId="{C05D634F-ECA0-4C93-B172-69D89539CD65}" destId="{487134BD-7D88-45F5-B2B4-A1FB3F9C3452}" srcOrd="0" destOrd="0" presId="urn:microsoft.com/office/officeart/2005/8/layout/hierarchy1"/>
    <dgm:cxn modelId="{9C869F22-E18F-4A0E-B191-E40F6B32C4D1}" type="presParOf" srcId="{88FB7018-A815-4931-8C2C-A795EBB88181}" destId="{0FD06F46-C266-4E55-8EA9-74DE97756C29}" srcOrd="0" destOrd="0" presId="urn:microsoft.com/office/officeart/2005/8/layout/hierarchy1"/>
    <dgm:cxn modelId="{FA457989-1837-49DF-A3D4-CB4CC319E797}" type="presParOf" srcId="{0FD06F46-C266-4E55-8EA9-74DE97756C29}" destId="{57AF4869-CB62-49A4-8463-E0F14B808A55}" srcOrd="0" destOrd="0" presId="urn:microsoft.com/office/officeart/2005/8/layout/hierarchy1"/>
    <dgm:cxn modelId="{4E8FB94B-B270-4B0A-B25E-9BCC1FA0440C}" type="presParOf" srcId="{57AF4869-CB62-49A4-8463-E0F14B808A55}" destId="{C18E68BD-4888-4DE3-AC10-8C2ABD7D8C31}" srcOrd="0" destOrd="0" presId="urn:microsoft.com/office/officeart/2005/8/layout/hierarchy1"/>
    <dgm:cxn modelId="{4183D4C9-6B79-49D9-B78E-D94EC54C567A}" type="presParOf" srcId="{57AF4869-CB62-49A4-8463-E0F14B808A55}" destId="{9612B637-34C1-46E1-83F9-56B3AA7474B0}" srcOrd="1" destOrd="0" presId="urn:microsoft.com/office/officeart/2005/8/layout/hierarchy1"/>
    <dgm:cxn modelId="{9A861A0F-BB9E-48E8-9FE4-AD792A70DB5A}" type="presParOf" srcId="{0FD06F46-C266-4E55-8EA9-74DE97756C29}" destId="{41605381-5DB0-4B86-ADEF-E13BBF8C0630}" srcOrd="1" destOrd="0" presId="urn:microsoft.com/office/officeart/2005/8/layout/hierarchy1"/>
    <dgm:cxn modelId="{23487D54-AD7B-4E65-9F17-010F60868A98}" type="presParOf" srcId="{41605381-5DB0-4B86-ADEF-E13BBF8C0630}" destId="{EE3108F0-5E01-41CE-8B69-7A8363A551AA}" srcOrd="0" destOrd="0" presId="urn:microsoft.com/office/officeart/2005/8/layout/hierarchy1"/>
    <dgm:cxn modelId="{19B30A24-CC8A-4E69-AF15-78B53A7F8AB9}" type="presParOf" srcId="{41605381-5DB0-4B86-ADEF-E13BBF8C0630}" destId="{E3083EB3-DFA3-4658-94FA-0A1155AFC593}" srcOrd="1" destOrd="0" presId="urn:microsoft.com/office/officeart/2005/8/layout/hierarchy1"/>
    <dgm:cxn modelId="{CEF1FDB6-FE8E-45F7-9D09-BCC6ED57903D}" type="presParOf" srcId="{E3083EB3-DFA3-4658-94FA-0A1155AFC593}" destId="{7643A862-E3F4-4993-BC34-13281D12154C}" srcOrd="0" destOrd="0" presId="urn:microsoft.com/office/officeart/2005/8/layout/hierarchy1"/>
    <dgm:cxn modelId="{1C707423-56C6-4067-9409-A83F0D2EE63D}" type="presParOf" srcId="{7643A862-E3F4-4993-BC34-13281D12154C}" destId="{15871F1C-C8C0-4853-A924-8AF843C58E4B}" srcOrd="0" destOrd="0" presId="urn:microsoft.com/office/officeart/2005/8/layout/hierarchy1"/>
    <dgm:cxn modelId="{3AD3B0CA-63B1-4B78-9150-884E00641D28}" type="presParOf" srcId="{7643A862-E3F4-4993-BC34-13281D12154C}" destId="{487134BD-7D88-45F5-B2B4-A1FB3F9C3452}" srcOrd="1" destOrd="0" presId="urn:microsoft.com/office/officeart/2005/8/layout/hierarchy1"/>
    <dgm:cxn modelId="{0C2DCF4C-C4C9-437A-9BCA-E5B6A6E1B99E}" type="presParOf" srcId="{E3083EB3-DFA3-4658-94FA-0A1155AFC593}" destId="{E8563740-DFE4-4C48-AF57-D939B71C0FA5}" srcOrd="1" destOrd="0" presId="urn:microsoft.com/office/officeart/2005/8/layout/hierarchy1"/>
    <dgm:cxn modelId="{A95D86D1-67D5-4159-9004-E092B1492C36}" type="presParOf" srcId="{E8563740-DFE4-4C48-AF57-D939B71C0FA5}" destId="{F13293A0-CE35-43D5-9515-DA10AA14F74C}" srcOrd="0" destOrd="0" presId="urn:microsoft.com/office/officeart/2005/8/layout/hierarchy1"/>
    <dgm:cxn modelId="{1ED9E774-62FA-4DD1-B907-A7E062D854FF}" type="presParOf" srcId="{E8563740-DFE4-4C48-AF57-D939B71C0FA5}" destId="{A3D0C01B-8C0D-4E8E-8A1B-B9E81BA6D06D}" srcOrd="1" destOrd="0" presId="urn:microsoft.com/office/officeart/2005/8/layout/hierarchy1"/>
    <dgm:cxn modelId="{362A3ECF-516A-49DA-AFC5-079ADA067CEA}" type="presParOf" srcId="{A3D0C01B-8C0D-4E8E-8A1B-B9E81BA6D06D}" destId="{E4AD7529-EE78-4A0D-A0D9-8655FDC46FED}" srcOrd="0" destOrd="0" presId="urn:microsoft.com/office/officeart/2005/8/layout/hierarchy1"/>
    <dgm:cxn modelId="{34562017-205B-4E15-9EB2-7E21C19FABA1}" type="presParOf" srcId="{E4AD7529-EE78-4A0D-A0D9-8655FDC46FED}" destId="{2FB39C50-AD99-4AC1-B48D-1D4DD09D483D}" srcOrd="0" destOrd="0" presId="urn:microsoft.com/office/officeart/2005/8/layout/hierarchy1"/>
    <dgm:cxn modelId="{70564D21-DD00-46CF-B29D-C7EED5BDF110}" type="presParOf" srcId="{E4AD7529-EE78-4A0D-A0D9-8655FDC46FED}" destId="{6B4E2846-BB74-42E9-A744-7995C73FF8A8}" srcOrd="1" destOrd="0" presId="urn:microsoft.com/office/officeart/2005/8/layout/hierarchy1"/>
    <dgm:cxn modelId="{99C5E2B0-411E-45AA-89BB-F8721162BD88}" type="presParOf" srcId="{A3D0C01B-8C0D-4E8E-8A1B-B9E81BA6D06D}" destId="{0C583F7F-E6EA-4A99-AF85-65F0D1690F5D}" srcOrd="1" destOrd="0" presId="urn:microsoft.com/office/officeart/2005/8/layout/hierarchy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76F28E3-0E9D-41C7-8287-F6A88A9B7FF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4B5D17A-40B9-4FDA-AAE8-4F4AF8A4B575}">
      <dgm:prSet phldrT="[Metin]" custT="1"/>
      <dgm:spPr>
        <a:solidFill>
          <a:srgbClr val="00B050">
            <a:alpha val="90000"/>
          </a:srgbClr>
        </a:solidFill>
      </dgm:spPr>
      <dgm:t>
        <a:bodyPr/>
        <a:lstStyle/>
        <a:p>
          <a:pPr>
            <a:lnSpc>
              <a:spcPct val="150000"/>
            </a:lnSpc>
          </a:pPr>
          <a:r>
            <a:rPr lang="tr-TR" sz="1600" b="1" dirty="0" smtClean="0">
              <a:solidFill>
                <a:srgbClr val="FFFF00"/>
              </a:solidFill>
            </a:rPr>
            <a:t>TÜRKİYE SELÇUKLULARINDA MERKEZ TEŞKİLATI</a:t>
          </a:r>
        </a:p>
        <a:p>
          <a:pPr>
            <a:lnSpc>
              <a:spcPct val="150000"/>
            </a:lnSpc>
          </a:pPr>
          <a:r>
            <a:rPr lang="tr-TR" sz="1600" dirty="0" smtClean="0"/>
            <a:t>Türkiye Selçuklu Devletinde önemli devlet işlerini </a:t>
          </a:r>
          <a:r>
            <a:rPr lang="tr-TR" sz="1600" dirty="0" smtClean="0">
              <a:solidFill>
                <a:srgbClr val="FFFF00"/>
              </a:solidFill>
            </a:rPr>
            <a:t>Büyük Divan (Divan-ı Saltanat) </a:t>
          </a:r>
          <a:r>
            <a:rPr lang="tr-TR" sz="1600" dirty="0" smtClean="0"/>
            <a:t>ve diğer alt divanlar yürütüyordu. Devletin her türlü siyasi, sosyal, askeri ve ekonomik işlerini yürüten divana sultan veya vezir başkanlık ediyordu. Divan görüşmeleri deftere kaydediliyordu. Divanda katipler, tercümanlar ve memurlar bulunuyordu.</a:t>
          </a:r>
          <a:br>
            <a:rPr lang="tr-TR" sz="1600" dirty="0" smtClean="0"/>
          </a:br>
          <a:r>
            <a:rPr lang="tr-TR" sz="1600" dirty="0" smtClean="0"/>
            <a:t>Emir-i </a:t>
          </a:r>
          <a:r>
            <a:rPr lang="tr-TR" sz="1600" dirty="0" err="1" smtClean="0"/>
            <a:t>Şemşir</a:t>
          </a:r>
          <a:r>
            <a:rPr lang="tr-TR" sz="1600" dirty="0" smtClean="0"/>
            <a:t> divanın güvenliğini sağlıyordu. Bugünkü Bakanlar Kuruluna benzeyen divanda </a:t>
          </a:r>
          <a:r>
            <a:rPr lang="tr-TR" sz="1600" dirty="0" smtClean="0">
              <a:solidFill>
                <a:srgbClr val="FFFF00"/>
              </a:solidFill>
            </a:rPr>
            <a:t>Vezir</a:t>
          </a:r>
          <a:r>
            <a:rPr lang="tr-TR" sz="1600" dirty="0" smtClean="0"/>
            <a:t> en üst dereceli divan üyesiydi. </a:t>
          </a:r>
          <a:endParaRPr lang="tr-TR" sz="1600" b="1" dirty="0">
            <a:solidFill>
              <a:srgbClr val="FFFF00"/>
            </a:solidFill>
          </a:endParaRPr>
        </a:p>
      </dgm:t>
    </dgm:pt>
    <dgm:pt modelId="{1207C6FB-28F5-4C24-A149-57CF45518A29}" type="parTrans" cxnId="{22CC893C-9509-4439-9BEE-8BB4AB4A4086}">
      <dgm:prSet/>
      <dgm:spPr/>
      <dgm:t>
        <a:bodyPr/>
        <a:lstStyle/>
        <a:p>
          <a:endParaRPr lang="tr-TR"/>
        </a:p>
      </dgm:t>
    </dgm:pt>
    <dgm:pt modelId="{5B9C4513-428A-4236-9749-9A445F075CF0}" type="sibTrans" cxnId="{22CC893C-9509-4439-9BEE-8BB4AB4A4086}">
      <dgm:prSet/>
      <dgm:spPr/>
      <dgm:t>
        <a:bodyPr/>
        <a:lstStyle/>
        <a:p>
          <a:endParaRPr lang="tr-TR"/>
        </a:p>
      </dgm:t>
    </dgm:pt>
    <dgm:pt modelId="{B44593BC-FFB4-449C-818C-CAA67E07F76F}">
      <dgm:prSet phldrT="[Metin]"/>
      <dgm:spPr>
        <a:solidFill>
          <a:schemeClr val="tx2">
            <a:lumMod val="10000"/>
            <a:alpha val="90000"/>
          </a:schemeClr>
        </a:solidFill>
      </dgm:spPr>
      <dgm:t>
        <a:bodyPr/>
        <a:lstStyle/>
        <a:p>
          <a:pPr>
            <a:lnSpc>
              <a:spcPct val="150000"/>
            </a:lnSpc>
            <a:spcAft>
              <a:spcPts val="0"/>
            </a:spcAft>
          </a:pPr>
          <a:r>
            <a:rPr lang="tr-TR" dirty="0" smtClean="0">
              <a:solidFill>
                <a:srgbClr val="FFFF66"/>
              </a:solidFill>
            </a:rPr>
            <a:t>Niyabet-i Saltanat Divanı :</a:t>
          </a:r>
          <a:r>
            <a:rPr lang="tr-TR" dirty="0" smtClean="0"/>
            <a:t> </a:t>
          </a:r>
          <a:r>
            <a:rPr lang="tr-TR" dirty="0" smtClean="0">
              <a:solidFill>
                <a:schemeClr val="tx1"/>
              </a:solidFill>
            </a:rPr>
            <a:t>Bu divanda kendisine güvenilen devlet adamları ve komutanlar bulunuyordu. Divan'daki bu görevlilere naip denirdi. Hükümdar başkentte bulunmadığında ona ait devlet işlerini yürütür ve hükümdara vekalet ederdi</a:t>
          </a:r>
          <a:r>
            <a:rPr lang="tr-TR" dirty="0" smtClean="0"/>
            <a:t>.</a:t>
          </a:r>
          <a:br>
            <a:rPr lang="tr-TR" dirty="0" smtClean="0"/>
          </a:br>
          <a:endParaRPr lang="tr-TR" dirty="0">
            <a:solidFill>
              <a:schemeClr val="tx1"/>
            </a:solidFill>
          </a:endParaRPr>
        </a:p>
      </dgm:t>
    </dgm:pt>
    <dgm:pt modelId="{413D73BB-0CCF-417F-ABBA-AF854A9D4C12}" type="parTrans" cxnId="{22328E19-BE90-452C-8110-BA32D6999523}">
      <dgm:prSet/>
      <dgm:spPr/>
      <dgm:t>
        <a:bodyPr/>
        <a:lstStyle/>
        <a:p>
          <a:endParaRPr lang="tr-TR"/>
        </a:p>
      </dgm:t>
    </dgm:pt>
    <dgm:pt modelId="{18695F93-C879-4B02-B9D7-1AE3985B9D30}" type="sibTrans" cxnId="{22328E19-BE90-452C-8110-BA32D6999523}">
      <dgm:prSet/>
      <dgm:spPr/>
      <dgm:t>
        <a:bodyPr/>
        <a:lstStyle/>
        <a:p>
          <a:endParaRPr lang="tr-TR"/>
        </a:p>
      </dgm:t>
    </dgm:pt>
    <dgm:pt modelId="{D55E0C36-A078-4C69-BBDE-5E9D24F0CC64}">
      <dgm:prSet phldrT="[Metin]" custT="1"/>
      <dgm:spPr>
        <a:solidFill>
          <a:schemeClr val="tx2">
            <a:lumMod val="10000"/>
            <a:alpha val="90000"/>
          </a:schemeClr>
        </a:solidFill>
      </dgm:spPr>
      <dgm:t>
        <a:bodyPr/>
        <a:lstStyle/>
        <a:p>
          <a:pPr>
            <a:lnSpc>
              <a:spcPct val="150000"/>
            </a:lnSpc>
            <a:spcAft>
              <a:spcPts val="0"/>
            </a:spcAft>
          </a:pPr>
          <a:endParaRPr lang="tr-TR" sz="1400" dirty="0" smtClean="0">
            <a:solidFill>
              <a:srgbClr val="FFFF66"/>
            </a:solidFill>
          </a:endParaRPr>
        </a:p>
        <a:p>
          <a:pPr>
            <a:lnSpc>
              <a:spcPct val="150000"/>
            </a:lnSpc>
            <a:spcAft>
              <a:spcPts val="0"/>
            </a:spcAft>
          </a:pPr>
          <a:r>
            <a:rPr lang="tr-TR" sz="1400" dirty="0" smtClean="0">
              <a:solidFill>
                <a:srgbClr val="FFFF66"/>
              </a:solidFill>
            </a:rPr>
            <a:t>Divan-ı İstifa :</a:t>
          </a:r>
          <a:r>
            <a:rPr lang="tr-TR" sz="1400" dirty="0" smtClean="0"/>
            <a:t> </a:t>
          </a:r>
          <a:r>
            <a:rPr lang="tr-TR" sz="1400" dirty="0" smtClean="0">
              <a:solidFill>
                <a:schemeClr val="tx1"/>
              </a:solidFill>
            </a:rPr>
            <a:t>Devletin mali işlerini yürütürdü. Devletin gelir ve giderlerini hesaplar, vergilerin toplanmasını sağlardı. Divanın başkanı </a:t>
          </a:r>
          <a:r>
            <a:rPr lang="tr-TR" sz="1400" dirty="0" err="1" smtClean="0">
              <a:solidFill>
                <a:srgbClr val="FFFF00"/>
              </a:solidFill>
            </a:rPr>
            <a:t>Müstevfi</a:t>
          </a:r>
          <a:r>
            <a:rPr lang="tr-TR" sz="1400" dirty="0" smtClean="0"/>
            <a:t> </a:t>
          </a:r>
          <a:r>
            <a:rPr lang="tr-TR" sz="1400" dirty="0" smtClean="0">
              <a:solidFill>
                <a:schemeClr val="tx1"/>
              </a:solidFill>
            </a:rPr>
            <a:t>idi.</a:t>
          </a:r>
          <a:r>
            <a:rPr lang="tr-TR" sz="1400" dirty="0" smtClean="0"/>
            <a:t/>
          </a:r>
          <a:br>
            <a:rPr lang="tr-TR" sz="1400" dirty="0" smtClean="0"/>
          </a:br>
          <a:r>
            <a:rPr lang="tr-TR" sz="1400" dirty="0" smtClean="0"/>
            <a:t/>
          </a:r>
          <a:br>
            <a:rPr lang="tr-TR" sz="1400" dirty="0" smtClean="0"/>
          </a:br>
          <a:endParaRPr lang="tr-TR" sz="1400" dirty="0">
            <a:solidFill>
              <a:schemeClr val="tx1"/>
            </a:solidFill>
          </a:endParaRPr>
        </a:p>
      </dgm:t>
    </dgm:pt>
    <dgm:pt modelId="{407EC051-229B-4DD3-9818-07110EE4A6B6}" type="parTrans" cxnId="{13534333-C771-4E28-BB29-1A6734C10A69}">
      <dgm:prSet/>
      <dgm:spPr/>
      <dgm:t>
        <a:bodyPr/>
        <a:lstStyle/>
        <a:p>
          <a:endParaRPr lang="tr-TR"/>
        </a:p>
      </dgm:t>
    </dgm:pt>
    <dgm:pt modelId="{D123242A-EC04-42BB-960B-F2CAD02C7CAC}" type="sibTrans" cxnId="{13534333-C771-4E28-BB29-1A6734C10A69}">
      <dgm:prSet/>
      <dgm:spPr/>
      <dgm:t>
        <a:bodyPr/>
        <a:lstStyle/>
        <a:p>
          <a:endParaRPr lang="tr-TR"/>
        </a:p>
      </dgm:t>
    </dgm:pt>
    <dgm:pt modelId="{22CA7CF2-7FC5-4985-8F74-7228F876AD32}">
      <dgm:prSet custT="1"/>
      <dgm:spPr>
        <a:solidFill>
          <a:schemeClr val="tx2">
            <a:lumMod val="10000"/>
            <a:alpha val="90000"/>
          </a:schemeClr>
        </a:solidFill>
      </dgm:spPr>
      <dgm:t>
        <a:bodyPr/>
        <a:lstStyle/>
        <a:p>
          <a:pPr>
            <a:lnSpc>
              <a:spcPct val="150000"/>
            </a:lnSpc>
            <a:spcAft>
              <a:spcPts val="0"/>
            </a:spcAft>
          </a:pPr>
          <a:r>
            <a:rPr lang="tr-TR" sz="1400" dirty="0" smtClean="0">
              <a:solidFill>
                <a:srgbClr val="FFFF66"/>
              </a:solidFill>
            </a:rPr>
            <a:t>Divan-ı Arz :</a:t>
          </a:r>
          <a:r>
            <a:rPr lang="tr-TR" sz="1400" dirty="0" smtClean="0"/>
            <a:t> </a:t>
          </a:r>
          <a:r>
            <a:rPr lang="tr-TR" sz="1400" dirty="0" smtClean="0">
              <a:solidFill>
                <a:schemeClr val="tx1"/>
              </a:solidFill>
            </a:rPr>
            <a:t>Devletin merkezdeki ordusunun maaş ve levazımat işleriyle ilgilenirdi. Savunma işleriyle ilgilenen divan, askerleri defterlere kayıt eder ve denetlerdi.</a:t>
          </a:r>
          <a:br>
            <a:rPr lang="tr-TR" sz="1400" dirty="0" smtClean="0">
              <a:solidFill>
                <a:schemeClr val="tx1"/>
              </a:solidFill>
            </a:rPr>
          </a:br>
          <a:endParaRPr lang="tr-TR" sz="1400" dirty="0">
            <a:solidFill>
              <a:schemeClr val="tx1"/>
            </a:solidFill>
          </a:endParaRPr>
        </a:p>
      </dgm:t>
    </dgm:pt>
    <dgm:pt modelId="{D051A3C7-0C65-44CD-9041-E6AC2819B0C4}" type="parTrans" cxnId="{2A005FB2-8C5B-4EF7-9918-02AE1BDD708B}">
      <dgm:prSet/>
      <dgm:spPr/>
      <dgm:t>
        <a:bodyPr/>
        <a:lstStyle/>
        <a:p>
          <a:endParaRPr lang="tr-TR"/>
        </a:p>
      </dgm:t>
    </dgm:pt>
    <dgm:pt modelId="{0C5E04D5-4608-4302-9DEC-2CC768F9D5B8}" type="sibTrans" cxnId="{2A005FB2-8C5B-4EF7-9918-02AE1BDD708B}">
      <dgm:prSet/>
      <dgm:spPr/>
      <dgm:t>
        <a:bodyPr/>
        <a:lstStyle/>
        <a:p>
          <a:endParaRPr lang="tr-TR"/>
        </a:p>
      </dgm:t>
    </dgm:pt>
    <dgm:pt modelId="{A03A2958-5588-43B9-BC6F-FB979F5A13AA}">
      <dgm:prSet custT="1"/>
      <dgm:spPr>
        <a:solidFill>
          <a:schemeClr val="tx2">
            <a:lumMod val="10000"/>
            <a:alpha val="90000"/>
          </a:schemeClr>
        </a:solidFill>
      </dgm:spPr>
      <dgm:t>
        <a:bodyPr/>
        <a:lstStyle/>
        <a:p>
          <a:pPr>
            <a:lnSpc>
              <a:spcPct val="150000"/>
            </a:lnSpc>
            <a:spcAft>
              <a:spcPts val="0"/>
            </a:spcAft>
          </a:pPr>
          <a:r>
            <a:rPr lang="tr-TR" sz="1400" dirty="0" smtClean="0">
              <a:solidFill>
                <a:srgbClr val="FFFF66"/>
              </a:solidFill>
            </a:rPr>
            <a:t>Divan-ı - Tuğra </a:t>
          </a:r>
          <a:r>
            <a:rPr lang="tr-TR" sz="1400" dirty="0" smtClean="0">
              <a:solidFill>
                <a:schemeClr val="tx1"/>
              </a:solidFill>
            </a:rPr>
            <a:t>: Her türlü iç ve dış yazışmalarını yapıyordu. Burada </a:t>
          </a:r>
          <a:r>
            <a:rPr lang="tr-TR" sz="1400" dirty="0" smtClean="0">
              <a:solidFill>
                <a:srgbClr val="FFFF00"/>
              </a:solidFill>
            </a:rPr>
            <a:t>Arapça ve Farsçayı </a:t>
          </a:r>
          <a:r>
            <a:rPr lang="tr-TR" sz="1400" dirty="0" smtClean="0">
              <a:solidFill>
                <a:schemeClr val="tx1"/>
              </a:solidFill>
            </a:rPr>
            <a:t>iyi bilen kültürlü kişiler bulunurdu. Buna </a:t>
          </a:r>
          <a:r>
            <a:rPr lang="tr-TR" sz="1400" dirty="0" smtClean="0">
              <a:solidFill>
                <a:srgbClr val="FFFF00"/>
              </a:solidFill>
            </a:rPr>
            <a:t>İnşa Divanı </a:t>
          </a:r>
          <a:r>
            <a:rPr lang="tr-TR" sz="1400" dirty="0" smtClean="0">
              <a:solidFill>
                <a:schemeClr val="tx1"/>
              </a:solidFill>
            </a:rPr>
            <a:t>da denir.</a:t>
          </a:r>
          <a:br>
            <a:rPr lang="tr-TR" sz="1400" dirty="0" smtClean="0">
              <a:solidFill>
                <a:schemeClr val="tx1"/>
              </a:solidFill>
            </a:rPr>
          </a:br>
          <a:endParaRPr lang="tr-TR" sz="1400" dirty="0">
            <a:solidFill>
              <a:schemeClr val="tx1"/>
            </a:solidFill>
          </a:endParaRPr>
        </a:p>
      </dgm:t>
    </dgm:pt>
    <dgm:pt modelId="{E07A60DE-1447-471C-8693-1B6745D5DA6D}" type="parTrans" cxnId="{F148F0E1-847B-4A7E-A0DE-94DCE5273246}">
      <dgm:prSet/>
      <dgm:spPr/>
      <dgm:t>
        <a:bodyPr/>
        <a:lstStyle/>
        <a:p>
          <a:endParaRPr lang="tr-TR"/>
        </a:p>
      </dgm:t>
    </dgm:pt>
    <dgm:pt modelId="{1AC44D38-07EC-4BAC-B059-BF9EAE51FF80}" type="sibTrans" cxnId="{F148F0E1-847B-4A7E-A0DE-94DCE5273246}">
      <dgm:prSet/>
      <dgm:spPr/>
      <dgm:t>
        <a:bodyPr/>
        <a:lstStyle/>
        <a:p>
          <a:endParaRPr lang="tr-TR"/>
        </a:p>
      </dgm:t>
    </dgm:pt>
    <dgm:pt modelId="{F26D9E43-42C4-4AE2-BACB-225C6A2F26C4}">
      <dgm:prSet custT="1"/>
      <dgm:spPr>
        <a:solidFill>
          <a:schemeClr val="tx2">
            <a:lumMod val="10000"/>
            <a:alpha val="90000"/>
          </a:schemeClr>
        </a:solidFill>
      </dgm:spPr>
      <dgm:t>
        <a:bodyPr/>
        <a:lstStyle/>
        <a:p>
          <a:pPr>
            <a:lnSpc>
              <a:spcPct val="150000"/>
            </a:lnSpc>
            <a:spcAft>
              <a:spcPts val="0"/>
            </a:spcAft>
          </a:pPr>
          <a:r>
            <a:rPr lang="tr-TR" sz="1400" dirty="0" smtClean="0">
              <a:solidFill>
                <a:srgbClr val="FFFF66"/>
              </a:solidFill>
            </a:rPr>
            <a:t>Divan-ı </a:t>
          </a:r>
          <a:r>
            <a:rPr lang="tr-TR" sz="1400" dirty="0" err="1" smtClean="0">
              <a:solidFill>
                <a:srgbClr val="FFFF66"/>
              </a:solidFill>
            </a:rPr>
            <a:t>İşraf</a:t>
          </a:r>
          <a:r>
            <a:rPr lang="tr-TR" sz="1400" dirty="0" smtClean="0">
              <a:solidFill>
                <a:srgbClr val="FFFF66"/>
              </a:solidFill>
            </a:rPr>
            <a:t> :</a:t>
          </a:r>
          <a:r>
            <a:rPr lang="tr-TR" sz="1400" dirty="0" smtClean="0"/>
            <a:t> </a:t>
          </a:r>
          <a:r>
            <a:rPr lang="tr-TR" sz="1400" dirty="0" smtClean="0">
              <a:solidFill>
                <a:schemeClr val="tx1"/>
              </a:solidFill>
            </a:rPr>
            <a:t>Askeri ve adli işler dışında </a:t>
          </a:r>
          <a:r>
            <a:rPr lang="tr-TR" sz="1400" dirty="0" smtClean="0">
              <a:solidFill>
                <a:srgbClr val="FFFF00"/>
              </a:solidFill>
            </a:rPr>
            <a:t>idari ve mali</a:t>
          </a:r>
          <a:r>
            <a:rPr lang="tr-TR" sz="1400" dirty="0" smtClean="0"/>
            <a:t> </a:t>
          </a:r>
          <a:r>
            <a:rPr lang="tr-TR" sz="1400" dirty="0" smtClean="0">
              <a:solidFill>
                <a:schemeClr val="tx1"/>
              </a:solidFill>
            </a:rPr>
            <a:t>yönetimle ilgili işleri yönetirdi</a:t>
          </a:r>
          <a:r>
            <a:rPr lang="tr-TR" sz="1400" dirty="0" smtClean="0"/>
            <a:t>.</a:t>
          </a:r>
          <a:br>
            <a:rPr lang="tr-TR" sz="1400" dirty="0" smtClean="0"/>
          </a:br>
          <a:r>
            <a:rPr lang="tr-TR" sz="1400" dirty="0" smtClean="0"/>
            <a:t/>
          </a:r>
          <a:br>
            <a:rPr lang="tr-TR" sz="1400" dirty="0" smtClean="0"/>
          </a:br>
          <a:endParaRPr lang="tr-TR" sz="1400" dirty="0"/>
        </a:p>
      </dgm:t>
    </dgm:pt>
    <dgm:pt modelId="{7EF504D2-6BE9-40A6-B9F2-D36D367639C9}" type="parTrans" cxnId="{F40D7548-21F0-4DC6-B983-CFA6C6D554F1}">
      <dgm:prSet/>
      <dgm:spPr/>
      <dgm:t>
        <a:bodyPr/>
        <a:lstStyle/>
        <a:p>
          <a:endParaRPr lang="tr-TR"/>
        </a:p>
      </dgm:t>
    </dgm:pt>
    <dgm:pt modelId="{DD701C34-AD24-44AD-B213-9AB6B5E54211}" type="sibTrans" cxnId="{F40D7548-21F0-4DC6-B983-CFA6C6D554F1}">
      <dgm:prSet/>
      <dgm:spPr/>
      <dgm:t>
        <a:bodyPr/>
        <a:lstStyle/>
        <a:p>
          <a:endParaRPr lang="tr-TR"/>
        </a:p>
      </dgm:t>
    </dgm:pt>
    <dgm:pt modelId="{2350D8CD-CC66-4DEC-8EA8-F16AB7734F1A}">
      <dgm:prSet custT="1"/>
      <dgm:spPr>
        <a:solidFill>
          <a:schemeClr val="tx2">
            <a:lumMod val="10000"/>
            <a:alpha val="90000"/>
          </a:schemeClr>
        </a:solidFill>
      </dgm:spPr>
      <dgm:t>
        <a:bodyPr/>
        <a:lstStyle/>
        <a:p>
          <a:pPr>
            <a:lnSpc>
              <a:spcPct val="150000"/>
            </a:lnSpc>
            <a:spcAft>
              <a:spcPts val="0"/>
            </a:spcAft>
          </a:pPr>
          <a:endParaRPr lang="tr-TR" sz="1400" dirty="0" smtClean="0">
            <a:solidFill>
              <a:srgbClr val="FFFF66"/>
            </a:solidFill>
          </a:endParaRPr>
        </a:p>
        <a:p>
          <a:pPr>
            <a:lnSpc>
              <a:spcPct val="150000"/>
            </a:lnSpc>
            <a:spcAft>
              <a:spcPts val="0"/>
            </a:spcAft>
          </a:pPr>
          <a:r>
            <a:rPr lang="tr-TR" sz="1400" dirty="0" smtClean="0">
              <a:solidFill>
                <a:srgbClr val="FFFF66"/>
              </a:solidFill>
            </a:rPr>
            <a:t>Pervanecilik :</a:t>
          </a:r>
          <a:r>
            <a:rPr lang="tr-TR" sz="1400" dirty="0" smtClean="0"/>
            <a:t> </a:t>
          </a:r>
          <a:r>
            <a:rPr lang="tr-TR" sz="1400" dirty="0" smtClean="0">
              <a:solidFill>
                <a:srgbClr val="FFFF00"/>
              </a:solidFill>
            </a:rPr>
            <a:t>İstihbarat işleri</a:t>
          </a:r>
          <a:r>
            <a:rPr lang="tr-TR" sz="1400" dirty="0" smtClean="0"/>
            <a:t>, </a:t>
          </a:r>
          <a:r>
            <a:rPr lang="tr-TR" sz="1400" dirty="0" smtClean="0">
              <a:solidFill>
                <a:schemeClr val="tx1"/>
              </a:solidFill>
            </a:rPr>
            <a:t>devlete ait toprakların sayımı ve ülkeye gelen Türkmenlerin yerleştirilmesiyle ilgilenirdi.</a:t>
          </a:r>
          <a:r>
            <a:rPr lang="tr-TR" sz="1400" dirty="0" smtClean="0"/>
            <a:t> </a:t>
          </a:r>
          <a:r>
            <a:rPr lang="tr-TR" sz="1400" dirty="0" smtClean="0">
              <a:solidFill>
                <a:srgbClr val="FFFF00"/>
              </a:solidFill>
            </a:rPr>
            <a:t>Has ve </a:t>
          </a:r>
          <a:r>
            <a:rPr lang="tr-TR" sz="1400" dirty="0" err="1" smtClean="0">
              <a:solidFill>
                <a:srgbClr val="FFFF00"/>
              </a:solidFill>
            </a:rPr>
            <a:t>iktaları</a:t>
          </a:r>
          <a:r>
            <a:rPr lang="tr-TR" sz="1400" dirty="0" smtClean="0">
              <a:solidFill>
                <a:srgbClr val="FFFF00"/>
              </a:solidFill>
            </a:rPr>
            <a:t> yazar, dağıtır ve takip ederdi.</a:t>
          </a:r>
          <a:br>
            <a:rPr lang="tr-TR" sz="1400" dirty="0" smtClean="0">
              <a:solidFill>
                <a:srgbClr val="FFFF00"/>
              </a:solidFill>
            </a:rPr>
          </a:br>
          <a:r>
            <a:rPr lang="tr-TR" sz="1400" dirty="0" smtClean="0"/>
            <a:t/>
          </a:r>
          <a:br>
            <a:rPr lang="tr-TR" sz="1400" dirty="0" smtClean="0"/>
          </a:br>
          <a:endParaRPr lang="tr-TR" sz="1400" dirty="0"/>
        </a:p>
      </dgm:t>
    </dgm:pt>
    <dgm:pt modelId="{12EEF1E4-2557-4386-969A-9894BB117C84}" type="parTrans" cxnId="{92685CE6-B16A-4BA1-98A4-6BB72AEDF0CF}">
      <dgm:prSet/>
      <dgm:spPr/>
      <dgm:t>
        <a:bodyPr/>
        <a:lstStyle/>
        <a:p>
          <a:endParaRPr lang="tr-TR"/>
        </a:p>
      </dgm:t>
    </dgm:pt>
    <dgm:pt modelId="{9FD12F5F-FD66-4FA8-8382-ABF00B2DD0D3}" type="sibTrans" cxnId="{92685CE6-B16A-4BA1-98A4-6BB72AEDF0CF}">
      <dgm:prSet/>
      <dgm:spPr/>
      <dgm:t>
        <a:bodyPr/>
        <a:lstStyle/>
        <a:p>
          <a:endParaRPr lang="tr-TR"/>
        </a:p>
      </dgm:t>
    </dgm:pt>
    <dgm:pt modelId="{4781C7ED-8051-464A-87AA-3BA4589E4CC9}" type="pres">
      <dgm:prSet presAssocID="{F76F28E3-0E9D-41C7-8287-F6A88A9B7FF2}" presName="hierChild1" presStyleCnt="0">
        <dgm:presLayoutVars>
          <dgm:chPref val="1"/>
          <dgm:dir/>
          <dgm:animOne val="branch"/>
          <dgm:animLvl val="lvl"/>
          <dgm:resizeHandles/>
        </dgm:presLayoutVars>
      </dgm:prSet>
      <dgm:spPr/>
      <dgm:t>
        <a:bodyPr/>
        <a:lstStyle/>
        <a:p>
          <a:endParaRPr lang="tr-TR"/>
        </a:p>
      </dgm:t>
    </dgm:pt>
    <dgm:pt modelId="{D09F5C62-C433-49D7-9B82-6B3728C2F2B1}" type="pres">
      <dgm:prSet presAssocID="{54B5D17A-40B9-4FDA-AAE8-4F4AF8A4B575}" presName="hierRoot1" presStyleCnt="0"/>
      <dgm:spPr/>
    </dgm:pt>
    <dgm:pt modelId="{14553011-8AED-43EA-B0FE-5A0948CE4826}" type="pres">
      <dgm:prSet presAssocID="{54B5D17A-40B9-4FDA-AAE8-4F4AF8A4B575}" presName="composite" presStyleCnt="0"/>
      <dgm:spPr/>
    </dgm:pt>
    <dgm:pt modelId="{16D9EF55-B73A-4EF0-AC7D-8DFFD3EFB1EF}" type="pres">
      <dgm:prSet presAssocID="{54B5D17A-40B9-4FDA-AAE8-4F4AF8A4B575}" presName="background" presStyleLbl="node0" presStyleIdx="0" presStyleCnt="1"/>
      <dgm:spPr/>
    </dgm:pt>
    <dgm:pt modelId="{30BA9E8F-E68B-4DCA-9540-DB239648E2CC}" type="pres">
      <dgm:prSet presAssocID="{54B5D17A-40B9-4FDA-AAE8-4F4AF8A4B575}" presName="text" presStyleLbl="fgAcc0" presStyleIdx="0" presStyleCnt="1" custScaleX="699755" custScaleY="361994">
        <dgm:presLayoutVars>
          <dgm:chPref val="3"/>
        </dgm:presLayoutVars>
      </dgm:prSet>
      <dgm:spPr/>
      <dgm:t>
        <a:bodyPr/>
        <a:lstStyle/>
        <a:p>
          <a:endParaRPr lang="tr-TR"/>
        </a:p>
      </dgm:t>
    </dgm:pt>
    <dgm:pt modelId="{359C628A-C865-485D-A0C3-562807DE3384}" type="pres">
      <dgm:prSet presAssocID="{54B5D17A-40B9-4FDA-AAE8-4F4AF8A4B575}" presName="hierChild2" presStyleCnt="0"/>
      <dgm:spPr/>
    </dgm:pt>
    <dgm:pt modelId="{41034F24-33A3-4817-876C-8F5087FDA7ED}" type="pres">
      <dgm:prSet presAssocID="{413D73BB-0CCF-417F-ABBA-AF854A9D4C12}" presName="Name10" presStyleLbl="parChTrans1D2" presStyleIdx="0" presStyleCnt="6"/>
      <dgm:spPr/>
      <dgm:t>
        <a:bodyPr/>
        <a:lstStyle/>
        <a:p>
          <a:endParaRPr lang="tr-TR"/>
        </a:p>
      </dgm:t>
    </dgm:pt>
    <dgm:pt modelId="{018FF758-7660-4BC3-8FDD-10BD39619EF1}" type="pres">
      <dgm:prSet presAssocID="{B44593BC-FFB4-449C-818C-CAA67E07F76F}" presName="hierRoot2" presStyleCnt="0"/>
      <dgm:spPr/>
    </dgm:pt>
    <dgm:pt modelId="{FF446B75-0DC1-4935-AC51-A048242224A5}" type="pres">
      <dgm:prSet presAssocID="{B44593BC-FFB4-449C-818C-CAA67E07F76F}" presName="composite2" presStyleCnt="0"/>
      <dgm:spPr/>
    </dgm:pt>
    <dgm:pt modelId="{97CC778B-35BE-40D6-B20C-6A95513AABE0}" type="pres">
      <dgm:prSet presAssocID="{B44593BC-FFB4-449C-818C-CAA67E07F76F}" presName="background2" presStyleLbl="node2" presStyleIdx="0" presStyleCnt="6"/>
      <dgm:spPr/>
    </dgm:pt>
    <dgm:pt modelId="{9D5B4747-8F6F-46EC-A19C-8EF1DEB59D92}" type="pres">
      <dgm:prSet presAssocID="{B44593BC-FFB4-449C-818C-CAA67E07F76F}" presName="text2" presStyleLbl="fgAcc2" presStyleIdx="0" presStyleCnt="6" custScaleX="149556" custScaleY="472570">
        <dgm:presLayoutVars>
          <dgm:chPref val="3"/>
        </dgm:presLayoutVars>
      </dgm:prSet>
      <dgm:spPr/>
      <dgm:t>
        <a:bodyPr/>
        <a:lstStyle/>
        <a:p>
          <a:endParaRPr lang="tr-TR"/>
        </a:p>
      </dgm:t>
    </dgm:pt>
    <dgm:pt modelId="{91F35175-EE54-4126-AE54-05D72D100EEF}" type="pres">
      <dgm:prSet presAssocID="{B44593BC-FFB4-449C-818C-CAA67E07F76F}" presName="hierChild3" presStyleCnt="0"/>
      <dgm:spPr/>
    </dgm:pt>
    <dgm:pt modelId="{1185AE83-066E-462B-AF8D-69A0B88DE16A}" type="pres">
      <dgm:prSet presAssocID="{407EC051-229B-4DD3-9818-07110EE4A6B6}" presName="Name10" presStyleLbl="parChTrans1D2" presStyleIdx="1" presStyleCnt="6"/>
      <dgm:spPr/>
      <dgm:t>
        <a:bodyPr/>
        <a:lstStyle/>
        <a:p>
          <a:endParaRPr lang="tr-TR"/>
        </a:p>
      </dgm:t>
    </dgm:pt>
    <dgm:pt modelId="{F3053A00-EA18-4606-B645-CC7A5247C38D}" type="pres">
      <dgm:prSet presAssocID="{D55E0C36-A078-4C69-BBDE-5E9D24F0CC64}" presName="hierRoot2" presStyleCnt="0"/>
      <dgm:spPr/>
    </dgm:pt>
    <dgm:pt modelId="{CD77E959-38D1-49DF-BCBF-449AE1F44755}" type="pres">
      <dgm:prSet presAssocID="{D55E0C36-A078-4C69-BBDE-5E9D24F0CC64}" presName="composite2" presStyleCnt="0"/>
      <dgm:spPr/>
    </dgm:pt>
    <dgm:pt modelId="{245CAB3E-1F9C-4A4E-95D5-3DC3190341D9}" type="pres">
      <dgm:prSet presAssocID="{D55E0C36-A078-4C69-BBDE-5E9D24F0CC64}" presName="background2" presStyleLbl="node2" presStyleIdx="1" presStyleCnt="6"/>
      <dgm:spPr/>
    </dgm:pt>
    <dgm:pt modelId="{E52B0787-7100-4572-80B8-7F5E2F8FA109}" type="pres">
      <dgm:prSet presAssocID="{D55E0C36-A078-4C69-BBDE-5E9D24F0CC64}" presName="text2" presStyleLbl="fgAcc2" presStyleIdx="1" presStyleCnt="6" custScaleX="147123" custScaleY="479115">
        <dgm:presLayoutVars>
          <dgm:chPref val="3"/>
        </dgm:presLayoutVars>
      </dgm:prSet>
      <dgm:spPr/>
      <dgm:t>
        <a:bodyPr/>
        <a:lstStyle/>
        <a:p>
          <a:endParaRPr lang="tr-TR"/>
        </a:p>
      </dgm:t>
    </dgm:pt>
    <dgm:pt modelId="{6CC6D5C1-2A93-41A2-9778-B4011D400602}" type="pres">
      <dgm:prSet presAssocID="{D55E0C36-A078-4C69-BBDE-5E9D24F0CC64}" presName="hierChild3" presStyleCnt="0"/>
      <dgm:spPr/>
    </dgm:pt>
    <dgm:pt modelId="{A6342463-0657-4488-B8C9-7913E68E5627}" type="pres">
      <dgm:prSet presAssocID="{D051A3C7-0C65-44CD-9041-E6AC2819B0C4}" presName="Name10" presStyleLbl="parChTrans1D2" presStyleIdx="2" presStyleCnt="6"/>
      <dgm:spPr/>
      <dgm:t>
        <a:bodyPr/>
        <a:lstStyle/>
        <a:p>
          <a:endParaRPr lang="tr-TR"/>
        </a:p>
      </dgm:t>
    </dgm:pt>
    <dgm:pt modelId="{F8CB1176-F129-4C10-A26C-8C739A46BD52}" type="pres">
      <dgm:prSet presAssocID="{22CA7CF2-7FC5-4985-8F74-7228F876AD32}" presName="hierRoot2" presStyleCnt="0"/>
      <dgm:spPr/>
    </dgm:pt>
    <dgm:pt modelId="{81BF540A-249D-45D4-B395-B3BF80F18365}" type="pres">
      <dgm:prSet presAssocID="{22CA7CF2-7FC5-4985-8F74-7228F876AD32}" presName="composite2" presStyleCnt="0"/>
      <dgm:spPr/>
    </dgm:pt>
    <dgm:pt modelId="{03AFB30C-053E-4481-B62E-6BBF6966AEBB}" type="pres">
      <dgm:prSet presAssocID="{22CA7CF2-7FC5-4985-8F74-7228F876AD32}" presName="background2" presStyleLbl="node2" presStyleIdx="2" presStyleCnt="6"/>
      <dgm:spPr/>
    </dgm:pt>
    <dgm:pt modelId="{C7F4DE53-F276-4352-808E-BF3F3607173F}" type="pres">
      <dgm:prSet presAssocID="{22CA7CF2-7FC5-4985-8F74-7228F876AD32}" presName="text2" presStyleLbl="fgAcc2" presStyleIdx="2" presStyleCnt="6" custScaleX="173897" custScaleY="492412">
        <dgm:presLayoutVars>
          <dgm:chPref val="3"/>
        </dgm:presLayoutVars>
      </dgm:prSet>
      <dgm:spPr/>
      <dgm:t>
        <a:bodyPr/>
        <a:lstStyle/>
        <a:p>
          <a:endParaRPr lang="tr-TR"/>
        </a:p>
      </dgm:t>
    </dgm:pt>
    <dgm:pt modelId="{85B99D87-F813-442F-8184-DC6CFB38894C}" type="pres">
      <dgm:prSet presAssocID="{22CA7CF2-7FC5-4985-8F74-7228F876AD32}" presName="hierChild3" presStyleCnt="0"/>
      <dgm:spPr/>
    </dgm:pt>
    <dgm:pt modelId="{09364692-8258-4B8C-B1F7-A1B7FE420D4C}" type="pres">
      <dgm:prSet presAssocID="{E07A60DE-1447-471C-8693-1B6745D5DA6D}" presName="Name10" presStyleLbl="parChTrans1D2" presStyleIdx="3" presStyleCnt="6"/>
      <dgm:spPr/>
      <dgm:t>
        <a:bodyPr/>
        <a:lstStyle/>
        <a:p>
          <a:endParaRPr lang="tr-TR"/>
        </a:p>
      </dgm:t>
    </dgm:pt>
    <dgm:pt modelId="{B84C200F-E239-486F-B716-CA5CD06D21F0}" type="pres">
      <dgm:prSet presAssocID="{A03A2958-5588-43B9-BC6F-FB979F5A13AA}" presName="hierRoot2" presStyleCnt="0"/>
      <dgm:spPr/>
    </dgm:pt>
    <dgm:pt modelId="{01323F99-81DC-4101-93D3-991A76BE9149}" type="pres">
      <dgm:prSet presAssocID="{A03A2958-5588-43B9-BC6F-FB979F5A13AA}" presName="composite2" presStyleCnt="0"/>
      <dgm:spPr/>
    </dgm:pt>
    <dgm:pt modelId="{4788BBE5-E175-4F9C-BE67-6CB925A9004E}" type="pres">
      <dgm:prSet presAssocID="{A03A2958-5588-43B9-BC6F-FB979F5A13AA}" presName="background2" presStyleLbl="node2" presStyleIdx="3" presStyleCnt="6"/>
      <dgm:spPr/>
    </dgm:pt>
    <dgm:pt modelId="{4F83EDDB-BE7B-4220-8DE0-CF976ABA6809}" type="pres">
      <dgm:prSet presAssocID="{A03A2958-5588-43B9-BC6F-FB979F5A13AA}" presName="text2" presStyleLbl="fgAcc2" presStyleIdx="3" presStyleCnt="6" custScaleX="155434" custScaleY="486307">
        <dgm:presLayoutVars>
          <dgm:chPref val="3"/>
        </dgm:presLayoutVars>
      </dgm:prSet>
      <dgm:spPr/>
      <dgm:t>
        <a:bodyPr/>
        <a:lstStyle/>
        <a:p>
          <a:endParaRPr lang="tr-TR"/>
        </a:p>
      </dgm:t>
    </dgm:pt>
    <dgm:pt modelId="{79C1F4AE-4C82-4414-837B-A4234B4274E2}" type="pres">
      <dgm:prSet presAssocID="{A03A2958-5588-43B9-BC6F-FB979F5A13AA}" presName="hierChild3" presStyleCnt="0"/>
      <dgm:spPr/>
    </dgm:pt>
    <dgm:pt modelId="{1E0F8A1E-A853-4141-97DE-373A5DBB25D2}" type="pres">
      <dgm:prSet presAssocID="{7EF504D2-6BE9-40A6-B9F2-D36D367639C9}" presName="Name10" presStyleLbl="parChTrans1D2" presStyleIdx="4" presStyleCnt="6"/>
      <dgm:spPr/>
      <dgm:t>
        <a:bodyPr/>
        <a:lstStyle/>
        <a:p>
          <a:endParaRPr lang="tr-TR"/>
        </a:p>
      </dgm:t>
    </dgm:pt>
    <dgm:pt modelId="{96441641-0836-4F0D-ADB9-0CD24640FD92}" type="pres">
      <dgm:prSet presAssocID="{F26D9E43-42C4-4AE2-BACB-225C6A2F26C4}" presName="hierRoot2" presStyleCnt="0"/>
      <dgm:spPr/>
    </dgm:pt>
    <dgm:pt modelId="{4C7E3A7A-E050-43C8-A93C-EFC299E8616F}" type="pres">
      <dgm:prSet presAssocID="{F26D9E43-42C4-4AE2-BACB-225C6A2F26C4}" presName="composite2" presStyleCnt="0"/>
      <dgm:spPr/>
    </dgm:pt>
    <dgm:pt modelId="{534B6280-A665-4388-A023-9A9B9DFE4BDD}" type="pres">
      <dgm:prSet presAssocID="{F26D9E43-42C4-4AE2-BACB-225C6A2F26C4}" presName="background2" presStyleLbl="node2" presStyleIdx="4" presStyleCnt="6"/>
      <dgm:spPr/>
    </dgm:pt>
    <dgm:pt modelId="{F6734690-7799-4F90-BFC8-3B3398BE920A}" type="pres">
      <dgm:prSet presAssocID="{F26D9E43-42C4-4AE2-BACB-225C6A2F26C4}" presName="text2" presStyleLbl="fgAcc2" presStyleIdx="4" presStyleCnt="6" custScaleX="135413" custScaleY="492412">
        <dgm:presLayoutVars>
          <dgm:chPref val="3"/>
        </dgm:presLayoutVars>
      </dgm:prSet>
      <dgm:spPr/>
      <dgm:t>
        <a:bodyPr/>
        <a:lstStyle/>
        <a:p>
          <a:endParaRPr lang="tr-TR"/>
        </a:p>
      </dgm:t>
    </dgm:pt>
    <dgm:pt modelId="{05F2E4DA-2CD9-408E-A582-A829FFCEA585}" type="pres">
      <dgm:prSet presAssocID="{F26D9E43-42C4-4AE2-BACB-225C6A2F26C4}" presName="hierChild3" presStyleCnt="0"/>
      <dgm:spPr/>
    </dgm:pt>
    <dgm:pt modelId="{E96CFD88-349D-4F85-8CAF-D874806B8B6D}" type="pres">
      <dgm:prSet presAssocID="{12EEF1E4-2557-4386-969A-9894BB117C84}" presName="Name10" presStyleLbl="parChTrans1D2" presStyleIdx="5" presStyleCnt="6"/>
      <dgm:spPr/>
      <dgm:t>
        <a:bodyPr/>
        <a:lstStyle/>
        <a:p>
          <a:endParaRPr lang="tr-TR"/>
        </a:p>
      </dgm:t>
    </dgm:pt>
    <dgm:pt modelId="{40FCA4DF-5EA1-4EE8-8B55-63FA94354EB8}" type="pres">
      <dgm:prSet presAssocID="{2350D8CD-CC66-4DEC-8EA8-F16AB7734F1A}" presName="hierRoot2" presStyleCnt="0"/>
      <dgm:spPr/>
    </dgm:pt>
    <dgm:pt modelId="{8051D467-98E1-40BA-AF2A-9D2466B99395}" type="pres">
      <dgm:prSet presAssocID="{2350D8CD-CC66-4DEC-8EA8-F16AB7734F1A}" presName="composite2" presStyleCnt="0"/>
      <dgm:spPr/>
    </dgm:pt>
    <dgm:pt modelId="{8ED563DA-EBE8-4F68-A44B-2BA798C432A7}" type="pres">
      <dgm:prSet presAssocID="{2350D8CD-CC66-4DEC-8EA8-F16AB7734F1A}" presName="background2" presStyleLbl="node2" presStyleIdx="5" presStyleCnt="6"/>
      <dgm:spPr/>
    </dgm:pt>
    <dgm:pt modelId="{0F7D36FD-0EC6-4EDC-9E51-5370B90F8FF0}" type="pres">
      <dgm:prSet presAssocID="{2350D8CD-CC66-4DEC-8EA8-F16AB7734F1A}" presName="text2" presStyleLbl="fgAcc2" presStyleIdx="5" presStyleCnt="6" custScaleX="171156" custScaleY="478960">
        <dgm:presLayoutVars>
          <dgm:chPref val="3"/>
        </dgm:presLayoutVars>
      </dgm:prSet>
      <dgm:spPr/>
      <dgm:t>
        <a:bodyPr/>
        <a:lstStyle/>
        <a:p>
          <a:endParaRPr lang="tr-TR"/>
        </a:p>
      </dgm:t>
    </dgm:pt>
    <dgm:pt modelId="{33388E4B-C0C6-4CAF-81E9-6C82B68DC02B}" type="pres">
      <dgm:prSet presAssocID="{2350D8CD-CC66-4DEC-8EA8-F16AB7734F1A}" presName="hierChild3" presStyleCnt="0"/>
      <dgm:spPr/>
    </dgm:pt>
  </dgm:ptLst>
  <dgm:cxnLst>
    <dgm:cxn modelId="{55637C5C-F5AE-4F27-A071-9EE9B710DC2D}" type="presOf" srcId="{407EC051-229B-4DD3-9818-07110EE4A6B6}" destId="{1185AE83-066E-462B-AF8D-69A0B88DE16A}" srcOrd="0" destOrd="0" presId="urn:microsoft.com/office/officeart/2005/8/layout/hierarchy1"/>
    <dgm:cxn modelId="{2C45C3DA-8473-4532-AF49-BA1C84648034}" type="presOf" srcId="{D051A3C7-0C65-44CD-9041-E6AC2819B0C4}" destId="{A6342463-0657-4488-B8C9-7913E68E5627}" srcOrd="0" destOrd="0" presId="urn:microsoft.com/office/officeart/2005/8/layout/hierarchy1"/>
    <dgm:cxn modelId="{D32C7851-3FC8-4316-B5E7-AADAD342B53C}" type="presOf" srcId="{D55E0C36-A078-4C69-BBDE-5E9D24F0CC64}" destId="{E52B0787-7100-4572-80B8-7F5E2F8FA109}" srcOrd="0" destOrd="0" presId="urn:microsoft.com/office/officeart/2005/8/layout/hierarchy1"/>
    <dgm:cxn modelId="{F37AAD73-B186-41D4-9485-9CF8B76E28AC}" type="presOf" srcId="{7EF504D2-6BE9-40A6-B9F2-D36D367639C9}" destId="{1E0F8A1E-A853-4141-97DE-373A5DBB25D2}" srcOrd="0" destOrd="0" presId="urn:microsoft.com/office/officeart/2005/8/layout/hierarchy1"/>
    <dgm:cxn modelId="{22CC893C-9509-4439-9BEE-8BB4AB4A4086}" srcId="{F76F28E3-0E9D-41C7-8287-F6A88A9B7FF2}" destId="{54B5D17A-40B9-4FDA-AAE8-4F4AF8A4B575}" srcOrd="0" destOrd="0" parTransId="{1207C6FB-28F5-4C24-A149-57CF45518A29}" sibTransId="{5B9C4513-428A-4236-9749-9A445F075CF0}"/>
    <dgm:cxn modelId="{22328E19-BE90-452C-8110-BA32D6999523}" srcId="{54B5D17A-40B9-4FDA-AAE8-4F4AF8A4B575}" destId="{B44593BC-FFB4-449C-818C-CAA67E07F76F}" srcOrd="0" destOrd="0" parTransId="{413D73BB-0CCF-417F-ABBA-AF854A9D4C12}" sibTransId="{18695F93-C879-4B02-B9D7-1AE3985B9D30}"/>
    <dgm:cxn modelId="{13534333-C771-4E28-BB29-1A6734C10A69}" srcId="{54B5D17A-40B9-4FDA-AAE8-4F4AF8A4B575}" destId="{D55E0C36-A078-4C69-BBDE-5E9D24F0CC64}" srcOrd="1" destOrd="0" parTransId="{407EC051-229B-4DD3-9818-07110EE4A6B6}" sibTransId="{D123242A-EC04-42BB-960B-F2CAD02C7CAC}"/>
    <dgm:cxn modelId="{1A24BDDD-7F8F-47E5-8CC2-5A39BC2D8D41}" type="presOf" srcId="{12EEF1E4-2557-4386-969A-9894BB117C84}" destId="{E96CFD88-349D-4F85-8CAF-D874806B8B6D}" srcOrd="0" destOrd="0" presId="urn:microsoft.com/office/officeart/2005/8/layout/hierarchy1"/>
    <dgm:cxn modelId="{2A005FB2-8C5B-4EF7-9918-02AE1BDD708B}" srcId="{54B5D17A-40B9-4FDA-AAE8-4F4AF8A4B575}" destId="{22CA7CF2-7FC5-4985-8F74-7228F876AD32}" srcOrd="2" destOrd="0" parTransId="{D051A3C7-0C65-44CD-9041-E6AC2819B0C4}" sibTransId="{0C5E04D5-4608-4302-9DEC-2CC768F9D5B8}"/>
    <dgm:cxn modelId="{C5C7004A-BDCF-46C3-AF94-84289D0FA979}" type="presOf" srcId="{54B5D17A-40B9-4FDA-AAE8-4F4AF8A4B575}" destId="{30BA9E8F-E68B-4DCA-9540-DB239648E2CC}" srcOrd="0" destOrd="0" presId="urn:microsoft.com/office/officeart/2005/8/layout/hierarchy1"/>
    <dgm:cxn modelId="{55CDFC77-5BCF-47CA-94F7-94FFCFB2D571}" type="presOf" srcId="{2350D8CD-CC66-4DEC-8EA8-F16AB7734F1A}" destId="{0F7D36FD-0EC6-4EDC-9E51-5370B90F8FF0}" srcOrd="0" destOrd="0" presId="urn:microsoft.com/office/officeart/2005/8/layout/hierarchy1"/>
    <dgm:cxn modelId="{F148F0E1-847B-4A7E-A0DE-94DCE5273246}" srcId="{54B5D17A-40B9-4FDA-AAE8-4F4AF8A4B575}" destId="{A03A2958-5588-43B9-BC6F-FB979F5A13AA}" srcOrd="3" destOrd="0" parTransId="{E07A60DE-1447-471C-8693-1B6745D5DA6D}" sibTransId="{1AC44D38-07EC-4BAC-B059-BF9EAE51FF80}"/>
    <dgm:cxn modelId="{94332501-22D2-4D0D-A15D-4E33FB711287}" type="presOf" srcId="{413D73BB-0CCF-417F-ABBA-AF854A9D4C12}" destId="{41034F24-33A3-4817-876C-8F5087FDA7ED}" srcOrd="0" destOrd="0" presId="urn:microsoft.com/office/officeart/2005/8/layout/hierarchy1"/>
    <dgm:cxn modelId="{98CA7897-C229-4367-A66B-4E5B878F69FA}" type="presOf" srcId="{F76F28E3-0E9D-41C7-8287-F6A88A9B7FF2}" destId="{4781C7ED-8051-464A-87AA-3BA4589E4CC9}" srcOrd="0" destOrd="0" presId="urn:microsoft.com/office/officeart/2005/8/layout/hierarchy1"/>
    <dgm:cxn modelId="{92685CE6-B16A-4BA1-98A4-6BB72AEDF0CF}" srcId="{54B5D17A-40B9-4FDA-AAE8-4F4AF8A4B575}" destId="{2350D8CD-CC66-4DEC-8EA8-F16AB7734F1A}" srcOrd="5" destOrd="0" parTransId="{12EEF1E4-2557-4386-969A-9894BB117C84}" sibTransId="{9FD12F5F-FD66-4FA8-8382-ABF00B2DD0D3}"/>
    <dgm:cxn modelId="{C0E47706-CD57-4697-9CA3-7FB49A516385}" type="presOf" srcId="{22CA7CF2-7FC5-4985-8F74-7228F876AD32}" destId="{C7F4DE53-F276-4352-808E-BF3F3607173F}" srcOrd="0" destOrd="0" presId="urn:microsoft.com/office/officeart/2005/8/layout/hierarchy1"/>
    <dgm:cxn modelId="{F40D7548-21F0-4DC6-B983-CFA6C6D554F1}" srcId="{54B5D17A-40B9-4FDA-AAE8-4F4AF8A4B575}" destId="{F26D9E43-42C4-4AE2-BACB-225C6A2F26C4}" srcOrd="4" destOrd="0" parTransId="{7EF504D2-6BE9-40A6-B9F2-D36D367639C9}" sibTransId="{DD701C34-AD24-44AD-B213-9AB6B5E54211}"/>
    <dgm:cxn modelId="{F498D1B1-8900-406F-9FFD-7F890A3ABC3A}" type="presOf" srcId="{A03A2958-5588-43B9-BC6F-FB979F5A13AA}" destId="{4F83EDDB-BE7B-4220-8DE0-CF976ABA6809}" srcOrd="0" destOrd="0" presId="urn:microsoft.com/office/officeart/2005/8/layout/hierarchy1"/>
    <dgm:cxn modelId="{C4E663DC-EFAA-47FE-BA44-947B10037064}" type="presOf" srcId="{E07A60DE-1447-471C-8693-1B6745D5DA6D}" destId="{09364692-8258-4B8C-B1F7-A1B7FE420D4C}" srcOrd="0" destOrd="0" presId="urn:microsoft.com/office/officeart/2005/8/layout/hierarchy1"/>
    <dgm:cxn modelId="{A7D68CBE-9AAA-483B-A9A1-8C7CF469C5EA}" type="presOf" srcId="{B44593BC-FFB4-449C-818C-CAA67E07F76F}" destId="{9D5B4747-8F6F-46EC-A19C-8EF1DEB59D92}" srcOrd="0" destOrd="0" presId="urn:microsoft.com/office/officeart/2005/8/layout/hierarchy1"/>
    <dgm:cxn modelId="{A2886913-9AA3-4900-A2C6-E37D8B8D0BCB}" type="presOf" srcId="{F26D9E43-42C4-4AE2-BACB-225C6A2F26C4}" destId="{F6734690-7799-4F90-BFC8-3B3398BE920A}" srcOrd="0" destOrd="0" presId="urn:microsoft.com/office/officeart/2005/8/layout/hierarchy1"/>
    <dgm:cxn modelId="{BAED0C72-E985-47FA-99E3-11879241D375}" type="presParOf" srcId="{4781C7ED-8051-464A-87AA-3BA4589E4CC9}" destId="{D09F5C62-C433-49D7-9B82-6B3728C2F2B1}" srcOrd="0" destOrd="0" presId="urn:microsoft.com/office/officeart/2005/8/layout/hierarchy1"/>
    <dgm:cxn modelId="{8AF30783-984D-445B-B23D-B8A53790ABA7}" type="presParOf" srcId="{D09F5C62-C433-49D7-9B82-6B3728C2F2B1}" destId="{14553011-8AED-43EA-B0FE-5A0948CE4826}" srcOrd="0" destOrd="0" presId="urn:microsoft.com/office/officeart/2005/8/layout/hierarchy1"/>
    <dgm:cxn modelId="{BDC8F73B-762C-4D6A-AA17-CFDA6B3AB8F8}" type="presParOf" srcId="{14553011-8AED-43EA-B0FE-5A0948CE4826}" destId="{16D9EF55-B73A-4EF0-AC7D-8DFFD3EFB1EF}" srcOrd="0" destOrd="0" presId="urn:microsoft.com/office/officeart/2005/8/layout/hierarchy1"/>
    <dgm:cxn modelId="{8652424D-4EEE-405E-90D8-D5F74EF42C2C}" type="presParOf" srcId="{14553011-8AED-43EA-B0FE-5A0948CE4826}" destId="{30BA9E8F-E68B-4DCA-9540-DB239648E2CC}" srcOrd="1" destOrd="0" presId="urn:microsoft.com/office/officeart/2005/8/layout/hierarchy1"/>
    <dgm:cxn modelId="{2ABF1B01-8B68-4727-BCE5-6893F6BEC55B}" type="presParOf" srcId="{D09F5C62-C433-49D7-9B82-6B3728C2F2B1}" destId="{359C628A-C865-485D-A0C3-562807DE3384}" srcOrd="1" destOrd="0" presId="urn:microsoft.com/office/officeart/2005/8/layout/hierarchy1"/>
    <dgm:cxn modelId="{512A9AE3-0F62-4F1B-8805-F393291ABFE7}" type="presParOf" srcId="{359C628A-C865-485D-A0C3-562807DE3384}" destId="{41034F24-33A3-4817-876C-8F5087FDA7ED}" srcOrd="0" destOrd="0" presId="urn:microsoft.com/office/officeart/2005/8/layout/hierarchy1"/>
    <dgm:cxn modelId="{DEEEAED5-DFAF-4E28-8E5E-8F4D3D24D7AD}" type="presParOf" srcId="{359C628A-C865-485D-A0C3-562807DE3384}" destId="{018FF758-7660-4BC3-8FDD-10BD39619EF1}" srcOrd="1" destOrd="0" presId="urn:microsoft.com/office/officeart/2005/8/layout/hierarchy1"/>
    <dgm:cxn modelId="{8188F2FF-D2F6-44DF-864B-E2F02AB4EFA0}" type="presParOf" srcId="{018FF758-7660-4BC3-8FDD-10BD39619EF1}" destId="{FF446B75-0DC1-4935-AC51-A048242224A5}" srcOrd="0" destOrd="0" presId="urn:microsoft.com/office/officeart/2005/8/layout/hierarchy1"/>
    <dgm:cxn modelId="{9B52EFD5-C7EE-4068-BB19-521FC199C904}" type="presParOf" srcId="{FF446B75-0DC1-4935-AC51-A048242224A5}" destId="{97CC778B-35BE-40D6-B20C-6A95513AABE0}" srcOrd="0" destOrd="0" presId="urn:microsoft.com/office/officeart/2005/8/layout/hierarchy1"/>
    <dgm:cxn modelId="{DE7F1AA9-E2C4-4516-9145-8A25C4578488}" type="presParOf" srcId="{FF446B75-0DC1-4935-AC51-A048242224A5}" destId="{9D5B4747-8F6F-46EC-A19C-8EF1DEB59D92}" srcOrd="1" destOrd="0" presId="urn:microsoft.com/office/officeart/2005/8/layout/hierarchy1"/>
    <dgm:cxn modelId="{1AF7A310-3B80-41E6-8920-1E39EBC415A2}" type="presParOf" srcId="{018FF758-7660-4BC3-8FDD-10BD39619EF1}" destId="{91F35175-EE54-4126-AE54-05D72D100EEF}" srcOrd="1" destOrd="0" presId="urn:microsoft.com/office/officeart/2005/8/layout/hierarchy1"/>
    <dgm:cxn modelId="{DE258546-F208-46E2-BA47-1F34B882C15F}" type="presParOf" srcId="{359C628A-C865-485D-A0C3-562807DE3384}" destId="{1185AE83-066E-462B-AF8D-69A0B88DE16A}" srcOrd="2" destOrd="0" presId="urn:microsoft.com/office/officeart/2005/8/layout/hierarchy1"/>
    <dgm:cxn modelId="{EEDE83C3-D2BA-421F-978B-D81616691876}" type="presParOf" srcId="{359C628A-C865-485D-A0C3-562807DE3384}" destId="{F3053A00-EA18-4606-B645-CC7A5247C38D}" srcOrd="3" destOrd="0" presId="urn:microsoft.com/office/officeart/2005/8/layout/hierarchy1"/>
    <dgm:cxn modelId="{F89CD5EC-880E-45AB-8347-9558AD1A64A3}" type="presParOf" srcId="{F3053A00-EA18-4606-B645-CC7A5247C38D}" destId="{CD77E959-38D1-49DF-BCBF-449AE1F44755}" srcOrd="0" destOrd="0" presId="urn:microsoft.com/office/officeart/2005/8/layout/hierarchy1"/>
    <dgm:cxn modelId="{5F413513-1669-4F7B-B1CC-CA826EB35E45}" type="presParOf" srcId="{CD77E959-38D1-49DF-BCBF-449AE1F44755}" destId="{245CAB3E-1F9C-4A4E-95D5-3DC3190341D9}" srcOrd="0" destOrd="0" presId="urn:microsoft.com/office/officeart/2005/8/layout/hierarchy1"/>
    <dgm:cxn modelId="{87D5062A-81BA-47C8-84AC-95006C63755F}" type="presParOf" srcId="{CD77E959-38D1-49DF-BCBF-449AE1F44755}" destId="{E52B0787-7100-4572-80B8-7F5E2F8FA109}" srcOrd="1" destOrd="0" presId="urn:microsoft.com/office/officeart/2005/8/layout/hierarchy1"/>
    <dgm:cxn modelId="{A3E686D8-BE68-45F7-B11E-8554E7955898}" type="presParOf" srcId="{F3053A00-EA18-4606-B645-CC7A5247C38D}" destId="{6CC6D5C1-2A93-41A2-9778-B4011D400602}" srcOrd="1" destOrd="0" presId="urn:microsoft.com/office/officeart/2005/8/layout/hierarchy1"/>
    <dgm:cxn modelId="{9B164AD8-AA3A-4990-8D55-AC79A2C4BC8B}" type="presParOf" srcId="{359C628A-C865-485D-A0C3-562807DE3384}" destId="{A6342463-0657-4488-B8C9-7913E68E5627}" srcOrd="4" destOrd="0" presId="urn:microsoft.com/office/officeart/2005/8/layout/hierarchy1"/>
    <dgm:cxn modelId="{29A0F908-0AF5-4C02-907E-92358CDA8D5D}" type="presParOf" srcId="{359C628A-C865-485D-A0C3-562807DE3384}" destId="{F8CB1176-F129-4C10-A26C-8C739A46BD52}" srcOrd="5" destOrd="0" presId="urn:microsoft.com/office/officeart/2005/8/layout/hierarchy1"/>
    <dgm:cxn modelId="{E8214395-1374-4A4A-A0DC-837CED1E8483}" type="presParOf" srcId="{F8CB1176-F129-4C10-A26C-8C739A46BD52}" destId="{81BF540A-249D-45D4-B395-B3BF80F18365}" srcOrd="0" destOrd="0" presId="urn:microsoft.com/office/officeart/2005/8/layout/hierarchy1"/>
    <dgm:cxn modelId="{F1733297-7856-4A22-A5B2-D05BC90A6556}" type="presParOf" srcId="{81BF540A-249D-45D4-B395-B3BF80F18365}" destId="{03AFB30C-053E-4481-B62E-6BBF6966AEBB}" srcOrd="0" destOrd="0" presId="urn:microsoft.com/office/officeart/2005/8/layout/hierarchy1"/>
    <dgm:cxn modelId="{A995F719-EB49-442B-A757-A9F9E24B0179}" type="presParOf" srcId="{81BF540A-249D-45D4-B395-B3BF80F18365}" destId="{C7F4DE53-F276-4352-808E-BF3F3607173F}" srcOrd="1" destOrd="0" presId="urn:microsoft.com/office/officeart/2005/8/layout/hierarchy1"/>
    <dgm:cxn modelId="{8DE51621-9608-4867-A4BC-0C5E775F31F7}" type="presParOf" srcId="{F8CB1176-F129-4C10-A26C-8C739A46BD52}" destId="{85B99D87-F813-442F-8184-DC6CFB38894C}" srcOrd="1" destOrd="0" presId="urn:microsoft.com/office/officeart/2005/8/layout/hierarchy1"/>
    <dgm:cxn modelId="{4795787B-F4C9-4723-917D-2DC5F4F1AD6E}" type="presParOf" srcId="{359C628A-C865-485D-A0C3-562807DE3384}" destId="{09364692-8258-4B8C-B1F7-A1B7FE420D4C}" srcOrd="6" destOrd="0" presId="urn:microsoft.com/office/officeart/2005/8/layout/hierarchy1"/>
    <dgm:cxn modelId="{C07E02CC-D0DB-49AE-BA19-FC4C1C003591}" type="presParOf" srcId="{359C628A-C865-485D-A0C3-562807DE3384}" destId="{B84C200F-E239-486F-B716-CA5CD06D21F0}" srcOrd="7" destOrd="0" presId="urn:microsoft.com/office/officeart/2005/8/layout/hierarchy1"/>
    <dgm:cxn modelId="{AE8ADF5B-424C-4089-9EA2-D4CB59F0838A}" type="presParOf" srcId="{B84C200F-E239-486F-B716-CA5CD06D21F0}" destId="{01323F99-81DC-4101-93D3-991A76BE9149}" srcOrd="0" destOrd="0" presId="urn:microsoft.com/office/officeart/2005/8/layout/hierarchy1"/>
    <dgm:cxn modelId="{7C32D17D-44DB-4180-A8FB-C51D96094815}" type="presParOf" srcId="{01323F99-81DC-4101-93D3-991A76BE9149}" destId="{4788BBE5-E175-4F9C-BE67-6CB925A9004E}" srcOrd="0" destOrd="0" presId="urn:microsoft.com/office/officeart/2005/8/layout/hierarchy1"/>
    <dgm:cxn modelId="{4292273F-239E-4BF9-A3E3-F90B2D4ABFB9}" type="presParOf" srcId="{01323F99-81DC-4101-93D3-991A76BE9149}" destId="{4F83EDDB-BE7B-4220-8DE0-CF976ABA6809}" srcOrd="1" destOrd="0" presId="urn:microsoft.com/office/officeart/2005/8/layout/hierarchy1"/>
    <dgm:cxn modelId="{B3400769-289A-4998-A438-0CFC9E44C174}" type="presParOf" srcId="{B84C200F-E239-486F-B716-CA5CD06D21F0}" destId="{79C1F4AE-4C82-4414-837B-A4234B4274E2}" srcOrd="1" destOrd="0" presId="urn:microsoft.com/office/officeart/2005/8/layout/hierarchy1"/>
    <dgm:cxn modelId="{991FD37B-D167-4A8B-BD91-6FEA65C5F90C}" type="presParOf" srcId="{359C628A-C865-485D-A0C3-562807DE3384}" destId="{1E0F8A1E-A853-4141-97DE-373A5DBB25D2}" srcOrd="8" destOrd="0" presId="urn:microsoft.com/office/officeart/2005/8/layout/hierarchy1"/>
    <dgm:cxn modelId="{A9084790-C8D4-4B44-B7E6-A4E18FAFCADF}" type="presParOf" srcId="{359C628A-C865-485D-A0C3-562807DE3384}" destId="{96441641-0836-4F0D-ADB9-0CD24640FD92}" srcOrd="9" destOrd="0" presId="urn:microsoft.com/office/officeart/2005/8/layout/hierarchy1"/>
    <dgm:cxn modelId="{8B584477-DE38-4770-9597-D3CFB3816C0B}" type="presParOf" srcId="{96441641-0836-4F0D-ADB9-0CD24640FD92}" destId="{4C7E3A7A-E050-43C8-A93C-EFC299E8616F}" srcOrd="0" destOrd="0" presId="urn:microsoft.com/office/officeart/2005/8/layout/hierarchy1"/>
    <dgm:cxn modelId="{FAD7BB1E-0C36-4851-AB64-A5F5261559E0}" type="presParOf" srcId="{4C7E3A7A-E050-43C8-A93C-EFC299E8616F}" destId="{534B6280-A665-4388-A023-9A9B9DFE4BDD}" srcOrd="0" destOrd="0" presId="urn:microsoft.com/office/officeart/2005/8/layout/hierarchy1"/>
    <dgm:cxn modelId="{3B92317D-E53B-4940-BF53-907A2412DDDF}" type="presParOf" srcId="{4C7E3A7A-E050-43C8-A93C-EFC299E8616F}" destId="{F6734690-7799-4F90-BFC8-3B3398BE920A}" srcOrd="1" destOrd="0" presId="urn:microsoft.com/office/officeart/2005/8/layout/hierarchy1"/>
    <dgm:cxn modelId="{1E8674C6-E944-4A8E-9BF6-D89B9D21F19B}" type="presParOf" srcId="{96441641-0836-4F0D-ADB9-0CD24640FD92}" destId="{05F2E4DA-2CD9-408E-A582-A829FFCEA585}" srcOrd="1" destOrd="0" presId="urn:microsoft.com/office/officeart/2005/8/layout/hierarchy1"/>
    <dgm:cxn modelId="{A7E871BF-48E3-4079-B887-AA2FEE8A44F3}" type="presParOf" srcId="{359C628A-C865-485D-A0C3-562807DE3384}" destId="{E96CFD88-349D-4F85-8CAF-D874806B8B6D}" srcOrd="10" destOrd="0" presId="urn:microsoft.com/office/officeart/2005/8/layout/hierarchy1"/>
    <dgm:cxn modelId="{1ED106D0-644C-43BA-AC67-3C65738C0098}" type="presParOf" srcId="{359C628A-C865-485D-A0C3-562807DE3384}" destId="{40FCA4DF-5EA1-4EE8-8B55-63FA94354EB8}" srcOrd="11" destOrd="0" presId="urn:microsoft.com/office/officeart/2005/8/layout/hierarchy1"/>
    <dgm:cxn modelId="{AB907421-B190-43BF-AD7D-E4582729D6F4}" type="presParOf" srcId="{40FCA4DF-5EA1-4EE8-8B55-63FA94354EB8}" destId="{8051D467-98E1-40BA-AF2A-9D2466B99395}" srcOrd="0" destOrd="0" presId="urn:microsoft.com/office/officeart/2005/8/layout/hierarchy1"/>
    <dgm:cxn modelId="{5E9D6CE5-EA51-4E0E-ADA5-CFE0579FA2D8}" type="presParOf" srcId="{8051D467-98E1-40BA-AF2A-9D2466B99395}" destId="{8ED563DA-EBE8-4F68-A44B-2BA798C432A7}" srcOrd="0" destOrd="0" presId="urn:microsoft.com/office/officeart/2005/8/layout/hierarchy1"/>
    <dgm:cxn modelId="{D1514B1B-8058-44F5-99B1-5B4EC09B614A}" type="presParOf" srcId="{8051D467-98E1-40BA-AF2A-9D2466B99395}" destId="{0F7D36FD-0EC6-4EDC-9E51-5370B90F8FF0}" srcOrd="1" destOrd="0" presId="urn:microsoft.com/office/officeart/2005/8/layout/hierarchy1"/>
    <dgm:cxn modelId="{FC749A74-9FDC-42B3-9FD3-EDC22F44190E}" type="presParOf" srcId="{40FCA4DF-5EA1-4EE8-8B55-63FA94354EB8}" destId="{33388E4B-C0C6-4CAF-81E9-6C82B68DC02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CBD934-24EF-4AFF-9E8B-0DDAA106F90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2D28E93-37C4-4E29-8085-427300513F97}">
      <dgm:prSet phldrT="[Metin]" custT="1"/>
      <dgm:spPr>
        <a:solidFill>
          <a:srgbClr val="FFFF00">
            <a:alpha val="90000"/>
          </a:srgbClr>
        </a:solidFill>
      </dgm:spPr>
      <dgm:t>
        <a:bodyPr/>
        <a:lstStyle/>
        <a:p>
          <a:r>
            <a:rPr lang="tr-TR" sz="1400" b="1" dirty="0" smtClean="0"/>
            <a:t>KURULUŞ DEVRİ</a:t>
          </a:r>
          <a:endParaRPr lang="tr-TR" sz="1400" b="1" dirty="0"/>
        </a:p>
      </dgm:t>
    </dgm:pt>
    <dgm:pt modelId="{BBF65E81-B66E-4F6A-8DFF-541D6EED8F1E}" type="parTrans" cxnId="{E1B0642A-0443-460C-A925-85044AD1985F}">
      <dgm:prSet/>
      <dgm:spPr/>
      <dgm:t>
        <a:bodyPr/>
        <a:lstStyle/>
        <a:p>
          <a:endParaRPr lang="tr-TR"/>
        </a:p>
      </dgm:t>
    </dgm:pt>
    <dgm:pt modelId="{3A6DD313-FC4B-4D8E-9C0E-BD0610F96B1E}" type="sibTrans" cxnId="{E1B0642A-0443-460C-A925-85044AD1985F}">
      <dgm:prSet/>
      <dgm:spPr/>
      <dgm:t>
        <a:bodyPr/>
        <a:lstStyle/>
        <a:p>
          <a:endParaRPr lang="tr-TR"/>
        </a:p>
      </dgm:t>
    </dgm:pt>
    <dgm:pt modelId="{5F5B2760-7F3E-4FF7-AFD7-231D09AEF195}">
      <dgm:prSet phldrT="[Metin]" custT="1"/>
      <dgm:spPr>
        <a:solidFill>
          <a:schemeClr val="bg2">
            <a:lumMod val="90000"/>
            <a:alpha val="90000"/>
          </a:schemeClr>
        </a:solidFill>
      </dgm:spPr>
      <dgm:t>
        <a:bodyPr/>
        <a:lstStyle/>
        <a:p>
          <a:r>
            <a:rPr lang="tr-TR" sz="1200" b="1" dirty="0" smtClean="0">
              <a:solidFill>
                <a:srgbClr val="FFFF00"/>
              </a:solidFill>
            </a:rPr>
            <a:t>KUTALMIŞOĞLU SÜLEYMAN ŞAH </a:t>
          </a:r>
        </a:p>
        <a:p>
          <a:r>
            <a:rPr lang="tr-TR" sz="1200" b="1" dirty="0" smtClean="0">
              <a:solidFill>
                <a:srgbClr val="FFFF00"/>
              </a:solidFill>
            </a:rPr>
            <a:t>(1077-1086)</a:t>
          </a:r>
          <a:endParaRPr lang="tr-TR" sz="1200" b="1" dirty="0">
            <a:solidFill>
              <a:srgbClr val="FFFF00"/>
            </a:solidFill>
          </a:endParaRPr>
        </a:p>
      </dgm:t>
    </dgm:pt>
    <dgm:pt modelId="{F4170212-729B-42E6-8604-EFA6DBBBEE8E}" type="parTrans" cxnId="{4CF992D7-E9B3-4213-89E2-180A74F138FB}">
      <dgm:prSet/>
      <dgm:spPr/>
      <dgm:t>
        <a:bodyPr/>
        <a:lstStyle/>
        <a:p>
          <a:endParaRPr lang="tr-TR"/>
        </a:p>
      </dgm:t>
    </dgm:pt>
    <dgm:pt modelId="{D044828C-CDD1-4E84-B769-A46797014906}" type="sibTrans" cxnId="{4CF992D7-E9B3-4213-89E2-180A74F138FB}">
      <dgm:prSet/>
      <dgm:spPr/>
      <dgm:t>
        <a:bodyPr/>
        <a:lstStyle/>
        <a:p>
          <a:endParaRPr lang="tr-TR"/>
        </a:p>
      </dgm:t>
    </dgm:pt>
    <dgm:pt modelId="{E2F1C6A1-D763-4548-9B89-DBFB20AB55EA}">
      <dgm:prSet phldrT="[Metin]" custT="1"/>
      <dgm:spPr>
        <a:solidFill>
          <a:schemeClr val="accent3">
            <a:lumMod val="20000"/>
            <a:lumOff val="80000"/>
            <a:alpha val="90000"/>
          </a:schemeClr>
        </a:solidFill>
      </dgm:spPr>
      <dgm:t>
        <a:bodyPr/>
        <a:lstStyle/>
        <a:p>
          <a:r>
            <a:rPr lang="tr-TR" sz="1600" b="1" dirty="0" smtClean="0">
              <a:solidFill>
                <a:srgbClr val="C00000"/>
              </a:solidFill>
            </a:rPr>
            <a:t>1.3.2</a:t>
          </a:r>
        </a:p>
        <a:p>
          <a:r>
            <a:rPr lang="tr-TR" sz="1600" b="1" dirty="0" smtClean="0">
              <a:solidFill>
                <a:srgbClr val="C00000"/>
              </a:solidFill>
            </a:rPr>
            <a:t>TÜRKİYE SELÇUKLU DEVLETİ </a:t>
          </a:r>
        </a:p>
        <a:p>
          <a:r>
            <a:rPr lang="tr-TR" sz="1600" b="1" dirty="0" smtClean="0">
              <a:solidFill>
                <a:srgbClr val="C00000"/>
              </a:solidFill>
            </a:rPr>
            <a:t>(1077-1308)</a:t>
          </a:r>
          <a:endParaRPr lang="tr-TR" sz="1600" b="1" dirty="0">
            <a:solidFill>
              <a:srgbClr val="C00000"/>
            </a:solidFill>
          </a:endParaRPr>
        </a:p>
      </dgm:t>
    </dgm:pt>
    <dgm:pt modelId="{486AE025-5C98-4934-864F-E639EE794B36}" type="sibTrans" cxnId="{03419540-A8B0-4987-AE81-6ED73843B7DE}">
      <dgm:prSet/>
      <dgm:spPr/>
      <dgm:t>
        <a:bodyPr/>
        <a:lstStyle/>
        <a:p>
          <a:endParaRPr lang="tr-TR"/>
        </a:p>
      </dgm:t>
    </dgm:pt>
    <dgm:pt modelId="{F8D04A50-52A0-4957-80B3-5DA51E598347}" type="parTrans" cxnId="{03419540-A8B0-4987-AE81-6ED73843B7DE}">
      <dgm:prSet/>
      <dgm:spPr/>
      <dgm:t>
        <a:bodyPr/>
        <a:lstStyle/>
        <a:p>
          <a:endParaRPr lang="tr-TR"/>
        </a:p>
      </dgm:t>
    </dgm:pt>
    <dgm:pt modelId="{F306156B-97A7-4D2F-8EF4-C1901A98D90B}">
      <dgm:prSet custT="1"/>
      <dgm:spPr>
        <a:solidFill>
          <a:srgbClr val="0070C0">
            <a:alpha val="90000"/>
          </a:srgbClr>
        </a:solidFill>
      </dgm:spPr>
      <dgm:t>
        <a:bodyPr/>
        <a:lstStyle/>
        <a:p>
          <a:r>
            <a:rPr lang="tr-TR" sz="1800" b="1" i="1" u="none" dirty="0" smtClean="0">
              <a:solidFill>
                <a:srgbClr val="FFFF00"/>
              </a:solidFill>
              <a:hlinkClick xmlns:r="http://schemas.openxmlformats.org/officeDocument/2006/relationships" r:id=""/>
            </a:rPr>
            <a:t>1092 yılında Melikşah’ın ölümünden sonra Kılıç Arslan ve Davut </a:t>
          </a:r>
          <a:r>
            <a:rPr lang="nn-NO" sz="1800" b="1" i="1" u="none" dirty="0" smtClean="0">
              <a:solidFill>
                <a:srgbClr val="FFFF00"/>
              </a:solidFill>
              <a:hlinkClick xmlns:r="http://schemas.openxmlformats.org/officeDocument/2006/relationships" r:id=""/>
            </a:rPr>
            <a:t>Kulan Arslan esaretten kurtularak İznik’e gelmiş ve devleti</a:t>
          </a:r>
          <a:r>
            <a:rPr lang="tr-TR" sz="1800" b="1" i="1" u="none" dirty="0" smtClean="0">
              <a:solidFill>
                <a:srgbClr val="FFFF00"/>
              </a:solidFill>
              <a:hlinkClick xmlns:r="http://schemas.openxmlformats.org/officeDocument/2006/relationships" r:id=""/>
            </a:rPr>
            <a:t> </a:t>
          </a:r>
          <a:r>
            <a:rPr lang="tr-TR" sz="1800" b="1" i="1" u="none" dirty="0" err="1" smtClean="0">
              <a:solidFill>
                <a:srgbClr val="FFFF00"/>
              </a:solidFill>
              <a:hlinkClick xmlns:r="http://schemas.openxmlformats.org/officeDocument/2006/relationships" r:id=""/>
            </a:rPr>
            <a:t>Ebu’l</a:t>
          </a:r>
          <a:r>
            <a:rPr lang="tr-TR" sz="1800" b="1" i="1" u="none" dirty="0" smtClean="0">
              <a:solidFill>
                <a:srgbClr val="FFFF00"/>
              </a:solidFill>
              <a:hlinkClick xmlns:r="http://schemas.openxmlformats.org/officeDocument/2006/relationships" r:id=""/>
            </a:rPr>
            <a:t>-Kasım’dan devralmıştır. Büyük kardeş olan Kılıç Arslan İznik’te sultan ilan edilmiştir.</a:t>
          </a:r>
        </a:p>
        <a:p>
          <a:pPr>
            <a:lnSpc>
              <a:spcPct val="150000"/>
            </a:lnSpc>
            <a:spcAft>
              <a:spcPts val="0"/>
            </a:spcAft>
          </a:pPr>
          <a:r>
            <a:rPr lang="tr-TR" sz="1800" b="1" i="1" u="none" dirty="0" smtClean="0">
              <a:solidFill>
                <a:srgbClr val="FFFF00"/>
              </a:solidFill>
              <a:hlinkClick xmlns:r="http://schemas.openxmlformats.org/officeDocument/2006/relationships" r:id=""/>
            </a:rPr>
            <a:t>Kutalmışoğlu Süleyman Şah</a:t>
          </a:r>
          <a:r>
            <a:rPr lang="tr-TR" sz="1800" b="1" i="1" u="none" dirty="0" smtClean="0">
              <a:solidFill>
                <a:srgbClr val="FFFF00"/>
              </a:solidFill>
            </a:rPr>
            <a:t>, </a:t>
          </a:r>
          <a:r>
            <a:rPr lang="tr-TR" sz="1800" b="1" i="1" u="none" dirty="0" smtClean="0">
              <a:solidFill>
                <a:srgbClr val="FFFF00"/>
              </a:solidFill>
              <a:hlinkClick xmlns:r="http://schemas.openxmlformats.org/officeDocument/2006/relationships" r:id=""/>
            </a:rPr>
            <a:t>Selçuk Bey</a:t>
          </a:r>
          <a:r>
            <a:rPr lang="tr-TR" sz="1800" b="1" i="1" u="none" dirty="0" smtClean="0">
              <a:solidFill>
                <a:srgbClr val="FFFF00"/>
              </a:solidFill>
            </a:rPr>
            <a:t>'in </a:t>
          </a:r>
          <a:r>
            <a:rPr lang="tr-TR" sz="1800" b="1" dirty="0" smtClean="0">
              <a:solidFill>
                <a:srgbClr val="000000"/>
              </a:solidFill>
            </a:rPr>
            <a:t>oğlu</a:t>
          </a:r>
          <a:r>
            <a:rPr lang="tr-TR" sz="1800" b="1" dirty="0" smtClean="0">
              <a:solidFill>
                <a:schemeClr val="bg1"/>
              </a:solidFill>
            </a:rPr>
            <a:t> Arslan Yabgu'nun torunu olup, Anadolu'daki fetih </a:t>
          </a:r>
          <a:r>
            <a:rPr lang="tr-TR" sz="1800" dirty="0" smtClean="0">
              <a:solidFill>
                <a:schemeClr val="bg1"/>
              </a:solidFill>
            </a:rPr>
            <a:t>harekâtından sonra Antakya'dan Anadolu'ya girdi. 1074 yılında Konya ve havalisini mahallî Rum despotlarından alarak, fetihlere devamla İznik önlerine geldi. 1075 senesinde İznik'i fethederek, emrindeki kuvvetlerin merkezi yaptı. Böylece Türkiye Selçuklu Devletinin temeli atılmış oldu. 1084'te Hıristiyanlardan Antakya'yı aldı. 1086'da </a:t>
          </a:r>
          <a:r>
            <a:rPr lang="tr-TR" sz="1800" b="1" dirty="0" smtClean="0">
              <a:solidFill>
                <a:srgbClr val="FFFF00"/>
              </a:solidFill>
              <a:hlinkClick xmlns:r="http://schemas.openxmlformats.org/officeDocument/2006/relationships" r:id=""/>
            </a:rPr>
            <a:t>Suriye Selçuklu</a:t>
          </a:r>
          <a:r>
            <a:rPr lang="tr-TR" sz="1800" dirty="0" smtClean="0">
              <a:solidFill>
                <a:srgbClr val="FFFF00"/>
              </a:solidFill>
            </a:rPr>
            <a:t> </a:t>
          </a:r>
          <a:r>
            <a:rPr lang="tr-TR" sz="1800" dirty="0" smtClean="0">
              <a:solidFill>
                <a:schemeClr val="bg1"/>
              </a:solidFill>
            </a:rPr>
            <a:t>meliki </a:t>
          </a:r>
          <a:r>
            <a:rPr lang="tr-TR" sz="1800" dirty="0" err="1" smtClean="0">
              <a:solidFill>
                <a:schemeClr val="bg1"/>
              </a:solidFill>
            </a:rPr>
            <a:t>Tutuş'la</a:t>
          </a:r>
          <a:r>
            <a:rPr lang="tr-TR" sz="1800" dirty="0" smtClean="0">
              <a:solidFill>
                <a:schemeClr val="bg1"/>
              </a:solidFill>
            </a:rPr>
            <a:t> yaptığı savaşta yenildi ve savaş meydanında vefat etti. </a:t>
          </a:r>
          <a:endParaRPr lang="tr-TR" sz="1800" dirty="0">
            <a:solidFill>
              <a:schemeClr val="bg1"/>
            </a:solidFill>
          </a:endParaRPr>
        </a:p>
      </dgm:t>
    </dgm:pt>
    <dgm:pt modelId="{57E1A8FA-BB88-406E-B1FD-D5117C5C9311}" type="parTrans" cxnId="{A69514C1-FF50-44B8-A1A6-1930951595C3}">
      <dgm:prSet/>
      <dgm:spPr/>
      <dgm:t>
        <a:bodyPr/>
        <a:lstStyle/>
        <a:p>
          <a:endParaRPr lang="tr-TR"/>
        </a:p>
      </dgm:t>
    </dgm:pt>
    <dgm:pt modelId="{AB0E7233-1B89-4F60-943B-EC0E91C48361}" type="sibTrans" cxnId="{A69514C1-FF50-44B8-A1A6-1930951595C3}">
      <dgm:prSet/>
      <dgm:spPr/>
      <dgm:t>
        <a:bodyPr/>
        <a:lstStyle/>
        <a:p>
          <a:endParaRPr lang="tr-TR"/>
        </a:p>
      </dgm:t>
    </dgm:pt>
    <dgm:pt modelId="{7FDC47EF-64A2-4344-90A5-45D2DAB66F4C}" type="pres">
      <dgm:prSet presAssocID="{70CBD934-24EF-4AFF-9E8B-0DDAA106F909}" presName="hierChild1" presStyleCnt="0">
        <dgm:presLayoutVars>
          <dgm:chPref val="1"/>
          <dgm:dir/>
          <dgm:animOne val="branch"/>
          <dgm:animLvl val="lvl"/>
          <dgm:resizeHandles/>
        </dgm:presLayoutVars>
      </dgm:prSet>
      <dgm:spPr/>
      <dgm:t>
        <a:bodyPr/>
        <a:lstStyle/>
        <a:p>
          <a:endParaRPr lang="tr-TR"/>
        </a:p>
      </dgm:t>
    </dgm:pt>
    <dgm:pt modelId="{0F2759DC-CDF4-485D-9C82-E936926A9F09}" type="pres">
      <dgm:prSet presAssocID="{E2F1C6A1-D763-4548-9B89-DBFB20AB55EA}" presName="hierRoot1" presStyleCnt="0"/>
      <dgm:spPr/>
    </dgm:pt>
    <dgm:pt modelId="{F55E53D0-340B-4288-8DBE-C034BD04A53A}" type="pres">
      <dgm:prSet presAssocID="{E2F1C6A1-D763-4548-9B89-DBFB20AB55EA}" presName="composite" presStyleCnt="0"/>
      <dgm:spPr/>
    </dgm:pt>
    <dgm:pt modelId="{148250BD-FC62-48B1-922B-E52442A94515}" type="pres">
      <dgm:prSet presAssocID="{E2F1C6A1-D763-4548-9B89-DBFB20AB55EA}" presName="background" presStyleLbl="node0" presStyleIdx="0" presStyleCnt="1"/>
      <dgm:spPr/>
    </dgm:pt>
    <dgm:pt modelId="{D2B35F26-B212-4E56-A029-4E4DA74D7F98}" type="pres">
      <dgm:prSet presAssocID="{E2F1C6A1-D763-4548-9B89-DBFB20AB55EA}" presName="text" presStyleLbl="fgAcc0" presStyleIdx="0" presStyleCnt="1" custScaleX="180692" custScaleY="122175" custLinFactNeighborX="-5556" custLinFactNeighborY="21257">
        <dgm:presLayoutVars>
          <dgm:chPref val="3"/>
        </dgm:presLayoutVars>
      </dgm:prSet>
      <dgm:spPr/>
      <dgm:t>
        <a:bodyPr/>
        <a:lstStyle/>
        <a:p>
          <a:endParaRPr lang="tr-TR"/>
        </a:p>
      </dgm:t>
    </dgm:pt>
    <dgm:pt modelId="{C7652499-DB4E-4F06-97EB-534E7D1E14D6}" type="pres">
      <dgm:prSet presAssocID="{E2F1C6A1-D763-4548-9B89-DBFB20AB55EA}" presName="hierChild2" presStyleCnt="0"/>
      <dgm:spPr/>
    </dgm:pt>
    <dgm:pt modelId="{0299C788-8B6C-4859-8F01-2E3AAAD36169}" type="pres">
      <dgm:prSet presAssocID="{BBF65E81-B66E-4F6A-8DFF-541D6EED8F1E}" presName="Name10" presStyleLbl="parChTrans1D2" presStyleIdx="0" presStyleCnt="1"/>
      <dgm:spPr/>
      <dgm:t>
        <a:bodyPr/>
        <a:lstStyle/>
        <a:p>
          <a:endParaRPr lang="tr-TR"/>
        </a:p>
      </dgm:t>
    </dgm:pt>
    <dgm:pt modelId="{5268081C-1535-4233-96D8-FA4F6D07D7AD}" type="pres">
      <dgm:prSet presAssocID="{D2D28E93-37C4-4E29-8085-427300513F97}" presName="hierRoot2" presStyleCnt="0"/>
      <dgm:spPr/>
    </dgm:pt>
    <dgm:pt modelId="{5CF696D7-72F0-41B8-9665-1F98CFA2C0CB}" type="pres">
      <dgm:prSet presAssocID="{D2D28E93-37C4-4E29-8085-427300513F97}" presName="composite2" presStyleCnt="0"/>
      <dgm:spPr/>
    </dgm:pt>
    <dgm:pt modelId="{756E214B-DE11-4C4A-926F-EB72B1853D3A}" type="pres">
      <dgm:prSet presAssocID="{D2D28E93-37C4-4E29-8085-427300513F97}" presName="background2" presStyleLbl="node2" presStyleIdx="0" presStyleCnt="1"/>
      <dgm:spPr/>
    </dgm:pt>
    <dgm:pt modelId="{8B5FA837-5287-48CF-8277-B1DB2C1D1E9D}" type="pres">
      <dgm:prSet presAssocID="{D2D28E93-37C4-4E29-8085-427300513F97}" presName="text2" presStyleLbl="fgAcc2" presStyleIdx="0" presStyleCnt="1" custScaleY="30256">
        <dgm:presLayoutVars>
          <dgm:chPref val="3"/>
        </dgm:presLayoutVars>
      </dgm:prSet>
      <dgm:spPr/>
      <dgm:t>
        <a:bodyPr/>
        <a:lstStyle/>
        <a:p>
          <a:endParaRPr lang="tr-TR"/>
        </a:p>
      </dgm:t>
    </dgm:pt>
    <dgm:pt modelId="{BF301EEF-856A-4716-A36B-A34FD236FF78}" type="pres">
      <dgm:prSet presAssocID="{D2D28E93-37C4-4E29-8085-427300513F97}" presName="hierChild3" presStyleCnt="0"/>
      <dgm:spPr/>
    </dgm:pt>
    <dgm:pt modelId="{7D6676D7-5B38-4726-8036-E27B4EDB7976}" type="pres">
      <dgm:prSet presAssocID="{F4170212-729B-42E6-8604-EFA6DBBBEE8E}" presName="Name17" presStyleLbl="parChTrans1D3" presStyleIdx="0" presStyleCnt="1"/>
      <dgm:spPr/>
      <dgm:t>
        <a:bodyPr/>
        <a:lstStyle/>
        <a:p>
          <a:endParaRPr lang="tr-TR"/>
        </a:p>
      </dgm:t>
    </dgm:pt>
    <dgm:pt modelId="{6FC93B4C-564B-40FD-BCDA-E66FF5B425AC}" type="pres">
      <dgm:prSet presAssocID="{5F5B2760-7F3E-4FF7-AFD7-231D09AEF195}" presName="hierRoot3" presStyleCnt="0"/>
      <dgm:spPr/>
    </dgm:pt>
    <dgm:pt modelId="{23245079-8AFB-4150-B646-67C92005A308}" type="pres">
      <dgm:prSet presAssocID="{5F5B2760-7F3E-4FF7-AFD7-231D09AEF195}" presName="composite3" presStyleCnt="0"/>
      <dgm:spPr/>
    </dgm:pt>
    <dgm:pt modelId="{49EEEA7C-80C9-45C8-AD39-43EC30BCEE6B}" type="pres">
      <dgm:prSet presAssocID="{5F5B2760-7F3E-4FF7-AFD7-231D09AEF195}" presName="background3" presStyleLbl="node3" presStyleIdx="0" presStyleCnt="1"/>
      <dgm:spPr/>
    </dgm:pt>
    <dgm:pt modelId="{8EC7724F-D001-436E-840F-ACF4FE370261}" type="pres">
      <dgm:prSet presAssocID="{5F5B2760-7F3E-4FF7-AFD7-231D09AEF195}" presName="text3" presStyleLbl="fgAcc3" presStyleIdx="0" presStyleCnt="1" custScaleX="208171" custScaleY="43193" custLinFactNeighborX="60" custLinFactNeighborY="593">
        <dgm:presLayoutVars>
          <dgm:chPref val="3"/>
        </dgm:presLayoutVars>
      </dgm:prSet>
      <dgm:spPr/>
      <dgm:t>
        <a:bodyPr/>
        <a:lstStyle/>
        <a:p>
          <a:endParaRPr lang="tr-TR"/>
        </a:p>
      </dgm:t>
    </dgm:pt>
    <dgm:pt modelId="{0D6CD932-277F-47DD-BCEE-73A272A120D1}" type="pres">
      <dgm:prSet presAssocID="{5F5B2760-7F3E-4FF7-AFD7-231D09AEF195}" presName="hierChild4" presStyleCnt="0"/>
      <dgm:spPr/>
    </dgm:pt>
    <dgm:pt modelId="{428F87B7-2892-462E-AD08-3C271EDF5F2D}" type="pres">
      <dgm:prSet presAssocID="{57E1A8FA-BB88-406E-B1FD-D5117C5C9311}" presName="Name23" presStyleLbl="parChTrans1D4" presStyleIdx="0" presStyleCnt="1"/>
      <dgm:spPr/>
      <dgm:t>
        <a:bodyPr/>
        <a:lstStyle/>
        <a:p>
          <a:endParaRPr lang="tr-TR"/>
        </a:p>
      </dgm:t>
    </dgm:pt>
    <dgm:pt modelId="{8B080BF3-9DD9-431B-9DC9-A56DBF12E60F}" type="pres">
      <dgm:prSet presAssocID="{F306156B-97A7-4D2F-8EF4-C1901A98D90B}" presName="hierRoot4" presStyleCnt="0"/>
      <dgm:spPr/>
    </dgm:pt>
    <dgm:pt modelId="{B5BC6C6D-04BB-43D0-9149-14BABA58D3B9}" type="pres">
      <dgm:prSet presAssocID="{F306156B-97A7-4D2F-8EF4-C1901A98D90B}" presName="composite4" presStyleCnt="0"/>
      <dgm:spPr/>
    </dgm:pt>
    <dgm:pt modelId="{F086FF0C-D3B4-4A03-B40B-A49CE19A4FF4}" type="pres">
      <dgm:prSet presAssocID="{F306156B-97A7-4D2F-8EF4-C1901A98D90B}" presName="background4" presStyleLbl="node4" presStyleIdx="0" presStyleCnt="1"/>
      <dgm:spPr/>
    </dgm:pt>
    <dgm:pt modelId="{A7128A99-19C7-4748-BC50-E9A8E3DD6D42}" type="pres">
      <dgm:prSet presAssocID="{F306156B-97A7-4D2F-8EF4-C1901A98D90B}" presName="text4" presStyleLbl="fgAcc4" presStyleIdx="0" presStyleCnt="1" custScaleX="748103" custScaleY="344159">
        <dgm:presLayoutVars>
          <dgm:chPref val="3"/>
        </dgm:presLayoutVars>
      </dgm:prSet>
      <dgm:spPr/>
      <dgm:t>
        <a:bodyPr/>
        <a:lstStyle/>
        <a:p>
          <a:endParaRPr lang="tr-TR"/>
        </a:p>
      </dgm:t>
    </dgm:pt>
    <dgm:pt modelId="{601A5E41-7D3B-466E-BD79-207089C1C88C}" type="pres">
      <dgm:prSet presAssocID="{F306156B-97A7-4D2F-8EF4-C1901A98D90B}" presName="hierChild5" presStyleCnt="0"/>
      <dgm:spPr/>
    </dgm:pt>
  </dgm:ptLst>
  <dgm:cxnLst>
    <dgm:cxn modelId="{03419540-A8B0-4987-AE81-6ED73843B7DE}" srcId="{70CBD934-24EF-4AFF-9E8B-0DDAA106F909}" destId="{E2F1C6A1-D763-4548-9B89-DBFB20AB55EA}" srcOrd="0" destOrd="0" parTransId="{F8D04A50-52A0-4957-80B3-5DA51E598347}" sibTransId="{486AE025-5C98-4934-864F-E639EE794B36}"/>
    <dgm:cxn modelId="{4CF992D7-E9B3-4213-89E2-180A74F138FB}" srcId="{D2D28E93-37C4-4E29-8085-427300513F97}" destId="{5F5B2760-7F3E-4FF7-AFD7-231D09AEF195}" srcOrd="0" destOrd="0" parTransId="{F4170212-729B-42E6-8604-EFA6DBBBEE8E}" sibTransId="{D044828C-CDD1-4E84-B769-A46797014906}"/>
    <dgm:cxn modelId="{EC2E58AB-BBC8-4D95-A42C-BDA447CCF292}" type="presOf" srcId="{F306156B-97A7-4D2F-8EF4-C1901A98D90B}" destId="{A7128A99-19C7-4748-BC50-E9A8E3DD6D42}" srcOrd="0" destOrd="0" presId="urn:microsoft.com/office/officeart/2005/8/layout/hierarchy1"/>
    <dgm:cxn modelId="{ED632E13-CEF9-4F2E-AC15-ECD405BE22F6}" type="presOf" srcId="{70CBD934-24EF-4AFF-9E8B-0DDAA106F909}" destId="{7FDC47EF-64A2-4344-90A5-45D2DAB66F4C}" srcOrd="0" destOrd="0" presId="urn:microsoft.com/office/officeart/2005/8/layout/hierarchy1"/>
    <dgm:cxn modelId="{A69514C1-FF50-44B8-A1A6-1930951595C3}" srcId="{5F5B2760-7F3E-4FF7-AFD7-231D09AEF195}" destId="{F306156B-97A7-4D2F-8EF4-C1901A98D90B}" srcOrd="0" destOrd="0" parTransId="{57E1A8FA-BB88-406E-B1FD-D5117C5C9311}" sibTransId="{AB0E7233-1B89-4F60-943B-EC0E91C48361}"/>
    <dgm:cxn modelId="{F7D95467-952E-4677-861F-F868CB219F52}" type="presOf" srcId="{D2D28E93-37C4-4E29-8085-427300513F97}" destId="{8B5FA837-5287-48CF-8277-B1DB2C1D1E9D}" srcOrd="0" destOrd="0" presId="urn:microsoft.com/office/officeart/2005/8/layout/hierarchy1"/>
    <dgm:cxn modelId="{DFE1D205-019D-460F-9B67-BAA3EADD7472}" type="presOf" srcId="{F4170212-729B-42E6-8604-EFA6DBBBEE8E}" destId="{7D6676D7-5B38-4726-8036-E27B4EDB7976}" srcOrd="0" destOrd="0" presId="urn:microsoft.com/office/officeart/2005/8/layout/hierarchy1"/>
    <dgm:cxn modelId="{E1B0642A-0443-460C-A925-85044AD1985F}" srcId="{E2F1C6A1-D763-4548-9B89-DBFB20AB55EA}" destId="{D2D28E93-37C4-4E29-8085-427300513F97}" srcOrd="0" destOrd="0" parTransId="{BBF65E81-B66E-4F6A-8DFF-541D6EED8F1E}" sibTransId="{3A6DD313-FC4B-4D8E-9C0E-BD0610F96B1E}"/>
    <dgm:cxn modelId="{E1A7C50E-3147-4D2D-9987-41C7DDD3E186}" type="presOf" srcId="{5F5B2760-7F3E-4FF7-AFD7-231D09AEF195}" destId="{8EC7724F-D001-436E-840F-ACF4FE370261}" srcOrd="0" destOrd="0" presId="urn:microsoft.com/office/officeart/2005/8/layout/hierarchy1"/>
    <dgm:cxn modelId="{1A583B35-6381-4B25-A47C-78E27AFC1B69}" type="presOf" srcId="{BBF65E81-B66E-4F6A-8DFF-541D6EED8F1E}" destId="{0299C788-8B6C-4859-8F01-2E3AAAD36169}" srcOrd="0" destOrd="0" presId="urn:microsoft.com/office/officeart/2005/8/layout/hierarchy1"/>
    <dgm:cxn modelId="{C3FC6BF6-729E-4E1F-B600-1DE6004CBA52}" type="presOf" srcId="{57E1A8FA-BB88-406E-B1FD-D5117C5C9311}" destId="{428F87B7-2892-462E-AD08-3C271EDF5F2D}" srcOrd="0" destOrd="0" presId="urn:microsoft.com/office/officeart/2005/8/layout/hierarchy1"/>
    <dgm:cxn modelId="{9955F3A3-AB33-4732-84CC-B02E46141013}" type="presOf" srcId="{E2F1C6A1-D763-4548-9B89-DBFB20AB55EA}" destId="{D2B35F26-B212-4E56-A029-4E4DA74D7F98}" srcOrd="0" destOrd="0" presId="urn:microsoft.com/office/officeart/2005/8/layout/hierarchy1"/>
    <dgm:cxn modelId="{5960387B-901D-41A7-8BA7-B5BA89FC0BB0}" type="presParOf" srcId="{7FDC47EF-64A2-4344-90A5-45D2DAB66F4C}" destId="{0F2759DC-CDF4-485D-9C82-E936926A9F09}" srcOrd="0" destOrd="0" presId="urn:microsoft.com/office/officeart/2005/8/layout/hierarchy1"/>
    <dgm:cxn modelId="{B039647E-D1DF-40F8-A1E0-6ECF01EC3984}" type="presParOf" srcId="{0F2759DC-CDF4-485D-9C82-E936926A9F09}" destId="{F55E53D0-340B-4288-8DBE-C034BD04A53A}" srcOrd="0" destOrd="0" presId="urn:microsoft.com/office/officeart/2005/8/layout/hierarchy1"/>
    <dgm:cxn modelId="{5FCF9CEA-0A94-4FD7-AB4F-CF8FDD4BBBB4}" type="presParOf" srcId="{F55E53D0-340B-4288-8DBE-C034BD04A53A}" destId="{148250BD-FC62-48B1-922B-E52442A94515}" srcOrd="0" destOrd="0" presId="urn:microsoft.com/office/officeart/2005/8/layout/hierarchy1"/>
    <dgm:cxn modelId="{C086D452-9CFE-4C81-ABE7-AA8A6CA3C8F8}" type="presParOf" srcId="{F55E53D0-340B-4288-8DBE-C034BD04A53A}" destId="{D2B35F26-B212-4E56-A029-4E4DA74D7F98}" srcOrd="1" destOrd="0" presId="urn:microsoft.com/office/officeart/2005/8/layout/hierarchy1"/>
    <dgm:cxn modelId="{49CEAB55-2CD0-486C-9D3D-872DA501A55B}" type="presParOf" srcId="{0F2759DC-CDF4-485D-9C82-E936926A9F09}" destId="{C7652499-DB4E-4F06-97EB-534E7D1E14D6}" srcOrd="1" destOrd="0" presId="urn:microsoft.com/office/officeart/2005/8/layout/hierarchy1"/>
    <dgm:cxn modelId="{1D5DD02B-1359-4953-8957-D67A7732858E}" type="presParOf" srcId="{C7652499-DB4E-4F06-97EB-534E7D1E14D6}" destId="{0299C788-8B6C-4859-8F01-2E3AAAD36169}" srcOrd="0" destOrd="0" presId="urn:microsoft.com/office/officeart/2005/8/layout/hierarchy1"/>
    <dgm:cxn modelId="{9700CAB9-7682-462E-AE77-5E01235F14C4}" type="presParOf" srcId="{C7652499-DB4E-4F06-97EB-534E7D1E14D6}" destId="{5268081C-1535-4233-96D8-FA4F6D07D7AD}" srcOrd="1" destOrd="0" presId="urn:microsoft.com/office/officeart/2005/8/layout/hierarchy1"/>
    <dgm:cxn modelId="{C6991045-AF83-47D1-B7EB-4F5A9F9A4587}" type="presParOf" srcId="{5268081C-1535-4233-96D8-FA4F6D07D7AD}" destId="{5CF696D7-72F0-41B8-9665-1F98CFA2C0CB}" srcOrd="0" destOrd="0" presId="urn:microsoft.com/office/officeart/2005/8/layout/hierarchy1"/>
    <dgm:cxn modelId="{2D3E9018-E6A9-403F-B34D-C1BC4B3AF365}" type="presParOf" srcId="{5CF696D7-72F0-41B8-9665-1F98CFA2C0CB}" destId="{756E214B-DE11-4C4A-926F-EB72B1853D3A}" srcOrd="0" destOrd="0" presId="urn:microsoft.com/office/officeart/2005/8/layout/hierarchy1"/>
    <dgm:cxn modelId="{1E398C13-B0FF-41E1-A0EF-C19CE1B64B51}" type="presParOf" srcId="{5CF696D7-72F0-41B8-9665-1F98CFA2C0CB}" destId="{8B5FA837-5287-48CF-8277-B1DB2C1D1E9D}" srcOrd="1" destOrd="0" presId="urn:microsoft.com/office/officeart/2005/8/layout/hierarchy1"/>
    <dgm:cxn modelId="{D377DA0C-2906-4E0A-B64D-F42CA81A2AC2}" type="presParOf" srcId="{5268081C-1535-4233-96D8-FA4F6D07D7AD}" destId="{BF301EEF-856A-4716-A36B-A34FD236FF78}" srcOrd="1" destOrd="0" presId="urn:microsoft.com/office/officeart/2005/8/layout/hierarchy1"/>
    <dgm:cxn modelId="{606E774D-1532-4934-877D-2889CD4F5C3F}" type="presParOf" srcId="{BF301EEF-856A-4716-A36B-A34FD236FF78}" destId="{7D6676D7-5B38-4726-8036-E27B4EDB7976}" srcOrd="0" destOrd="0" presId="urn:microsoft.com/office/officeart/2005/8/layout/hierarchy1"/>
    <dgm:cxn modelId="{59D669E3-9570-4A74-8622-C03307CCFD65}" type="presParOf" srcId="{BF301EEF-856A-4716-A36B-A34FD236FF78}" destId="{6FC93B4C-564B-40FD-BCDA-E66FF5B425AC}" srcOrd="1" destOrd="0" presId="urn:microsoft.com/office/officeart/2005/8/layout/hierarchy1"/>
    <dgm:cxn modelId="{37980865-DECD-446C-8388-6A2BF62C022B}" type="presParOf" srcId="{6FC93B4C-564B-40FD-BCDA-E66FF5B425AC}" destId="{23245079-8AFB-4150-B646-67C92005A308}" srcOrd="0" destOrd="0" presId="urn:microsoft.com/office/officeart/2005/8/layout/hierarchy1"/>
    <dgm:cxn modelId="{E92F00A1-BE8B-4D79-B722-E5AAF4722DC6}" type="presParOf" srcId="{23245079-8AFB-4150-B646-67C92005A308}" destId="{49EEEA7C-80C9-45C8-AD39-43EC30BCEE6B}" srcOrd="0" destOrd="0" presId="urn:microsoft.com/office/officeart/2005/8/layout/hierarchy1"/>
    <dgm:cxn modelId="{A2C0CCFE-4FFD-472E-A17D-405C9009C198}" type="presParOf" srcId="{23245079-8AFB-4150-B646-67C92005A308}" destId="{8EC7724F-D001-436E-840F-ACF4FE370261}" srcOrd="1" destOrd="0" presId="urn:microsoft.com/office/officeart/2005/8/layout/hierarchy1"/>
    <dgm:cxn modelId="{5B607C72-4A4F-4451-8586-AA7FC2EB2859}" type="presParOf" srcId="{6FC93B4C-564B-40FD-BCDA-E66FF5B425AC}" destId="{0D6CD932-277F-47DD-BCEE-73A272A120D1}" srcOrd="1" destOrd="0" presId="urn:microsoft.com/office/officeart/2005/8/layout/hierarchy1"/>
    <dgm:cxn modelId="{E2F3DD97-656E-4196-A603-9CB454B37D79}" type="presParOf" srcId="{0D6CD932-277F-47DD-BCEE-73A272A120D1}" destId="{428F87B7-2892-462E-AD08-3C271EDF5F2D}" srcOrd="0" destOrd="0" presId="urn:microsoft.com/office/officeart/2005/8/layout/hierarchy1"/>
    <dgm:cxn modelId="{614219F6-0E91-4DE5-BE19-0C4E83DC088A}" type="presParOf" srcId="{0D6CD932-277F-47DD-BCEE-73A272A120D1}" destId="{8B080BF3-9DD9-431B-9DC9-A56DBF12E60F}" srcOrd="1" destOrd="0" presId="urn:microsoft.com/office/officeart/2005/8/layout/hierarchy1"/>
    <dgm:cxn modelId="{F2717AC1-FF92-4B7A-9FA9-4C6013E07454}" type="presParOf" srcId="{8B080BF3-9DD9-431B-9DC9-A56DBF12E60F}" destId="{B5BC6C6D-04BB-43D0-9149-14BABA58D3B9}" srcOrd="0" destOrd="0" presId="urn:microsoft.com/office/officeart/2005/8/layout/hierarchy1"/>
    <dgm:cxn modelId="{0A40D58D-9CF8-47AC-9E9A-2EC987FD5B57}" type="presParOf" srcId="{B5BC6C6D-04BB-43D0-9149-14BABA58D3B9}" destId="{F086FF0C-D3B4-4A03-B40B-A49CE19A4FF4}" srcOrd="0" destOrd="0" presId="urn:microsoft.com/office/officeart/2005/8/layout/hierarchy1"/>
    <dgm:cxn modelId="{5990C6AF-90B7-47A6-AD4F-473A3EC17483}" type="presParOf" srcId="{B5BC6C6D-04BB-43D0-9149-14BABA58D3B9}" destId="{A7128A99-19C7-4748-BC50-E9A8E3DD6D42}" srcOrd="1" destOrd="0" presId="urn:microsoft.com/office/officeart/2005/8/layout/hierarchy1"/>
    <dgm:cxn modelId="{FBD8C537-69A5-465A-887A-F729B9B9AA6F}" type="presParOf" srcId="{8B080BF3-9DD9-431B-9DC9-A56DBF12E60F}" destId="{601A5E41-7D3B-466E-BD79-207089C1C88C}" srcOrd="1" destOrd="0" presId="urn:microsoft.com/office/officeart/2005/8/layout/hierarchy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76F28E3-0E9D-41C7-8287-F6A88A9B7FF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4B5D17A-40B9-4FDA-AAE8-4F4AF8A4B575}">
      <dgm:prSet phldrT="[Metin]" custT="1"/>
      <dgm:spPr>
        <a:solidFill>
          <a:srgbClr val="00B050">
            <a:alpha val="90000"/>
          </a:srgbClr>
        </a:solidFill>
      </dgm:spPr>
      <dgm:t>
        <a:bodyPr/>
        <a:lstStyle/>
        <a:p>
          <a:pPr>
            <a:lnSpc>
              <a:spcPct val="150000"/>
            </a:lnSpc>
          </a:pPr>
          <a:r>
            <a:rPr lang="tr-TR" sz="1800" b="1" dirty="0" smtClean="0">
              <a:solidFill>
                <a:srgbClr val="FFFF00"/>
              </a:solidFill>
            </a:rPr>
            <a:t>TÜRKİYE SELÇUKLULARINDA ORDU</a:t>
          </a:r>
        </a:p>
        <a:p>
          <a:pPr>
            <a:lnSpc>
              <a:spcPct val="150000"/>
            </a:lnSpc>
          </a:pPr>
          <a:r>
            <a:rPr lang="tr-TR" sz="1600" dirty="0" smtClean="0"/>
            <a:t>Ordu komutanına </a:t>
          </a:r>
          <a:r>
            <a:rPr lang="tr-TR" sz="1600" dirty="0" err="1" smtClean="0">
              <a:solidFill>
                <a:srgbClr val="FFFF66"/>
              </a:solidFill>
            </a:rPr>
            <a:t>Emirül</a:t>
          </a:r>
          <a:r>
            <a:rPr lang="tr-TR" sz="1600" dirty="0" smtClean="0">
              <a:solidFill>
                <a:srgbClr val="FFFF66"/>
              </a:solidFill>
            </a:rPr>
            <a:t> Ümera </a:t>
          </a:r>
          <a:r>
            <a:rPr lang="tr-TR" sz="1600" dirty="0" smtClean="0">
              <a:solidFill>
                <a:schemeClr val="bg1"/>
              </a:solidFill>
            </a:rPr>
            <a:t>denir. </a:t>
          </a:r>
          <a:r>
            <a:rPr lang="tr-TR" sz="1600" dirty="0" smtClean="0">
              <a:latin typeface="Verdana" pitchFamily="34" charset="0"/>
              <a:cs typeface="Times New Roman" pitchFamily="18" charset="0"/>
            </a:rPr>
            <a:t>Orduda, dinî vazifeleri görmek ve gazâ ruhunu canlı tutmak maksadıyla âlim, derviş ve mutasavvıflar bulunurdu. Silah olarak, </a:t>
          </a:r>
          <a:r>
            <a:rPr lang="tr-TR" sz="1600" dirty="0" smtClean="0">
              <a:latin typeface="Verdana" pitchFamily="34" charset="0"/>
              <a:cs typeface="Times New Roman" pitchFamily="18" charset="0"/>
              <a:hlinkClick xmlns:r="http://schemas.openxmlformats.org/officeDocument/2006/relationships" r:id="rId1"/>
            </a:rPr>
            <a:t>ok</a:t>
          </a:r>
          <a:r>
            <a:rPr lang="tr-TR" sz="1600" dirty="0" smtClean="0">
              <a:latin typeface="Verdana" pitchFamily="34" charset="0"/>
              <a:cs typeface="Times New Roman" pitchFamily="18" charset="0"/>
            </a:rPr>
            <a:t>, yay, kılıç, kargı, çomak, gürz, mızrak, topuz, nacak, mancınık, merdiven, seyyar kule kullanılırdı. Ordudaki birlikler, çeşitli bayrak, </a:t>
          </a:r>
          <a:r>
            <a:rPr lang="tr-TR" sz="1600" dirty="0" smtClean="0">
              <a:latin typeface="Verdana" pitchFamily="34" charset="0"/>
              <a:cs typeface="Times New Roman" pitchFamily="18" charset="0"/>
              <a:hlinkClick xmlns:r="http://schemas.openxmlformats.org/officeDocument/2006/relationships" r:id="rId2"/>
            </a:rPr>
            <a:t>tuğ</a:t>
          </a:r>
          <a:r>
            <a:rPr lang="tr-TR" sz="1600" dirty="0" smtClean="0">
              <a:latin typeface="Verdana" pitchFamily="34" charset="0"/>
              <a:cs typeface="Times New Roman" pitchFamily="18" charset="0"/>
            </a:rPr>
            <a:t> ve alem taşırlardı.</a:t>
          </a:r>
          <a:endParaRPr lang="tr-TR" sz="1600" b="1" dirty="0" smtClean="0">
            <a:solidFill>
              <a:schemeClr val="bg1"/>
            </a:solidFill>
          </a:endParaRPr>
        </a:p>
        <a:p>
          <a:pPr>
            <a:lnSpc>
              <a:spcPct val="150000"/>
            </a:lnSpc>
          </a:pPr>
          <a:endParaRPr lang="tr-TR" sz="1800" b="1" dirty="0">
            <a:solidFill>
              <a:srgbClr val="FFFF00"/>
            </a:solidFill>
          </a:endParaRPr>
        </a:p>
      </dgm:t>
    </dgm:pt>
    <dgm:pt modelId="{1207C6FB-28F5-4C24-A149-57CF45518A29}" type="parTrans" cxnId="{22CC893C-9509-4439-9BEE-8BB4AB4A4086}">
      <dgm:prSet/>
      <dgm:spPr/>
      <dgm:t>
        <a:bodyPr/>
        <a:lstStyle/>
        <a:p>
          <a:endParaRPr lang="tr-TR"/>
        </a:p>
      </dgm:t>
    </dgm:pt>
    <dgm:pt modelId="{5B9C4513-428A-4236-9749-9A445F075CF0}" type="sibTrans" cxnId="{22CC893C-9509-4439-9BEE-8BB4AB4A4086}">
      <dgm:prSet/>
      <dgm:spPr/>
      <dgm:t>
        <a:bodyPr/>
        <a:lstStyle/>
        <a:p>
          <a:endParaRPr lang="tr-TR"/>
        </a:p>
      </dgm:t>
    </dgm:pt>
    <dgm:pt modelId="{B44593BC-FFB4-449C-818C-CAA67E07F76F}">
      <dgm:prSet phldrT="[Metin]" custT="1"/>
      <dgm:spPr>
        <a:solidFill>
          <a:schemeClr val="tx2">
            <a:lumMod val="10000"/>
            <a:alpha val="90000"/>
          </a:schemeClr>
        </a:solidFill>
      </dgm:spPr>
      <dgm:t>
        <a:bodyPr/>
        <a:lstStyle/>
        <a:p>
          <a:pPr>
            <a:lnSpc>
              <a:spcPct val="150000"/>
            </a:lnSpc>
            <a:spcAft>
              <a:spcPts val="0"/>
            </a:spcAft>
          </a:pPr>
          <a:r>
            <a:rPr lang="tr-TR" sz="1600" dirty="0" smtClean="0">
              <a:solidFill>
                <a:schemeClr val="tx1"/>
              </a:solidFill>
            </a:rPr>
            <a:t>Hassa Birlikleri: (</a:t>
          </a:r>
          <a:r>
            <a:rPr lang="tr-TR" sz="1600" dirty="0" err="1" smtClean="0">
              <a:solidFill>
                <a:schemeClr val="tx1"/>
              </a:solidFill>
            </a:rPr>
            <a:t>Gulamlar</a:t>
          </a:r>
          <a:r>
            <a:rPr lang="tr-TR" sz="1600" dirty="0" smtClean="0">
              <a:solidFill>
                <a:schemeClr val="tx1"/>
              </a:solidFill>
            </a:rPr>
            <a:t>)</a:t>
          </a:r>
          <a:br>
            <a:rPr lang="tr-TR" sz="1600" dirty="0" smtClean="0">
              <a:solidFill>
                <a:schemeClr val="tx1"/>
              </a:solidFill>
            </a:rPr>
          </a:br>
          <a:endParaRPr lang="tr-TR" sz="1600" dirty="0">
            <a:solidFill>
              <a:schemeClr val="tx1"/>
            </a:solidFill>
          </a:endParaRPr>
        </a:p>
      </dgm:t>
    </dgm:pt>
    <dgm:pt modelId="{413D73BB-0CCF-417F-ABBA-AF854A9D4C12}" type="parTrans" cxnId="{22328E19-BE90-452C-8110-BA32D6999523}">
      <dgm:prSet/>
      <dgm:spPr/>
      <dgm:t>
        <a:bodyPr/>
        <a:lstStyle/>
        <a:p>
          <a:endParaRPr lang="tr-TR"/>
        </a:p>
      </dgm:t>
    </dgm:pt>
    <dgm:pt modelId="{18695F93-C879-4B02-B9D7-1AE3985B9D30}" type="sibTrans" cxnId="{22328E19-BE90-452C-8110-BA32D6999523}">
      <dgm:prSet/>
      <dgm:spPr/>
      <dgm:t>
        <a:bodyPr/>
        <a:lstStyle/>
        <a:p>
          <a:endParaRPr lang="tr-TR"/>
        </a:p>
      </dgm:t>
    </dgm:pt>
    <dgm:pt modelId="{D55E0C36-A078-4C69-BBDE-5E9D24F0CC64}">
      <dgm:prSet phldrT="[Metin]" custT="1"/>
      <dgm:spPr>
        <a:solidFill>
          <a:schemeClr val="tx2">
            <a:lumMod val="10000"/>
            <a:alpha val="90000"/>
          </a:schemeClr>
        </a:solidFill>
      </dgm:spPr>
      <dgm:t>
        <a:bodyPr/>
        <a:lstStyle/>
        <a:p>
          <a:pPr>
            <a:lnSpc>
              <a:spcPct val="150000"/>
            </a:lnSpc>
            <a:spcAft>
              <a:spcPts val="0"/>
            </a:spcAft>
          </a:pPr>
          <a:r>
            <a:rPr lang="tr-TR" sz="1600" dirty="0" smtClean="0">
              <a:solidFill>
                <a:schemeClr val="tx1"/>
              </a:solidFill>
            </a:rPr>
            <a:t>İkta Askerleri: (Tımarlı Sipahiler)</a:t>
          </a:r>
          <a:br>
            <a:rPr lang="tr-TR" sz="1600" dirty="0" smtClean="0">
              <a:solidFill>
                <a:schemeClr val="tx1"/>
              </a:solidFill>
            </a:rPr>
          </a:br>
          <a:endParaRPr lang="tr-TR" sz="1600" dirty="0">
            <a:solidFill>
              <a:schemeClr val="tx1"/>
            </a:solidFill>
          </a:endParaRPr>
        </a:p>
      </dgm:t>
    </dgm:pt>
    <dgm:pt modelId="{407EC051-229B-4DD3-9818-07110EE4A6B6}" type="parTrans" cxnId="{13534333-C771-4E28-BB29-1A6734C10A69}">
      <dgm:prSet/>
      <dgm:spPr/>
      <dgm:t>
        <a:bodyPr/>
        <a:lstStyle/>
        <a:p>
          <a:endParaRPr lang="tr-TR"/>
        </a:p>
      </dgm:t>
    </dgm:pt>
    <dgm:pt modelId="{D123242A-EC04-42BB-960B-F2CAD02C7CAC}" type="sibTrans" cxnId="{13534333-C771-4E28-BB29-1A6734C10A69}">
      <dgm:prSet/>
      <dgm:spPr/>
      <dgm:t>
        <a:bodyPr/>
        <a:lstStyle/>
        <a:p>
          <a:endParaRPr lang="tr-TR"/>
        </a:p>
      </dgm:t>
    </dgm:pt>
    <dgm:pt modelId="{22CA7CF2-7FC5-4985-8F74-7228F876AD32}">
      <dgm:prSet custT="1"/>
      <dgm:spPr>
        <a:solidFill>
          <a:schemeClr val="tx2">
            <a:lumMod val="10000"/>
            <a:alpha val="90000"/>
          </a:schemeClr>
        </a:solidFill>
      </dgm:spPr>
      <dgm:t>
        <a:bodyPr/>
        <a:lstStyle/>
        <a:p>
          <a:pPr>
            <a:lnSpc>
              <a:spcPct val="150000"/>
            </a:lnSpc>
            <a:spcAft>
              <a:spcPts val="0"/>
            </a:spcAft>
          </a:pPr>
          <a:r>
            <a:rPr lang="tr-TR" sz="1600" dirty="0" smtClean="0">
              <a:solidFill>
                <a:schemeClr val="tx1"/>
              </a:solidFill>
            </a:rPr>
            <a:t>Uçlarda Türkmenlerden oluşan kuvvetler</a:t>
          </a:r>
          <a:endParaRPr lang="tr-TR" sz="1600" dirty="0">
            <a:solidFill>
              <a:schemeClr val="tx1"/>
            </a:solidFill>
          </a:endParaRPr>
        </a:p>
      </dgm:t>
    </dgm:pt>
    <dgm:pt modelId="{D051A3C7-0C65-44CD-9041-E6AC2819B0C4}" type="parTrans" cxnId="{2A005FB2-8C5B-4EF7-9918-02AE1BDD708B}">
      <dgm:prSet/>
      <dgm:spPr/>
      <dgm:t>
        <a:bodyPr/>
        <a:lstStyle/>
        <a:p>
          <a:endParaRPr lang="tr-TR"/>
        </a:p>
      </dgm:t>
    </dgm:pt>
    <dgm:pt modelId="{0C5E04D5-4608-4302-9DEC-2CC768F9D5B8}" type="sibTrans" cxnId="{2A005FB2-8C5B-4EF7-9918-02AE1BDD708B}">
      <dgm:prSet/>
      <dgm:spPr/>
      <dgm:t>
        <a:bodyPr/>
        <a:lstStyle/>
        <a:p>
          <a:endParaRPr lang="tr-TR"/>
        </a:p>
      </dgm:t>
    </dgm:pt>
    <dgm:pt modelId="{A03A2958-5588-43B9-BC6F-FB979F5A13AA}">
      <dgm:prSet custT="1"/>
      <dgm:spPr>
        <a:solidFill>
          <a:schemeClr val="tx2">
            <a:lumMod val="10000"/>
            <a:alpha val="90000"/>
          </a:schemeClr>
        </a:solidFill>
      </dgm:spPr>
      <dgm:t>
        <a:bodyPr/>
        <a:lstStyle/>
        <a:p>
          <a:pPr>
            <a:lnSpc>
              <a:spcPct val="150000"/>
            </a:lnSpc>
            <a:spcAft>
              <a:spcPts val="0"/>
            </a:spcAft>
          </a:pPr>
          <a:r>
            <a:rPr lang="tr-TR" sz="1600" dirty="0" smtClean="0">
              <a:solidFill>
                <a:schemeClr val="tx1"/>
              </a:solidFill>
            </a:rPr>
            <a:t>Vassal Devlet kuvvetleri : Bağlı beylik ve devletlerden alınan askerler</a:t>
          </a:r>
        </a:p>
        <a:p>
          <a:pPr>
            <a:lnSpc>
              <a:spcPct val="90000"/>
            </a:lnSpc>
            <a:spcAft>
              <a:spcPct val="35000"/>
            </a:spcAft>
          </a:pPr>
          <a:endParaRPr lang="tr-TR" sz="1600" dirty="0">
            <a:solidFill>
              <a:schemeClr val="tx1"/>
            </a:solidFill>
          </a:endParaRPr>
        </a:p>
      </dgm:t>
    </dgm:pt>
    <dgm:pt modelId="{E07A60DE-1447-471C-8693-1B6745D5DA6D}" type="parTrans" cxnId="{F148F0E1-847B-4A7E-A0DE-94DCE5273246}">
      <dgm:prSet/>
      <dgm:spPr/>
      <dgm:t>
        <a:bodyPr/>
        <a:lstStyle/>
        <a:p>
          <a:endParaRPr lang="tr-TR"/>
        </a:p>
      </dgm:t>
    </dgm:pt>
    <dgm:pt modelId="{1AC44D38-07EC-4BAC-B059-BF9EAE51FF80}" type="sibTrans" cxnId="{F148F0E1-847B-4A7E-A0DE-94DCE5273246}">
      <dgm:prSet/>
      <dgm:spPr/>
      <dgm:t>
        <a:bodyPr/>
        <a:lstStyle/>
        <a:p>
          <a:endParaRPr lang="tr-TR"/>
        </a:p>
      </dgm:t>
    </dgm:pt>
    <dgm:pt modelId="{0387AEB6-B695-4C86-B423-9E05AE669ED6}">
      <dgm:prSet custT="1"/>
      <dgm:spPr>
        <a:solidFill>
          <a:schemeClr val="tx2">
            <a:lumMod val="10000"/>
            <a:alpha val="90000"/>
          </a:schemeClr>
        </a:solidFill>
      </dgm:spPr>
      <dgm:t>
        <a:bodyPr/>
        <a:lstStyle/>
        <a:p>
          <a:pPr>
            <a:lnSpc>
              <a:spcPct val="150000"/>
            </a:lnSpc>
            <a:spcAft>
              <a:spcPts val="0"/>
            </a:spcAft>
          </a:pPr>
          <a:r>
            <a:rPr lang="tr-TR" sz="1600" dirty="0" smtClean="0">
              <a:solidFill>
                <a:schemeClr val="tx1"/>
              </a:solidFill>
            </a:rPr>
            <a:t>Gerektiğinde komşu milletlerden ücretli olarak alınan askerler</a:t>
          </a:r>
          <a:br>
            <a:rPr lang="tr-TR" sz="1600" dirty="0" smtClean="0">
              <a:solidFill>
                <a:schemeClr val="tx1"/>
              </a:solidFill>
            </a:rPr>
          </a:br>
          <a:endParaRPr lang="tr-TR" sz="1600" dirty="0">
            <a:solidFill>
              <a:schemeClr val="tx1"/>
            </a:solidFill>
          </a:endParaRPr>
        </a:p>
      </dgm:t>
    </dgm:pt>
    <dgm:pt modelId="{D8358305-7F2F-4742-A87B-4C7C39F2CC5D}" type="parTrans" cxnId="{8935BDE1-235D-4E45-B0A6-F9D1D37A0980}">
      <dgm:prSet/>
      <dgm:spPr/>
      <dgm:t>
        <a:bodyPr/>
        <a:lstStyle/>
        <a:p>
          <a:endParaRPr lang="tr-TR"/>
        </a:p>
      </dgm:t>
    </dgm:pt>
    <dgm:pt modelId="{CB078D77-5F2E-493B-ADA2-DA432649D006}" type="sibTrans" cxnId="{8935BDE1-235D-4E45-B0A6-F9D1D37A0980}">
      <dgm:prSet/>
      <dgm:spPr/>
      <dgm:t>
        <a:bodyPr/>
        <a:lstStyle/>
        <a:p>
          <a:endParaRPr lang="tr-TR"/>
        </a:p>
      </dgm:t>
    </dgm:pt>
    <dgm:pt modelId="{5CCD6F70-42BF-48A0-BE75-A3150996E420}">
      <dgm:prSet/>
      <dgm:spPr>
        <a:solidFill>
          <a:schemeClr val="tx2">
            <a:lumMod val="10000"/>
            <a:alpha val="90000"/>
          </a:schemeClr>
        </a:solidFill>
      </dgm:spPr>
      <dgm:t>
        <a:bodyPr/>
        <a:lstStyle/>
        <a:p>
          <a:pPr>
            <a:lnSpc>
              <a:spcPct val="150000"/>
            </a:lnSpc>
            <a:spcAft>
              <a:spcPts val="0"/>
            </a:spcAft>
          </a:pPr>
          <a:r>
            <a:rPr lang="tr-TR" dirty="0" smtClean="0">
              <a:solidFill>
                <a:schemeClr val="tx1"/>
              </a:solidFill>
            </a:rPr>
            <a:t>Donanma Türkiye Selçukluları, donanmaya önem verdiler. Sinop, </a:t>
          </a:r>
          <a:r>
            <a:rPr lang="tr-TR" dirty="0" err="1" smtClean="0">
              <a:solidFill>
                <a:schemeClr val="tx1"/>
              </a:solidFill>
            </a:rPr>
            <a:t>Alaiye</a:t>
          </a:r>
          <a:r>
            <a:rPr lang="tr-TR" dirty="0" smtClean="0">
              <a:solidFill>
                <a:schemeClr val="tx1"/>
              </a:solidFill>
            </a:rPr>
            <a:t>, Antalya ve Samsun gibi merkezlerde tersaneler kurdular. Donanma komutanına </a:t>
          </a:r>
        </a:p>
        <a:p>
          <a:pPr>
            <a:lnSpc>
              <a:spcPct val="150000"/>
            </a:lnSpc>
            <a:spcAft>
              <a:spcPts val="0"/>
            </a:spcAft>
          </a:pPr>
          <a:r>
            <a:rPr lang="tr-TR" dirty="0" smtClean="0">
              <a:solidFill>
                <a:schemeClr val="tx1"/>
              </a:solidFill>
            </a:rPr>
            <a:t> </a:t>
          </a:r>
          <a:r>
            <a:rPr lang="tr-TR" dirty="0" err="1" smtClean="0">
              <a:solidFill>
                <a:srgbClr val="FFFF66"/>
              </a:solidFill>
            </a:rPr>
            <a:t>Reisü'l</a:t>
          </a:r>
          <a:r>
            <a:rPr lang="tr-TR" dirty="0" smtClean="0">
              <a:solidFill>
                <a:srgbClr val="FFFF66"/>
              </a:solidFill>
            </a:rPr>
            <a:t> Bahr veya </a:t>
          </a:r>
          <a:r>
            <a:rPr lang="tr-TR" dirty="0" err="1" smtClean="0">
              <a:solidFill>
                <a:srgbClr val="FFFF66"/>
              </a:solidFill>
            </a:rPr>
            <a:t>Melikü's</a:t>
          </a:r>
          <a:r>
            <a:rPr lang="tr-TR" dirty="0" smtClean="0">
              <a:solidFill>
                <a:srgbClr val="FFFF66"/>
              </a:solidFill>
            </a:rPr>
            <a:t> </a:t>
          </a:r>
          <a:r>
            <a:rPr lang="tr-TR" dirty="0" err="1" smtClean="0">
              <a:solidFill>
                <a:srgbClr val="FFFF66"/>
              </a:solidFill>
            </a:rPr>
            <a:t>Sevahil</a:t>
          </a:r>
          <a:r>
            <a:rPr lang="tr-TR" dirty="0" smtClean="0"/>
            <a:t> </a:t>
          </a:r>
          <a:r>
            <a:rPr lang="tr-TR" dirty="0" smtClean="0">
              <a:solidFill>
                <a:schemeClr val="tx1"/>
              </a:solidFill>
            </a:rPr>
            <a:t>denirdi.</a:t>
          </a:r>
          <a:br>
            <a:rPr lang="tr-TR" dirty="0" smtClean="0">
              <a:solidFill>
                <a:schemeClr val="tx1"/>
              </a:solidFill>
            </a:rPr>
          </a:br>
          <a:r>
            <a:rPr lang="tr-TR" dirty="0" smtClean="0"/>
            <a:t> </a:t>
          </a:r>
          <a:endParaRPr lang="tr-TR" dirty="0"/>
        </a:p>
      </dgm:t>
    </dgm:pt>
    <dgm:pt modelId="{64CDF71A-2408-4F2F-B5BC-73D2B14BD0DA}" type="parTrans" cxnId="{DBBDC7C9-3172-49E5-BC28-1042B61AA22D}">
      <dgm:prSet/>
      <dgm:spPr/>
      <dgm:t>
        <a:bodyPr/>
        <a:lstStyle/>
        <a:p>
          <a:endParaRPr lang="tr-TR"/>
        </a:p>
      </dgm:t>
    </dgm:pt>
    <dgm:pt modelId="{469A2548-889E-44A3-B67A-1DB34D0D107F}" type="sibTrans" cxnId="{DBBDC7C9-3172-49E5-BC28-1042B61AA22D}">
      <dgm:prSet/>
      <dgm:spPr/>
      <dgm:t>
        <a:bodyPr/>
        <a:lstStyle/>
        <a:p>
          <a:endParaRPr lang="tr-TR"/>
        </a:p>
      </dgm:t>
    </dgm:pt>
    <dgm:pt modelId="{4781C7ED-8051-464A-87AA-3BA4589E4CC9}" type="pres">
      <dgm:prSet presAssocID="{F76F28E3-0E9D-41C7-8287-F6A88A9B7FF2}" presName="hierChild1" presStyleCnt="0">
        <dgm:presLayoutVars>
          <dgm:chPref val="1"/>
          <dgm:dir/>
          <dgm:animOne val="branch"/>
          <dgm:animLvl val="lvl"/>
          <dgm:resizeHandles/>
        </dgm:presLayoutVars>
      </dgm:prSet>
      <dgm:spPr/>
      <dgm:t>
        <a:bodyPr/>
        <a:lstStyle/>
        <a:p>
          <a:endParaRPr lang="tr-TR"/>
        </a:p>
      </dgm:t>
    </dgm:pt>
    <dgm:pt modelId="{D09F5C62-C433-49D7-9B82-6B3728C2F2B1}" type="pres">
      <dgm:prSet presAssocID="{54B5D17A-40B9-4FDA-AAE8-4F4AF8A4B575}" presName="hierRoot1" presStyleCnt="0"/>
      <dgm:spPr/>
    </dgm:pt>
    <dgm:pt modelId="{14553011-8AED-43EA-B0FE-5A0948CE4826}" type="pres">
      <dgm:prSet presAssocID="{54B5D17A-40B9-4FDA-AAE8-4F4AF8A4B575}" presName="composite" presStyleCnt="0"/>
      <dgm:spPr/>
    </dgm:pt>
    <dgm:pt modelId="{16D9EF55-B73A-4EF0-AC7D-8DFFD3EFB1EF}" type="pres">
      <dgm:prSet presAssocID="{54B5D17A-40B9-4FDA-AAE8-4F4AF8A4B575}" presName="background" presStyleLbl="node0" presStyleIdx="0" presStyleCnt="1"/>
      <dgm:spPr/>
    </dgm:pt>
    <dgm:pt modelId="{30BA9E8F-E68B-4DCA-9540-DB239648E2CC}" type="pres">
      <dgm:prSet presAssocID="{54B5D17A-40B9-4FDA-AAE8-4F4AF8A4B575}" presName="text" presStyleLbl="fgAcc0" presStyleIdx="0" presStyleCnt="1" custScaleX="917448" custScaleY="362774">
        <dgm:presLayoutVars>
          <dgm:chPref val="3"/>
        </dgm:presLayoutVars>
      </dgm:prSet>
      <dgm:spPr/>
      <dgm:t>
        <a:bodyPr/>
        <a:lstStyle/>
        <a:p>
          <a:endParaRPr lang="tr-TR"/>
        </a:p>
      </dgm:t>
    </dgm:pt>
    <dgm:pt modelId="{359C628A-C865-485D-A0C3-562807DE3384}" type="pres">
      <dgm:prSet presAssocID="{54B5D17A-40B9-4FDA-AAE8-4F4AF8A4B575}" presName="hierChild2" presStyleCnt="0"/>
      <dgm:spPr/>
    </dgm:pt>
    <dgm:pt modelId="{41034F24-33A3-4817-876C-8F5087FDA7ED}" type="pres">
      <dgm:prSet presAssocID="{413D73BB-0CCF-417F-ABBA-AF854A9D4C12}" presName="Name10" presStyleLbl="parChTrans1D2" presStyleIdx="0" presStyleCnt="6"/>
      <dgm:spPr/>
      <dgm:t>
        <a:bodyPr/>
        <a:lstStyle/>
        <a:p>
          <a:endParaRPr lang="tr-TR"/>
        </a:p>
      </dgm:t>
    </dgm:pt>
    <dgm:pt modelId="{018FF758-7660-4BC3-8FDD-10BD39619EF1}" type="pres">
      <dgm:prSet presAssocID="{B44593BC-FFB4-449C-818C-CAA67E07F76F}" presName="hierRoot2" presStyleCnt="0"/>
      <dgm:spPr/>
    </dgm:pt>
    <dgm:pt modelId="{FF446B75-0DC1-4935-AC51-A048242224A5}" type="pres">
      <dgm:prSet presAssocID="{B44593BC-FFB4-449C-818C-CAA67E07F76F}" presName="composite2" presStyleCnt="0"/>
      <dgm:spPr/>
    </dgm:pt>
    <dgm:pt modelId="{97CC778B-35BE-40D6-B20C-6A95513AABE0}" type="pres">
      <dgm:prSet presAssocID="{B44593BC-FFB4-449C-818C-CAA67E07F76F}" presName="background2" presStyleLbl="node2" presStyleIdx="0" presStyleCnt="6"/>
      <dgm:spPr/>
    </dgm:pt>
    <dgm:pt modelId="{9D5B4747-8F6F-46EC-A19C-8EF1DEB59D92}" type="pres">
      <dgm:prSet presAssocID="{B44593BC-FFB4-449C-818C-CAA67E07F76F}" presName="text2" presStyleLbl="fgAcc2" presStyleIdx="0" presStyleCnt="6" custScaleY="405995">
        <dgm:presLayoutVars>
          <dgm:chPref val="3"/>
        </dgm:presLayoutVars>
      </dgm:prSet>
      <dgm:spPr/>
      <dgm:t>
        <a:bodyPr/>
        <a:lstStyle/>
        <a:p>
          <a:endParaRPr lang="tr-TR"/>
        </a:p>
      </dgm:t>
    </dgm:pt>
    <dgm:pt modelId="{91F35175-EE54-4126-AE54-05D72D100EEF}" type="pres">
      <dgm:prSet presAssocID="{B44593BC-FFB4-449C-818C-CAA67E07F76F}" presName="hierChild3" presStyleCnt="0"/>
      <dgm:spPr/>
    </dgm:pt>
    <dgm:pt modelId="{1185AE83-066E-462B-AF8D-69A0B88DE16A}" type="pres">
      <dgm:prSet presAssocID="{407EC051-229B-4DD3-9818-07110EE4A6B6}" presName="Name10" presStyleLbl="parChTrans1D2" presStyleIdx="1" presStyleCnt="6"/>
      <dgm:spPr/>
      <dgm:t>
        <a:bodyPr/>
        <a:lstStyle/>
        <a:p>
          <a:endParaRPr lang="tr-TR"/>
        </a:p>
      </dgm:t>
    </dgm:pt>
    <dgm:pt modelId="{F3053A00-EA18-4606-B645-CC7A5247C38D}" type="pres">
      <dgm:prSet presAssocID="{D55E0C36-A078-4C69-BBDE-5E9D24F0CC64}" presName="hierRoot2" presStyleCnt="0"/>
      <dgm:spPr/>
    </dgm:pt>
    <dgm:pt modelId="{CD77E959-38D1-49DF-BCBF-449AE1F44755}" type="pres">
      <dgm:prSet presAssocID="{D55E0C36-A078-4C69-BBDE-5E9D24F0CC64}" presName="composite2" presStyleCnt="0"/>
      <dgm:spPr/>
    </dgm:pt>
    <dgm:pt modelId="{245CAB3E-1F9C-4A4E-95D5-3DC3190341D9}" type="pres">
      <dgm:prSet presAssocID="{D55E0C36-A078-4C69-BBDE-5E9D24F0CC64}" presName="background2" presStyleLbl="node2" presStyleIdx="1" presStyleCnt="6"/>
      <dgm:spPr/>
    </dgm:pt>
    <dgm:pt modelId="{E52B0787-7100-4572-80B8-7F5E2F8FA109}" type="pres">
      <dgm:prSet presAssocID="{D55E0C36-A078-4C69-BBDE-5E9D24F0CC64}" presName="text2" presStyleLbl="fgAcc2" presStyleIdx="1" presStyleCnt="6" custScaleX="132357" custScaleY="413248">
        <dgm:presLayoutVars>
          <dgm:chPref val="3"/>
        </dgm:presLayoutVars>
      </dgm:prSet>
      <dgm:spPr/>
      <dgm:t>
        <a:bodyPr/>
        <a:lstStyle/>
        <a:p>
          <a:endParaRPr lang="tr-TR"/>
        </a:p>
      </dgm:t>
    </dgm:pt>
    <dgm:pt modelId="{6CC6D5C1-2A93-41A2-9778-B4011D400602}" type="pres">
      <dgm:prSet presAssocID="{D55E0C36-A078-4C69-BBDE-5E9D24F0CC64}" presName="hierChild3" presStyleCnt="0"/>
      <dgm:spPr/>
    </dgm:pt>
    <dgm:pt modelId="{A6342463-0657-4488-B8C9-7913E68E5627}" type="pres">
      <dgm:prSet presAssocID="{D051A3C7-0C65-44CD-9041-E6AC2819B0C4}" presName="Name10" presStyleLbl="parChTrans1D2" presStyleIdx="2" presStyleCnt="6"/>
      <dgm:spPr/>
      <dgm:t>
        <a:bodyPr/>
        <a:lstStyle/>
        <a:p>
          <a:endParaRPr lang="tr-TR"/>
        </a:p>
      </dgm:t>
    </dgm:pt>
    <dgm:pt modelId="{F8CB1176-F129-4C10-A26C-8C739A46BD52}" type="pres">
      <dgm:prSet presAssocID="{22CA7CF2-7FC5-4985-8F74-7228F876AD32}" presName="hierRoot2" presStyleCnt="0"/>
      <dgm:spPr/>
    </dgm:pt>
    <dgm:pt modelId="{81BF540A-249D-45D4-B395-B3BF80F18365}" type="pres">
      <dgm:prSet presAssocID="{22CA7CF2-7FC5-4985-8F74-7228F876AD32}" presName="composite2" presStyleCnt="0"/>
      <dgm:spPr/>
    </dgm:pt>
    <dgm:pt modelId="{03AFB30C-053E-4481-B62E-6BBF6966AEBB}" type="pres">
      <dgm:prSet presAssocID="{22CA7CF2-7FC5-4985-8F74-7228F876AD32}" presName="background2" presStyleLbl="node2" presStyleIdx="2" presStyleCnt="6"/>
      <dgm:spPr/>
    </dgm:pt>
    <dgm:pt modelId="{C7F4DE53-F276-4352-808E-BF3F3607173F}" type="pres">
      <dgm:prSet presAssocID="{22CA7CF2-7FC5-4985-8F74-7228F876AD32}" presName="text2" presStyleLbl="fgAcc2" presStyleIdx="2" presStyleCnt="6" custScaleX="133785" custScaleY="415339" custLinFactNeighborX="-1030" custLinFactNeighborY="-2710">
        <dgm:presLayoutVars>
          <dgm:chPref val="3"/>
        </dgm:presLayoutVars>
      </dgm:prSet>
      <dgm:spPr/>
      <dgm:t>
        <a:bodyPr/>
        <a:lstStyle/>
        <a:p>
          <a:endParaRPr lang="tr-TR"/>
        </a:p>
      </dgm:t>
    </dgm:pt>
    <dgm:pt modelId="{85B99D87-F813-442F-8184-DC6CFB38894C}" type="pres">
      <dgm:prSet presAssocID="{22CA7CF2-7FC5-4985-8F74-7228F876AD32}" presName="hierChild3" presStyleCnt="0"/>
      <dgm:spPr/>
    </dgm:pt>
    <dgm:pt modelId="{09364692-8258-4B8C-B1F7-A1B7FE420D4C}" type="pres">
      <dgm:prSet presAssocID="{E07A60DE-1447-471C-8693-1B6745D5DA6D}" presName="Name10" presStyleLbl="parChTrans1D2" presStyleIdx="3" presStyleCnt="6"/>
      <dgm:spPr/>
      <dgm:t>
        <a:bodyPr/>
        <a:lstStyle/>
        <a:p>
          <a:endParaRPr lang="tr-TR"/>
        </a:p>
      </dgm:t>
    </dgm:pt>
    <dgm:pt modelId="{B84C200F-E239-486F-B716-CA5CD06D21F0}" type="pres">
      <dgm:prSet presAssocID="{A03A2958-5588-43B9-BC6F-FB979F5A13AA}" presName="hierRoot2" presStyleCnt="0"/>
      <dgm:spPr/>
    </dgm:pt>
    <dgm:pt modelId="{01323F99-81DC-4101-93D3-991A76BE9149}" type="pres">
      <dgm:prSet presAssocID="{A03A2958-5588-43B9-BC6F-FB979F5A13AA}" presName="composite2" presStyleCnt="0"/>
      <dgm:spPr/>
    </dgm:pt>
    <dgm:pt modelId="{4788BBE5-E175-4F9C-BE67-6CB925A9004E}" type="pres">
      <dgm:prSet presAssocID="{A03A2958-5588-43B9-BC6F-FB979F5A13AA}" presName="background2" presStyleLbl="node2" presStyleIdx="3" presStyleCnt="6"/>
      <dgm:spPr/>
    </dgm:pt>
    <dgm:pt modelId="{4F83EDDB-BE7B-4220-8DE0-CF976ABA6809}" type="pres">
      <dgm:prSet presAssocID="{A03A2958-5588-43B9-BC6F-FB979F5A13AA}" presName="text2" presStyleLbl="fgAcc2" presStyleIdx="3" presStyleCnt="6" custScaleX="111385" custScaleY="414879">
        <dgm:presLayoutVars>
          <dgm:chPref val="3"/>
        </dgm:presLayoutVars>
      </dgm:prSet>
      <dgm:spPr/>
      <dgm:t>
        <a:bodyPr/>
        <a:lstStyle/>
        <a:p>
          <a:endParaRPr lang="tr-TR"/>
        </a:p>
      </dgm:t>
    </dgm:pt>
    <dgm:pt modelId="{79C1F4AE-4C82-4414-837B-A4234B4274E2}" type="pres">
      <dgm:prSet presAssocID="{A03A2958-5588-43B9-BC6F-FB979F5A13AA}" presName="hierChild3" presStyleCnt="0"/>
      <dgm:spPr/>
    </dgm:pt>
    <dgm:pt modelId="{FF5B0D28-6CF5-483C-A8AA-9B1851ECB1CF}" type="pres">
      <dgm:prSet presAssocID="{D8358305-7F2F-4742-A87B-4C7C39F2CC5D}" presName="Name10" presStyleLbl="parChTrans1D2" presStyleIdx="4" presStyleCnt="6"/>
      <dgm:spPr/>
      <dgm:t>
        <a:bodyPr/>
        <a:lstStyle/>
        <a:p>
          <a:endParaRPr lang="tr-TR"/>
        </a:p>
      </dgm:t>
    </dgm:pt>
    <dgm:pt modelId="{643A4D41-103E-46B7-AD9F-C493089E6238}" type="pres">
      <dgm:prSet presAssocID="{0387AEB6-B695-4C86-B423-9E05AE669ED6}" presName="hierRoot2" presStyleCnt="0"/>
      <dgm:spPr/>
    </dgm:pt>
    <dgm:pt modelId="{CBDA2917-3820-4AE0-BAE7-319795942ECC}" type="pres">
      <dgm:prSet presAssocID="{0387AEB6-B695-4C86-B423-9E05AE669ED6}" presName="composite2" presStyleCnt="0"/>
      <dgm:spPr/>
    </dgm:pt>
    <dgm:pt modelId="{A0585F0C-24C7-4E1D-B844-F6DB21C8BEA5}" type="pres">
      <dgm:prSet presAssocID="{0387AEB6-B695-4C86-B423-9E05AE669ED6}" presName="background2" presStyleLbl="node2" presStyleIdx="4" presStyleCnt="6"/>
      <dgm:spPr/>
    </dgm:pt>
    <dgm:pt modelId="{4729F8F7-94FE-4DE2-9C52-4E772317EB0A}" type="pres">
      <dgm:prSet presAssocID="{0387AEB6-B695-4C86-B423-9E05AE669ED6}" presName="text2" presStyleLbl="fgAcc2" presStyleIdx="4" presStyleCnt="6" custScaleX="109619" custScaleY="418710">
        <dgm:presLayoutVars>
          <dgm:chPref val="3"/>
        </dgm:presLayoutVars>
      </dgm:prSet>
      <dgm:spPr/>
      <dgm:t>
        <a:bodyPr/>
        <a:lstStyle/>
        <a:p>
          <a:endParaRPr lang="tr-TR"/>
        </a:p>
      </dgm:t>
    </dgm:pt>
    <dgm:pt modelId="{99C60893-4B82-4528-99BB-FD3372AFAF3A}" type="pres">
      <dgm:prSet presAssocID="{0387AEB6-B695-4C86-B423-9E05AE669ED6}" presName="hierChild3" presStyleCnt="0"/>
      <dgm:spPr/>
    </dgm:pt>
    <dgm:pt modelId="{18757D75-1472-4A0E-97B6-E9E6F87F55CF}" type="pres">
      <dgm:prSet presAssocID="{64CDF71A-2408-4F2F-B5BC-73D2B14BD0DA}" presName="Name10" presStyleLbl="parChTrans1D2" presStyleIdx="5" presStyleCnt="6"/>
      <dgm:spPr/>
      <dgm:t>
        <a:bodyPr/>
        <a:lstStyle/>
        <a:p>
          <a:endParaRPr lang="tr-TR"/>
        </a:p>
      </dgm:t>
    </dgm:pt>
    <dgm:pt modelId="{12000B0E-C402-49C2-AFCE-55ADCB4C0537}" type="pres">
      <dgm:prSet presAssocID="{5CCD6F70-42BF-48A0-BE75-A3150996E420}" presName="hierRoot2" presStyleCnt="0"/>
      <dgm:spPr/>
    </dgm:pt>
    <dgm:pt modelId="{CB123377-A51C-4DC1-8545-AE41E381EAB3}" type="pres">
      <dgm:prSet presAssocID="{5CCD6F70-42BF-48A0-BE75-A3150996E420}" presName="composite2" presStyleCnt="0"/>
      <dgm:spPr/>
    </dgm:pt>
    <dgm:pt modelId="{441E4A73-E91F-4B2C-BD6D-708647C124D6}" type="pres">
      <dgm:prSet presAssocID="{5CCD6F70-42BF-48A0-BE75-A3150996E420}" presName="background2" presStyleLbl="node2" presStyleIdx="5" presStyleCnt="6"/>
      <dgm:spPr/>
    </dgm:pt>
    <dgm:pt modelId="{87F89865-D6A3-4D3E-98BB-C63DDD9D333F}" type="pres">
      <dgm:prSet presAssocID="{5CCD6F70-42BF-48A0-BE75-A3150996E420}" presName="text2" presStyleLbl="fgAcc2" presStyleIdx="5" presStyleCnt="6" custScaleX="189523" custScaleY="425457">
        <dgm:presLayoutVars>
          <dgm:chPref val="3"/>
        </dgm:presLayoutVars>
      </dgm:prSet>
      <dgm:spPr/>
      <dgm:t>
        <a:bodyPr/>
        <a:lstStyle/>
        <a:p>
          <a:endParaRPr lang="tr-TR"/>
        </a:p>
      </dgm:t>
    </dgm:pt>
    <dgm:pt modelId="{F5AEAC6B-F60F-4E2A-BB25-AE995E284E78}" type="pres">
      <dgm:prSet presAssocID="{5CCD6F70-42BF-48A0-BE75-A3150996E420}" presName="hierChild3" presStyleCnt="0"/>
      <dgm:spPr/>
    </dgm:pt>
  </dgm:ptLst>
  <dgm:cxnLst>
    <dgm:cxn modelId="{DE146D16-2805-49EB-A2D6-63FB4B32E0AB}" type="presOf" srcId="{F76F28E3-0E9D-41C7-8287-F6A88A9B7FF2}" destId="{4781C7ED-8051-464A-87AA-3BA4589E4CC9}" srcOrd="0" destOrd="0" presId="urn:microsoft.com/office/officeart/2005/8/layout/hierarchy1"/>
    <dgm:cxn modelId="{C1FC6EDA-8B3F-466A-B698-71D3D9A3B8B7}" type="presOf" srcId="{D051A3C7-0C65-44CD-9041-E6AC2819B0C4}" destId="{A6342463-0657-4488-B8C9-7913E68E5627}" srcOrd="0" destOrd="0" presId="urn:microsoft.com/office/officeart/2005/8/layout/hierarchy1"/>
    <dgm:cxn modelId="{DEBE6C0F-BC1C-404E-A9E3-F394A88CDADC}" type="presOf" srcId="{413D73BB-0CCF-417F-ABBA-AF854A9D4C12}" destId="{41034F24-33A3-4817-876C-8F5087FDA7ED}" srcOrd="0" destOrd="0" presId="urn:microsoft.com/office/officeart/2005/8/layout/hierarchy1"/>
    <dgm:cxn modelId="{1BCDDD4A-C371-4FB1-B251-8C054291277B}" type="presOf" srcId="{64CDF71A-2408-4F2F-B5BC-73D2B14BD0DA}" destId="{18757D75-1472-4A0E-97B6-E9E6F87F55CF}" srcOrd="0" destOrd="0" presId="urn:microsoft.com/office/officeart/2005/8/layout/hierarchy1"/>
    <dgm:cxn modelId="{FCA1F1BA-E5D8-451A-9E4C-F84E0E323A88}" type="presOf" srcId="{D55E0C36-A078-4C69-BBDE-5E9D24F0CC64}" destId="{E52B0787-7100-4572-80B8-7F5E2F8FA109}" srcOrd="0" destOrd="0" presId="urn:microsoft.com/office/officeart/2005/8/layout/hierarchy1"/>
    <dgm:cxn modelId="{2A005FB2-8C5B-4EF7-9918-02AE1BDD708B}" srcId="{54B5D17A-40B9-4FDA-AAE8-4F4AF8A4B575}" destId="{22CA7CF2-7FC5-4985-8F74-7228F876AD32}" srcOrd="2" destOrd="0" parTransId="{D051A3C7-0C65-44CD-9041-E6AC2819B0C4}" sibTransId="{0C5E04D5-4608-4302-9DEC-2CC768F9D5B8}"/>
    <dgm:cxn modelId="{22328E19-BE90-452C-8110-BA32D6999523}" srcId="{54B5D17A-40B9-4FDA-AAE8-4F4AF8A4B575}" destId="{B44593BC-FFB4-449C-818C-CAA67E07F76F}" srcOrd="0" destOrd="0" parTransId="{413D73BB-0CCF-417F-ABBA-AF854A9D4C12}" sibTransId="{18695F93-C879-4B02-B9D7-1AE3985B9D30}"/>
    <dgm:cxn modelId="{041178F8-0194-4F74-A742-A41AC7754323}" type="presOf" srcId="{0387AEB6-B695-4C86-B423-9E05AE669ED6}" destId="{4729F8F7-94FE-4DE2-9C52-4E772317EB0A}" srcOrd="0" destOrd="0" presId="urn:microsoft.com/office/officeart/2005/8/layout/hierarchy1"/>
    <dgm:cxn modelId="{1A5E63E1-C766-4EBC-BA6B-9EBF4E83C94E}" type="presOf" srcId="{E07A60DE-1447-471C-8693-1B6745D5DA6D}" destId="{09364692-8258-4B8C-B1F7-A1B7FE420D4C}" srcOrd="0" destOrd="0" presId="urn:microsoft.com/office/officeart/2005/8/layout/hierarchy1"/>
    <dgm:cxn modelId="{8935BDE1-235D-4E45-B0A6-F9D1D37A0980}" srcId="{54B5D17A-40B9-4FDA-AAE8-4F4AF8A4B575}" destId="{0387AEB6-B695-4C86-B423-9E05AE669ED6}" srcOrd="4" destOrd="0" parTransId="{D8358305-7F2F-4742-A87B-4C7C39F2CC5D}" sibTransId="{CB078D77-5F2E-493B-ADA2-DA432649D006}"/>
    <dgm:cxn modelId="{F148F0E1-847B-4A7E-A0DE-94DCE5273246}" srcId="{54B5D17A-40B9-4FDA-AAE8-4F4AF8A4B575}" destId="{A03A2958-5588-43B9-BC6F-FB979F5A13AA}" srcOrd="3" destOrd="0" parTransId="{E07A60DE-1447-471C-8693-1B6745D5DA6D}" sibTransId="{1AC44D38-07EC-4BAC-B059-BF9EAE51FF80}"/>
    <dgm:cxn modelId="{E593D2FF-38CC-49E3-B12F-B9404E56CDA5}" type="presOf" srcId="{A03A2958-5588-43B9-BC6F-FB979F5A13AA}" destId="{4F83EDDB-BE7B-4220-8DE0-CF976ABA6809}" srcOrd="0" destOrd="0" presId="urn:microsoft.com/office/officeart/2005/8/layout/hierarchy1"/>
    <dgm:cxn modelId="{22CC893C-9509-4439-9BEE-8BB4AB4A4086}" srcId="{F76F28E3-0E9D-41C7-8287-F6A88A9B7FF2}" destId="{54B5D17A-40B9-4FDA-AAE8-4F4AF8A4B575}" srcOrd="0" destOrd="0" parTransId="{1207C6FB-28F5-4C24-A149-57CF45518A29}" sibTransId="{5B9C4513-428A-4236-9749-9A445F075CF0}"/>
    <dgm:cxn modelId="{58EB3EC1-822C-4691-8094-0E649C2F05AE}" type="presOf" srcId="{407EC051-229B-4DD3-9818-07110EE4A6B6}" destId="{1185AE83-066E-462B-AF8D-69A0B88DE16A}" srcOrd="0" destOrd="0" presId="urn:microsoft.com/office/officeart/2005/8/layout/hierarchy1"/>
    <dgm:cxn modelId="{EE10DD84-D2AF-43D6-90B5-E7E50C5664A7}" type="presOf" srcId="{B44593BC-FFB4-449C-818C-CAA67E07F76F}" destId="{9D5B4747-8F6F-46EC-A19C-8EF1DEB59D92}" srcOrd="0" destOrd="0" presId="urn:microsoft.com/office/officeart/2005/8/layout/hierarchy1"/>
    <dgm:cxn modelId="{4F80C404-4EE5-4EC9-9AA3-F2DC7C56EDA5}" type="presOf" srcId="{5CCD6F70-42BF-48A0-BE75-A3150996E420}" destId="{87F89865-D6A3-4D3E-98BB-C63DDD9D333F}" srcOrd="0" destOrd="0" presId="urn:microsoft.com/office/officeart/2005/8/layout/hierarchy1"/>
    <dgm:cxn modelId="{8237B096-FF7A-4841-AA7C-CA2FEC06E2CA}" type="presOf" srcId="{D8358305-7F2F-4742-A87B-4C7C39F2CC5D}" destId="{FF5B0D28-6CF5-483C-A8AA-9B1851ECB1CF}" srcOrd="0" destOrd="0" presId="urn:microsoft.com/office/officeart/2005/8/layout/hierarchy1"/>
    <dgm:cxn modelId="{97747F97-A103-4E92-849A-778653DC059B}" type="presOf" srcId="{54B5D17A-40B9-4FDA-AAE8-4F4AF8A4B575}" destId="{30BA9E8F-E68B-4DCA-9540-DB239648E2CC}" srcOrd="0" destOrd="0" presId="urn:microsoft.com/office/officeart/2005/8/layout/hierarchy1"/>
    <dgm:cxn modelId="{DBBDC7C9-3172-49E5-BC28-1042B61AA22D}" srcId="{54B5D17A-40B9-4FDA-AAE8-4F4AF8A4B575}" destId="{5CCD6F70-42BF-48A0-BE75-A3150996E420}" srcOrd="5" destOrd="0" parTransId="{64CDF71A-2408-4F2F-B5BC-73D2B14BD0DA}" sibTransId="{469A2548-889E-44A3-B67A-1DB34D0D107F}"/>
    <dgm:cxn modelId="{13534333-C771-4E28-BB29-1A6734C10A69}" srcId="{54B5D17A-40B9-4FDA-AAE8-4F4AF8A4B575}" destId="{D55E0C36-A078-4C69-BBDE-5E9D24F0CC64}" srcOrd="1" destOrd="0" parTransId="{407EC051-229B-4DD3-9818-07110EE4A6B6}" sibTransId="{D123242A-EC04-42BB-960B-F2CAD02C7CAC}"/>
    <dgm:cxn modelId="{EDF7E9D5-473F-407C-A6FD-D303E6D1710A}" type="presOf" srcId="{22CA7CF2-7FC5-4985-8F74-7228F876AD32}" destId="{C7F4DE53-F276-4352-808E-BF3F3607173F}" srcOrd="0" destOrd="0" presId="urn:microsoft.com/office/officeart/2005/8/layout/hierarchy1"/>
    <dgm:cxn modelId="{D1001B7C-142D-4A2B-97B6-39C8A7D2BEDB}" type="presParOf" srcId="{4781C7ED-8051-464A-87AA-3BA4589E4CC9}" destId="{D09F5C62-C433-49D7-9B82-6B3728C2F2B1}" srcOrd="0" destOrd="0" presId="urn:microsoft.com/office/officeart/2005/8/layout/hierarchy1"/>
    <dgm:cxn modelId="{41D07BE3-4FA0-4328-A71D-8EF481C8F37E}" type="presParOf" srcId="{D09F5C62-C433-49D7-9B82-6B3728C2F2B1}" destId="{14553011-8AED-43EA-B0FE-5A0948CE4826}" srcOrd="0" destOrd="0" presId="urn:microsoft.com/office/officeart/2005/8/layout/hierarchy1"/>
    <dgm:cxn modelId="{2246C89A-CEDD-4CC8-98F5-CDB55B277524}" type="presParOf" srcId="{14553011-8AED-43EA-B0FE-5A0948CE4826}" destId="{16D9EF55-B73A-4EF0-AC7D-8DFFD3EFB1EF}" srcOrd="0" destOrd="0" presId="urn:microsoft.com/office/officeart/2005/8/layout/hierarchy1"/>
    <dgm:cxn modelId="{CF3F3C96-EFFB-41DD-835F-EC24B389CC62}" type="presParOf" srcId="{14553011-8AED-43EA-B0FE-5A0948CE4826}" destId="{30BA9E8F-E68B-4DCA-9540-DB239648E2CC}" srcOrd="1" destOrd="0" presId="urn:microsoft.com/office/officeart/2005/8/layout/hierarchy1"/>
    <dgm:cxn modelId="{C41F4F03-9F99-4388-BDED-65E53BDA3686}" type="presParOf" srcId="{D09F5C62-C433-49D7-9B82-6B3728C2F2B1}" destId="{359C628A-C865-485D-A0C3-562807DE3384}" srcOrd="1" destOrd="0" presId="urn:microsoft.com/office/officeart/2005/8/layout/hierarchy1"/>
    <dgm:cxn modelId="{C05EC016-5ECF-435D-81F2-34DC159DB086}" type="presParOf" srcId="{359C628A-C865-485D-A0C3-562807DE3384}" destId="{41034F24-33A3-4817-876C-8F5087FDA7ED}" srcOrd="0" destOrd="0" presId="urn:microsoft.com/office/officeart/2005/8/layout/hierarchy1"/>
    <dgm:cxn modelId="{C87B9592-95DA-460D-8DCB-12C607DEEB9D}" type="presParOf" srcId="{359C628A-C865-485D-A0C3-562807DE3384}" destId="{018FF758-7660-4BC3-8FDD-10BD39619EF1}" srcOrd="1" destOrd="0" presId="urn:microsoft.com/office/officeart/2005/8/layout/hierarchy1"/>
    <dgm:cxn modelId="{16734609-42D7-4F3B-A484-DAA1DD3D469D}" type="presParOf" srcId="{018FF758-7660-4BC3-8FDD-10BD39619EF1}" destId="{FF446B75-0DC1-4935-AC51-A048242224A5}" srcOrd="0" destOrd="0" presId="urn:microsoft.com/office/officeart/2005/8/layout/hierarchy1"/>
    <dgm:cxn modelId="{767F27D2-302C-469E-8194-3406A88FE8ED}" type="presParOf" srcId="{FF446B75-0DC1-4935-AC51-A048242224A5}" destId="{97CC778B-35BE-40D6-B20C-6A95513AABE0}" srcOrd="0" destOrd="0" presId="urn:microsoft.com/office/officeart/2005/8/layout/hierarchy1"/>
    <dgm:cxn modelId="{42E4D460-BD34-43B9-8EF3-98BBA9D75082}" type="presParOf" srcId="{FF446B75-0DC1-4935-AC51-A048242224A5}" destId="{9D5B4747-8F6F-46EC-A19C-8EF1DEB59D92}" srcOrd="1" destOrd="0" presId="urn:microsoft.com/office/officeart/2005/8/layout/hierarchy1"/>
    <dgm:cxn modelId="{E03A4E91-B0C2-4AB8-9A64-59C66F31B9AA}" type="presParOf" srcId="{018FF758-7660-4BC3-8FDD-10BD39619EF1}" destId="{91F35175-EE54-4126-AE54-05D72D100EEF}" srcOrd="1" destOrd="0" presId="urn:microsoft.com/office/officeart/2005/8/layout/hierarchy1"/>
    <dgm:cxn modelId="{D7C8D16E-9865-4652-850B-FE0DD607836A}" type="presParOf" srcId="{359C628A-C865-485D-A0C3-562807DE3384}" destId="{1185AE83-066E-462B-AF8D-69A0B88DE16A}" srcOrd="2" destOrd="0" presId="urn:microsoft.com/office/officeart/2005/8/layout/hierarchy1"/>
    <dgm:cxn modelId="{D352D0C2-D589-4884-9A1E-9078602B86DC}" type="presParOf" srcId="{359C628A-C865-485D-A0C3-562807DE3384}" destId="{F3053A00-EA18-4606-B645-CC7A5247C38D}" srcOrd="3" destOrd="0" presId="urn:microsoft.com/office/officeart/2005/8/layout/hierarchy1"/>
    <dgm:cxn modelId="{21432C4E-7F7C-4D34-BF60-823D57F8A07F}" type="presParOf" srcId="{F3053A00-EA18-4606-B645-CC7A5247C38D}" destId="{CD77E959-38D1-49DF-BCBF-449AE1F44755}" srcOrd="0" destOrd="0" presId="urn:microsoft.com/office/officeart/2005/8/layout/hierarchy1"/>
    <dgm:cxn modelId="{0EE4D0AC-9FD6-4064-8C3B-E72C68CDA065}" type="presParOf" srcId="{CD77E959-38D1-49DF-BCBF-449AE1F44755}" destId="{245CAB3E-1F9C-4A4E-95D5-3DC3190341D9}" srcOrd="0" destOrd="0" presId="urn:microsoft.com/office/officeart/2005/8/layout/hierarchy1"/>
    <dgm:cxn modelId="{10743A63-9380-4D1F-9F3A-FAF85FF75C90}" type="presParOf" srcId="{CD77E959-38D1-49DF-BCBF-449AE1F44755}" destId="{E52B0787-7100-4572-80B8-7F5E2F8FA109}" srcOrd="1" destOrd="0" presId="urn:microsoft.com/office/officeart/2005/8/layout/hierarchy1"/>
    <dgm:cxn modelId="{9CB57D26-EFF5-408C-B795-53295B0EEFE5}" type="presParOf" srcId="{F3053A00-EA18-4606-B645-CC7A5247C38D}" destId="{6CC6D5C1-2A93-41A2-9778-B4011D400602}" srcOrd="1" destOrd="0" presId="urn:microsoft.com/office/officeart/2005/8/layout/hierarchy1"/>
    <dgm:cxn modelId="{2E23F6C6-1D2B-4C44-976F-0B9E5A72187D}" type="presParOf" srcId="{359C628A-C865-485D-A0C3-562807DE3384}" destId="{A6342463-0657-4488-B8C9-7913E68E5627}" srcOrd="4" destOrd="0" presId="urn:microsoft.com/office/officeart/2005/8/layout/hierarchy1"/>
    <dgm:cxn modelId="{0D9582F7-E941-4EC5-8E4B-DBE52C563FB4}" type="presParOf" srcId="{359C628A-C865-485D-A0C3-562807DE3384}" destId="{F8CB1176-F129-4C10-A26C-8C739A46BD52}" srcOrd="5" destOrd="0" presId="urn:microsoft.com/office/officeart/2005/8/layout/hierarchy1"/>
    <dgm:cxn modelId="{EDDDC15A-CB4F-4E3C-9CAD-5FCFD6467FE3}" type="presParOf" srcId="{F8CB1176-F129-4C10-A26C-8C739A46BD52}" destId="{81BF540A-249D-45D4-B395-B3BF80F18365}" srcOrd="0" destOrd="0" presId="urn:microsoft.com/office/officeart/2005/8/layout/hierarchy1"/>
    <dgm:cxn modelId="{DCADA52D-BFBA-4C74-884F-CF60688ECC3A}" type="presParOf" srcId="{81BF540A-249D-45D4-B395-B3BF80F18365}" destId="{03AFB30C-053E-4481-B62E-6BBF6966AEBB}" srcOrd="0" destOrd="0" presId="urn:microsoft.com/office/officeart/2005/8/layout/hierarchy1"/>
    <dgm:cxn modelId="{3A278CAB-AB8F-45AB-B8EF-9D508B16347C}" type="presParOf" srcId="{81BF540A-249D-45D4-B395-B3BF80F18365}" destId="{C7F4DE53-F276-4352-808E-BF3F3607173F}" srcOrd="1" destOrd="0" presId="urn:microsoft.com/office/officeart/2005/8/layout/hierarchy1"/>
    <dgm:cxn modelId="{F64CA04F-AB98-49F7-8A63-755BCB47A4A3}" type="presParOf" srcId="{F8CB1176-F129-4C10-A26C-8C739A46BD52}" destId="{85B99D87-F813-442F-8184-DC6CFB38894C}" srcOrd="1" destOrd="0" presId="urn:microsoft.com/office/officeart/2005/8/layout/hierarchy1"/>
    <dgm:cxn modelId="{BA2AFEE1-1C1F-4570-A21E-6ADBCB5531CB}" type="presParOf" srcId="{359C628A-C865-485D-A0C3-562807DE3384}" destId="{09364692-8258-4B8C-B1F7-A1B7FE420D4C}" srcOrd="6" destOrd="0" presId="urn:microsoft.com/office/officeart/2005/8/layout/hierarchy1"/>
    <dgm:cxn modelId="{77682C00-8886-4F33-957B-2CD271E80E2D}" type="presParOf" srcId="{359C628A-C865-485D-A0C3-562807DE3384}" destId="{B84C200F-E239-486F-B716-CA5CD06D21F0}" srcOrd="7" destOrd="0" presId="urn:microsoft.com/office/officeart/2005/8/layout/hierarchy1"/>
    <dgm:cxn modelId="{91106E15-1886-47CD-8DB5-C96BFEB28C89}" type="presParOf" srcId="{B84C200F-E239-486F-B716-CA5CD06D21F0}" destId="{01323F99-81DC-4101-93D3-991A76BE9149}" srcOrd="0" destOrd="0" presId="urn:microsoft.com/office/officeart/2005/8/layout/hierarchy1"/>
    <dgm:cxn modelId="{EFBCB77B-9A56-487B-93A1-BEB49334D79D}" type="presParOf" srcId="{01323F99-81DC-4101-93D3-991A76BE9149}" destId="{4788BBE5-E175-4F9C-BE67-6CB925A9004E}" srcOrd="0" destOrd="0" presId="urn:microsoft.com/office/officeart/2005/8/layout/hierarchy1"/>
    <dgm:cxn modelId="{F1F10BA7-FC31-42C1-A761-81181C4746D4}" type="presParOf" srcId="{01323F99-81DC-4101-93D3-991A76BE9149}" destId="{4F83EDDB-BE7B-4220-8DE0-CF976ABA6809}" srcOrd="1" destOrd="0" presId="urn:microsoft.com/office/officeart/2005/8/layout/hierarchy1"/>
    <dgm:cxn modelId="{4B636EB0-EA6F-439F-8812-EA7163F50440}" type="presParOf" srcId="{B84C200F-E239-486F-B716-CA5CD06D21F0}" destId="{79C1F4AE-4C82-4414-837B-A4234B4274E2}" srcOrd="1" destOrd="0" presId="urn:microsoft.com/office/officeart/2005/8/layout/hierarchy1"/>
    <dgm:cxn modelId="{F0066E39-2233-428F-98A5-54C8E8F53AD0}" type="presParOf" srcId="{359C628A-C865-485D-A0C3-562807DE3384}" destId="{FF5B0D28-6CF5-483C-A8AA-9B1851ECB1CF}" srcOrd="8" destOrd="0" presId="urn:microsoft.com/office/officeart/2005/8/layout/hierarchy1"/>
    <dgm:cxn modelId="{A2DCD393-85C1-495B-9F77-27A25CA10DEE}" type="presParOf" srcId="{359C628A-C865-485D-A0C3-562807DE3384}" destId="{643A4D41-103E-46B7-AD9F-C493089E6238}" srcOrd="9" destOrd="0" presId="urn:microsoft.com/office/officeart/2005/8/layout/hierarchy1"/>
    <dgm:cxn modelId="{17901ACF-032B-44CA-AAB6-78B5B515F18C}" type="presParOf" srcId="{643A4D41-103E-46B7-AD9F-C493089E6238}" destId="{CBDA2917-3820-4AE0-BAE7-319795942ECC}" srcOrd="0" destOrd="0" presId="urn:microsoft.com/office/officeart/2005/8/layout/hierarchy1"/>
    <dgm:cxn modelId="{463196B3-035E-4E09-99E2-9EF9FAE79EAC}" type="presParOf" srcId="{CBDA2917-3820-4AE0-BAE7-319795942ECC}" destId="{A0585F0C-24C7-4E1D-B844-F6DB21C8BEA5}" srcOrd="0" destOrd="0" presId="urn:microsoft.com/office/officeart/2005/8/layout/hierarchy1"/>
    <dgm:cxn modelId="{8720A482-6AC7-4FE3-834B-3F82A44D4396}" type="presParOf" srcId="{CBDA2917-3820-4AE0-BAE7-319795942ECC}" destId="{4729F8F7-94FE-4DE2-9C52-4E772317EB0A}" srcOrd="1" destOrd="0" presId="urn:microsoft.com/office/officeart/2005/8/layout/hierarchy1"/>
    <dgm:cxn modelId="{734F45D0-6E69-42AC-9BA6-6B762C66EB6F}" type="presParOf" srcId="{643A4D41-103E-46B7-AD9F-C493089E6238}" destId="{99C60893-4B82-4528-99BB-FD3372AFAF3A}" srcOrd="1" destOrd="0" presId="urn:microsoft.com/office/officeart/2005/8/layout/hierarchy1"/>
    <dgm:cxn modelId="{9A857D89-F398-4E1D-88B0-40A19EFBC375}" type="presParOf" srcId="{359C628A-C865-485D-A0C3-562807DE3384}" destId="{18757D75-1472-4A0E-97B6-E9E6F87F55CF}" srcOrd="10" destOrd="0" presId="urn:microsoft.com/office/officeart/2005/8/layout/hierarchy1"/>
    <dgm:cxn modelId="{61071015-4109-4C91-981D-554F1D0930C4}" type="presParOf" srcId="{359C628A-C865-485D-A0C3-562807DE3384}" destId="{12000B0E-C402-49C2-AFCE-55ADCB4C0537}" srcOrd="11" destOrd="0" presId="urn:microsoft.com/office/officeart/2005/8/layout/hierarchy1"/>
    <dgm:cxn modelId="{8C3E356A-ABC9-4AD7-A61C-497550BFD522}" type="presParOf" srcId="{12000B0E-C402-49C2-AFCE-55ADCB4C0537}" destId="{CB123377-A51C-4DC1-8545-AE41E381EAB3}" srcOrd="0" destOrd="0" presId="urn:microsoft.com/office/officeart/2005/8/layout/hierarchy1"/>
    <dgm:cxn modelId="{452F8CBF-92B7-44A8-BDFF-2FB81A95926C}" type="presParOf" srcId="{CB123377-A51C-4DC1-8545-AE41E381EAB3}" destId="{441E4A73-E91F-4B2C-BD6D-708647C124D6}" srcOrd="0" destOrd="0" presId="urn:microsoft.com/office/officeart/2005/8/layout/hierarchy1"/>
    <dgm:cxn modelId="{48CCB3BA-322B-46A6-A36A-126D9231DE21}" type="presParOf" srcId="{CB123377-A51C-4DC1-8545-AE41E381EAB3}" destId="{87F89865-D6A3-4D3E-98BB-C63DDD9D333F}" srcOrd="1" destOrd="0" presId="urn:microsoft.com/office/officeart/2005/8/layout/hierarchy1"/>
    <dgm:cxn modelId="{6E3FB9EA-FC37-4CF0-B793-824FA925F994}" type="presParOf" srcId="{12000B0E-C402-49C2-AFCE-55ADCB4C0537}" destId="{F5AEAC6B-F60F-4E2A-BB25-AE995E284E7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76F28E3-0E9D-41C7-8287-F6A88A9B7FF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4B5D17A-40B9-4FDA-AAE8-4F4AF8A4B575}">
      <dgm:prSet phldrT="[Metin]" custT="1"/>
      <dgm:spPr>
        <a:solidFill>
          <a:srgbClr val="00B050">
            <a:alpha val="90000"/>
          </a:srgbClr>
        </a:solidFill>
      </dgm:spPr>
      <dgm:t>
        <a:bodyPr/>
        <a:lstStyle/>
        <a:p>
          <a:pPr>
            <a:lnSpc>
              <a:spcPct val="150000"/>
            </a:lnSpc>
          </a:pPr>
          <a:r>
            <a:rPr lang="tr-TR" sz="1800" b="1" dirty="0" smtClean="0">
              <a:solidFill>
                <a:srgbClr val="FFFF00"/>
              </a:solidFill>
            </a:rPr>
            <a:t>TÜRKİYE SELÇUKLULARINDA TOPRAK YÖNETİMİ</a:t>
          </a:r>
          <a:endParaRPr lang="tr-TR" sz="1800" b="1" dirty="0">
            <a:solidFill>
              <a:srgbClr val="FFFF00"/>
            </a:solidFill>
          </a:endParaRPr>
        </a:p>
      </dgm:t>
    </dgm:pt>
    <dgm:pt modelId="{1207C6FB-28F5-4C24-A149-57CF45518A29}" type="parTrans" cxnId="{22CC893C-9509-4439-9BEE-8BB4AB4A4086}">
      <dgm:prSet/>
      <dgm:spPr/>
      <dgm:t>
        <a:bodyPr/>
        <a:lstStyle/>
        <a:p>
          <a:endParaRPr lang="tr-TR"/>
        </a:p>
      </dgm:t>
    </dgm:pt>
    <dgm:pt modelId="{5B9C4513-428A-4236-9749-9A445F075CF0}" type="sibTrans" cxnId="{22CC893C-9509-4439-9BEE-8BB4AB4A4086}">
      <dgm:prSet/>
      <dgm:spPr/>
      <dgm:t>
        <a:bodyPr/>
        <a:lstStyle/>
        <a:p>
          <a:endParaRPr lang="tr-TR"/>
        </a:p>
      </dgm:t>
    </dgm:pt>
    <dgm:pt modelId="{B44593BC-FFB4-449C-818C-CAA67E07F76F}">
      <dgm:prSet phldrT="[Metin]"/>
      <dgm:spPr>
        <a:solidFill>
          <a:schemeClr val="tx2">
            <a:lumMod val="10000"/>
            <a:alpha val="90000"/>
          </a:schemeClr>
        </a:solidFill>
      </dgm:spPr>
      <dgm:t>
        <a:bodyPr/>
        <a:lstStyle/>
        <a:p>
          <a:pPr>
            <a:lnSpc>
              <a:spcPct val="150000"/>
            </a:lnSpc>
            <a:spcAft>
              <a:spcPts val="0"/>
            </a:spcAft>
          </a:pPr>
          <a:r>
            <a:rPr lang="tr-TR" dirty="0" smtClean="0">
              <a:solidFill>
                <a:srgbClr val="FFFF66"/>
              </a:solidFill>
            </a:rPr>
            <a:t>a- Has Arazi :</a:t>
          </a:r>
          <a:r>
            <a:rPr lang="tr-TR" dirty="0" smtClean="0"/>
            <a:t> </a:t>
          </a:r>
          <a:r>
            <a:rPr lang="tr-TR" dirty="0" smtClean="0">
              <a:solidFill>
                <a:schemeClr val="tx1"/>
              </a:solidFill>
            </a:rPr>
            <a:t>Vergileri hükümdara ayrılan topraklardır.</a:t>
          </a:r>
          <a:br>
            <a:rPr lang="tr-TR" dirty="0" smtClean="0">
              <a:solidFill>
                <a:schemeClr val="tx1"/>
              </a:solidFill>
            </a:rPr>
          </a:br>
          <a:endParaRPr lang="tr-TR" dirty="0">
            <a:solidFill>
              <a:schemeClr val="tx1"/>
            </a:solidFill>
          </a:endParaRPr>
        </a:p>
      </dgm:t>
    </dgm:pt>
    <dgm:pt modelId="{413D73BB-0CCF-417F-ABBA-AF854A9D4C12}" type="parTrans" cxnId="{22328E19-BE90-452C-8110-BA32D6999523}">
      <dgm:prSet/>
      <dgm:spPr/>
      <dgm:t>
        <a:bodyPr/>
        <a:lstStyle/>
        <a:p>
          <a:endParaRPr lang="tr-TR"/>
        </a:p>
      </dgm:t>
    </dgm:pt>
    <dgm:pt modelId="{18695F93-C879-4B02-B9D7-1AE3985B9D30}" type="sibTrans" cxnId="{22328E19-BE90-452C-8110-BA32D6999523}">
      <dgm:prSet/>
      <dgm:spPr/>
      <dgm:t>
        <a:bodyPr/>
        <a:lstStyle/>
        <a:p>
          <a:endParaRPr lang="tr-TR"/>
        </a:p>
      </dgm:t>
    </dgm:pt>
    <dgm:pt modelId="{D55E0C36-A078-4C69-BBDE-5E9D24F0CC64}">
      <dgm:prSet phldrT="[Metin]"/>
      <dgm:spPr>
        <a:solidFill>
          <a:schemeClr val="tx2">
            <a:lumMod val="10000"/>
            <a:alpha val="90000"/>
          </a:schemeClr>
        </a:solidFill>
      </dgm:spPr>
      <dgm:t>
        <a:bodyPr/>
        <a:lstStyle/>
        <a:p>
          <a:pPr>
            <a:lnSpc>
              <a:spcPct val="150000"/>
            </a:lnSpc>
            <a:spcAft>
              <a:spcPts val="0"/>
            </a:spcAft>
          </a:pPr>
          <a:r>
            <a:rPr lang="tr-TR" dirty="0" smtClean="0">
              <a:solidFill>
                <a:srgbClr val="FFFF66"/>
              </a:solidFill>
            </a:rPr>
            <a:t>b.    İkta Arazi :</a:t>
          </a:r>
          <a:r>
            <a:rPr lang="tr-TR" dirty="0" smtClean="0"/>
            <a:t> </a:t>
          </a:r>
          <a:r>
            <a:rPr lang="tr-TR" dirty="0" smtClean="0">
              <a:solidFill>
                <a:schemeClr val="tx1"/>
              </a:solidFill>
            </a:rPr>
            <a:t>Ordu mensuplarına ve devlet memurlarına hizmet ve maaş karşılığı verilen topraklardır. Toprak sahipleri üç yıl toprağını boş bıraktığında </a:t>
          </a:r>
          <a:r>
            <a:rPr lang="tr-TR" dirty="0" err="1" smtClean="0">
              <a:solidFill>
                <a:schemeClr val="tx1"/>
              </a:solidFill>
            </a:rPr>
            <a:t>iktası</a:t>
          </a:r>
          <a:r>
            <a:rPr lang="tr-TR" dirty="0" smtClean="0">
              <a:solidFill>
                <a:schemeClr val="tx1"/>
              </a:solidFill>
            </a:rPr>
            <a:t> elinden alınıyordu. İkta sahipleri gelirlerinin bir kısmıyla geçimlerini sağlıyor, kalan kısmıyla da atlı asker besliyordu.</a:t>
          </a:r>
          <a:br>
            <a:rPr lang="tr-TR" dirty="0" smtClean="0">
              <a:solidFill>
                <a:schemeClr val="tx1"/>
              </a:solidFill>
            </a:rPr>
          </a:br>
          <a:endParaRPr lang="tr-TR" dirty="0">
            <a:solidFill>
              <a:schemeClr val="tx1"/>
            </a:solidFill>
          </a:endParaRPr>
        </a:p>
      </dgm:t>
    </dgm:pt>
    <dgm:pt modelId="{407EC051-229B-4DD3-9818-07110EE4A6B6}" type="parTrans" cxnId="{13534333-C771-4E28-BB29-1A6734C10A69}">
      <dgm:prSet/>
      <dgm:spPr/>
      <dgm:t>
        <a:bodyPr/>
        <a:lstStyle/>
        <a:p>
          <a:endParaRPr lang="tr-TR"/>
        </a:p>
      </dgm:t>
    </dgm:pt>
    <dgm:pt modelId="{D123242A-EC04-42BB-960B-F2CAD02C7CAC}" type="sibTrans" cxnId="{13534333-C771-4E28-BB29-1A6734C10A69}">
      <dgm:prSet/>
      <dgm:spPr/>
      <dgm:t>
        <a:bodyPr/>
        <a:lstStyle/>
        <a:p>
          <a:endParaRPr lang="tr-TR"/>
        </a:p>
      </dgm:t>
    </dgm:pt>
    <dgm:pt modelId="{22CA7CF2-7FC5-4985-8F74-7228F876AD32}">
      <dgm:prSet/>
      <dgm:spPr>
        <a:solidFill>
          <a:schemeClr val="tx2">
            <a:lumMod val="10000"/>
            <a:alpha val="90000"/>
          </a:schemeClr>
        </a:solidFill>
      </dgm:spPr>
      <dgm:t>
        <a:bodyPr/>
        <a:lstStyle/>
        <a:p>
          <a:pPr>
            <a:lnSpc>
              <a:spcPct val="150000"/>
            </a:lnSpc>
            <a:spcAft>
              <a:spcPts val="0"/>
            </a:spcAft>
          </a:pPr>
          <a:r>
            <a:rPr lang="tr-TR" dirty="0" smtClean="0">
              <a:solidFill>
                <a:srgbClr val="FFFF66"/>
              </a:solidFill>
            </a:rPr>
            <a:t>c. Mülk Arazi :</a:t>
          </a:r>
          <a:r>
            <a:rPr lang="tr-TR" dirty="0" smtClean="0"/>
            <a:t> </a:t>
          </a:r>
          <a:r>
            <a:rPr lang="tr-TR" dirty="0" smtClean="0">
              <a:solidFill>
                <a:schemeClr val="tx1"/>
              </a:solidFill>
            </a:rPr>
            <a:t>Devlet adamlarına başarılarından dolayı verilen topraklardır.</a:t>
          </a:r>
          <a:br>
            <a:rPr lang="tr-TR" dirty="0" smtClean="0">
              <a:solidFill>
                <a:schemeClr val="tx1"/>
              </a:solidFill>
            </a:rPr>
          </a:br>
          <a:endParaRPr lang="tr-TR" dirty="0">
            <a:solidFill>
              <a:schemeClr val="tx1"/>
            </a:solidFill>
          </a:endParaRPr>
        </a:p>
      </dgm:t>
    </dgm:pt>
    <dgm:pt modelId="{D051A3C7-0C65-44CD-9041-E6AC2819B0C4}" type="parTrans" cxnId="{2A005FB2-8C5B-4EF7-9918-02AE1BDD708B}">
      <dgm:prSet/>
      <dgm:spPr/>
      <dgm:t>
        <a:bodyPr/>
        <a:lstStyle/>
        <a:p>
          <a:endParaRPr lang="tr-TR"/>
        </a:p>
      </dgm:t>
    </dgm:pt>
    <dgm:pt modelId="{0C5E04D5-4608-4302-9DEC-2CC768F9D5B8}" type="sibTrans" cxnId="{2A005FB2-8C5B-4EF7-9918-02AE1BDD708B}">
      <dgm:prSet/>
      <dgm:spPr/>
      <dgm:t>
        <a:bodyPr/>
        <a:lstStyle/>
        <a:p>
          <a:endParaRPr lang="tr-TR"/>
        </a:p>
      </dgm:t>
    </dgm:pt>
    <dgm:pt modelId="{A03A2958-5588-43B9-BC6F-FB979F5A13AA}">
      <dgm:prSet/>
      <dgm:spPr>
        <a:solidFill>
          <a:schemeClr val="tx2">
            <a:lumMod val="10000"/>
            <a:alpha val="90000"/>
          </a:schemeClr>
        </a:solidFill>
      </dgm:spPr>
      <dgm:t>
        <a:bodyPr/>
        <a:lstStyle/>
        <a:p>
          <a:pPr>
            <a:lnSpc>
              <a:spcPct val="150000"/>
            </a:lnSpc>
          </a:pPr>
          <a:r>
            <a:rPr lang="tr-TR" dirty="0" smtClean="0">
              <a:solidFill>
                <a:srgbClr val="FFFF66"/>
              </a:solidFill>
            </a:rPr>
            <a:t>d. Vakıf Arazi </a:t>
          </a:r>
        </a:p>
        <a:p>
          <a:pPr>
            <a:lnSpc>
              <a:spcPct val="150000"/>
            </a:lnSpc>
          </a:pPr>
          <a:r>
            <a:rPr lang="tr-TR" dirty="0" smtClean="0">
              <a:solidFill>
                <a:srgbClr val="FFFF66"/>
              </a:solidFill>
            </a:rPr>
            <a:t> </a:t>
          </a:r>
          <a:r>
            <a:rPr lang="tr-TR" dirty="0" smtClean="0"/>
            <a:t> </a:t>
          </a:r>
          <a:r>
            <a:rPr lang="tr-TR" dirty="0" smtClean="0">
              <a:solidFill>
                <a:schemeClr val="tx1"/>
              </a:solidFill>
            </a:rPr>
            <a:t>Miri ve mülk arazilerden bilimsel ve sosyal kurumların ihtiyaçlarını karşılamak için ayrılan topraklardır.</a:t>
          </a:r>
          <a:br>
            <a:rPr lang="tr-TR" dirty="0" smtClean="0">
              <a:solidFill>
                <a:schemeClr val="tx1"/>
              </a:solidFill>
            </a:rPr>
          </a:br>
          <a:endParaRPr lang="tr-TR" dirty="0">
            <a:solidFill>
              <a:schemeClr val="tx1"/>
            </a:solidFill>
          </a:endParaRPr>
        </a:p>
      </dgm:t>
    </dgm:pt>
    <dgm:pt modelId="{E07A60DE-1447-471C-8693-1B6745D5DA6D}" type="parTrans" cxnId="{F148F0E1-847B-4A7E-A0DE-94DCE5273246}">
      <dgm:prSet/>
      <dgm:spPr/>
      <dgm:t>
        <a:bodyPr/>
        <a:lstStyle/>
        <a:p>
          <a:endParaRPr lang="tr-TR"/>
        </a:p>
      </dgm:t>
    </dgm:pt>
    <dgm:pt modelId="{1AC44D38-07EC-4BAC-B059-BF9EAE51FF80}" type="sibTrans" cxnId="{F148F0E1-847B-4A7E-A0DE-94DCE5273246}">
      <dgm:prSet/>
      <dgm:spPr/>
      <dgm:t>
        <a:bodyPr/>
        <a:lstStyle/>
        <a:p>
          <a:endParaRPr lang="tr-TR"/>
        </a:p>
      </dgm:t>
    </dgm:pt>
    <dgm:pt modelId="{4781C7ED-8051-464A-87AA-3BA4589E4CC9}" type="pres">
      <dgm:prSet presAssocID="{F76F28E3-0E9D-41C7-8287-F6A88A9B7FF2}" presName="hierChild1" presStyleCnt="0">
        <dgm:presLayoutVars>
          <dgm:chPref val="1"/>
          <dgm:dir/>
          <dgm:animOne val="branch"/>
          <dgm:animLvl val="lvl"/>
          <dgm:resizeHandles/>
        </dgm:presLayoutVars>
      </dgm:prSet>
      <dgm:spPr/>
      <dgm:t>
        <a:bodyPr/>
        <a:lstStyle/>
        <a:p>
          <a:endParaRPr lang="tr-TR"/>
        </a:p>
      </dgm:t>
    </dgm:pt>
    <dgm:pt modelId="{D09F5C62-C433-49D7-9B82-6B3728C2F2B1}" type="pres">
      <dgm:prSet presAssocID="{54B5D17A-40B9-4FDA-AAE8-4F4AF8A4B575}" presName="hierRoot1" presStyleCnt="0"/>
      <dgm:spPr/>
    </dgm:pt>
    <dgm:pt modelId="{14553011-8AED-43EA-B0FE-5A0948CE4826}" type="pres">
      <dgm:prSet presAssocID="{54B5D17A-40B9-4FDA-AAE8-4F4AF8A4B575}" presName="composite" presStyleCnt="0"/>
      <dgm:spPr/>
    </dgm:pt>
    <dgm:pt modelId="{16D9EF55-B73A-4EF0-AC7D-8DFFD3EFB1EF}" type="pres">
      <dgm:prSet presAssocID="{54B5D17A-40B9-4FDA-AAE8-4F4AF8A4B575}" presName="background" presStyleLbl="node0" presStyleIdx="0" presStyleCnt="1"/>
      <dgm:spPr/>
    </dgm:pt>
    <dgm:pt modelId="{30BA9E8F-E68B-4DCA-9540-DB239648E2CC}" type="pres">
      <dgm:prSet presAssocID="{54B5D17A-40B9-4FDA-AAE8-4F4AF8A4B575}" presName="text" presStyleLbl="fgAcc0" presStyleIdx="0" presStyleCnt="1" custScaleX="294248">
        <dgm:presLayoutVars>
          <dgm:chPref val="3"/>
        </dgm:presLayoutVars>
      </dgm:prSet>
      <dgm:spPr/>
      <dgm:t>
        <a:bodyPr/>
        <a:lstStyle/>
        <a:p>
          <a:endParaRPr lang="tr-TR"/>
        </a:p>
      </dgm:t>
    </dgm:pt>
    <dgm:pt modelId="{359C628A-C865-485D-A0C3-562807DE3384}" type="pres">
      <dgm:prSet presAssocID="{54B5D17A-40B9-4FDA-AAE8-4F4AF8A4B575}" presName="hierChild2" presStyleCnt="0"/>
      <dgm:spPr/>
    </dgm:pt>
    <dgm:pt modelId="{41034F24-33A3-4817-876C-8F5087FDA7ED}" type="pres">
      <dgm:prSet presAssocID="{413D73BB-0CCF-417F-ABBA-AF854A9D4C12}" presName="Name10" presStyleLbl="parChTrans1D2" presStyleIdx="0" presStyleCnt="4"/>
      <dgm:spPr/>
      <dgm:t>
        <a:bodyPr/>
        <a:lstStyle/>
        <a:p>
          <a:endParaRPr lang="tr-TR"/>
        </a:p>
      </dgm:t>
    </dgm:pt>
    <dgm:pt modelId="{018FF758-7660-4BC3-8FDD-10BD39619EF1}" type="pres">
      <dgm:prSet presAssocID="{B44593BC-FFB4-449C-818C-CAA67E07F76F}" presName="hierRoot2" presStyleCnt="0"/>
      <dgm:spPr/>
    </dgm:pt>
    <dgm:pt modelId="{FF446B75-0DC1-4935-AC51-A048242224A5}" type="pres">
      <dgm:prSet presAssocID="{B44593BC-FFB4-449C-818C-CAA67E07F76F}" presName="composite2" presStyleCnt="0"/>
      <dgm:spPr/>
    </dgm:pt>
    <dgm:pt modelId="{97CC778B-35BE-40D6-B20C-6A95513AABE0}" type="pres">
      <dgm:prSet presAssocID="{B44593BC-FFB4-449C-818C-CAA67E07F76F}" presName="background2" presStyleLbl="node2" presStyleIdx="0" presStyleCnt="4"/>
      <dgm:spPr/>
    </dgm:pt>
    <dgm:pt modelId="{9D5B4747-8F6F-46EC-A19C-8EF1DEB59D92}" type="pres">
      <dgm:prSet presAssocID="{B44593BC-FFB4-449C-818C-CAA67E07F76F}" presName="text2" presStyleLbl="fgAcc2" presStyleIdx="0" presStyleCnt="4" custScaleY="299801">
        <dgm:presLayoutVars>
          <dgm:chPref val="3"/>
        </dgm:presLayoutVars>
      </dgm:prSet>
      <dgm:spPr/>
      <dgm:t>
        <a:bodyPr/>
        <a:lstStyle/>
        <a:p>
          <a:endParaRPr lang="tr-TR"/>
        </a:p>
      </dgm:t>
    </dgm:pt>
    <dgm:pt modelId="{91F35175-EE54-4126-AE54-05D72D100EEF}" type="pres">
      <dgm:prSet presAssocID="{B44593BC-FFB4-449C-818C-CAA67E07F76F}" presName="hierChild3" presStyleCnt="0"/>
      <dgm:spPr/>
    </dgm:pt>
    <dgm:pt modelId="{1185AE83-066E-462B-AF8D-69A0B88DE16A}" type="pres">
      <dgm:prSet presAssocID="{407EC051-229B-4DD3-9818-07110EE4A6B6}" presName="Name10" presStyleLbl="parChTrans1D2" presStyleIdx="1" presStyleCnt="4"/>
      <dgm:spPr/>
      <dgm:t>
        <a:bodyPr/>
        <a:lstStyle/>
        <a:p>
          <a:endParaRPr lang="tr-TR"/>
        </a:p>
      </dgm:t>
    </dgm:pt>
    <dgm:pt modelId="{F3053A00-EA18-4606-B645-CC7A5247C38D}" type="pres">
      <dgm:prSet presAssocID="{D55E0C36-A078-4C69-BBDE-5E9D24F0CC64}" presName="hierRoot2" presStyleCnt="0"/>
      <dgm:spPr/>
    </dgm:pt>
    <dgm:pt modelId="{CD77E959-38D1-49DF-BCBF-449AE1F44755}" type="pres">
      <dgm:prSet presAssocID="{D55E0C36-A078-4C69-BBDE-5E9D24F0CC64}" presName="composite2" presStyleCnt="0"/>
      <dgm:spPr/>
    </dgm:pt>
    <dgm:pt modelId="{245CAB3E-1F9C-4A4E-95D5-3DC3190341D9}" type="pres">
      <dgm:prSet presAssocID="{D55E0C36-A078-4C69-BBDE-5E9D24F0CC64}" presName="background2" presStyleLbl="node2" presStyleIdx="1" presStyleCnt="4"/>
      <dgm:spPr/>
    </dgm:pt>
    <dgm:pt modelId="{E52B0787-7100-4572-80B8-7F5E2F8FA109}" type="pres">
      <dgm:prSet presAssocID="{D55E0C36-A078-4C69-BBDE-5E9D24F0CC64}" presName="text2" presStyleLbl="fgAcc2" presStyleIdx="1" presStyleCnt="4" custScaleX="142720" custScaleY="296475">
        <dgm:presLayoutVars>
          <dgm:chPref val="3"/>
        </dgm:presLayoutVars>
      </dgm:prSet>
      <dgm:spPr/>
      <dgm:t>
        <a:bodyPr/>
        <a:lstStyle/>
        <a:p>
          <a:endParaRPr lang="tr-TR"/>
        </a:p>
      </dgm:t>
    </dgm:pt>
    <dgm:pt modelId="{6CC6D5C1-2A93-41A2-9778-B4011D400602}" type="pres">
      <dgm:prSet presAssocID="{D55E0C36-A078-4C69-BBDE-5E9D24F0CC64}" presName="hierChild3" presStyleCnt="0"/>
      <dgm:spPr/>
    </dgm:pt>
    <dgm:pt modelId="{A6342463-0657-4488-B8C9-7913E68E5627}" type="pres">
      <dgm:prSet presAssocID="{D051A3C7-0C65-44CD-9041-E6AC2819B0C4}" presName="Name10" presStyleLbl="parChTrans1D2" presStyleIdx="2" presStyleCnt="4"/>
      <dgm:spPr/>
      <dgm:t>
        <a:bodyPr/>
        <a:lstStyle/>
        <a:p>
          <a:endParaRPr lang="tr-TR"/>
        </a:p>
      </dgm:t>
    </dgm:pt>
    <dgm:pt modelId="{F8CB1176-F129-4C10-A26C-8C739A46BD52}" type="pres">
      <dgm:prSet presAssocID="{22CA7CF2-7FC5-4985-8F74-7228F876AD32}" presName="hierRoot2" presStyleCnt="0"/>
      <dgm:spPr/>
    </dgm:pt>
    <dgm:pt modelId="{81BF540A-249D-45D4-B395-B3BF80F18365}" type="pres">
      <dgm:prSet presAssocID="{22CA7CF2-7FC5-4985-8F74-7228F876AD32}" presName="composite2" presStyleCnt="0"/>
      <dgm:spPr/>
    </dgm:pt>
    <dgm:pt modelId="{03AFB30C-053E-4481-B62E-6BBF6966AEBB}" type="pres">
      <dgm:prSet presAssocID="{22CA7CF2-7FC5-4985-8F74-7228F876AD32}" presName="background2" presStyleLbl="node2" presStyleIdx="2" presStyleCnt="4"/>
      <dgm:spPr/>
    </dgm:pt>
    <dgm:pt modelId="{C7F4DE53-F276-4352-808E-BF3F3607173F}" type="pres">
      <dgm:prSet presAssocID="{22CA7CF2-7FC5-4985-8F74-7228F876AD32}" presName="text2" presStyleLbl="fgAcc2" presStyleIdx="2" presStyleCnt="4" custScaleY="293147">
        <dgm:presLayoutVars>
          <dgm:chPref val="3"/>
        </dgm:presLayoutVars>
      </dgm:prSet>
      <dgm:spPr/>
      <dgm:t>
        <a:bodyPr/>
        <a:lstStyle/>
        <a:p>
          <a:endParaRPr lang="tr-TR"/>
        </a:p>
      </dgm:t>
    </dgm:pt>
    <dgm:pt modelId="{85B99D87-F813-442F-8184-DC6CFB38894C}" type="pres">
      <dgm:prSet presAssocID="{22CA7CF2-7FC5-4985-8F74-7228F876AD32}" presName="hierChild3" presStyleCnt="0"/>
      <dgm:spPr/>
    </dgm:pt>
    <dgm:pt modelId="{09364692-8258-4B8C-B1F7-A1B7FE420D4C}" type="pres">
      <dgm:prSet presAssocID="{E07A60DE-1447-471C-8693-1B6745D5DA6D}" presName="Name10" presStyleLbl="parChTrans1D2" presStyleIdx="3" presStyleCnt="4"/>
      <dgm:spPr/>
      <dgm:t>
        <a:bodyPr/>
        <a:lstStyle/>
        <a:p>
          <a:endParaRPr lang="tr-TR"/>
        </a:p>
      </dgm:t>
    </dgm:pt>
    <dgm:pt modelId="{B84C200F-E239-486F-B716-CA5CD06D21F0}" type="pres">
      <dgm:prSet presAssocID="{A03A2958-5588-43B9-BC6F-FB979F5A13AA}" presName="hierRoot2" presStyleCnt="0"/>
      <dgm:spPr/>
    </dgm:pt>
    <dgm:pt modelId="{01323F99-81DC-4101-93D3-991A76BE9149}" type="pres">
      <dgm:prSet presAssocID="{A03A2958-5588-43B9-BC6F-FB979F5A13AA}" presName="composite2" presStyleCnt="0"/>
      <dgm:spPr/>
    </dgm:pt>
    <dgm:pt modelId="{4788BBE5-E175-4F9C-BE67-6CB925A9004E}" type="pres">
      <dgm:prSet presAssocID="{A03A2958-5588-43B9-BC6F-FB979F5A13AA}" presName="background2" presStyleLbl="node2" presStyleIdx="3" presStyleCnt="4"/>
      <dgm:spPr/>
    </dgm:pt>
    <dgm:pt modelId="{4F83EDDB-BE7B-4220-8DE0-CF976ABA6809}" type="pres">
      <dgm:prSet presAssocID="{A03A2958-5588-43B9-BC6F-FB979F5A13AA}" presName="text2" presStyleLbl="fgAcc2" presStyleIdx="3" presStyleCnt="4" custScaleY="299801">
        <dgm:presLayoutVars>
          <dgm:chPref val="3"/>
        </dgm:presLayoutVars>
      </dgm:prSet>
      <dgm:spPr/>
      <dgm:t>
        <a:bodyPr/>
        <a:lstStyle/>
        <a:p>
          <a:endParaRPr lang="tr-TR"/>
        </a:p>
      </dgm:t>
    </dgm:pt>
    <dgm:pt modelId="{79C1F4AE-4C82-4414-837B-A4234B4274E2}" type="pres">
      <dgm:prSet presAssocID="{A03A2958-5588-43B9-BC6F-FB979F5A13AA}" presName="hierChild3" presStyleCnt="0"/>
      <dgm:spPr/>
    </dgm:pt>
  </dgm:ptLst>
  <dgm:cxnLst>
    <dgm:cxn modelId="{7FE7FE77-CEA6-4334-B01A-3775A81E62A0}" type="presOf" srcId="{54B5D17A-40B9-4FDA-AAE8-4F4AF8A4B575}" destId="{30BA9E8F-E68B-4DCA-9540-DB239648E2CC}" srcOrd="0" destOrd="0" presId="urn:microsoft.com/office/officeart/2005/8/layout/hierarchy1"/>
    <dgm:cxn modelId="{810C04C3-9DD8-4ACF-8710-6E8AD4C15543}" type="presOf" srcId="{D55E0C36-A078-4C69-BBDE-5E9D24F0CC64}" destId="{E52B0787-7100-4572-80B8-7F5E2F8FA109}" srcOrd="0" destOrd="0" presId="urn:microsoft.com/office/officeart/2005/8/layout/hierarchy1"/>
    <dgm:cxn modelId="{E9B54900-61F3-4B93-BD12-DF88AC6ED328}" type="presOf" srcId="{407EC051-229B-4DD3-9818-07110EE4A6B6}" destId="{1185AE83-066E-462B-AF8D-69A0B88DE16A}" srcOrd="0" destOrd="0" presId="urn:microsoft.com/office/officeart/2005/8/layout/hierarchy1"/>
    <dgm:cxn modelId="{22CC893C-9509-4439-9BEE-8BB4AB4A4086}" srcId="{F76F28E3-0E9D-41C7-8287-F6A88A9B7FF2}" destId="{54B5D17A-40B9-4FDA-AAE8-4F4AF8A4B575}" srcOrd="0" destOrd="0" parTransId="{1207C6FB-28F5-4C24-A149-57CF45518A29}" sibTransId="{5B9C4513-428A-4236-9749-9A445F075CF0}"/>
    <dgm:cxn modelId="{22328E19-BE90-452C-8110-BA32D6999523}" srcId="{54B5D17A-40B9-4FDA-AAE8-4F4AF8A4B575}" destId="{B44593BC-FFB4-449C-818C-CAA67E07F76F}" srcOrd="0" destOrd="0" parTransId="{413D73BB-0CCF-417F-ABBA-AF854A9D4C12}" sibTransId="{18695F93-C879-4B02-B9D7-1AE3985B9D30}"/>
    <dgm:cxn modelId="{13534333-C771-4E28-BB29-1A6734C10A69}" srcId="{54B5D17A-40B9-4FDA-AAE8-4F4AF8A4B575}" destId="{D55E0C36-A078-4C69-BBDE-5E9D24F0CC64}" srcOrd="1" destOrd="0" parTransId="{407EC051-229B-4DD3-9818-07110EE4A6B6}" sibTransId="{D123242A-EC04-42BB-960B-F2CAD02C7CAC}"/>
    <dgm:cxn modelId="{2A005FB2-8C5B-4EF7-9918-02AE1BDD708B}" srcId="{54B5D17A-40B9-4FDA-AAE8-4F4AF8A4B575}" destId="{22CA7CF2-7FC5-4985-8F74-7228F876AD32}" srcOrd="2" destOrd="0" parTransId="{D051A3C7-0C65-44CD-9041-E6AC2819B0C4}" sibTransId="{0C5E04D5-4608-4302-9DEC-2CC768F9D5B8}"/>
    <dgm:cxn modelId="{F148F0E1-847B-4A7E-A0DE-94DCE5273246}" srcId="{54B5D17A-40B9-4FDA-AAE8-4F4AF8A4B575}" destId="{A03A2958-5588-43B9-BC6F-FB979F5A13AA}" srcOrd="3" destOrd="0" parTransId="{E07A60DE-1447-471C-8693-1B6745D5DA6D}" sibTransId="{1AC44D38-07EC-4BAC-B059-BF9EAE51FF80}"/>
    <dgm:cxn modelId="{9A2FD195-A352-46BB-82AF-90BF84E49A0A}" type="presOf" srcId="{B44593BC-FFB4-449C-818C-CAA67E07F76F}" destId="{9D5B4747-8F6F-46EC-A19C-8EF1DEB59D92}" srcOrd="0" destOrd="0" presId="urn:microsoft.com/office/officeart/2005/8/layout/hierarchy1"/>
    <dgm:cxn modelId="{DB7FC5CF-A7A5-4C47-8BF0-922278CE3F46}" type="presOf" srcId="{413D73BB-0CCF-417F-ABBA-AF854A9D4C12}" destId="{41034F24-33A3-4817-876C-8F5087FDA7ED}" srcOrd="0" destOrd="0" presId="urn:microsoft.com/office/officeart/2005/8/layout/hierarchy1"/>
    <dgm:cxn modelId="{002EEB1D-7603-4C38-9BDC-B058E471C024}" type="presOf" srcId="{22CA7CF2-7FC5-4985-8F74-7228F876AD32}" destId="{C7F4DE53-F276-4352-808E-BF3F3607173F}" srcOrd="0" destOrd="0" presId="urn:microsoft.com/office/officeart/2005/8/layout/hierarchy1"/>
    <dgm:cxn modelId="{BB5A7A1E-A617-49FC-8012-811892FEC289}" type="presOf" srcId="{F76F28E3-0E9D-41C7-8287-F6A88A9B7FF2}" destId="{4781C7ED-8051-464A-87AA-3BA4589E4CC9}" srcOrd="0" destOrd="0" presId="urn:microsoft.com/office/officeart/2005/8/layout/hierarchy1"/>
    <dgm:cxn modelId="{E5040C1C-3F93-4EBF-B1C9-58414DC360AB}" type="presOf" srcId="{D051A3C7-0C65-44CD-9041-E6AC2819B0C4}" destId="{A6342463-0657-4488-B8C9-7913E68E5627}" srcOrd="0" destOrd="0" presId="urn:microsoft.com/office/officeart/2005/8/layout/hierarchy1"/>
    <dgm:cxn modelId="{E2BF807A-B08B-48D8-9CC4-3FB57524C868}" type="presOf" srcId="{E07A60DE-1447-471C-8693-1B6745D5DA6D}" destId="{09364692-8258-4B8C-B1F7-A1B7FE420D4C}" srcOrd="0" destOrd="0" presId="urn:microsoft.com/office/officeart/2005/8/layout/hierarchy1"/>
    <dgm:cxn modelId="{229401EC-98F1-4FC2-B860-1D7B03CB0A23}" type="presOf" srcId="{A03A2958-5588-43B9-BC6F-FB979F5A13AA}" destId="{4F83EDDB-BE7B-4220-8DE0-CF976ABA6809}" srcOrd="0" destOrd="0" presId="urn:microsoft.com/office/officeart/2005/8/layout/hierarchy1"/>
    <dgm:cxn modelId="{FB56E2A1-6800-40DE-A08B-97BBA29267CC}" type="presParOf" srcId="{4781C7ED-8051-464A-87AA-3BA4589E4CC9}" destId="{D09F5C62-C433-49D7-9B82-6B3728C2F2B1}" srcOrd="0" destOrd="0" presId="urn:microsoft.com/office/officeart/2005/8/layout/hierarchy1"/>
    <dgm:cxn modelId="{752C679E-6774-4F31-ADF5-0686DA4740F7}" type="presParOf" srcId="{D09F5C62-C433-49D7-9B82-6B3728C2F2B1}" destId="{14553011-8AED-43EA-B0FE-5A0948CE4826}" srcOrd="0" destOrd="0" presId="urn:microsoft.com/office/officeart/2005/8/layout/hierarchy1"/>
    <dgm:cxn modelId="{0E3F526D-536E-4BE3-AF42-063414FCB8F8}" type="presParOf" srcId="{14553011-8AED-43EA-B0FE-5A0948CE4826}" destId="{16D9EF55-B73A-4EF0-AC7D-8DFFD3EFB1EF}" srcOrd="0" destOrd="0" presId="urn:microsoft.com/office/officeart/2005/8/layout/hierarchy1"/>
    <dgm:cxn modelId="{6CDC9552-4CBC-4A00-945C-863AC58BE680}" type="presParOf" srcId="{14553011-8AED-43EA-B0FE-5A0948CE4826}" destId="{30BA9E8F-E68B-4DCA-9540-DB239648E2CC}" srcOrd="1" destOrd="0" presId="urn:microsoft.com/office/officeart/2005/8/layout/hierarchy1"/>
    <dgm:cxn modelId="{576965FB-E50A-43DB-9EAB-5C693914D828}" type="presParOf" srcId="{D09F5C62-C433-49D7-9B82-6B3728C2F2B1}" destId="{359C628A-C865-485D-A0C3-562807DE3384}" srcOrd="1" destOrd="0" presId="urn:microsoft.com/office/officeart/2005/8/layout/hierarchy1"/>
    <dgm:cxn modelId="{DBC344C0-E129-44D3-B2A4-7329C1694BE3}" type="presParOf" srcId="{359C628A-C865-485D-A0C3-562807DE3384}" destId="{41034F24-33A3-4817-876C-8F5087FDA7ED}" srcOrd="0" destOrd="0" presId="urn:microsoft.com/office/officeart/2005/8/layout/hierarchy1"/>
    <dgm:cxn modelId="{D3C9D77F-1689-41D2-A4C0-7EB4AF06D8F3}" type="presParOf" srcId="{359C628A-C865-485D-A0C3-562807DE3384}" destId="{018FF758-7660-4BC3-8FDD-10BD39619EF1}" srcOrd="1" destOrd="0" presId="urn:microsoft.com/office/officeart/2005/8/layout/hierarchy1"/>
    <dgm:cxn modelId="{7D9CF4B8-0245-4092-9576-3512FC8E1D37}" type="presParOf" srcId="{018FF758-7660-4BC3-8FDD-10BD39619EF1}" destId="{FF446B75-0DC1-4935-AC51-A048242224A5}" srcOrd="0" destOrd="0" presId="urn:microsoft.com/office/officeart/2005/8/layout/hierarchy1"/>
    <dgm:cxn modelId="{9C5DC6ED-2214-4806-9B0E-8C84A0471BA2}" type="presParOf" srcId="{FF446B75-0DC1-4935-AC51-A048242224A5}" destId="{97CC778B-35BE-40D6-B20C-6A95513AABE0}" srcOrd="0" destOrd="0" presId="urn:microsoft.com/office/officeart/2005/8/layout/hierarchy1"/>
    <dgm:cxn modelId="{7B886F3D-D885-4274-A070-F79DD8A7C56F}" type="presParOf" srcId="{FF446B75-0DC1-4935-AC51-A048242224A5}" destId="{9D5B4747-8F6F-46EC-A19C-8EF1DEB59D92}" srcOrd="1" destOrd="0" presId="urn:microsoft.com/office/officeart/2005/8/layout/hierarchy1"/>
    <dgm:cxn modelId="{1D5EDAC7-BC81-431D-9CB0-CE7939501E0B}" type="presParOf" srcId="{018FF758-7660-4BC3-8FDD-10BD39619EF1}" destId="{91F35175-EE54-4126-AE54-05D72D100EEF}" srcOrd="1" destOrd="0" presId="urn:microsoft.com/office/officeart/2005/8/layout/hierarchy1"/>
    <dgm:cxn modelId="{AF417142-E251-4878-BBB8-DCD92BC00374}" type="presParOf" srcId="{359C628A-C865-485D-A0C3-562807DE3384}" destId="{1185AE83-066E-462B-AF8D-69A0B88DE16A}" srcOrd="2" destOrd="0" presId="urn:microsoft.com/office/officeart/2005/8/layout/hierarchy1"/>
    <dgm:cxn modelId="{3EF75789-1973-4B24-A283-BE78C82EA8FD}" type="presParOf" srcId="{359C628A-C865-485D-A0C3-562807DE3384}" destId="{F3053A00-EA18-4606-B645-CC7A5247C38D}" srcOrd="3" destOrd="0" presId="urn:microsoft.com/office/officeart/2005/8/layout/hierarchy1"/>
    <dgm:cxn modelId="{01AA9F77-29D0-447A-B9AE-5340403A7B00}" type="presParOf" srcId="{F3053A00-EA18-4606-B645-CC7A5247C38D}" destId="{CD77E959-38D1-49DF-BCBF-449AE1F44755}" srcOrd="0" destOrd="0" presId="urn:microsoft.com/office/officeart/2005/8/layout/hierarchy1"/>
    <dgm:cxn modelId="{BD5378B1-7BB0-4649-A2ED-C688948D3DB2}" type="presParOf" srcId="{CD77E959-38D1-49DF-BCBF-449AE1F44755}" destId="{245CAB3E-1F9C-4A4E-95D5-3DC3190341D9}" srcOrd="0" destOrd="0" presId="urn:microsoft.com/office/officeart/2005/8/layout/hierarchy1"/>
    <dgm:cxn modelId="{F9033FEF-D472-4D99-BE44-37A307A5126B}" type="presParOf" srcId="{CD77E959-38D1-49DF-BCBF-449AE1F44755}" destId="{E52B0787-7100-4572-80B8-7F5E2F8FA109}" srcOrd="1" destOrd="0" presId="urn:microsoft.com/office/officeart/2005/8/layout/hierarchy1"/>
    <dgm:cxn modelId="{58A87D64-249B-4DD4-8746-16C111C13902}" type="presParOf" srcId="{F3053A00-EA18-4606-B645-CC7A5247C38D}" destId="{6CC6D5C1-2A93-41A2-9778-B4011D400602}" srcOrd="1" destOrd="0" presId="urn:microsoft.com/office/officeart/2005/8/layout/hierarchy1"/>
    <dgm:cxn modelId="{560C5E07-9940-4E7E-A12C-7CB3D1D9FD3C}" type="presParOf" srcId="{359C628A-C865-485D-A0C3-562807DE3384}" destId="{A6342463-0657-4488-B8C9-7913E68E5627}" srcOrd="4" destOrd="0" presId="urn:microsoft.com/office/officeart/2005/8/layout/hierarchy1"/>
    <dgm:cxn modelId="{1026CCD1-59E2-4116-B6B0-BA5A18481F62}" type="presParOf" srcId="{359C628A-C865-485D-A0C3-562807DE3384}" destId="{F8CB1176-F129-4C10-A26C-8C739A46BD52}" srcOrd="5" destOrd="0" presId="urn:microsoft.com/office/officeart/2005/8/layout/hierarchy1"/>
    <dgm:cxn modelId="{9937D4A2-2BF9-4FAD-A488-3827B7BB0B83}" type="presParOf" srcId="{F8CB1176-F129-4C10-A26C-8C739A46BD52}" destId="{81BF540A-249D-45D4-B395-B3BF80F18365}" srcOrd="0" destOrd="0" presId="urn:microsoft.com/office/officeart/2005/8/layout/hierarchy1"/>
    <dgm:cxn modelId="{779BAF0B-EC4A-47E5-9188-65469E619D6F}" type="presParOf" srcId="{81BF540A-249D-45D4-B395-B3BF80F18365}" destId="{03AFB30C-053E-4481-B62E-6BBF6966AEBB}" srcOrd="0" destOrd="0" presId="urn:microsoft.com/office/officeart/2005/8/layout/hierarchy1"/>
    <dgm:cxn modelId="{98958CD4-CAAC-49F0-ACCC-8C6BBEEF31AA}" type="presParOf" srcId="{81BF540A-249D-45D4-B395-B3BF80F18365}" destId="{C7F4DE53-F276-4352-808E-BF3F3607173F}" srcOrd="1" destOrd="0" presId="urn:microsoft.com/office/officeart/2005/8/layout/hierarchy1"/>
    <dgm:cxn modelId="{147DD19B-99EA-484E-9126-11696F0B739B}" type="presParOf" srcId="{F8CB1176-F129-4C10-A26C-8C739A46BD52}" destId="{85B99D87-F813-442F-8184-DC6CFB38894C}" srcOrd="1" destOrd="0" presId="urn:microsoft.com/office/officeart/2005/8/layout/hierarchy1"/>
    <dgm:cxn modelId="{6FCF2022-670B-4079-990C-2B99BC46431A}" type="presParOf" srcId="{359C628A-C865-485D-A0C3-562807DE3384}" destId="{09364692-8258-4B8C-B1F7-A1B7FE420D4C}" srcOrd="6" destOrd="0" presId="urn:microsoft.com/office/officeart/2005/8/layout/hierarchy1"/>
    <dgm:cxn modelId="{B8202D56-F170-479E-84A3-E2C7C263771B}" type="presParOf" srcId="{359C628A-C865-485D-A0C3-562807DE3384}" destId="{B84C200F-E239-486F-B716-CA5CD06D21F0}" srcOrd="7" destOrd="0" presId="urn:microsoft.com/office/officeart/2005/8/layout/hierarchy1"/>
    <dgm:cxn modelId="{D3030E81-9B06-4C6A-8E06-7B4A2AE5B73B}" type="presParOf" srcId="{B84C200F-E239-486F-B716-CA5CD06D21F0}" destId="{01323F99-81DC-4101-93D3-991A76BE9149}" srcOrd="0" destOrd="0" presId="urn:microsoft.com/office/officeart/2005/8/layout/hierarchy1"/>
    <dgm:cxn modelId="{71CEF434-B9D8-4006-AE03-6BFCD767D446}" type="presParOf" srcId="{01323F99-81DC-4101-93D3-991A76BE9149}" destId="{4788BBE5-E175-4F9C-BE67-6CB925A9004E}" srcOrd="0" destOrd="0" presId="urn:microsoft.com/office/officeart/2005/8/layout/hierarchy1"/>
    <dgm:cxn modelId="{0ECA106E-BF6E-45E5-918F-CC01BEB4C705}" type="presParOf" srcId="{01323F99-81DC-4101-93D3-991A76BE9149}" destId="{4F83EDDB-BE7B-4220-8DE0-CF976ABA6809}" srcOrd="1" destOrd="0" presId="urn:microsoft.com/office/officeart/2005/8/layout/hierarchy1"/>
    <dgm:cxn modelId="{07203431-DABA-4AF3-83BB-F9E7EA0C3FDE}" type="presParOf" srcId="{B84C200F-E239-486F-B716-CA5CD06D21F0}" destId="{79C1F4AE-4C82-4414-837B-A4234B4274E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76F28E3-0E9D-41C7-8287-F6A88A9B7FF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4B5D17A-40B9-4FDA-AAE8-4F4AF8A4B575}">
      <dgm:prSet phldrT="[Metin]" custT="1"/>
      <dgm:spPr>
        <a:solidFill>
          <a:srgbClr val="00B050">
            <a:alpha val="90000"/>
          </a:srgbClr>
        </a:solidFill>
      </dgm:spPr>
      <dgm:t>
        <a:bodyPr/>
        <a:lstStyle/>
        <a:p>
          <a:pPr>
            <a:lnSpc>
              <a:spcPct val="150000"/>
            </a:lnSpc>
          </a:pPr>
          <a:r>
            <a:rPr lang="tr-TR" sz="1800" b="1" dirty="0" smtClean="0">
              <a:solidFill>
                <a:srgbClr val="FFFF00"/>
              </a:solidFill>
            </a:rPr>
            <a:t>TÜRKİYE SELÇUKLULARINDA HUKUK</a:t>
          </a:r>
          <a:endParaRPr lang="tr-TR" sz="1800" b="1" dirty="0">
            <a:solidFill>
              <a:srgbClr val="FFFF00"/>
            </a:solidFill>
          </a:endParaRPr>
        </a:p>
      </dgm:t>
    </dgm:pt>
    <dgm:pt modelId="{1207C6FB-28F5-4C24-A149-57CF45518A29}" type="parTrans" cxnId="{22CC893C-9509-4439-9BEE-8BB4AB4A4086}">
      <dgm:prSet/>
      <dgm:spPr/>
      <dgm:t>
        <a:bodyPr/>
        <a:lstStyle/>
        <a:p>
          <a:endParaRPr lang="tr-TR"/>
        </a:p>
      </dgm:t>
    </dgm:pt>
    <dgm:pt modelId="{5B9C4513-428A-4236-9749-9A445F075CF0}" type="sibTrans" cxnId="{22CC893C-9509-4439-9BEE-8BB4AB4A4086}">
      <dgm:prSet/>
      <dgm:spPr/>
      <dgm:t>
        <a:bodyPr/>
        <a:lstStyle/>
        <a:p>
          <a:endParaRPr lang="tr-TR"/>
        </a:p>
      </dgm:t>
    </dgm:pt>
    <dgm:pt modelId="{B44593BC-FFB4-449C-818C-CAA67E07F76F}">
      <dgm:prSet phldrT="[Metin]"/>
      <dgm:spPr>
        <a:solidFill>
          <a:schemeClr val="tx2">
            <a:lumMod val="10000"/>
            <a:alpha val="90000"/>
          </a:schemeClr>
        </a:solidFill>
      </dgm:spPr>
      <dgm:t>
        <a:bodyPr/>
        <a:lstStyle/>
        <a:p>
          <a:pPr>
            <a:lnSpc>
              <a:spcPct val="150000"/>
            </a:lnSpc>
            <a:spcAft>
              <a:spcPts val="0"/>
            </a:spcAft>
          </a:pPr>
          <a:r>
            <a:rPr lang="tr-TR" dirty="0" smtClean="0">
              <a:solidFill>
                <a:srgbClr val="FFFF66"/>
              </a:solidFill>
            </a:rPr>
            <a:t>a.    Şer'i Yargı Sistemi :</a:t>
          </a:r>
          <a:r>
            <a:rPr lang="tr-TR" dirty="0" smtClean="0"/>
            <a:t> </a:t>
          </a:r>
          <a:r>
            <a:rPr lang="tr-TR" dirty="0" smtClean="0">
              <a:solidFill>
                <a:schemeClr val="tx1"/>
              </a:solidFill>
            </a:rPr>
            <a:t>Davalara hükümdar veya vezir tarafından tayin edilen kadılar bakıyordu.</a:t>
          </a:r>
          <a:br>
            <a:rPr lang="tr-TR" dirty="0" smtClean="0">
              <a:solidFill>
                <a:schemeClr val="tx1"/>
              </a:solidFill>
            </a:rPr>
          </a:br>
          <a:r>
            <a:rPr lang="tr-TR" dirty="0" smtClean="0">
              <a:solidFill>
                <a:schemeClr val="tx1"/>
              </a:solidFill>
            </a:rPr>
            <a:t>Bunların başkanına </a:t>
          </a:r>
          <a:r>
            <a:rPr lang="tr-TR" dirty="0" err="1" smtClean="0">
              <a:solidFill>
                <a:srgbClr val="FFFF00"/>
              </a:solidFill>
            </a:rPr>
            <a:t>Başkadı</a:t>
          </a:r>
          <a:r>
            <a:rPr lang="tr-TR" dirty="0" smtClean="0">
              <a:solidFill>
                <a:srgbClr val="FFFF00"/>
              </a:solidFill>
            </a:rPr>
            <a:t> (</a:t>
          </a:r>
          <a:r>
            <a:rPr lang="tr-TR" dirty="0" err="1" smtClean="0">
              <a:solidFill>
                <a:srgbClr val="FFFF00"/>
              </a:solidFill>
            </a:rPr>
            <a:t>Kazi'l</a:t>
          </a:r>
          <a:r>
            <a:rPr lang="tr-TR" dirty="0" smtClean="0">
              <a:solidFill>
                <a:srgbClr val="FFFF00"/>
              </a:solidFill>
            </a:rPr>
            <a:t> </a:t>
          </a:r>
          <a:r>
            <a:rPr lang="tr-TR" dirty="0" err="1" smtClean="0">
              <a:solidFill>
                <a:srgbClr val="FFFF00"/>
              </a:solidFill>
            </a:rPr>
            <a:t>Kuzat</a:t>
          </a:r>
          <a:r>
            <a:rPr lang="tr-TR" dirty="0" smtClean="0">
              <a:solidFill>
                <a:srgbClr val="FFFF00"/>
              </a:solidFill>
            </a:rPr>
            <a:t>) </a:t>
          </a:r>
          <a:r>
            <a:rPr lang="tr-TR" dirty="0" smtClean="0">
              <a:solidFill>
                <a:schemeClr val="tx1"/>
              </a:solidFill>
            </a:rPr>
            <a:t>denirdi. Başkam ülkedeki bütün kadıları denetleyebiliyordu. </a:t>
          </a:r>
          <a:r>
            <a:rPr lang="tr-TR" dirty="0" err="1" smtClean="0">
              <a:solidFill>
                <a:srgbClr val="FFFF00"/>
              </a:solidFill>
              <a:latin typeface="Verdana" pitchFamily="34" charset="0"/>
              <a:cs typeface="Times New Roman" pitchFamily="18" charset="0"/>
            </a:rPr>
            <a:t>Müftîler</a:t>
          </a:r>
          <a:r>
            <a:rPr lang="tr-TR" dirty="0" smtClean="0">
              <a:solidFill>
                <a:srgbClr val="FFFF00"/>
              </a:solidFill>
              <a:latin typeface="Verdana" pitchFamily="34" charset="0"/>
              <a:cs typeface="Times New Roman" pitchFamily="18" charset="0"/>
            </a:rPr>
            <a:t>, Hanefî mezhebine göre fetva verirlerdi.</a:t>
          </a:r>
          <a:r>
            <a:rPr lang="tr-TR" dirty="0" smtClean="0">
              <a:solidFill>
                <a:schemeClr val="tx1"/>
              </a:solidFill>
            </a:rPr>
            <a:t/>
          </a:r>
          <a:br>
            <a:rPr lang="tr-TR" dirty="0" smtClean="0">
              <a:solidFill>
                <a:schemeClr val="tx1"/>
              </a:solidFill>
            </a:rPr>
          </a:br>
          <a:endParaRPr lang="tr-TR" dirty="0">
            <a:solidFill>
              <a:schemeClr val="tx1"/>
            </a:solidFill>
          </a:endParaRPr>
        </a:p>
      </dgm:t>
    </dgm:pt>
    <dgm:pt modelId="{413D73BB-0CCF-417F-ABBA-AF854A9D4C12}" type="parTrans" cxnId="{22328E19-BE90-452C-8110-BA32D6999523}">
      <dgm:prSet/>
      <dgm:spPr/>
      <dgm:t>
        <a:bodyPr/>
        <a:lstStyle/>
        <a:p>
          <a:endParaRPr lang="tr-TR"/>
        </a:p>
      </dgm:t>
    </dgm:pt>
    <dgm:pt modelId="{18695F93-C879-4B02-B9D7-1AE3985B9D30}" type="sibTrans" cxnId="{22328E19-BE90-452C-8110-BA32D6999523}">
      <dgm:prSet/>
      <dgm:spPr/>
      <dgm:t>
        <a:bodyPr/>
        <a:lstStyle/>
        <a:p>
          <a:endParaRPr lang="tr-TR"/>
        </a:p>
      </dgm:t>
    </dgm:pt>
    <dgm:pt modelId="{D55E0C36-A078-4C69-BBDE-5E9D24F0CC64}">
      <dgm:prSet phldrT="[Metin]" custT="1"/>
      <dgm:spPr>
        <a:solidFill>
          <a:schemeClr val="tx2">
            <a:lumMod val="10000"/>
            <a:alpha val="90000"/>
          </a:schemeClr>
        </a:solidFill>
      </dgm:spPr>
      <dgm:t>
        <a:bodyPr/>
        <a:lstStyle/>
        <a:p>
          <a:pPr>
            <a:lnSpc>
              <a:spcPct val="150000"/>
            </a:lnSpc>
            <a:spcAft>
              <a:spcPts val="0"/>
            </a:spcAft>
          </a:pPr>
          <a:r>
            <a:rPr lang="tr-TR" sz="2000" dirty="0" smtClean="0">
              <a:solidFill>
                <a:srgbClr val="FFFF66"/>
              </a:solidFill>
            </a:rPr>
            <a:t>b.    Örfi Yargı Sistemi :</a:t>
          </a:r>
          <a:r>
            <a:rPr lang="tr-TR" sz="2000" dirty="0" smtClean="0"/>
            <a:t> </a:t>
          </a:r>
          <a:r>
            <a:rPr lang="tr-TR" sz="2000" dirty="0" smtClean="0">
              <a:solidFill>
                <a:schemeClr val="tx1"/>
              </a:solidFill>
            </a:rPr>
            <a:t>Asayişi bozan ve yasaları çiğneyenlerle ilgili davaları kapsardı. Bu davalara </a:t>
          </a:r>
          <a:r>
            <a:rPr lang="tr-TR" sz="2000" dirty="0" smtClean="0">
              <a:solidFill>
                <a:srgbClr val="FFFF00"/>
              </a:solidFill>
            </a:rPr>
            <a:t>Emir-i </a:t>
          </a:r>
          <a:r>
            <a:rPr lang="tr-TR" sz="2000" dirty="0" err="1" smtClean="0">
              <a:solidFill>
                <a:srgbClr val="FFFF00"/>
              </a:solidFill>
            </a:rPr>
            <a:t>Dâd</a:t>
          </a:r>
          <a:r>
            <a:rPr lang="tr-TR" sz="2000" dirty="0" smtClean="0"/>
            <a:t> </a:t>
          </a:r>
          <a:r>
            <a:rPr lang="tr-TR" sz="2000" dirty="0" smtClean="0">
              <a:solidFill>
                <a:schemeClr val="tx1"/>
              </a:solidFill>
            </a:rPr>
            <a:t>bakıyordu.</a:t>
          </a:r>
          <a:r>
            <a:rPr lang="tr-TR" sz="2000" dirty="0" smtClean="0"/>
            <a:t> </a:t>
          </a:r>
          <a:r>
            <a:rPr lang="tr-TR" sz="2000" dirty="0" smtClean="0">
              <a:solidFill>
                <a:schemeClr val="tx1"/>
              </a:solidFill>
            </a:rPr>
            <a:t>Askeri davalara </a:t>
          </a:r>
          <a:r>
            <a:rPr lang="tr-TR" sz="2000" dirty="0" smtClean="0">
              <a:solidFill>
                <a:srgbClr val="FFFF00"/>
              </a:solidFill>
            </a:rPr>
            <a:t>Kadı Asker (Kadıyı Leşker, Kazasker) </a:t>
          </a:r>
          <a:r>
            <a:rPr lang="tr-TR" sz="2000" dirty="0" smtClean="0">
              <a:solidFill>
                <a:schemeClr val="tx1"/>
              </a:solidFill>
            </a:rPr>
            <a:t>denilen ordu komutanları bakıyordu.</a:t>
          </a:r>
          <a:br>
            <a:rPr lang="tr-TR" sz="2000" dirty="0" smtClean="0">
              <a:solidFill>
                <a:schemeClr val="tx1"/>
              </a:solidFill>
            </a:rPr>
          </a:br>
          <a:endParaRPr lang="tr-TR" sz="2000" dirty="0">
            <a:solidFill>
              <a:schemeClr val="tx1"/>
            </a:solidFill>
          </a:endParaRPr>
        </a:p>
      </dgm:t>
    </dgm:pt>
    <dgm:pt modelId="{407EC051-229B-4DD3-9818-07110EE4A6B6}" type="parTrans" cxnId="{13534333-C771-4E28-BB29-1A6734C10A69}">
      <dgm:prSet/>
      <dgm:spPr/>
      <dgm:t>
        <a:bodyPr/>
        <a:lstStyle/>
        <a:p>
          <a:endParaRPr lang="tr-TR"/>
        </a:p>
      </dgm:t>
    </dgm:pt>
    <dgm:pt modelId="{D123242A-EC04-42BB-960B-F2CAD02C7CAC}" type="sibTrans" cxnId="{13534333-C771-4E28-BB29-1A6734C10A69}">
      <dgm:prSet/>
      <dgm:spPr/>
      <dgm:t>
        <a:bodyPr/>
        <a:lstStyle/>
        <a:p>
          <a:endParaRPr lang="tr-TR"/>
        </a:p>
      </dgm:t>
    </dgm:pt>
    <dgm:pt modelId="{4781C7ED-8051-464A-87AA-3BA4589E4CC9}" type="pres">
      <dgm:prSet presAssocID="{F76F28E3-0E9D-41C7-8287-F6A88A9B7FF2}" presName="hierChild1" presStyleCnt="0">
        <dgm:presLayoutVars>
          <dgm:chPref val="1"/>
          <dgm:dir/>
          <dgm:animOne val="branch"/>
          <dgm:animLvl val="lvl"/>
          <dgm:resizeHandles/>
        </dgm:presLayoutVars>
      </dgm:prSet>
      <dgm:spPr/>
      <dgm:t>
        <a:bodyPr/>
        <a:lstStyle/>
        <a:p>
          <a:endParaRPr lang="tr-TR"/>
        </a:p>
      </dgm:t>
    </dgm:pt>
    <dgm:pt modelId="{D09F5C62-C433-49D7-9B82-6B3728C2F2B1}" type="pres">
      <dgm:prSet presAssocID="{54B5D17A-40B9-4FDA-AAE8-4F4AF8A4B575}" presName="hierRoot1" presStyleCnt="0"/>
      <dgm:spPr/>
    </dgm:pt>
    <dgm:pt modelId="{14553011-8AED-43EA-B0FE-5A0948CE4826}" type="pres">
      <dgm:prSet presAssocID="{54B5D17A-40B9-4FDA-AAE8-4F4AF8A4B575}" presName="composite" presStyleCnt="0"/>
      <dgm:spPr/>
    </dgm:pt>
    <dgm:pt modelId="{16D9EF55-B73A-4EF0-AC7D-8DFFD3EFB1EF}" type="pres">
      <dgm:prSet presAssocID="{54B5D17A-40B9-4FDA-AAE8-4F4AF8A4B575}" presName="background" presStyleLbl="node0" presStyleIdx="0" presStyleCnt="1"/>
      <dgm:spPr/>
    </dgm:pt>
    <dgm:pt modelId="{30BA9E8F-E68B-4DCA-9540-DB239648E2CC}" type="pres">
      <dgm:prSet presAssocID="{54B5D17A-40B9-4FDA-AAE8-4F4AF8A4B575}" presName="text" presStyleLbl="fgAcc0" presStyleIdx="0" presStyleCnt="1" custScaleX="478094">
        <dgm:presLayoutVars>
          <dgm:chPref val="3"/>
        </dgm:presLayoutVars>
      </dgm:prSet>
      <dgm:spPr/>
      <dgm:t>
        <a:bodyPr/>
        <a:lstStyle/>
        <a:p>
          <a:endParaRPr lang="tr-TR"/>
        </a:p>
      </dgm:t>
    </dgm:pt>
    <dgm:pt modelId="{359C628A-C865-485D-A0C3-562807DE3384}" type="pres">
      <dgm:prSet presAssocID="{54B5D17A-40B9-4FDA-AAE8-4F4AF8A4B575}" presName="hierChild2" presStyleCnt="0"/>
      <dgm:spPr/>
    </dgm:pt>
    <dgm:pt modelId="{41034F24-33A3-4817-876C-8F5087FDA7ED}" type="pres">
      <dgm:prSet presAssocID="{413D73BB-0CCF-417F-ABBA-AF854A9D4C12}" presName="Name10" presStyleLbl="parChTrans1D2" presStyleIdx="0" presStyleCnt="2"/>
      <dgm:spPr/>
      <dgm:t>
        <a:bodyPr/>
        <a:lstStyle/>
        <a:p>
          <a:endParaRPr lang="tr-TR"/>
        </a:p>
      </dgm:t>
    </dgm:pt>
    <dgm:pt modelId="{018FF758-7660-4BC3-8FDD-10BD39619EF1}" type="pres">
      <dgm:prSet presAssocID="{B44593BC-FFB4-449C-818C-CAA67E07F76F}" presName="hierRoot2" presStyleCnt="0"/>
      <dgm:spPr/>
    </dgm:pt>
    <dgm:pt modelId="{FF446B75-0DC1-4935-AC51-A048242224A5}" type="pres">
      <dgm:prSet presAssocID="{B44593BC-FFB4-449C-818C-CAA67E07F76F}" presName="composite2" presStyleCnt="0"/>
      <dgm:spPr/>
    </dgm:pt>
    <dgm:pt modelId="{97CC778B-35BE-40D6-B20C-6A95513AABE0}" type="pres">
      <dgm:prSet presAssocID="{B44593BC-FFB4-449C-818C-CAA67E07F76F}" presName="background2" presStyleLbl="node2" presStyleIdx="0" presStyleCnt="2"/>
      <dgm:spPr/>
    </dgm:pt>
    <dgm:pt modelId="{9D5B4747-8F6F-46EC-A19C-8EF1DEB59D92}" type="pres">
      <dgm:prSet presAssocID="{B44593BC-FFB4-449C-818C-CAA67E07F76F}" presName="text2" presStyleLbl="fgAcc2" presStyleIdx="0" presStyleCnt="2" custScaleX="264868" custScaleY="299801">
        <dgm:presLayoutVars>
          <dgm:chPref val="3"/>
        </dgm:presLayoutVars>
      </dgm:prSet>
      <dgm:spPr/>
      <dgm:t>
        <a:bodyPr/>
        <a:lstStyle/>
        <a:p>
          <a:endParaRPr lang="tr-TR"/>
        </a:p>
      </dgm:t>
    </dgm:pt>
    <dgm:pt modelId="{91F35175-EE54-4126-AE54-05D72D100EEF}" type="pres">
      <dgm:prSet presAssocID="{B44593BC-FFB4-449C-818C-CAA67E07F76F}" presName="hierChild3" presStyleCnt="0"/>
      <dgm:spPr/>
    </dgm:pt>
    <dgm:pt modelId="{1185AE83-066E-462B-AF8D-69A0B88DE16A}" type="pres">
      <dgm:prSet presAssocID="{407EC051-229B-4DD3-9818-07110EE4A6B6}" presName="Name10" presStyleLbl="parChTrans1D2" presStyleIdx="1" presStyleCnt="2"/>
      <dgm:spPr/>
      <dgm:t>
        <a:bodyPr/>
        <a:lstStyle/>
        <a:p>
          <a:endParaRPr lang="tr-TR"/>
        </a:p>
      </dgm:t>
    </dgm:pt>
    <dgm:pt modelId="{F3053A00-EA18-4606-B645-CC7A5247C38D}" type="pres">
      <dgm:prSet presAssocID="{D55E0C36-A078-4C69-BBDE-5E9D24F0CC64}" presName="hierRoot2" presStyleCnt="0"/>
      <dgm:spPr/>
    </dgm:pt>
    <dgm:pt modelId="{CD77E959-38D1-49DF-BCBF-449AE1F44755}" type="pres">
      <dgm:prSet presAssocID="{D55E0C36-A078-4C69-BBDE-5E9D24F0CC64}" presName="composite2" presStyleCnt="0"/>
      <dgm:spPr/>
    </dgm:pt>
    <dgm:pt modelId="{245CAB3E-1F9C-4A4E-95D5-3DC3190341D9}" type="pres">
      <dgm:prSet presAssocID="{D55E0C36-A078-4C69-BBDE-5E9D24F0CC64}" presName="background2" presStyleLbl="node2" presStyleIdx="1" presStyleCnt="2"/>
      <dgm:spPr/>
    </dgm:pt>
    <dgm:pt modelId="{E52B0787-7100-4572-80B8-7F5E2F8FA109}" type="pres">
      <dgm:prSet presAssocID="{D55E0C36-A078-4C69-BBDE-5E9D24F0CC64}" presName="text2" presStyleLbl="fgAcc2" presStyleIdx="1" presStyleCnt="2" custScaleX="211954" custScaleY="296475">
        <dgm:presLayoutVars>
          <dgm:chPref val="3"/>
        </dgm:presLayoutVars>
      </dgm:prSet>
      <dgm:spPr/>
      <dgm:t>
        <a:bodyPr/>
        <a:lstStyle/>
        <a:p>
          <a:endParaRPr lang="tr-TR"/>
        </a:p>
      </dgm:t>
    </dgm:pt>
    <dgm:pt modelId="{6CC6D5C1-2A93-41A2-9778-B4011D400602}" type="pres">
      <dgm:prSet presAssocID="{D55E0C36-A078-4C69-BBDE-5E9D24F0CC64}" presName="hierChild3" presStyleCnt="0"/>
      <dgm:spPr/>
    </dgm:pt>
  </dgm:ptLst>
  <dgm:cxnLst>
    <dgm:cxn modelId="{F661A23A-F5CC-4FD9-AEE4-DD8F0B00715A}" type="presOf" srcId="{407EC051-229B-4DD3-9818-07110EE4A6B6}" destId="{1185AE83-066E-462B-AF8D-69A0B88DE16A}" srcOrd="0" destOrd="0" presId="urn:microsoft.com/office/officeart/2005/8/layout/hierarchy1"/>
    <dgm:cxn modelId="{6F38816F-D5FE-4DDA-B62D-C14E4672E2CB}" type="presOf" srcId="{54B5D17A-40B9-4FDA-AAE8-4F4AF8A4B575}" destId="{30BA9E8F-E68B-4DCA-9540-DB239648E2CC}" srcOrd="0" destOrd="0" presId="urn:microsoft.com/office/officeart/2005/8/layout/hierarchy1"/>
    <dgm:cxn modelId="{D123E848-DA96-48C0-AEB2-9F0CC67F8BA4}" type="presOf" srcId="{D55E0C36-A078-4C69-BBDE-5E9D24F0CC64}" destId="{E52B0787-7100-4572-80B8-7F5E2F8FA109}" srcOrd="0" destOrd="0" presId="urn:microsoft.com/office/officeart/2005/8/layout/hierarchy1"/>
    <dgm:cxn modelId="{13534333-C771-4E28-BB29-1A6734C10A69}" srcId="{54B5D17A-40B9-4FDA-AAE8-4F4AF8A4B575}" destId="{D55E0C36-A078-4C69-BBDE-5E9D24F0CC64}" srcOrd="1" destOrd="0" parTransId="{407EC051-229B-4DD3-9818-07110EE4A6B6}" sibTransId="{D123242A-EC04-42BB-960B-F2CAD02C7CAC}"/>
    <dgm:cxn modelId="{22328E19-BE90-452C-8110-BA32D6999523}" srcId="{54B5D17A-40B9-4FDA-AAE8-4F4AF8A4B575}" destId="{B44593BC-FFB4-449C-818C-CAA67E07F76F}" srcOrd="0" destOrd="0" parTransId="{413D73BB-0CCF-417F-ABBA-AF854A9D4C12}" sibTransId="{18695F93-C879-4B02-B9D7-1AE3985B9D30}"/>
    <dgm:cxn modelId="{02179619-9056-456E-A131-853CF89971C3}" type="presOf" srcId="{B44593BC-FFB4-449C-818C-CAA67E07F76F}" destId="{9D5B4747-8F6F-46EC-A19C-8EF1DEB59D92}" srcOrd="0" destOrd="0" presId="urn:microsoft.com/office/officeart/2005/8/layout/hierarchy1"/>
    <dgm:cxn modelId="{22CC893C-9509-4439-9BEE-8BB4AB4A4086}" srcId="{F76F28E3-0E9D-41C7-8287-F6A88A9B7FF2}" destId="{54B5D17A-40B9-4FDA-AAE8-4F4AF8A4B575}" srcOrd="0" destOrd="0" parTransId="{1207C6FB-28F5-4C24-A149-57CF45518A29}" sibTransId="{5B9C4513-428A-4236-9749-9A445F075CF0}"/>
    <dgm:cxn modelId="{87547647-6A6D-4451-BCAD-A17913BCA12D}" type="presOf" srcId="{F76F28E3-0E9D-41C7-8287-F6A88A9B7FF2}" destId="{4781C7ED-8051-464A-87AA-3BA4589E4CC9}" srcOrd="0" destOrd="0" presId="urn:microsoft.com/office/officeart/2005/8/layout/hierarchy1"/>
    <dgm:cxn modelId="{3414B736-C295-407A-9314-AE3256A54B39}" type="presOf" srcId="{413D73BB-0CCF-417F-ABBA-AF854A9D4C12}" destId="{41034F24-33A3-4817-876C-8F5087FDA7ED}" srcOrd="0" destOrd="0" presId="urn:microsoft.com/office/officeart/2005/8/layout/hierarchy1"/>
    <dgm:cxn modelId="{B2DEBCAD-A45C-424E-B79A-5CD743CDF9E1}" type="presParOf" srcId="{4781C7ED-8051-464A-87AA-3BA4589E4CC9}" destId="{D09F5C62-C433-49D7-9B82-6B3728C2F2B1}" srcOrd="0" destOrd="0" presId="urn:microsoft.com/office/officeart/2005/8/layout/hierarchy1"/>
    <dgm:cxn modelId="{BA34C269-E742-483E-9F0F-80D19B5B513C}" type="presParOf" srcId="{D09F5C62-C433-49D7-9B82-6B3728C2F2B1}" destId="{14553011-8AED-43EA-B0FE-5A0948CE4826}" srcOrd="0" destOrd="0" presId="urn:microsoft.com/office/officeart/2005/8/layout/hierarchy1"/>
    <dgm:cxn modelId="{05C0A1E2-6CA5-4E9A-B5E8-6E93C4E966E1}" type="presParOf" srcId="{14553011-8AED-43EA-B0FE-5A0948CE4826}" destId="{16D9EF55-B73A-4EF0-AC7D-8DFFD3EFB1EF}" srcOrd="0" destOrd="0" presId="urn:microsoft.com/office/officeart/2005/8/layout/hierarchy1"/>
    <dgm:cxn modelId="{9953CCE9-5DF0-4E6A-814F-1845D4B205B1}" type="presParOf" srcId="{14553011-8AED-43EA-B0FE-5A0948CE4826}" destId="{30BA9E8F-E68B-4DCA-9540-DB239648E2CC}" srcOrd="1" destOrd="0" presId="urn:microsoft.com/office/officeart/2005/8/layout/hierarchy1"/>
    <dgm:cxn modelId="{FE83CA81-E894-4208-96BF-BC7054693E99}" type="presParOf" srcId="{D09F5C62-C433-49D7-9B82-6B3728C2F2B1}" destId="{359C628A-C865-485D-A0C3-562807DE3384}" srcOrd="1" destOrd="0" presId="urn:microsoft.com/office/officeart/2005/8/layout/hierarchy1"/>
    <dgm:cxn modelId="{5886C221-DFEE-487D-8BD4-72C02CC449A9}" type="presParOf" srcId="{359C628A-C865-485D-A0C3-562807DE3384}" destId="{41034F24-33A3-4817-876C-8F5087FDA7ED}" srcOrd="0" destOrd="0" presId="urn:microsoft.com/office/officeart/2005/8/layout/hierarchy1"/>
    <dgm:cxn modelId="{2A98EC0E-D382-4F4B-86DB-46128256A72B}" type="presParOf" srcId="{359C628A-C865-485D-A0C3-562807DE3384}" destId="{018FF758-7660-4BC3-8FDD-10BD39619EF1}" srcOrd="1" destOrd="0" presId="urn:microsoft.com/office/officeart/2005/8/layout/hierarchy1"/>
    <dgm:cxn modelId="{7793F2B7-A1A0-48FA-8C00-B01C52BFBCB2}" type="presParOf" srcId="{018FF758-7660-4BC3-8FDD-10BD39619EF1}" destId="{FF446B75-0DC1-4935-AC51-A048242224A5}" srcOrd="0" destOrd="0" presId="urn:microsoft.com/office/officeart/2005/8/layout/hierarchy1"/>
    <dgm:cxn modelId="{5FE21C24-93AB-47BB-B9D9-2ED46195959C}" type="presParOf" srcId="{FF446B75-0DC1-4935-AC51-A048242224A5}" destId="{97CC778B-35BE-40D6-B20C-6A95513AABE0}" srcOrd="0" destOrd="0" presId="urn:microsoft.com/office/officeart/2005/8/layout/hierarchy1"/>
    <dgm:cxn modelId="{3948BFED-DB53-4FF6-A397-9AFC2945F9F8}" type="presParOf" srcId="{FF446B75-0DC1-4935-AC51-A048242224A5}" destId="{9D5B4747-8F6F-46EC-A19C-8EF1DEB59D92}" srcOrd="1" destOrd="0" presId="urn:microsoft.com/office/officeart/2005/8/layout/hierarchy1"/>
    <dgm:cxn modelId="{40FE7D50-7648-49FA-8080-65CDE95CCF9C}" type="presParOf" srcId="{018FF758-7660-4BC3-8FDD-10BD39619EF1}" destId="{91F35175-EE54-4126-AE54-05D72D100EEF}" srcOrd="1" destOrd="0" presId="urn:microsoft.com/office/officeart/2005/8/layout/hierarchy1"/>
    <dgm:cxn modelId="{CCF3D2C2-302D-4994-A60D-0AED43921530}" type="presParOf" srcId="{359C628A-C865-485D-A0C3-562807DE3384}" destId="{1185AE83-066E-462B-AF8D-69A0B88DE16A}" srcOrd="2" destOrd="0" presId="urn:microsoft.com/office/officeart/2005/8/layout/hierarchy1"/>
    <dgm:cxn modelId="{78754B7E-0F83-4809-BBFB-28E1E92C1416}" type="presParOf" srcId="{359C628A-C865-485D-A0C3-562807DE3384}" destId="{F3053A00-EA18-4606-B645-CC7A5247C38D}" srcOrd="3" destOrd="0" presId="urn:microsoft.com/office/officeart/2005/8/layout/hierarchy1"/>
    <dgm:cxn modelId="{D571CB11-7084-42DE-A4FE-B9A7B3100465}" type="presParOf" srcId="{F3053A00-EA18-4606-B645-CC7A5247C38D}" destId="{CD77E959-38D1-49DF-BCBF-449AE1F44755}" srcOrd="0" destOrd="0" presId="urn:microsoft.com/office/officeart/2005/8/layout/hierarchy1"/>
    <dgm:cxn modelId="{D247BE1A-CBF7-4131-BE7E-DE84DB6F4030}" type="presParOf" srcId="{CD77E959-38D1-49DF-BCBF-449AE1F44755}" destId="{245CAB3E-1F9C-4A4E-95D5-3DC3190341D9}" srcOrd="0" destOrd="0" presId="urn:microsoft.com/office/officeart/2005/8/layout/hierarchy1"/>
    <dgm:cxn modelId="{FAB5D3DE-024E-4C42-8D90-6C9C977CD481}" type="presParOf" srcId="{CD77E959-38D1-49DF-BCBF-449AE1F44755}" destId="{E52B0787-7100-4572-80B8-7F5E2F8FA109}" srcOrd="1" destOrd="0" presId="urn:microsoft.com/office/officeart/2005/8/layout/hierarchy1"/>
    <dgm:cxn modelId="{0A9BDA62-AC81-436C-AA4B-74CBC8B8FE53}" type="presParOf" srcId="{F3053A00-EA18-4606-B645-CC7A5247C38D}" destId="{6CC6D5C1-2A93-41A2-9778-B4011D40060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CBD934-24EF-4AFF-9E8B-0DDAA106F90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2D28E93-37C4-4E29-8085-427300513F97}">
      <dgm:prSet phldrT="[Metin]" custT="1"/>
      <dgm:spPr>
        <a:solidFill>
          <a:srgbClr val="FFFF00">
            <a:alpha val="90000"/>
          </a:srgbClr>
        </a:solidFill>
      </dgm:spPr>
      <dgm:t>
        <a:bodyPr/>
        <a:lstStyle/>
        <a:p>
          <a:r>
            <a:rPr lang="tr-TR" sz="1400" b="1" dirty="0" smtClean="0"/>
            <a:t>KURULUŞ DEVRİ</a:t>
          </a:r>
          <a:endParaRPr lang="tr-TR" sz="1400" b="1" dirty="0"/>
        </a:p>
      </dgm:t>
    </dgm:pt>
    <dgm:pt modelId="{BBF65E81-B66E-4F6A-8DFF-541D6EED8F1E}" type="parTrans" cxnId="{E1B0642A-0443-460C-A925-85044AD1985F}">
      <dgm:prSet/>
      <dgm:spPr/>
      <dgm:t>
        <a:bodyPr/>
        <a:lstStyle/>
        <a:p>
          <a:endParaRPr lang="tr-TR"/>
        </a:p>
      </dgm:t>
    </dgm:pt>
    <dgm:pt modelId="{3A6DD313-FC4B-4D8E-9C0E-BD0610F96B1E}" type="sibTrans" cxnId="{E1B0642A-0443-460C-A925-85044AD1985F}">
      <dgm:prSet/>
      <dgm:spPr/>
      <dgm:t>
        <a:bodyPr/>
        <a:lstStyle/>
        <a:p>
          <a:endParaRPr lang="tr-TR"/>
        </a:p>
      </dgm:t>
    </dgm:pt>
    <dgm:pt modelId="{D291C67E-C1BC-4E4C-8B08-F0A70B53F263}">
      <dgm:prSet phldrT="[Metin]" custT="1"/>
      <dgm:spPr>
        <a:solidFill>
          <a:schemeClr val="bg2">
            <a:lumMod val="90000"/>
            <a:alpha val="90000"/>
          </a:schemeClr>
        </a:solidFill>
      </dgm:spPr>
      <dgm:t>
        <a:bodyPr/>
        <a:lstStyle/>
        <a:p>
          <a:r>
            <a:rPr lang="tr-TR" sz="1200" b="1" dirty="0" smtClean="0">
              <a:solidFill>
                <a:srgbClr val="FFFF00"/>
              </a:solidFill>
            </a:rPr>
            <a:t>I.KILIÇARSLAN</a:t>
          </a:r>
        </a:p>
        <a:p>
          <a:r>
            <a:rPr lang="tr-TR" sz="1200" b="1" dirty="0" smtClean="0">
              <a:solidFill>
                <a:srgbClr val="FFFF00"/>
              </a:solidFill>
            </a:rPr>
            <a:t> (1092-1107)</a:t>
          </a:r>
          <a:endParaRPr lang="tr-TR" sz="1200" b="1" dirty="0">
            <a:solidFill>
              <a:srgbClr val="FFFF00"/>
            </a:solidFill>
          </a:endParaRPr>
        </a:p>
      </dgm:t>
    </dgm:pt>
    <dgm:pt modelId="{91A29AC4-9C25-4140-B2AE-84B2E28C01A5}" type="parTrans" cxnId="{12F9FADA-4EDD-42F8-955D-6D82B56285A8}">
      <dgm:prSet/>
      <dgm:spPr/>
      <dgm:t>
        <a:bodyPr/>
        <a:lstStyle/>
        <a:p>
          <a:endParaRPr lang="tr-TR"/>
        </a:p>
      </dgm:t>
    </dgm:pt>
    <dgm:pt modelId="{DE29A2DD-6D03-46C0-B646-E5D544E786E7}" type="sibTrans" cxnId="{12F9FADA-4EDD-42F8-955D-6D82B56285A8}">
      <dgm:prSet/>
      <dgm:spPr/>
      <dgm:t>
        <a:bodyPr/>
        <a:lstStyle/>
        <a:p>
          <a:endParaRPr lang="tr-TR"/>
        </a:p>
      </dgm:t>
    </dgm:pt>
    <dgm:pt modelId="{E2F1C6A1-D763-4548-9B89-DBFB20AB55EA}">
      <dgm:prSet phldrT="[Metin]" custT="1"/>
      <dgm:spPr>
        <a:solidFill>
          <a:schemeClr val="accent3">
            <a:lumMod val="20000"/>
            <a:lumOff val="80000"/>
            <a:alpha val="90000"/>
          </a:schemeClr>
        </a:solidFill>
      </dgm:spPr>
      <dgm:t>
        <a:bodyPr/>
        <a:lstStyle/>
        <a:p>
          <a:r>
            <a:rPr lang="tr-TR" sz="1600" b="1" dirty="0" smtClean="0">
              <a:solidFill>
                <a:srgbClr val="C00000"/>
              </a:solidFill>
            </a:rPr>
            <a:t>TÜRKİYE SELÇUKLU DEVLETİ </a:t>
          </a:r>
        </a:p>
        <a:p>
          <a:r>
            <a:rPr lang="tr-TR" sz="1600" b="1" dirty="0" smtClean="0">
              <a:solidFill>
                <a:srgbClr val="C00000"/>
              </a:solidFill>
            </a:rPr>
            <a:t>(1077-1308)</a:t>
          </a:r>
          <a:endParaRPr lang="tr-TR" sz="1600" b="1" dirty="0">
            <a:solidFill>
              <a:srgbClr val="C00000"/>
            </a:solidFill>
          </a:endParaRPr>
        </a:p>
      </dgm:t>
    </dgm:pt>
    <dgm:pt modelId="{486AE025-5C98-4934-864F-E639EE794B36}" type="sibTrans" cxnId="{03419540-A8B0-4987-AE81-6ED73843B7DE}">
      <dgm:prSet/>
      <dgm:spPr/>
      <dgm:t>
        <a:bodyPr/>
        <a:lstStyle/>
        <a:p>
          <a:endParaRPr lang="tr-TR"/>
        </a:p>
      </dgm:t>
    </dgm:pt>
    <dgm:pt modelId="{F8D04A50-52A0-4957-80B3-5DA51E598347}" type="parTrans" cxnId="{03419540-A8B0-4987-AE81-6ED73843B7DE}">
      <dgm:prSet/>
      <dgm:spPr/>
      <dgm:t>
        <a:bodyPr/>
        <a:lstStyle/>
        <a:p>
          <a:endParaRPr lang="tr-TR"/>
        </a:p>
      </dgm:t>
    </dgm:pt>
    <dgm:pt modelId="{FDE898A9-A340-4ADC-8B65-431C7287D59D}">
      <dgm:prSet custT="1"/>
      <dgm:spPr>
        <a:blipFill rotWithShape="0">
          <a:blip xmlns:r="http://schemas.openxmlformats.org/officeDocument/2006/relationships" r:embed="rId1"/>
          <a:stretch>
            <a:fillRect/>
          </a:stretch>
        </a:blipFill>
        <a:ln>
          <a:solidFill>
            <a:schemeClr val="accent1"/>
          </a:solidFill>
        </a:ln>
      </dgm:spPr>
      <dgm:t>
        <a:bodyPr/>
        <a:lstStyle/>
        <a:p>
          <a:endParaRPr lang="tr-TR" sz="2000" dirty="0" smtClean="0">
            <a:solidFill>
              <a:schemeClr val="bg1"/>
            </a:solidFill>
          </a:endParaRPr>
        </a:p>
        <a:p>
          <a:r>
            <a:rPr lang="tr-TR" sz="2000" dirty="0" smtClean="0">
              <a:solidFill>
                <a:schemeClr val="bg1"/>
              </a:solidFill>
            </a:rPr>
            <a:t>1096</a:t>
          </a:r>
          <a:r>
            <a:rPr lang="tr-TR" sz="2000" dirty="0" smtClean="0">
              <a:solidFill>
                <a:srgbClr val="FFFF00"/>
              </a:solidFill>
            </a:rPr>
            <a:t> </a:t>
          </a:r>
          <a:r>
            <a:rPr lang="tr-TR" sz="2000" dirty="0" smtClean="0">
              <a:solidFill>
                <a:schemeClr val="bg1"/>
              </a:solidFill>
            </a:rPr>
            <a:t>yılında Malatya'yı kuşattı. Türkiye Selçukluları, 1096 yılında Haçlı tehlikesi</a:t>
          </a:r>
        </a:p>
        <a:p>
          <a:r>
            <a:rPr lang="tr-TR" sz="2000" dirty="0" smtClean="0">
              <a:solidFill>
                <a:schemeClr val="bg1"/>
              </a:solidFill>
            </a:rPr>
            <a:t>ile karşı karşıya kalmıştır. I. Kılıç Arslan’ın</a:t>
          </a:r>
        </a:p>
        <a:p>
          <a:r>
            <a:rPr lang="tr-TR" sz="2000" dirty="0" smtClean="0">
              <a:solidFill>
                <a:schemeClr val="bg1"/>
              </a:solidFill>
            </a:rPr>
            <a:t>kardeşi Davut Kulan Arslan, çoğunluğunu Avrupa’nın</a:t>
          </a:r>
        </a:p>
        <a:p>
          <a:r>
            <a:rPr lang="tr-TR" sz="2000" dirty="0" smtClean="0">
              <a:solidFill>
                <a:schemeClr val="bg1"/>
              </a:solidFill>
            </a:rPr>
            <a:t>yoksul halklarının oluşturduğu öncü</a:t>
          </a:r>
        </a:p>
        <a:p>
          <a:r>
            <a:rPr lang="tr-TR" sz="2000" dirty="0" smtClean="0">
              <a:solidFill>
                <a:schemeClr val="bg1"/>
              </a:solidFill>
            </a:rPr>
            <a:t>Haçlı kuvvetlerini Anadolu’ya geçer geçmez</a:t>
          </a:r>
        </a:p>
        <a:p>
          <a:r>
            <a:rPr lang="tr-TR" sz="2000" dirty="0" smtClean="0">
              <a:solidFill>
                <a:schemeClr val="bg1"/>
              </a:solidFill>
            </a:rPr>
            <a:t>bir baskınla yok etmiştir. Daha sonra gelen asıl Haçlı kuvvetleri</a:t>
          </a:r>
        </a:p>
        <a:p>
          <a:r>
            <a:rPr lang="tr-TR" sz="2000" dirty="0" smtClean="0">
              <a:solidFill>
                <a:schemeClr val="bg1"/>
              </a:solidFill>
            </a:rPr>
            <a:t>başarılı olmuş ve İznik başta olmak üzere Urfa, Antakya, Kudüs</a:t>
          </a:r>
        </a:p>
        <a:p>
          <a:r>
            <a:rPr lang="tr-TR" sz="2000" dirty="0" smtClean="0">
              <a:solidFill>
                <a:schemeClr val="bg1"/>
              </a:solidFill>
            </a:rPr>
            <a:t>gibi önemli şehirleri ele geçirmiştir. I. Haçlı kuvvetlerini yenilgiye uğrattı. Başkenti</a:t>
          </a:r>
          <a:r>
            <a:rPr lang="tr-TR" sz="2000" dirty="0" smtClean="0">
              <a:solidFill>
                <a:srgbClr val="FFFF00"/>
              </a:solidFill>
            </a:rPr>
            <a:t> </a:t>
          </a:r>
          <a:r>
            <a:rPr lang="tr-TR" sz="2000" b="1" dirty="0" smtClean="0">
              <a:solidFill>
                <a:schemeClr val="bg1"/>
              </a:solidFill>
            </a:rPr>
            <a:t>Konya</a:t>
          </a:r>
          <a:r>
            <a:rPr lang="tr-TR" sz="2000" dirty="0" smtClean="0">
              <a:solidFill>
                <a:schemeClr val="bg1"/>
              </a:solidFill>
            </a:rPr>
            <a:t>’ya taşıdı. </a:t>
          </a:r>
          <a:r>
            <a:rPr lang="tr-TR" sz="2000" dirty="0" smtClean="0">
              <a:solidFill>
                <a:srgbClr val="FFFF00"/>
              </a:solidFill>
            </a:rPr>
            <a:t>Danişmentlileri yenerek Malatya’yı aldı. Musul’u ele geçirdi. Büyük Selçuklu hükümdarı Mehmet </a:t>
          </a:r>
          <a:r>
            <a:rPr lang="tr-TR" sz="2000" dirty="0" err="1" smtClean="0">
              <a:solidFill>
                <a:srgbClr val="FFFF00"/>
              </a:solidFill>
            </a:rPr>
            <a:t>Tapar’ın</a:t>
          </a:r>
          <a:r>
            <a:rPr lang="tr-TR" sz="2000" dirty="0" smtClean="0">
              <a:solidFill>
                <a:srgbClr val="FFFF00"/>
              </a:solidFill>
            </a:rPr>
            <a:t> gönderdiği ordu ile yaptığı savaşta yenilerek </a:t>
          </a:r>
          <a:r>
            <a:rPr lang="tr-TR" sz="2000" dirty="0" err="1" smtClean="0">
              <a:solidFill>
                <a:srgbClr val="FFFF00"/>
              </a:solidFill>
            </a:rPr>
            <a:t>Habur</a:t>
          </a:r>
          <a:r>
            <a:rPr lang="tr-TR" sz="2000" dirty="0" smtClean="0">
              <a:solidFill>
                <a:srgbClr val="FFFF00"/>
              </a:solidFill>
            </a:rPr>
            <a:t> ırmağında boğuldu.</a:t>
          </a:r>
        </a:p>
      </dgm:t>
    </dgm:pt>
    <dgm:pt modelId="{586DFCEF-0795-44BD-B85C-C0479F8BBC9F}" type="parTrans" cxnId="{7AFBD54F-5750-47E0-8249-3CE60A513943}">
      <dgm:prSet/>
      <dgm:spPr/>
      <dgm:t>
        <a:bodyPr/>
        <a:lstStyle/>
        <a:p>
          <a:endParaRPr lang="tr-TR"/>
        </a:p>
      </dgm:t>
    </dgm:pt>
    <dgm:pt modelId="{7B7C7D12-6379-425B-B411-8C5BA62A76D2}" type="sibTrans" cxnId="{7AFBD54F-5750-47E0-8249-3CE60A513943}">
      <dgm:prSet/>
      <dgm:spPr/>
      <dgm:t>
        <a:bodyPr/>
        <a:lstStyle/>
        <a:p>
          <a:endParaRPr lang="tr-TR"/>
        </a:p>
      </dgm:t>
    </dgm:pt>
    <dgm:pt modelId="{7FDC47EF-64A2-4344-90A5-45D2DAB66F4C}" type="pres">
      <dgm:prSet presAssocID="{70CBD934-24EF-4AFF-9E8B-0DDAA106F909}" presName="hierChild1" presStyleCnt="0">
        <dgm:presLayoutVars>
          <dgm:chPref val="1"/>
          <dgm:dir/>
          <dgm:animOne val="branch"/>
          <dgm:animLvl val="lvl"/>
          <dgm:resizeHandles/>
        </dgm:presLayoutVars>
      </dgm:prSet>
      <dgm:spPr/>
      <dgm:t>
        <a:bodyPr/>
        <a:lstStyle/>
        <a:p>
          <a:endParaRPr lang="tr-TR"/>
        </a:p>
      </dgm:t>
    </dgm:pt>
    <dgm:pt modelId="{0F2759DC-CDF4-485D-9C82-E936926A9F09}" type="pres">
      <dgm:prSet presAssocID="{E2F1C6A1-D763-4548-9B89-DBFB20AB55EA}" presName="hierRoot1" presStyleCnt="0"/>
      <dgm:spPr/>
    </dgm:pt>
    <dgm:pt modelId="{F55E53D0-340B-4288-8DBE-C034BD04A53A}" type="pres">
      <dgm:prSet presAssocID="{E2F1C6A1-D763-4548-9B89-DBFB20AB55EA}" presName="composite" presStyleCnt="0"/>
      <dgm:spPr/>
    </dgm:pt>
    <dgm:pt modelId="{148250BD-FC62-48B1-922B-E52442A94515}" type="pres">
      <dgm:prSet presAssocID="{E2F1C6A1-D763-4548-9B89-DBFB20AB55EA}" presName="background" presStyleLbl="node0" presStyleIdx="0" presStyleCnt="1"/>
      <dgm:spPr/>
    </dgm:pt>
    <dgm:pt modelId="{D2B35F26-B212-4E56-A029-4E4DA74D7F98}" type="pres">
      <dgm:prSet presAssocID="{E2F1C6A1-D763-4548-9B89-DBFB20AB55EA}" presName="text" presStyleLbl="fgAcc0" presStyleIdx="0" presStyleCnt="1" custScaleX="185171" custScaleY="68521">
        <dgm:presLayoutVars>
          <dgm:chPref val="3"/>
        </dgm:presLayoutVars>
      </dgm:prSet>
      <dgm:spPr/>
      <dgm:t>
        <a:bodyPr/>
        <a:lstStyle/>
        <a:p>
          <a:endParaRPr lang="tr-TR"/>
        </a:p>
      </dgm:t>
    </dgm:pt>
    <dgm:pt modelId="{C7652499-DB4E-4F06-97EB-534E7D1E14D6}" type="pres">
      <dgm:prSet presAssocID="{E2F1C6A1-D763-4548-9B89-DBFB20AB55EA}" presName="hierChild2" presStyleCnt="0"/>
      <dgm:spPr/>
    </dgm:pt>
    <dgm:pt modelId="{0299C788-8B6C-4859-8F01-2E3AAAD36169}" type="pres">
      <dgm:prSet presAssocID="{BBF65E81-B66E-4F6A-8DFF-541D6EED8F1E}" presName="Name10" presStyleLbl="parChTrans1D2" presStyleIdx="0" presStyleCnt="1"/>
      <dgm:spPr/>
      <dgm:t>
        <a:bodyPr/>
        <a:lstStyle/>
        <a:p>
          <a:endParaRPr lang="tr-TR"/>
        </a:p>
      </dgm:t>
    </dgm:pt>
    <dgm:pt modelId="{5268081C-1535-4233-96D8-FA4F6D07D7AD}" type="pres">
      <dgm:prSet presAssocID="{D2D28E93-37C4-4E29-8085-427300513F97}" presName="hierRoot2" presStyleCnt="0"/>
      <dgm:spPr/>
    </dgm:pt>
    <dgm:pt modelId="{5CF696D7-72F0-41B8-9665-1F98CFA2C0CB}" type="pres">
      <dgm:prSet presAssocID="{D2D28E93-37C4-4E29-8085-427300513F97}" presName="composite2" presStyleCnt="0"/>
      <dgm:spPr/>
    </dgm:pt>
    <dgm:pt modelId="{756E214B-DE11-4C4A-926F-EB72B1853D3A}" type="pres">
      <dgm:prSet presAssocID="{D2D28E93-37C4-4E29-8085-427300513F97}" presName="background2" presStyleLbl="node2" presStyleIdx="0" presStyleCnt="1"/>
      <dgm:spPr/>
    </dgm:pt>
    <dgm:pt modelId="{8B5FA837-5287-48CF-8277-B1DB2C1D1E9D}" type="pres">
      <dgm:prSet presAssocID="{D2D28E93-37C4-4E29-8085-427300513F97}" presName="text2" presStyleLbl="fgAcc2" presStyleIdx="0" presStyleCnt="1" custScaleX="291114" custScaleY="37354" custLinFactNeighborX="-856" custLinFactNeighborY="-17043">
        <dgm:presLayoutVars>
          <dgm:chPref val="3"/>
        </dgm:presLayoutVars>
      </dgm:prSet>
      <dgm:spPr/>
      <dgm:t>
        <a:bodyPr/>
        <a:lstStyle/>
        <a:p>
          <a:endParaRPr lang="tr-TR"/>
        </a:p>
      </dgm:t>
    </dgm:pt>
    <dgm:pt modelId="{BF301EEF-856A-4716-A36B-A34FD236FF78}" type="pres">
      <dgm:prSet presAssocID="{D2D28E93-37C4-4E29-8085-427300513F97}" presName="hierChild3" presStyleCnt="0"/>
      <dgm:spPr/>
    </dgm:pt>
    <dgm:pt modelId="{6481B001-B248-4671-87BF-76BC8F88A99C}" type="pres">
      <dgm:prSet presAssocID="{91A29AC4-9C25-4140-B2AE-84B2E28C01A5}" presName="Name17" presStyleLbl="parChTrans1D3" presStyleIdx="0" presStyleCnt="1"/>
      <dgm:spPr/>
      <dgm:t>
        <a:bodyPr/>
        <a:lstStyle/>
        <a:p>
          <a:endParaRPr lang="tr-TR"/>
        </a:p>
      </dgm:t>
    </dgm:pt>
    <dgm:pt modelId="{CC2AA208-6EC1-4541-9EFD-F7153C5A4FD3}" type="pres">
      <dgm:prSet presAssocID="{D291C67E-C1BC-4E4C-8B08-F0A70B53F263}" presName="hierRoot3" presStyleCnt="0"/>
      <dgm:spPr/>
    </dgm:pt>
    <dgm:pt modelId="{F1D73CBF-25B3-450B-84C1-145D8CFD2A6A}" type="pres">
      <dgm:prSet presAssocID="{D291C67E-C1BC-4E4C-8B08-F0A70B53F263}" presName="composite3" presStyleCnt="0"/>
      <dgm:spPr/>
    </dgm:pt>
    <dgm:pt modelId="{5F46F359-B1C2-45A8-9FAB-C695CB5B4C30}" type="pres">
      <dgm:prSet presAssocID="{D291C67E-C1BC-4E4C-8B08-F0A70B53F263}" presName="background3" presStyleLbl="node3" presStyleIdx="0" presStyleCnt="1"/>
      <dgm:spPr/>
    </dgm:pt>
    <dgm:pt modelId="{719C728D-5911-4E35-8108-80C92B3E3692}" type="pres">
      <dgm:prSet presAssocID="{D291C67E-C1BC-4E4C-8B08-F0A70B53F263}" presName="text3" presStyleLbl="fgAcc3" presStyleIdx="0" presStyleCnt="1" custScaleX="234040" custScaleY="54216" custLinFactNeighborX="3060" custLinFactNeighborY="-29799">
        <dgm:presLayoutVars>
          <dgm:chPref val="3"/>
        </dgm:presLayoutVars>
      </dgm:prSet>
      <dgm:spPr/>
      <dgm:t>
        <a:bodyPr/>
        <a:lstStyle/>
        <a:p>
          <a:endParaRPr lang="tr-TR"/>
        </a:p>
      </dgm:t>
    </dgm:pt>
    <dgm:pt modelId="{33CADDB5-2699-4F0D-92A4-8BEA1FCE56DF}" type="pres">
      <dgm:prSet presAssocID="{D291C67E-C1BC-4E4C-8B08-F0A70B53F263}" presName="hierChild4" presStyleCnt="0"/>
      <dgm:spPr/>
    </dgm:pt>
    <dgm:pt modelId="{1D1BA5AA-9139-482D-B188-173C07D22C77}" type="pres">
      <dgm:prSet presAssocID="{586DFCEF-0795-44BD-B85C-C0479F8BBC9F}" presName="Name23" presStyleLbl="parChTrans1D4" presStyleIdx="0" presStyleCnt="1"/>
      <dgm:spPr/>
      <dgm:t>
        <a:bodyPr/>
        <a:lstStyle/>
        <a:p>
          <a:endParaRPr lang="tr-TR"/>
        </a:p>
      </dgm:t>
    </dgm:pt>
    <dgm:pt modelId="{20A19AC0-B178-4840-B1D5-14780A7A6947}" type="pres">
      <dgm:prSet presAssocID="{FDE898A9-A340-4ADC-8B65-431C7287D59D}" presName="hierRoot4" presStyleCnt="0"/>
      <dgm:spPr/>
    </dgm:pt>
    <dgm:pt modelId="{41AD8651-9FD6-45EA-AD37-2DB91742DC13}" type="pres">
      <dgm:prSet presAssocID="{FDE898A9-A340-4ADC-8B65-431C7287D59D}" presName="composite4" presStyleCnt="0"/>
      <dgm:spPr/>
    </dgm:pt>
    <dgm:pt modelId="{579D0A88-C664-40F7-AC6F-7798288474BA}" type="pres">
      <dgm:prSet presAssocID="{FDE898A9-A340-4ADC-8B65-431C7287D59D}" presName="background4" presStyleLbl="node4" presStyleIdx="0" presStyleCnt="1"/>
      <dgm:spPr/>
    </dgm:pt>
    <dgm:pt modelId="{8569CFAB-2C1B-49F0-AD8A-15777BE0E66F}" type="pres">
      <dgm:prSet presAssocID="{FDE898A9-A340-4ADC-8B65-431C7287D59D}" presName="text4" presStyleLbl="fgAcc4" presStyleIdx="0" presStyleCnt="1" custScaleX="845972" custScaleY="519071">
        <dgm:presLayoutVars>
          <dgm:chPref val="3"/>
        </dgm:presLayoutVars>
      </dgm:prSet>
      <dgm:spPr/>
      <dgm:t>
        <a:bodyPr/>
        <a:lstStyle/>
        <a:p>
          <a:endParaRPr lang="tr-TR"/>
        </a:p>
      </dgm:t>
    </dgm:pt>
    <dgm:pt modelId="{B134F20D-8ED5-47EB-BFCF-5B9AB15CE43F}" type="pres">
      <dgm:prSet presAssocID="{FDE898A9-A340-4ADC-8B65-431C7287D59D}" presName="hierChild5" presStyleCnt="0"/>
      <dgm:spPr/>
    </dgm:pt>
  </dgm:ptLst>
  <dgm:cxnLst>
    <dgm:cxn modelId="{03419540-A8B0-4987-AE81-6ED73843B7DE}" srcId="{70CBD934-24EF-4AFF-9E8B-0DDAA106F909}" destId="{E2F1C6A1-D763-4548-9B89-DBFB20AB55EA}" srcOrd="0" destOrd="0" parTransId="{F8D04A50-52A0-4957-80B3-5DA51E598347}" sibTransId="{486AE025-5C98-4934-864F-E639EE794B36}"/>
    <dgm:cxn modelId="{67B92A82-4B7C-4C1F-B07D-EA4633E860D0}" type="presOf" srcId="{BBF65E81-B66E-4F6A-8DFF-541D6EED8F1E}" destId="{0299C788-8B6C-4859-8F01-2E3AAAD36169}" srcOrd="0" destOrd="0" presId="urn:microsoft.com/office/officeart/2005/8/layout/hierarchy1"/>
    <dgm:cxn modelId="{12F9FADA-4EDD-42F8-955D-6D82B56285A8}" srcId="{D2D28E93-37C4-4E29-8085-427300513F97}" destId="{D291C67E-C1BC-4E4C-8B08-F0A70B53F263}" srcOrd="0" destOrd="0" parTransId="{91A29AC4-9C25-4140-B2AE-84B2E28C01A5}" sibTransId="{DE29A2DD-6D03-46C0-B646-E5D544E786E7}"/>
    <dgm:cxn modelId="{6ABD3552-B735-4E61-91B8-DDD422635599}" type="presOf" srcId="{D291C67E-C1BC-4E4C-8B08-F0A70B53F263}" destId="{719C728D-5911-4E35-8108-80C92B3E3692}" srcOrd="0" destOrd="0" presId="urn:microsoft.com/office/officeart/2005/8/layout/hierarchy1"/>
    <dgm:cxn modelId="{284BA5EB-CB30-43E3-BC20-B2976F2D13AD}" type="presOf" srcId="{91A29AC4-9C25-4140-B2AE-84B2E28C01A5}" destId="{6481B001-B248-4671-87BF-76BC8F88A99C}" srcOrd="0" destOrd="0" presId="urn:microsoft.com/office/officeart/2005/8/layout/hierarchy1"/>
    <dgm:cxn modelId="{EEF1A884-A0CC-4A0A-8105-934C209ECDF8}" type="presOf" srcId="{E2F1C6A1-D763-4548-9B89-DBFB20AB55EA}" destId="{D2B35F26-B212-4E56-A029-4E4DA74D7F98}" srcOrd="0" destOrd="0" presId="urn:microsoft.com/office/officeart/2005/8/layout/hierarchy1"/>
    <dgm:cxn modelId="{1663AA38-258F-416B-8FEA-241687E7980A}" type="presOf" srcId="{586DFCEF-0795-44BD-B85C-C0479F8BBC9F}" destId="{1D1BA5AA-9139-482D-B188-173C07D22C77}" srcOrd="0" destOrd="0" presId="urn:microsoft.com/office/officeart/2005/8/layout/hierarchy1"/>
    <dgm:cxn modelId="{6D18E081-1ED4-4E60-8C04-18C5A795C93F}" type="presOf" srcId="{D2D28E93-37C4-4E29-8085-427300513F97}" destId="{8B5FA837-5287-48CF-8277-B1DB2C1D1E9D}" srcOrd="0" destOrd="0" presId="urn:microsoft.com/office/officeart/2005/8/layout/hierarchy1"/>
    <dgm:cxn modelId="{7AFBD54F-5750-47E0-8249-3CE60A513943}" srcId="{D291C67E-C1BC-4E4C-8B08-F0A70B53F263}" destId="{FDE898A9-A340-4ADC-8B65-431C7287D59D}" srcOrd="0" destOrd="0" parTransId="{586DFCEF-0795-44BD-B85C-C0479F8BBC9F}" sibTransId="{7B7C7D12-6379-425B-B411-8C5BA62A76D2}"/>
    <dgm:cxn modelId="{1C15919E-4292-4871-91CD-92975A4CD0B1}" type="presOf" srcId="{FDE898A9-A340-4ADC-8B65-431C7287D59D}" destId="{8569CFAB-2C1B-49F0-AD8A-15777BE0E66F}" srcOrd="0" destOrd="0" presId="urn:microsoft.com/office/officeart/2005/8/layout/hierarchy1"/>
    <dgm:cxn modelId="{E1B0642A-0443-460C-A925-85044AD1985F}" srcId="{E2F1C6A1-D763-4548-9B89-DBFB20AB55EA}" destId="{D2D28E93-37C4-4E29-8085-427300513F97}" srcOrd="0" destOrd="0" parTransId="{BBF65E81-B66E-4F6A-8DFF-541D6EED8F1E}" sibTransId="{3A6DD313-FC4B-4D8E-9C0E-BD0610F96B1E}"/>
    <dgm:cxn modelId="{795BEAFD-2AD8-4F9E-888F-B594A5A687EB}" type="presOf" srcId="{70CBD934-24EF-4AFF-9E8B-0DDAA106F909}" destId="{7FDC47EF-64A2-4344-90A5-45D2DAB66F4C}" srcOrd="0" destOrd="0" presId="urn:microsoft.com/office/officeart/2005/8/layout/hierarchy1"/>
    <dgm:cxn modelId="{DE0DF3C6-59E9-482F-B373-D076FA8A109C}" type="presParOf" srcId="{7FDC47EF-64A2-4344-90A5-45D2DAB66F4C}" destId="{0F2759DC-CDF4-485D-9C82-E936926A9F09}" srcOrd="0" destOrd="0" presId="urn:microsoft.com/office/officeart/2005/8/layout/hierarchy1"/>
    <dgm:cxn modelId="{2502F7CD-BD26-4E28-B4F2-22AE471D5AB2}" type="presParOf" srcId="{0F2759DC-CDF4-485D-9C82-E936926A9F09}" destId="{F55E53D0-340B-4288-8DBE-C034BD04A53A}" srcOrd="0" destOrd="0" presId="urn:microsoft.com/office/officeart/2005/8/layout/hierarchy1"/>
    <dgm:cxn modelId="{81B6D394-5BDA-49F9-B9C3-98F9753B0AFD}" type="presParOf" srcId="{F55E53D0-340B-4288-8DBE-C034BD04A53A}" destId="{148250BD-FC62-48B1-922B-E52442A94515}" srcOrd="0" destOrd="0" presId="urn:microsoft.com/office/officeart/2005/8/layout/hierarchy1"/>
    <dgm:cxn modelId="{91A22D93-3AD8-43D2-994B-5A6B5AF67D4F}" type="presParOf" srcId="{F55E53D0-340B-4288-8DBE-C034BD04A53A}" destId="{D2B35F26-B212-4E56-A029-4E4DA74D7F98}" srcOrd="1" destOrd="0" presId="urn:microsoft.com/office/officeart/2005/8/layout/hierarchy1"/>
    <dgm:cxn modelId="{54C033DF-FBAD-4AE1-9111-2C8D32524137}" type="presParOf" srcId="{0F2759DC-CDF4-485D-9C82-E936926A9F09}" destId="{C7652499-DB4E-4F06-97EB-534E7D1E14D6}" srcOrd="1" destOrd="0" presId="urn:microsoft.com/office/officeart/2005/8/layout/hierarchy1"/>
    <dgm:cxn modelId="{E179357B-8F5A-4B9C-BDAE-7927CE762A49}" type="presParOf" srcId="{C7652499-DB4E-4F06-97EB-534E7D1E14D6}" destId="{0299C788-8B6C-4859-8F01-2E3AAAD36169}" srcOrd="0" destOrd="0" presId="urn:microsoft.com/office/officeart/2005/8/layout/hierarchy1"/>
    <dgm:cxn modelId="{58ECA1C2-1327-4FF5-BF49-23E3A57F9C0A}" type="presParOf" srcId="{C7652499-DB4E-4F06-97EB-534E7D1E14D6}" destId="{5268081C-1535-4233-96D8-FA4F6D07D7AD}" srcOrd="1" destOrd="0" presId="urn:microsoft.com/office/officeart/2005/8/layout/hierarchy1"/>
    <dgm:cxn modelId="{BA3158BC-5087-40A2-BCE8-C2FDD156A736}" type="presParOf" srcId="{5268081C-1535-4233-96D8-FA4F6D07D7AD}" destId="{5CF696D7-72F0-41B8-9665-1F98CFA2C0CB}" srcOrd="0" destOrd="0" presId="urn:microsoft.com/office/officeart/2005/8/layout/hierarchy1"/>
    <dgm:cxn modelId="{84A24C27-CF11-45E0-B8C4-97779F9C8DA4}" type="presParOf" srcId="{5CF696D7-72F0-41B8-9665-1F98CFA2C0CB}" destId="{756E214B-DE11-4C4A-926F-EB72B1853D3A}" srcOrd="0" destOrd="0" presId="urn:microsoft.com/office/officeart/2005/8/layout/hierarchy1"/>
    <dgm:cxn modelId="{4ADE14A0-3561-4599-93E7-2D5B12332129}" type="presParOf" srcId="{5CF696D7-72F0-41B8-9665-1F98CFA2C0CB}" destId="{8B5FA837-5287-48CF-8277-B1DB2C1D1E9D}" srcOrd="1" destOrd="0" presId="urn:microsoft.com/office/officeart/2005/8/layout/hierarchy1"/>
    <dgm:cxn modelId="{91468448-44D3-4E08-8E58-C7CF9F3CCE14}" type="presParOf" srcId="{5268081C-1535-4233-96D8-FA4F6D07D7AD}" destId="{BF301EEF-856A-4716-A36B-A34FD236FF78}" srcOrd="1" destOrd="0" presId="urn:microsoft.com/office/officeart/2005/8/layout/hierarchy1"/>
    <dgm:cxn modelId="{6DA5E203-532D-4EED-B050-46E5405B7D1C}" type="presParOf" srcId="{BF301EEF-856A-4716-A36B-A34FD236FF78}" destId="{6481B001-B248-4671-87BF-76BC8F88A99C}" srcOrd="0" destOrd="0" presId="urn:microsoft.com/office/officeart/2005/8/layout/hierarchy1"/>
    <dgm:cxn modelId="{8EB2A2C9-7FB9-4905-8FE6-FF94ED700681}" type="presParOf" srcId="{BF301EEF-856A-4716-A36B-A34FD236FF78}" destId="{CC2AA208-6EC1-4541-9EFD-F7153C5A4FD3}" srcOrd="1" destOrd="0" presId="urn:microsoft.com/office/officeart/2005/8/layout/hierarchy1"/>
    <dgm:cxn modelId="{A413AACD-6E3D-4D11-933E-DA5C74EC52E7}" type="presParOf" srcId="{CC2AA208-6EC1-4541-9EFD-F7153C5A4FD3}" destId="{F1D73CBF-25B3-450B-84C1-145D8CFD2A6A}" srcOrd="0" destOrd="0" presId="urn:microsoft.com/office/officeart/2005/8/layout/hierarchy1"/>
    <dgm:cxn modelId="{72320AEA-4BC6-41A8-8C37-451F330EE3CC}" type="presParOf" srcId="{F1D73CBF-25B3-450B-84C1-145D8CFD2A6A}" destId="{5F46F359-B1C2-45A8-9FAB-C695CB5B4C30}" srcOrd="0" destOrd="0" presId="urn:microsoft.com/office/officeart/2005/8/layout/hierarchy1"/>
    <dgm:cxn modelId="{34DBAA70-98EE-4AF4-9D44-B40D31D4CC0A}" type="presParOf" srcId="{F1D73CBF-25B3-450B-84C1-145D8CFD2A6A}" destId="{719C728D-5911-4E35-8108-80C92B3E3692}" srcOrd="1" destOrd="0" presId="urn:microsoft.com/office/officeart/2005/8/layout/hierarchy1"/>
    <dgm:cxn modelId="{9579A8AB-EB06-4CB5-98BF-9ED1A3E929C0}" type="presParOf" srcId="{CC2AA208-6EC1-4541-9EFD-F7153C5A4FD3}" destId="{33CADDB5-2699-4F0D-92A4-8BEA1FCE56DF}" srcOrd="1" destOrd="0" presId="urn:microsoft.com/office/officeart/2005/8/layout/hierarchy1"/>
    <dgm:cxn modelId="{2183465E-2188-414E-B5EA-4E756E18D453}" type="presParOf" srcId="{33CADDB5-2699-4F0D-92A4-8BEA1FCE56DF}" destId="{1D1BA5AA-9139-482D-B188-173C07D22C77}" srcOrd="0" destOrd="0" presId="urn:microsoft.com/office/officeart/2005/8/layout/hierarchy1"/>
    <dgm:cxn modelId="{A1B53F69-3B1D-4573-9442-FAEF065D2AA2}" type="presParOf" srcId="{33CADDB5-2699-4F0D-92A4-8BEA1FCE56DF}" destId="{20A19AC0-B178-4840-B1D5-14780A7A6947}" srcOrd="1" destOrd="0" presId="urn:microsoft.com/office/officeart/2005/8/layout/hierarchy1"/>
    <dgm:cxn modelId="{F42EA293-4DE5-435A-B5D9-A6DB89E57B0D}" type="presParOf" srcId="{20A19AC0-B178-4840-B1D5-14780A7A6947}" destId="{41AD8651-9FD6-45EA-AD37-2DB91742DC13}" srcOrd="0" destOrd="0" presId="urn:microsoft.com/office/officeart/2005/8/layout/hierarchy1"/>
    <dgm:cxn modelId="{C0243F3D-ABCE-4A63-AE68-2A8DDF4FF999}" type="presParOf" srcId="{41AD8651-9FD6-45EA-AD37-2DB91742DC13}" destId="{579D0A88-C664-40F7-AC6F-7798288474BA}" srcOrd="0" destOrd="0" presId="urn:microsoft.com/office/officeart/2005/8/layout/hierarchy1"/>
    <dgm:cxn modelId="{5F48441E-6F7A-436E-AF9F-F983965F32F3}" type="presParOf" srcId="{41AD8651-9FD6-45EA-AD37-2DB91742DC13}" destId="{8569CFAB-2C1B-49F0-AD8A-15777BE0E66F}" srcOrd="1" destOrd="0" presId="urn:microsoft.com/office/officeart/2005/8/layout/hierarchy1"/>
    <dgm:cxn modelId="{9D26F78B-8B52-4642-B3DB-D744709B6522}" type="presParOf" srcId="{20A19AC0-B178-4840-B1D5-14780A7A6947}" destId="{B134F20D-8ED5-47EB-BFCF-5B9AB15CE43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CBD934-24EF-4AFF-9E8B-0DDAA106F90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2D28E93-37C4-4E29-8085-427300513F97}">
      <dgm:prSet phldrT="[Metin]" custT="1"/>
      <dgm:spPr>
        <a:solidFill>
          <a:srgbClr val="FFFF00">
            <a:alpha val="90000"/>
          </a:srgbClr>
        </a:solidFill>
      </dgm:spPr>
      <dgm:t>
        <a:bodyPr/>
        <a:lstStyle/>
        <a:p>
          <a:r>
            <a:rPr lang="tr-TR" sz="1400" b="1" dirty="0" smtClean="0"/>
            <a:t>KURULUŞ DEVRİ</a:t>
          </a:r>
          <a:endParaRPr lang="tr-TR" sz="1400" b="1" dirty="0"/>
        </a:p>
      </dgm:t>
    </dgm:pt>
    <dgm:pt modelId="{BBF65E81-B66E-4F6A-8DFF-541D6EED8F1E}" type="parTrans" cxnId="{E1B0642A-0443-460C-A925-85044AD1985F}">
      <dgm:prSet/>
      <dgm:spPr/>
      <dgm:t>
        <a:bodyPr/>
        <a:lstStyle/>
        <a:p>
          <a:endParaRPr lang="tr-TR"/>
        </a:p>
      </dgm:t>
    </dgm:pt>
    <dgm:pt modelId="{3A6DD313-FC4B-4D8E-9C0E-BD0610F96B1E}" type="sibTrans" cxnId="{E1B0642A-0443-460C-A925-85044AD1985F}">
      <dgm:prSet/>
      <dgm:spPr/>
      <dgm:t>
        <a:bodyPr/>
        <a:lstStyle/>
        <a:p>
          <a:endParaRPr lang="tr-TR"/>
        </a:p>
      </dgm:t>
    </dgm:pt>
    <dgm:pt modelId="{E2F1C6A1-D763-4548-9B89-DBFB20AB55EA}">
      <dgm:prSet phldrT="[Metin]" custT="1"/>
      <dgm:spPr>
        <a:solidFill>
          <a:schemeClr val="accent3">
            <a:lumMod val="20000"/>
            <a:lumOff val="80000"/>
            <a:alpha val="90000"/>
          </a:schemeClr>
        </a:solidFill>
      </dgm:spPr>
      <dgm:t>
        <a:bodyPr/>
        <a:lstStyle/>
        <a:p>
          <a:r>
            <a:rPr lang="tr-TR" sz="1600" b="1" dirty="0" smtClean="0">
              <a:solidFill>
                <a:srgbClr val="C00000"/>
              </a:solidFill>
            </a:rPr>
            <a:t>TÜRKİYE SELÇUKLU DEVLETİ </a:t>
          </a:r>
        </a:p>
        <a:p>
          <a:r>
            <a:rPr lang="tr-TR" sz="1600" b="1" dirty="0" smtClean="0">
              <a:solidFill>
                <a:srgbClr val="C00000"/>
              </a:solidFill>
            </a:rPr>
            <a:t>(1077-1308)</a:t>
          </a:r>
          <a:endParaRPr lang="tr-TR" sz="1600" b="1" dirty="0">
            <a:solidFill>
              <a:srgbClr val="C00000"/>
            </a:solidFill>
          </a:endParaRPr>
        </a:p>
      </dgm:t>
    </dgm:pt>
    <dgm:pt modelId="{486AE025-5C98-4934-864F-E639EE794B36}" type="sibTrans" cxnId="{03419540-A8B0-4987-AE81-6ED73843B7DE}">
      <dgm:prSet/>
      <dgm:spPr/>
      <dgm:t>
        <a:bodyPr/>
        <a:lstStyle/>
        <a:p>
          <a:endParaRPr lang="tr-TR"/>
        </a:p>
      </dgm:t>
    </dgm:pt>
    <dgm:pt modelId="{F8D04A50-52A0-4957-80B3-5DA51E598347}" type="parTrans" cxnId="{03419540-A8B0-4987-AE81-6ED73843B7DE}">
      <dgm:prSet/>
      <dgm:spPr/>
      <dgm:t>
        <a:bodyPr/>
        <a:lstStyle/>
        <a:p>
          <a:endParaRPr lang="tr-TR"/>
        </a:p>
      </dgm:t>
    </dgm:pt>
    <dgm:pt modelId="{006FB343-1A6F-41B5-BA92-D155618AE769}">
      <dgm:prSet custT="1"/>
      <dgm:spPr>
        <a:solidFill>
          <a:schemeClr val="bg2">
            <a:lumMod val="90000"/>
            <a:alpha val="90000"/>
          </a:schemeClr>
        </a:solidFill>
      </dgm:spPr>
      <dgm:t>
        <a:bodyPr/>
        <a:lstStyle/>
        <a:p>
          <a:r>
            <a:rPr lang="tr-TR" sz="1400" b="1" dirty="0" smtClean="0">
              <a:solidFill>
                <a:srgbClr val="FFFF00"/>
              </a:solidFill>
            </a:rPr>
            <a:t>I.MESUT (1116-1155)</a:t>
          </a:r>
          <a:endParaRPr lang="tr-TR" sz="1400" b="1" dirty="0">
            <a:solidFill>
              <a:srgbClr val="FFFF00"/>
            </a:solidFill>
          </a:endParaRPr>
        </a:p>
      </dgm:t>
    </dgm:pt>
    <dgm:pt modelId="{334A956E-4CD5-4AEF-A209-F4837E69714B}" type="parTrans" cxnId="{CC022DB8-E06B-4986-B436-601F8BA6C305}">
      <dgm:prSet/>
      <dgm:spPr/>
      <dgm:t>
        <a:bodyPr/>
        <a:lstStyle/>
        <a:p>
          <a:endParaRPr lang="tr-TR"/>
        </a:p>
      </dgm:t>
    </dgm:pt>
    <dgm:pt modelId="{40300EF1-C4D6-40F4-9484-FEA95C15DA9B}" type="sibTrans" cxnId="{CC022DB8-E06B-4986-B436-601F8BA6C305}">
      <dgm:prSet/>
      <dgm:spPr/>
      <dgm:t>
        <a:bodyPr/>
        <a:lstStyle/>
        <a:p>
          <a:endParaRPr lang="tr-TR"/>
        </a:p>
      </dgm:t>
    </dgm:pt>
    <dgm:pt modelId="{BB8D916F-6599-4514-92E4-773A9396CCF2}">
      <dgm:prSet custT="1"/>
      <dgm:spPr>
        <a:solidFill>
          <a:srgbClr val="002060">
            <a:alpha val="90000"/>
          </a:srgbClr>
        </a:solidFill>
      </dgm:spPr>
      <dgm:t>
        <a:bodyPr/>
        <a:lstStyle/>
        <a:p>
          <a:pPr>
            <a:lnSpc>
              <a:spcPct val="150000"/>
            </a:lnSpc>
            <a:spcAft>
              <a:spcPts val="0"/>
            </a:spcAft>
          </a:pPr>
          <a:r>
            <a:rPr lang="tr-TR" sz="2000" b="1" i="1" dirty="0" smtClean="0">
              <a:solidFill>
                <a:schemeClr val="tx1"/>
              </a:solidFill>
              <a:hlinkClick xmlns:r="http://schemas.openxmlformats.org/officeDocument/2006/relationships" r:id=""/>
            </a:rPr>
            <a:t>Sultan </a:t>
          </a:r>
          <a:r>
            <a:rPr lang="tr-TR" sz="2000" b="1" i="1" dirty="0" err="1" smtClean="0">
              <a:solidFill>
                <a:schemeClr val="tx1"/>
              </a:solidFill>
              <a:hlinkClick xmlns:r="http://schemas.openxmlformats.org/officeDocument/2006/relationships" r:id=""/>
            </a:rPr>
            <a:t>Mesud</a:t>
          </a:r>
          <a:r>
            <a:rPr lang="tr-TR" sz="2000" b="1" i="1" dirty="0" smtClean="0">
              <a:solidFill>
                <a:schemeClr val="tx1"/>
              </a:solidFill>
            </a:rPr>
            <a:t>, </a:t>
          </a:r>
          <a:r>
            <a:rPr lang="tr-TR" sz="2000" dirty="0" err="1" smtClean="0">
              <a:solidFill>
                <a:schemeClr val="tx1"/>
              </a:solidFill>
            </a:rPr>
            <a:t>Danişmendli</a:t>
          </a:r>
          <a:r>
            <a:rPr lang="tr-TR" sz="2000" dirty="0" smtClean="0">
              <a:solidFill>
                <a:schemeClr val="tx1"/>
              </a:solidFill>
            </a:rPr>
            <a:t> tahakkümünden kurtulmaya, Bizanslıları Anadolu'dan atmaya ve birliği sağlamaya çalıştı. Ankara,Çankırı,Kastamonu,Elbistan,Sivas ve Malatya bölgeleri </a:t>
          </a:r>
          <a:r>
            <a:rPr lang="tr-TR" sz="2000" dirty="0" err="1" smtClean="0">
              <a:solidFill>
                <a:schemeClr val="tx1"/>
              </a:solidFill>
            </a:rPr>
            <a:t>Danişmentoğullarından</a:t>
          </a:r>
          <a:r>
            <a:rPr lang="tr-TR" sz="2000" dirty="0" smtClean="0">
              <a:solidFill>
                <a:schemeClr val="tx1"/>
              </a:solidFill>
            </a:rPr>
            <a:t> alınmıştır. Bu sırada </a:t>
          </a:r>
          <a:r>
            <a:rPr lang="tr-TR" sz="2000" dirty="0" smtClean="0">
              <a:solidFill>
                <a:schemeClr val="tx1"/>
              </a:solidFill>
              <a:hlinkClick xmlns:r="http://schemas.openxmlformats.org/officeDocument/2006/relationships" r:id=""/>
            </a:rPr>
            <a:t>İkinci Haçlı Seferi</a:t>
          </a:r>
          <a:r>
            <a:rPr lang="tr-TR" sz="2000" dirty="0" smtClean="0">
              <a:solidFill>
                <a:schemeClr val="tx1"/>
              </a:solidFill>
            </a:rPr>
            <a:t>yle Anadolu'ya giren Avrupalılar da, Türk kılıçları önünde duramadı. Halka adaletle muamele etmesi sebebiyle, Hıristiyanların bir çoğu, Bizans yerine Türk idaresine bağlandı. </a:t>
          </a:r>
          <a:endParaRPr lang="tr-TR" sz="2000" dirty="0">
            <a:solidFill>
              <a:schemeClr val="tx1"/>
            </a:solidFill>
          </a:endParaRPr>
        </a:p>
      </dgm:t>
    </dgm:pt>
    <dgm:pt modelId="{F9F6EC9B-79CA-44CD-B5B6-A54623DB65F2}" type="parTrans" cxnId="{DB436FEF-C378-4E2C-A78F-96D13B27C415}">
      <dgm:prSet/>
      <dgm:spPr/>
      <dgm:t>
        <a:bodyPr/>
        <a:lstStyle/>
        <a:p>
          <a:endParaRPr lang="tr-TR"/>
        </a:p>
      </dgm:t>
    </dgm:pt>
    <dgm:pt modelId="{79C7FCAE-66D4-4522-A266-C9802C761280}" type="sibTrans" cxnId="{DB436FEF-C378-4E2C-A78F-96D13B27C415}">
      <dgm:prSet/>
      <dgm:spPr/>
      <dgm:t>
        <a:bodyPr/>
        <a:lstStyle/>
        <a:p>
          <a:endParaRPr lang="tr-TR"/>
        </a:p>
      </dgm:t>
    </dgm:pt>
    <dgm:pt modelId="{7FDC47EF-64A2-4344-90A5-45D2DAB66F4C}" type="pres">
      <dgm:prSet presAssocID="{70CBD934-24EF-4AFF-9E8B-0DDAA106F909}" presName="hierChild1" presStyleCnt="0">
        <dgm:presLayoutVars>
          <dgm:chPref val="1"/>
          <dgm:dir/>
          <dgm:animOne val="branch"/>
          <dgm:animLvl val="lvl"/>
          <dgm:resizeHandles/>
        </dgm:presLayoutVars>
      </dgm:prSet>
      <dgm:spPr/>
      <dgm:t>
        <a:bodyPr/>
        <a:lstStyle/>
        <a:p>
          <a:endParaRPr lang="tr-TR"/>
        </a:p>
      </dgm:t>
    </dgm:pt>
    <dgm:pt modelId="{0F2759DC-CDF4-485D-9C82-E936926A9F09}" type="pres">
      <dgm:prSet presAssocID="{E2F1C6A1-D763-4548-9B89-DBFB20AB55EA}" presName="hierRoot1" presStyleCnt="0"/>
      <dgm:spPr/>
    </dgm:pt>
    <dgm:pt modelId="{F55E53D0-340B-4288-8DBE-C034BD04A53A}" type="pres">
      <dgm:prSet presAssocID="{E2F1C6A1-D763-4548-9B89-DBFB20AB55EA}" presName="composite" presStyleCnt="0"/>
      <dgm:spPr/>
    </dgm:pt>
    <dgm:pt modelId="{148250BD-FC62-48B1-922B-E52442A94515}" type="pres">
      <dgm:prSet presAssocID="{E2F1C6A1-D763-4548-9B89-DBFB20AB55EA}" presName="background" presStyleLbl="node0" presStyleIdx="0" presStyleCnt="1"/>
      <dgm:spPr/>
    </dgm:pt>
    <dgm:pt modelId="{D2B35F26-B212-4E56-A029-4E4DA74D7F98}" type="pres">
      <dgm:prSet presAssocID="{E2F1C6A1-D763-4548-9B89-DBFB20AB55EA}" presName="text" presStyleLbl="fgAcc0" presStyleIdx="0" presStyleCnt="1" custScaleX="185171" custScaleY="68521">
        <dgm:presLayoutVars>
          <dgm:chPref val="3"/>
        </dgm:presLayoutVars>
      </dgm:prSet>
      <dgm:spPr/>
      <dgm:t>
        <a:bodyPr/>
        <a:lstStyle/>
        <a:p>
          <a:endParaRPr lang="tr-TR"/>
        </a:p>
      </dgm:t>
    </dgm:pt>
    <dgm:pt modelId="{C7652499-DB4E-4F06-97EB-534E7D1E14D6}" type="pres">
      <dgm:prSet presAssocID="{E2F1C6A1-D763-4548-9B89-DBFB20AB55EA}" presName="hierChild2" presStyleCnt="0"/>
      <dgm:spPr/>
    </dgm:pt>
    <dgm:pt modelId="{0299C788-8B6C-4859-8F01-2E3AAAD36169}" type="pres">
      <dgm:prSet presAssocID="{BBF65E81-B66E-4F6A-8DFF-541D6EED8F1E}" presName="Name10" presStyleLbl="parChTrans1D2" presStyleIdx="0" presStyleCnt="1"/>
      <dgm:spPr/>
      <dgm:t>
        <a:bodyPr/>
        <a:lstStyle/>
        <a:p>
          <a:endParaRPr lang="tr-TR"/>
        </a:p>
      </dgm:t>
    </dgm:pt>
    <dgm:pt modelId="{5268081C-1535-4233-96D8-FA4F6D07D7AD}" type="pres">
      <dgm:prSet presAssocID="{D2D28E93-37C4-4E29-8085-427300513F97}" presName="hierRoot2" presStyleCnt="0"/>
      <dgm:spPr/>
    </dgm:pt>
    <dgm:pt modelId="{5CF696D7-72F0-41B8-9665-1F98CFA2C0CB}" type="pres">
      <dgm:prSet presAssocID="{D2D28E93-37C4-4E29-8085-427300513F97}" presName="composite2" presStyleCnt="0"/>
      <dgm:spPr/>
    </dgm:pt>
    <dgm:pt modelId="{756E214B-DE11-4C4A-926F-EB72B1853D3A}" type="pres">
      <dgm:prSet presAssocID="{D2D28E93-37C4-4E29-8085-427300513F97}" presName="background2" presStyleLbl="node2" presStyleIdx="0" presStyleCnt="1"/>
      <dgm:spPr/>
    </dgm:pt>
    <dgm:pt modelId="{8B5FA837-5287-48CF-8277-B1DB2C1D1E9D}" type="pres">
      <dgm:prSet presAssocID="{D2D28E93-37C4-4E29-8085-427300513F97}" presName="text2" presStyleLbl="fgAcc2" presStyleIdx="0" presStyleCnt="1" custScaleY="30256">
        <dgm:presLayoutVars>
          <dgm:chPref val="3"/>
        </dgm:presLayoutVars>
      </dgm:prSet>
      <dgm:spPr/>
      <dgm:t>
        <a:bodyPr/>
        <a:lstStyle/>
        <a:p>
          <a:endParaRPr lang="tr-TR"/>
        </a:p>
      </dgm:t>
    </dgm:pt>
    <dgm:pt modelId="{BF301EEF-856A-4716-A36B-A34FD236FF78}" type="pres">
      <dgm:prSet presAssocID="{D2D28E93-37C4-4E29-8085-427300513F97}" presName="hierChild3" presStyleCnt="0"/>
      <dgm:spPr/>
    </dgm:pt>
    <dgm:pt modelId="{456BA509-FD4E-4D46-BE65-0A7B8A30B53B}" type="pres">
      <dgm:prSet presAssocID="{334A956E-4CD5-4AEF-A209-F4837E69714B}" presName="Name17" presStyleLbl="parChTrans1D3" presStyleIdx="0" presStyleCnt="1"/>
      <dgm:spPr/>
      <dgm:t>
        <a:bodyPr/>
        <a:lstStyle/>
        <a:p>
          <a:endParaRPr lang="tr-TR"/>
        </a:p>
      </dgm:t>
    </dgm:pt>
    <dgm:pt modelId="{C6605EB9-6BCC-4B1C-9EB8-D225C3579115}" type="pres">
      <dgm:prSet presAssocID="{006FB343-1A6F-41B5-BA92-D155618AE769}" presName="hierRoot3" presStyleCnt="0"/>
      <dgm:spPr/>
    </dgm:pt>
    <dgm:pt modelId="{86C61D12-03E8-4CC2-A6CD-FD17D9122F2D}" type="pres">
      <dgm:prSet presAssocID="{006FB343-1A6F-41B5-BA92-D155618AE769}" presName="composite3" presStyleCnt="0"/>
      <dgm:spPr/>
    </dgm:pt>
    <dgm:pt modelId="{79802EDC-764A-4E3C-AB0C-C10C036CD873}" type="pres">
      <dgm:prSet presAssocID="{006FB343-1A6F-41B5-BA92-D155618AE769}" presName="background3" presStyleLbl="node3" presStyleIdx="0" presStyleCnt="1"/>
      <dgm:spPr/>
    </dgm:pt>
    <dgm:pt modelId="{07440997-1781-4741-95D9-C4156185DE78}" type="pres">
      <dgm:prSet presAssocID="{006FB343-1A6F-41B5-BA92-D155618AE769}" presName="text3" presStyleLbl="fgAcc3" presStyleIdx="0" presStyleCnt="1" custScaleX="129988" custScaleY="47564">
        <dgm:presLayoutVars>
          <dgm:chPref val="3"/>
        </dgm:presLayoutVars>
      </dgm:prSet>
      <dgm:spPr/>
      <dgm:t>
        <a:bodyPr/>
        <a:lstStyle/>
        <a:p>
          <a:endParaRPr lang="tr-TR"/>
        </a:p>
      </dgm:t>
    </dgm:pt>
    <dgm:pt modelId="{68C01136-0F71-4192-8572-FAEC7165674F}" type="pres">
      <dgm:prSet presAssocID="{006FB343-1A6F-41B5-BA92-D155618AE769}" presName="hierChild4" presStyleCnt="0"/>
      <dgm:spPr/>
    </dgm:pt>
    <dgm:pt modelId="{BEF24E2C-4669-4532-828F-F667D4DAA936}" type="pres">
      <dgm:prSet presAssocID="{F9F6EC9B-79CA-44CD-B5B6-A54623DB65F2}" presName="Name23" presStyleLbl="parChTrans1D4" presStyleIdx="0" presStyleCnt="1"/>
      <dgm:spPr/>
      <dgm:t>
        <a:bodyPr/>
        <a:lstStyle/>
        <a:p>
          <a:endParaRPr lang="tr-TR"/>
        </a:p>
      </dgm:t>
    </dgm:pt>
    <dgm:pt modelId="{25B82869-48ED-4F08-81E7-FDEF829635F6}" type="pres">
      <dgm:prSet presAssocID="{BB8D916F-6599-4514-92E4-773A9396CCF2}" presName="hierRoot4" presStyleCnt="0"/>
      <dgm:spPr/>
    </dgm:pt>
    <dgm:pt modelId="{7DB3BFC5-0817-4963-8936-8F42DB5E85B7}" type="pres">
      <dgm:prSet presAssocID="{BB8D916F-6599-4514-92E4-773A9396CCF2}" presName="composite4" presStyleCnt="0"/>
      <dgm:spPr/>
    </dgm:pt>
    <dgm:pt modelId="{CA8D7D7D-DBBB-458F-9638-2CD47FF3ACEE}" type="pres">
      <dgm:prSet presAssocID="{BB8D916F-6599-4514-92E4-773A9396CCF2}" presName="background4" presStyleLbl="node4" presStyleIdx="0" presStyleCnt="1"/>
      <dgm:spPr/>
    </dgm:pt>
    <dgm:pt modelId="{2EA1970B-B873-4CB8-A4DA-ED67D2F5EC60}" type="pres">
      <dgm:prSet presAssocID="{BB8D916F-6599-4514-92E4-773A9396CCF2}" presName="text4" presStyleLbl="fgAcc4" presStyleIdx="0" presStyleCnt="1" custScaleX="564368" custScaleY="337660">
        <dgm:presLayoutVars>
          <dgm:chPref val="3"/>
        </dgm:presLayoutVars>
      </dgm:prSet>
      <dgm:spPr/>
      <dgm:t>
        <a:bodyPr/>
        <a:lstStyle/>
        <a:p>
          <a:endParaRPr lang="tr-TR"/>
        </a:p>
      </dgm:t>
    </dgm:pt>
    <dgm:pt modelId="{CB562A0F-0901-4EEA-85B8-F1A8B04F978B}" type="pres">
      <dgm:prSet presAssocID="{BB8D916F-6599-4514-92E4-773A9396CCF2}" presName="hierChild5" presStyleCnt="0"/>
      <dgm:spPr/>
    </dgm:pt>
  </dgm:ptLst>
  <dgm:cxnLst>
    <dgm:cxn modelId="{03419540-A8B0-4987-AE81-6ED73843B7DE}" srcId="{70CBD934-24EF-4AFF-9E8B-0DDAA106F909}" destId="{E2F1C6A1-D763-4548-9B89-DBFB20AB55EA}" srcOrd="0" destOrd="0" parTransId="{F8D04A50-52A0-4957-80B3-5DA51E598347}" sibTransId="{486AE025-5C98-4934-864F-E639EE794B36}"/>
    <dgm:cxn modelId="{254AD98B-B797-43AB-8DF0-BF0DC9A2571E}" type="presOf" srcId="{334A956E-4CD5-4AEF-A209-F4837E69714B}" destId="{456BA509-FD4E-4D46-BE65-0A7B8A30B53B}" srcOrd="0" destOrd="0" presId="urn:microsoft.com/office/officeart/2005/8/layout/hierarchy1"/>
    <dgm:cxn modelId="{0411D810-F763-4605-8B13-BE027D2F97A5}" type="presOf" srcId="{D2D28E93-37C4-4E29-8085-427300513F97}" destId="{8B5FA837-5287-48CF-8277-B1DB2C1D1E9D}" srcOrd="0" destOrd="0" presId="urn:microsoft.com/office/officeart/2005/8/layout/hierarchy1"/>
    <dgm:cxn modelId="{4857B529-F37B-43A4-8E4A-EB92CFE452C6}" type="presOf" srcId="{E2F1C6A1-D763-4548-9B89-DBFB20AB55EA}" destId="{D2B35F26-B212-4E56-A029-4E4DA74D7F98}" srcOrd="0" destOrd="0" presId="urn:microsoft.com/office/officeart/2005/8/layout/hierarchy1"/>
    <dgm:cxn modelId="{28D61955-2E89-4ADF-BA24-1E85EB1F8BB7}" type="presOf" srcId="{BBF65E81-B66E-4F6A-8DFF-541D6EED8F1E}" destId="{0299C788-8B6C-4859-8F01-2E3AAAD36169}" srcOrd="0" destOrd="0" presId="urn:microsoft.com/office/officeart/2005/8/layout/hierarchy1"/>
    <dgm:cxn modelId="{447F5ABE-BBCD-4EF8-83B8-998363655668}" type="presOf" srcId="{BB8D916F-6599-4514-92E4-773A9396CCF2}" destId="{2EA1970B-B873-4CB8-A4DA-ED67D2F5EC60}" srcOrd="0" destOrd="0" presId="urn:microsoft.com/office/officeart/2005/8/layout/hierarchy1"/>
    <dgm:cxn modelId="{CC022DB8-E06B-4986-B436-601F8BA6C305}" srcId="{D2D28E93-37C4-4E29-8085-427300513F97}" destId="{006FB343-1A6F-41B5-BA92-D155618AE769}" srcOrd="0" destOrd="0" parTransId="{334A956E-4CD5-4AEF-A209-F4837E69714B}" sibTransId="{40300EF1-C4D6-40F4-9484-FEA95C15DA9B}"/>
    <dgm:cxn modelId="{22DFF15F-B98C-408D-BB9F-3DC1BA246253}" type="presOf" srcId="{F9F6EC9B-79CA-44CD-B5B6-A54623DB65F2}" destId="{BEF24E2C-4669-4532-828F-F667D4DAA936}" srcOrd="0" destOrd="0" presId="urn:microsoft.com/office/officeart/2005/8/layout/hierarchy1"/>
    <dgm:cxn modelId="{E81778E3-EC70-4618-8EE1-2823B613CBB7}" type="presOf" srcId="{70CBD934-24EF-4AFF-9E8B-0DDAA106F909}" destId="{7FDC47EF-64A2-4344-90A5-45D2DAB66F4C}" srcOrd="0" destOrd="0" presId="urn:microsoft.com/office/officeart/2005/8/layout/hierarchy1"/>
    <dgm:cxn modelId="{E1B0642A-0443-460C-A925-85044AD1985F}" srcId="{E2F1C6A1-D763-4548-9B89-DBFB20AB55EA}" destId="{D2D28E93-37C4-4E29-8085-427300513F97}" srcOrd="0" destOrd="0" parTransId="{BBF65E81-B66E-4F6A-8DFF-541D6EED8F1E}" sibTransId="{3A6DD313-FC4B-4D8E-9C0E-BD0610F96B1E}"/>
    <dgm:cxn modelId="{4B2914D4-947B-4E66-9F61-E1F45A74B38C}" type="presOf" srcId="{006FB343-1A6F-41B5-BA92-D155618AE769}" destId="{07440997-1781-4741-95D9-C4156185DE78}" srcOrd="0" destOrd="0" presId="urn:microsoft.com/office/officeart/2005/8/layout/hierarchy1"/>
    <dgm:cxn modelId="{DB436FEF-C378-4E2C-A78F-96D13B27C415}" srcId="{006FB343-1A6F-41B5-BA92-D155618AE769}" destId="{BB8D916F-6599-4514-92E4-773A9396CCF2}" srcOrd="0" destOrd="0" parTransId="{F9F6EC9B-79CA-44CD-B5B6-A54623DB65F2}" sibTransId="{79C7FCAE-66D4-4522-A266-C9802C761280}"/>
    <dgm:cxn modelId="{1E701F1C-548E-4D14-841E-07870B4DAE79}" type="presParOf" srcId="{7FDC47EF-64A2-4344-90A5-45D2DAB66F4C}" destId="{0F2759DC-CDF4-485D-9C82-E936926A9F09}" srcOrd="0" destOrd="0" presId="urn:microsoft.com/office/officeart/2005/8/layout/hierarchy1"/>
    <dgm:cxn modelId="{63611726-6CCE-4EB2-A763-10FB905EC0C2}" type="presParOf" srcId="{0F2759DC-CDF4-485D-9C82-E936926A9F09}" destId="{F55E53D0-340B-4288-8DBE-C034BD04A53A}" srcOrd="0" destOrd="0" presId="urn:microsoft.com/office/officeart/2005/8/layout/hierarchy1"/>
    <dgm:cxn modelId="{936E0CDD-B72A-423A-A828-B45D3AFDE47C}" type="presParOf" srcId="{F55E53D0-340B-4288-8DBE-C034BD04A53A}" destId="{148250BD-FC62-48B1-922B-E52442A94515}" srcOrd="0" destOrd="0" presId="urn:microsoft.com/office/officeart/2005/8/layout/hierarchy1"/>
    <dgm:cxn modelId="{F4A505FF-05C0-4F66-AB42-5FD061182787}" type="presParOf" srcId="{F55E53D0-340B-4288-8DBE-C034BD04A53A}" destId="{D2B35F26-B212-4E56-A029-4E4DA74D7F98}" srcOrd="1" destOrd="0" presId="urn:microsoft.com/office/officeart/2005/8/layout/hierarchy1"/>
    <dgm:cxn modelId="{E97437BA-6EFD-4A4A-933B-D83EE6064CB6}" type="presParOf" srcId="{0F2759DC-CDF4-485D-9C82-E936926A9F09}" destId="{C7652499-DB4E-4F06-97EB-534E7D1E14D6}" srcOrd="1" destOrd="0" presId="urn:microsoft.com/office/officeart/2005/8/layout/hierarchy1"/>
    <dgm:cxn modelId="{3A524FDE-B0E2-4B41-8B9F-54183CC7335D}" type="presParOf" srcId="{C7652499-DB4E-4F06-97EB-534E7D1E14D6}" destId="{0299C788-8B6C-4859-8F01-2E3AAAD36169}" srcOrd="0" destOrd="0" presId="urn:microsoft.com/office/officeart/2005/8/layout/hierarchy1"/>
    <dgm:cxn modelId="{BF15B15D-FBFA-41D1-B63A-5A33460F5979}" type="presParOf" srcId="{C7652499-DB4E-4F06-97EB-534E7D1E14D6}" destId="{5268081C-1535-4233-96D8-FA4F6D07D7AD}" srcOrd="1" destOrd="0" presId="urn:microsoft.com/office/officeart/2005/8/layout/hierarchy1"/>
    <dgm:cxn modelId="{D59758D1-29D6-4650-A7BE-395BFC66C07E}" type="presParOf" srcId="{5268081C-1535-4233-96D8-FA4F6D07D7AD}" destId="{5CF696D7-72F0-41B8-9665-1F98CFA2C0CB}" srcOrd="0" destOrd="0" presId="urn:microsoft.com/office/officeart/2005/8/layout/hierarchy1"/>
    <dgm:cxn modelId="{4AFD79B8-74A7-4E9E-9141-772D1523DB35}" type="presParOf" srcId="{5CF696D7-72F0-41B8-9665-1F98CFA2C0CB}" destId="{756E214B-DE11-4C4A-926F-EB72B1853D3A}" srcOrd="0" destOrd="0" presId="urn:microsoft.com/office/officeart/2005/8/layout/hierarchy1"/>
    <dgm:cxn modelId="{C1658AD7-62BD-426A-AA99-041E46C55A26}" type="presParOf" srcId="{5CF696D7-72F0-41B8-9665-1F98CFA2C0CB}" destId="{8B5FA837-5287-48CF-8277-B1DB2C1D1E9D}" srcOrd="1" destOrd="0" presId="urn:microsoft.com/office/officeart/2005/8/layout/hierarchy1"/>
    <dgm:cxn modelId="{0BEB1A6A-6709-4B27-8C32-8361D8DBF090}" type="presParOf" srcId="{5268081C-1535-4233-96D8-FA4F6D07D7AD}" destId="{BF301EEF-856A-4716-A36B-A34FD236FF78}" srcOrd="1" destOrd="0" presId="urn:microsoft.com/office/officeart/2005/8/layout/hierarchy1"/>
    <dgm:cxn modelId="{3D905EBB-336D-48D9-8512-8ED04513998F}" type="presParOf" srcId="{BF301EEF-856A-4716-A36B-A34FD236FF78}" destId="{456BA509-FD4E-4D46-BE65-0A7B8A30B53B}" srcOrd="0" destOrd="0" presId="urn:microsoft.com/office/officeart/2005/8/layout/hierarchy1"/>
    <dgm:cxn modelId="{C5752139-9ED4-4AE9-90FF-DF7E1B223484}" type="presParOf" srcId="{BF301EEF-856A-4716-A36B-A34FD236FF78}" destId="{C6605EB9-6BCC-4B1C-9EB8-D225C3579115}" srcOrd="1" destOrd="0" presId="urn:microsoft.com/office/officeart/2005/8/layout/hierarchy1"/>
    <dgm:cxn modelId="{2A705CF7-6A21-417F-ADDF-3D3D6A6F437F}" type="presParOf" srcId="{C6605EB9-6BCC-4B1C-9EB8-D225C3579115}" destId="{86C61D12-03E8-4CC2-A6CD-FD17D9122F2D}" srcOrd="0" destOrd="0" presId="urn:microsoft.com/office/officeart/2005/8/layout/hierarchy1"/>
    <dgm:cxn modelId="{531A9D15-63FF-48AA-B3C3-7660800E7FC8}" type="presParOf" srcId="{86C61D12-03E8-4CC2-A6CD-FD17D9122F2D}" destId="{79802EDC-764A-4E3C-AB0C-C10C036CD873}" srcOrd="0" destOrd="0" presId="urn:microsoft.com/office/officeart/2005/8/layout/hierarchy1"/>
    <dgm:cxn modelId="{C2903591-0DB8-4A3E-AFC5-5C26D7225C98}" type="presParOf" srcId="{86C61D12-03E8-4CC2-A6CD-FD17D9122F2D}" destId="{07440997-1781-4741-95D9-C4156185DE78}" srcOrd="1" destOrd="0" presId="urn:microsoft.com/office/officeart/2005/8/layout/hierarchy1"/>
    <dgm:cxn modelId="{7CCC9E78-1F4C-42C7-BE8D-6B451143396D}" type="presParOf" srcId="{C6605EB9-6BCC-4B1C-9EB8-D225C3579115}" destId="{68C01136-0F71-4192-8572-FAEC7165674F}" srcOrd="1" destOrd="0" presId="urn:microsoft.com/office/officeart/2005/8/layout/hierarchy1"/>
    <dgm:cxn modelId="{0F28D69C-489C-4981-B455-C036AEA0BA3E}" type="presParOf" srcId="{68C01136-0F71-4192-8572-FAEC7165674F}" destId="{BEF24E2C-4669-4532-828F-F667D4DAA936}" srcOrd="0" destOrd="0" presId="urn:microsoft.com/office/officeart/2005/8/layout/hierarchy1"/>
    <dgm:cxn modelId="{F78562A2-ABA3-45A2-9B72-FE3430A475E1}" type="presParOf" srcId="{68C01136-0F71-4192-8572-FAEC7165674F}" destId="{25B82869-48ED-4F08-81E7-FDEF829635F6}" srcOrd="1" destOrd="0" presId="urn:microsoft.com/office/officeart/2005/8/layout/hierarchy1"/>
    <dgm:cxn modelId="{5F9F6E8F-0B6F-4558-978C-8B05E3260ABD}" type="presParOf" srcId="{25B82869-48ED-4F08-81E7-FDEF829635F6}" destId="{7DB3BFC5-0817-4963-8936-8F42DB5E85B7}" srcOrd="0" destOrd="0" presId="urn:microsoft.com/office/officeart/2005/8/layout/hierarchy1"/>
    <dgm:cxn modelId="{EE7AADE0-688B-46D4-B4A8-FE63213306F1}" type="presParOf" srcId="{7DB3BFC5-0817-4963-8936-8F42DB5E85B7}" destId="{CA8D7D7D-DBBB-458F-9638-2CD47FF3ACEE}" srcOrd="0" destOrd="0" presId="urn:microsoft.com/office/officeart/2005/8/layout/hierarchy1"/>
    <dgm:cxn modelId="{1BEB3EDF-1731-4190-8817-16573793A3C4}" type="presParOf" srcId="{7DB3BFC5-0817-4963-8936-8F42DB5E85B7}" destId="{2EA1970B-B873-4CB8-A4DA-ED67D2F5EC60}" srcOrd="1" destOrd="0" presId="urn:microsoft.com/office/officeart/2005/8/layout/hierarchy1"/>
    <dgm:cxn modelId="{8F0297C3-FDC3-4A3F-A9BA-94E4967591B6}" type="presParOf" srcId="{25B82869-48ED-4F08-81E7-FDEF829635F6}" destId="{CB562A0F-0901-4EEA-85B8-F1A8B04F978B}" srcOrd="1" destOrd="0" presId="urn:microsoft.com/office/officeart/2005/8/layout/hierarchy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CBD934-24EF-4AFF-9E8B-0DDAA106F90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2D28E93-37C4-4E29-8085-427300513F97}">
      <dgm:prSet phldrT="[Metin]" custT="1"/>
      <dgm:spPr>
        <a:solidFill>
          <a:schemeClr val="accent4">
            <a:lumMod val="40000"/>
            <a:lumOff val="60000"/>
            <a:alpha val="90000"/>
          </a:schemeClr>
        </a:solidFill>
      </dgm:spPr>
      <dgm:t>
        <a:bodyPr/>
        <a:lstStyle/>
        <a:p>
          <a:r>
            <a:rPr lang="tr-TR" sz="1400" b="1" dirty="0" smtClean="0"/>
            <a:t>YÜKSELME DEVRİ</a:t>
          </a:r>
          <a:endParaRPr lang="tr-TR" sz="1400" b="1" dirty="0"/>
        </a:p>
      </dgm:t>
    </dgm:pt>
    <dgm:pt modelId="{BBF65E81-B66E-4F6A-8DFF-541D6EED8F1E}" type="parTrans" cxnId="{E1B0642A-0443-460C-A925-85044AD1985F}">
      <dgm:prSet/>
      <dgm:spPr/>
      <dgm:t>
        <a:bodyPr/>
        <a:lstStyle/>
        <a:p>
          <a:endParaRPr lang="tr-TR"/>
        </a:p>
      </dgm:t>
    </dgm:pt>
    <dgm:pt modelId="{3A6DD313-FC4B-4D8E-9C0E-BD0610F96B1E}" type="sibTrans" cxnId="{E1B0642A-0443-460C-A925-85044AD1985F}">
      <dgm:prSet/>
      <dgm:spPr/>
      <dgm:t>
        <a:bodyPr/>
        <a:lstStyle/>
        <a:p>
          <a:endParaRPr lang="tr-TR"/>
        </a:p>
      </dgm:t>
    </dgm:pt>
    <dgm:pt modelId="{5F5B2760-7F3E-4FF7-AFD7-231D09AEF195}">
      <dgm:prSet phldrT="[Metin]" custT="1"/>
      <dgm:spPr>
        <a:solidFill>
          <a:srgbClr val="92D050">
            <a:alpha val="90000"/>
          </a:srgbClr>
        </a:solidFill>
      </dgm:spPr>
      <dgm:t>
        <a:bodyPr/>
        <a:lstStyle/>
        <a:p>
          <a:r>
            <a:rPr lang="tr-TR" sz="1100" b="1" dirty="0" smtClean="0"/>
            <a:t>II.KILIÇARSLAN DEVRİ </a:t>
          </a:r>
        </a:p>
        <a:p>
          <a:r>
            <a:rPr lang="tr-TR" sz="1100" b="1" dirty="0" smtClean="0"/>
            <a:t>(1155-1192)</a:t>
          </a:r>
          <a:endParaRPr lang="tr-TR" sz="1100" b="1" dirty="0"/>
        </a:p>
      </dgm:t>
    </dgm:pt>
    <dgm:pt modelId="{F4170212-729B-42E6-8604-EFA6DBBBEE8E}" type="parTrans" cxnId="{4CF992D7-E9B3-4213-89E2-180A74F138FB}">
      <dgm:prSet/>
      <dgm:spPr/>
      <dgm:t>
        <a:bodyPr/>
        <a:lstStyle/>
        <a:p>
          <a:endParaRPr lang="tr-TR"/>
        </a:p>
      </dgm:t>
    </dgm:pt>
    <dgm:pt modelId="{D044828C-CDD1-4E84-B769-A46797014906}" type="sibTrans" cxnId="{4CF992D7-E9B3-4213-89E2-180A74F138FB}">
      <dgm:prSet/>
      <dgm:spPr/>
      <dgm:t>
        <a:bodyPr/>
        <a:lstStyle/>
        <a:p>
          <a:endParaRPr lang="tr-TR"/>
        </a:p>
      </dgm:t>
    </dgm:pt>
    <dgm:pt modelId="{E2F1C6A1-D763-4548-9B89-DBFB20AB55EA}">
      <dgm:prSet phldrT="[Metin]" custT="1"/>
      <dgm:spPr>
        <a:solidFill>
          <a:schemeClr val="accent2">
            <a:lumMod val="75000"/>
            <a:alpha val="90000"/>
          </a:schemeClr>
        </a:solidFill>
      </dgm:spPr>
      <dgm:t>
        <a:bodyPr/>
        <a:lstStyle/>
        <a:p>
          <a:r>
            <a:rPr lang="tr-TR" sz="1400" b="1" dirty="0" smtClean="0">
              <a:solidFill>
                <a:srgbClr val="FFFF00"/>
              </a:solidFill>
            </a:rPr>
            <a:t>TÜRKİYE SELÇUKLU DEVLETİ </a:t>
          </a:r>
        </a:p>
        <a:p>
          <a:r>
            <a:rPr lang="tr-TR" sz="1400" b="1" dirty="0" smtClean="0">
              <a:solidFill>
                <a:srgbClr val="FFFF00"/>
              </a:solidFill>
            </a:rPr>
            <a:t>(1077-1308)</a:t>
          </a:r>
          <a:endParaRPr lang="tr-TR" sz="1400" b="1" dirty="0">
            <a:solidFill>
              <a:srgbClr val="FFFF00"/>
            </a:solidFill>
          </a:endParaRPr>
        </a:p>
      </dgm:t>
    </dgm:pt>
    <dgm:pt modelId="{486AE025-5C98-4934-864F-E639EE794B36}" type="sibTrans" cxnId="{03419540-A8B0-4987-AE81-6ED73843B7DE}">
      <dgm:prSet/>
      <dgm:spPr/>
      <dgm:t>
        <a:bodyPr/>
        <a:lstStyle/>
        <a:p>
          <a:endParaRPr lang="tr-TR"/>
        </a:p>
      </dgm:t>
    </dgm:pt>
    <dgm:pt modelId="{F8D04A50-52A0-4957-80B3-5DA51E598347}" type="parTrans" cxnId="{03419540-A8B0-4987-AE81-6ED73843B7DE}">
      <dgm:prSet/>
      <dgm:spPr/>
      <dgm:t>
        <a:bodyPr/>
        <a:lstStyle/>
        <a:p>
          <a:endParaRPr lang="tr-TR"/>
        </a:p>
      </dgm:t>
    </dgm:pt>
    <dgm:pt modelId="{DFD9A83D-3FAD-4295-91B6-FD191ACEC01E}">
      <dgm:prSet custT="1"/>
      <dgm:spPr>
        <a:solidFill>
          <a:srgbClr val="002060">
            <a:alpha val="90000"/>
          </a:srgbClr>
        </a:solidFill>
      </dgm:spPr>
      <dgm:t>
        <a:bodyPr/>
        <a:lstStyle/>
        <a:p>
          <a:pPr>
            <a:lnSpc>
              <a:spcPct val="150000"/>
            </a:lnSpc>
            <a:spcAft>
              <a:spcPts val="0"/>
            </a:spcAft>
          </a:pPr>
          <a:r>
            <a:rPr lang="tr-TR" sz="2000" dirty="0" smtClean="0">
              <a:solidFill>
                <a:schemeClr val="tx1"/>
              </a:solidFill>
            </a:rPr>
            <a:t>II. Kılıç Arslan tahta geçtiğinde Türkiye Selçukluları bazı sıkıntılar ile karşı karşıya kalmıştır. Kardeşi </a:t>
          </a:r>
          <a:r>
            <a:rPr lang="tr-TR" sz="2000" dirty="0" err="1" smtClean="0">
              <a:solidFill>
                <a:schemeClr val="tx1"/>
              </a:solidFill>
            </a:rPr>
            <a:t>Şahinşah’ın</a:t>
          </a:r>
          <a:r>
            <a:rPr lang="tr-TR" sz="2000" dirty="0" smtClean="0">
              <a:solidFill>
                <a:schemeClr val="tx1"/>
              </a:solidFill>
            </a:rPr>
            <a:t> kendisine karşı </a:t>
          </a:r>
          <a:r>
            <a:rPr lang="it-IT" sz="2000" dirty="0" smtClean="0">
              <a:solidFill>
                <a:schemeClr val="tx1"/>
              </a:solidFill>
            </a:rPr>
            <a:t>taht mücadelesine girişmesi ve güneyde Musul Atabeyi Nurettin</a:t>
          </a:r>
          <a:r>
            <a:rPr lang="tr-TR" sz="2000" dirty="0" smtClean="0">
              <a:solidFill>
                <a:schemeClr val="tx1"/>
              </a:solidFill>
            </a:rPr>
            <a:t> </a:t>
          </a:r>
          <a:r>
            <a:rPr lang="tr-TR" sz="2000" dirty="0" err="1" smtClean="0">
              <a:solidFill>
                <a:schemeClr val="tx1"/>
              </a:solidFill>
            </a:rPr>
            <a:t>Zengi’nin</a:t>
          </a:r>
          <a:r>
            <a:rPr lang="tr-TR" sz="2000" dirty="0" smtClean="0">
              <a:solidFill>
                <a:schemeClr val="tx1"/>
              </a:solidFill>
            </a:rPr>
            <a:t> Selçuklu topraklarına saldırması üzerine II. Kılıç Arslan, Bizans ile ittifak kurmak için İstanbul’a gitmiştir. Bu ittifak sayesinde kısa sürede Sakarya’dan Fırat’a kadar olan bölgede iktidarını</a:t>
          </a:r>
        </a:p>
        <a:p>
          <a:pPr>
            <a:lnSpc>
              <a:spcPct val="150000"/>
            </a:lnSpc>
            <a:spcAft>
              <a:spcPts val="0"/>
            </a:spcAft>
          </a:pPr>
          <a:r>
            <a:rPr lang="tr-TR" sz="2000" dirty="0" smtClean="0">
              <a:solidFill>
                <a:schemeClr val="tx1"/>
              </a:solidFill>
            </a:rPr>
            <a:t>sağlamlaştırmıştır. </a:t>
          </a:r>
        </a:p>
        <a:p>
          <a:pPr>
            <a:lnSpc>
              <a:spcPct val="150000"/>
            </a:lnSpc>
            <a:spcAft>
              <a:spcPts val="0"/>
            </a:spcAft>
          </a:pPr>
          <a:r>
            <a:rPr lang="tr-TR" sz="2000" dirty="0" smtClean="0">
              <a:solidFill>
                <a:schemeClr val="tx1"/>
              </a:solidFill>
            </a:rPr>
            <a:t>Bizanslılar ve yardımcı kuvvetlere karşı, 1176 </a:t>
          </a:r>
          <a:r>
            <a:rPr lang="tr-TR" sz="2000" b="1" u="none" dirty="0" smtClean="0">
              <a:solidFill>
                <a:srgbClr val="FFFF00"/>
              </a:solidFill>
              <a:hlinkClick xmlns:r="http://schemas.openxmlformats.org/officeDocument/2006/relationships" r:id=""/>
            </a:rPr>
            <a:t>Miryokefalon (</a:t>
          </a:r>
          <a:r>
            <a:rPr lang="tr-TR" sz="2000" b="1" u="none" dirty="0" err="1" smtClean="0">
              <a:solidFill>
                <a:srgbClr val="FFFF00"/>
              </a:solidFill>
              <a:hlinkClick xmlns:r="http://schemas.openxmlformats.org/officeDocument/2006/relationships" r:id=""/>
            </a:rPr>
            <a:t>Düzbel</a:t>
          </a:r>
          <a:r>
            <a:rPr lang="tr-TR" sz="2000" b="1" u="none" dirty="0" smtClean="0">
              <a:solidFill>
                <a:srgbClr val="FFFF00"/>
              </a:solidFill>
              <a:hlinkClick xmlns:r="http://schemas.openxmlformats.org/officeDocument/2006/relationships" r:id=""/>
            </a:rPr>
            <a:t>/ </a:t>
          </a:r>
          <a:r>
            <a:rPr lang="tr-TR" sz="2000" b="1" u="none" dirty="0" err="1" smtClean="0">
              <a:solidFill>
                <a:srgbClr val="FFFF00"/>
              </a:solidFill>
              <a:hlinkClick xmlns:r="http://schemas.openxmlformats.org/officeDocument/2006/relationships" r:id=""/>
            </a:rPr>
            <a:t>Karamukbeli</a:t>
          </a:r>
          <a:r>
            <a:rPr lang="tr-TR" sz="2000" b="1" u="none" dirty="0" smtClean="0">
              <a:solidFill>
                <a:srgbClr val="FFFF00"/>
              </a:solidFill>
              <a:hlinkClick xmlns:r="http://schemas.openxmlformats.org/officeDocument/2006/relationships" r:id=""/>
            </a:rPr>
            <a:t>) Meydan Savaşı</a:t>
          </a:r>
          <a:r>
            <a:rPr lang="tr-TR" sz="2000" u="none" dirty="0" smtClean="0">
              <a:solidFill>
                <a:srgbClr val="FFFF00"/>
              </a:solidFill>
            </a:rPr>
            <a:t>'</a:t>
          </a:r>
          <a:r>
            <a:rPr lang="tr-TR" sz="2000" u="none" dirty="0" smtClean="0">
              <a:solidFill>
                <a:schemeClr val="tx1"/>
              </a:solidFill>
            </a:rPr>
            <a:t>nı</a:t>
          </a:r>
          <a:r>
            <a:rPr lang="tr-TR" sz="2000" u="none" dirty="0" smtClean="0">
              <a:solidFill>
                <a:srgbClr val="FFFF00"/>
              </a:solidFill>
            </a:rPr>
            <a:t> </a:t>
          </a:r>
          <a:r>
            <a:rPr lang="tr-TR" sz="2000" dirty="0" smtClean="0">
              <a:solidFill>
                <a:schemeClr val="tx1"/>
              </a:solidFill>
            </a:rPr>
            <a:t>kazanarak, Anadolu'yu yurt edinen Türklerin bölgeden atılamayacağını ispatladı.</a:t>
          </a:r>
          <a:endParaRPr lang="tr-TR" sz="2000" dirty="0">
            <a:solidFill>
              <a:schemeClr val="tx1"/>
            </a:solidFill>
          </a:endParaRPr>
        </a:p>
      </dgm:t>
    </dgm:pt>
    <dgm:pt modelId="{A19A6128-A97E-4F28-9F1C-9F9E6BEF6992}" type="parTrans" cxnId="{CA5491E9-5F24-494E-AEB1-D8BA2FC60138}">
      <dgm:prSet/>
      <dgm:spPr/>
      <dgm:t>
        <a:bodyPr/>
        <a:lstStyle/>
        <a:p>
          <a:endParaRPr lang="tr-TR"/>
        </a:p>
      </dgm:t>
    </dgm:pt>
    <dgm:pt modelId="{16FECC38-D742-4A20-B52A-04611C30C8F1}" type="sibTrans" cxnId="{CA5491E9-5F24-494E-AEB1-D8BA2FC60138}">
      <dgm:prSet/>
      <dgm:spPr/>
      <dgm:t>
        <a:bodyPr/>
        <a:lstStyle/>
        <a:p>
          <a:endParaRPr lang="tr-TR"/>
        </a:p>
      </dgm:t>
    </dgm:pt>
    <dgm:pt modelId="{7FDC47EF-64A2-4344-90A5-45D2DAB66F4C}" type="pres">
      <dgm:prSet presAssocID="{70CBD934-24EF-4AFF-9E8B-0DDAA106F909}" presName="hierChild1" presStyleCnt="0">
        <dgm:presLayoutVars>
          <dgm:chPref val="1"/>
          <dgm:dir/>
          <dgm:animOne val="branch"/>
          <dgm:animLvl val="lvl"/>
          <dgm:resizeHandles/>
        </dgm:presLayoutVars>
      </dgm:prSet>
      <dgm:spPr/>
      <dgm:t>
        <a:bodyPr/>
        <a:lstStyle/>
        <a:p>
          <a:endParaRPr lang="tr-TR"/>
        </a:p>
      </dgm:t>
    </dgm:pt>
    <dgm:pt modelId="{0F2759DC-CDF4-485D-9C82-E936926A9F09}" type="pres">
      <dgm:prSet presAssocID="{E2F1C6A1-D763-4548-9B89-DBFB20AB55EA}" presName="hierRoot1" presStyleCnt="0"/>
      <dgm:spPr/>
    </dgm:pt>
    <dgm:pt modelId="{F55E53D0-340B-4288-8DBE-C034BD04A53A}" type="pres">
      <dgm:prSet presAssocID="{E2F1C6A1-D763-4548-9B89-DBFB20AB55EA}" presName="composite" presStyleCnt="0"/>
      <dgm:spPr/>
    </dgm:pt>
    <dgm:pt modelId="{148250BD-FC62-48B1-922B-E52442A94515}" type="pres">
      <dgm:prSet presAssocID="{E2F1C6A1-D763-4548-9B89-DBFB20AB55EA}" presName="background" presStyleLbl="node0" presStyleIdx="0" presStyleCnt="1"/>
      <dgm:spPr/>
    </dgm:pt>
    <dgm:pt modelId="{D2B35F26-B212-4E56-A029-4E4DA74D7F98}" type="pres">
      <dgm:prSet presAssocID="{E2F1C6A1-D763-4548-9B89-DBFB20AB55EA}" presName="text" presStyleLbl="fgAcc0" presStyleIdx="0" presStyleCnt="1" custScaleX="347417" custScaleY="108262">
        <dgm:presLayoutVars>
          <dgm:chPref val="3"/>
        </dgm:presLayoutVars>
      </dgm:prSet>
      <dgm:spPr/>
      <dgm:t>
        <a:bodyPr/>
        <a:lstStyle/>
        <a:p>
          <a:endParaRPr lang="tr-TR"/>
        </a:p>
      </dgm:t>
    </dgm:pt>
    <dgm:pt modelId="{C7652499-DB4E-4F06-97EB-534E7D1E14D6}" type="pres">
      <dgm:prSet presAssocID="{E2F1C6A1-D763-4548-9B89-DBFB20AB55EA}" presName="hierChild2" presStyleCnt="0"/>
      <dgm:spPr/>
    </dgm:pt>
    <dgm:pt modelId="{0299C788-8B6C-4859-8F01-2E3AAAD36169}" type="pres">
      <dgm:prSet presAssocID="{BBF65E81-B66E-4F6A-8DFF-541D6EED8F1E}" presName="Name10" presStyleLbl="parChTrans1D2" presStyleIdx="0" presStyleCnt="1"/>
      <dgm:spPr/>
      <dgm:t>
        <a:bodyPr/>
        <a:lstStyle/>
        <a:p>
          <a:endParaRPr lang="tr-TR"/>
        </a:p>
      </dgm:t>
    </dgm:pt>
    <dgm:pt modelId="{5268081C-1535-4233-96D8-FA4F6D07D7AD}" type="pres">
      <dgm:prSet presAssocID="{D2D28E93-37C4-4E29-8085-427300513F97}" presName="hierRoot2" presStyleCnt="0"/>
      <dgm:spPr/>
    </dgm:pt>
    <dgm:pt modelId="{5CF696D7-72F0-41B8-9665-1F98CFA2C0CB}" type="pres">
      <dgm:prSet presAssocID="{D2D28E93-37C4-4E29-8085-427300513F97}" presName="composite2" presStyleCnt="0"/>
      <dgm:spPr/>
    </dgm:pt>
    <dgm:pt modelId="{756E214B-DE11-4C4A-926F-EB72B1853D3A}" type="pres">
      <dgm:prSet presAssocID="{D2D28E93-37C4-4E29-8085-427300513F97}" presName="background2" presStyleLbl="node2" presStyleIdx="0" presStyleCnt="1"/>
      <dgm:spPr/>
    </dgm:pt>
    <dgm:pt modelId="{8B5FA837-5287-48CF-8277-B1DB2C1D1E9D}" type="pres">
      <dgm:prSet presAssocID="{D2D28E93-37C4-4E29-8085-427300513F97}" presName="text2" presStyleLbl="fgAcc2" presStyleIdx="0" presStyleCnt="1" custScaleX="245804" custScaleY="53541">
        <dgm:presLayoutVars>
          <dgm:chPref val="3"/>
        </dgm:presLayoutVars>
      </dgm:prSet>
      <dgm:spPr/>
      <dgm:t>
        <a:bodyPr/>
        <a:lstStyle/>
        <a:p>
          <a:endParaRPr lang="tr-TR"/>
        </a:p>
      </dgm:t>
    </dgm:pt>
    <dgm:pt modelId="{BF301EEF-856A-4716-A36B-A34FD236FF78}" type="pres">
      <dgm:prSet presAssocID="{D2D28E93-37C4-4E29-8085-427300513F97}" presName="hierChild3" presStyleCnt="0"/>
      <dgm:spPr/>
    </dgm:pt>
    <dgm:pt modelId="{7D6676D7-5B38-4726-8036-E27B4EDB7976}" type="pres">
      <dgm:prSet presAssocID="{F4170212-729B-42E6-8604-EFA6DBBBEE8E}" presName="Name17" presStyleLbl="parChTrans1D3" presStyleIdx="0" presStyleCnt="1"/>
      <dgm:spPr/>
      <dgm:t>
        <a:bodyPr/>
        <a:lstStyle/>
        <a:p>
          <a:endParaRPr lang="tr-TR"/>
        </a:p>
      </dgm:t>
    </dgm:pt>
    <dgm:pt modelId="{6FC93B4C-564B-40FD-BCDA-E66FF5B425AC}" type="pres">
      <dgm:prSet presAssocID="{5F5B2760-7F3E-4FF7-AFD7-231D09AEF195}" presName="hierRoot3" presStyleCnt="0"/>
      <dgm:spPr/>
    </dgm:pt>
    <dgm:pt modelId="{23245079-8AFB-4150-B646-67C92005A308}" type="pres">
      <dgm:prSet presAssocID="{5F5B2760-7F3E-4FF7-AFD7-231D09AEF195}" presName="composite3" presStyleCnt="0"/>
      <dgm:spPr/>
    </dgm:pt>
    <dgm:pt modelId="{49EEEA7C-80C9-45C8-AD39-43EC30BCEE6B}" type="pres">
      <dgm:prSet presAssocID="{5F5B2760-7F3E-4FF7-AFD7-231D09AEF195}" presName="background3" presStyleLbl="node3" presStyleIdx="0" presStyleCnt="1"/>
      <dgm:spPr/>
    </dgm:pt>
    <dgm:pt modelId="{8EC7724F-D001-436E-840F-ACF4FE370261}" type="pres">
      <dgm:prSet presAssocID="{5F5B2760-7F3E-4FF7-AFD7-231D09AEF195}" presName="text3" presStyleLbl="fgAcc3" presStyleIdx="0" presStyleCnt="1" custScaleX="221489" custScaleY="80832" custLinFactNeighborX="743" custLinFactNeighborY="-1281">
        <dgm:presLayoutVars>
          <dgm:chPref val="3"/>
        </dgm:presLayoutVars>
      </dgm:prSet>
      <dgm:spPr/>
      <dgm:t>
        <a:bodyPr/>
        <a:lstStyle/>
        <a:p>
          <a:endParaRPr lang="tr-TR"/>
        </a:p>
      </dgm:t>
    </dgm:pt>
    <dgm:pt modelId="{0D6CD932-277F-47DD-BCEE-73A272A120D1}" type="pres">
      <dgm:prSet presAssocID="{5F5B2760-7F3E-4FF7-AFD7-231D09AEF195}" presName="hierChild4" presStyleCnt="0"/>
      <dgm:spPr/>
    </dgm:pt>
    <dgm:pt modelId="{36435D63-0096-40A5-B8BB-54DC0666121D}" type="pres">
      <dgm:prSet presAssocID="{A19A6128-A97E-4F28-9F1C-9F9E6BEF6992}" presName="Name23" presStyleLbl="parChTrans1D4" presStyleIdx="0" presStyleCnt="1"/>
      <dgm:spPr/>
      <dgm:t>
        <a:bodyPr/>
        <a:lstStyle/>
        <a:p>
          <a:endParaRPr lang="tr-TR"/>
        </a:p>
      </dgm:t>
    </dgm:pt>
    <dgm:pt modelId="{1B19D668-BE8D-4432-BCF0-D95219D68673}" type="pres">
      <dgm:prSet presAssocID="{DFD9A83D-3FAD-4295-91B6-FD191ACEC01E}" presName="hierRoot4" presStyleCnt="0"/>
      <dgm:spPr/>
    </dgm:pt>
    <dgm:pt modelId="{32378722-B9CC-4AD1-AD53-B24B65C87F1E}" type="pres">
      <dgm:prSet presAssocID="{DFD9A83D-3FAD-4295-91B6-FD191ACEC01E}" presName="composite4" presStyleCnt="0"/>
      <dgm:spPr/>
    </dgm:pt>
    <dgm:pt modelId="{64D5BE75-3966-4CA0-AAAD-3FB795D58B9D}" type="pres">
      <dgm:prSet presAssocID="{DFD9A83D-3FAD-4295-91B6-FD191ACEC01E}" presName="background4" presStyleLbl="node4" presStyleIdx="0" presStyleCnt="1"/>
      <dgm:spPr/>
    </dgm:pt>
    <dgm:pt modelId="{19396B51-55FF-400D-9ED1-6917468B284B}" type="pres">
      <dgm:prSet presAssocID="{DFD9A83D-3FAD-4295-91B6-FD191ACEC01E}" presName="text4" presStyleLbl="fgAcc4" presStyleIdx="0" presStyleCnt="1" custScaleX="1280200" custScaleY="690568">
        <dgm:presLayoutVars>
          <dgm:chPref val="3"/>
        </dgm:presLayoutVars>
      </dgm:prSet>
      <dgm:spPr/>
      <dgm:t>
        <a:bodyPr/>
        <a:lstStyle/>
        <a:p>
          <a:endParaRPr lang="tr-TR"/>
        </a:p>
      </dgm:t>
    </dgm:pt>
    <dgm:pt modelId="{CC0E1877-C5C7-45C8-8536-5FDC77D5E10C}" type="pres">
      <dgm:prSet presAssocID="{DFD9A83D-3FAD-4295-91B6-FD191ACEC01E}" presName="hierChild5" presStyleCnt="0"/>
      <dgm:spPr/>
    </dgm:pt>
  </dgm:ptLst>
  <dgm:cxnLst>
    <dgm:cxn modelId="{03419540-A8B0-4987-AE81-6ED73843B7DE}" srcId="{70CBD934-24EF-4AFF-9E8B-0DDAA106F909}" destId="{E2F1C6A1-D763-4548-9B89-DBFB20AB55EA}" srcOrd="0" destOrd="0" parTransId="{F8D04A50-52A0-4957-80B3-5DA51E598347}" sibTransId="{486AE025-5C98-4934-864F-E639EE794B36}"/>
    <dgm:cxn modelId="{4CF992D7-E9B3-4213-89E2-180A74F138FB}" srcId="{D2D28E93-37C4-4E29-8085-427300513F97}" destId="{5F5B2760-7F3E-4FF7-AFD7-231D09AEF195}" srcOrd="0" destOrd="0" parTransId="{F4170212-729B-42E6-8604-EFA6DBBBEE8E}" sibTransId="{D044828C-CDD1-4E84-B769-A46797014906}"/>
    <dgm:cxn modelId="{74C5103D-25A5-4CF3-854E-62651F2E67EA}" type="presOf" srcId="{D2D28E93-37C4-4E29-8085-427300513F97}" destId="{8B5FA837-5287-48CF-8277-B1DB2C1D1E9D}" srcOrd="0" destOrd="0" presId="urn:microsoft.com/office/officeart/2005/8/layout/hierarchy1"/>
    <dgm:cxn modelId="{C6EBA8B7-EA6C-41FA-B659-546E9B42CA1B}" type="presOf" srcId="{E2F1C6A1-D763-4548-9B89-DBFB20AB55EA}" destId="{D2B35F26-B212-4E56-A029-4E4DA74D7F98}" srcOrd="0" destOrd="0" presId="urn:microsoft.com/office/officeart/2005/8/layout/hierarchy1"/>
    <dgm:cxn modelId="{82650ED5-5A78-4498-8AEF-3271AE187A17}" type="presOf" srcId="{DFD9A83D-3FAD-4295-91B6-FD191ACEC01E}" destId="{19396B51-55FF-400D-9ED1-6917468B284B}" srcOrd="0" destOrd="0" presId="urn:microsoft.com/office/officeart/2005/8/layout/hierarchy1"/>
    <dgm:cxn modelId="{C7691220-D6C9-4462-8712-92D523B06E14}" type="presOf" srcId="{F4170212-729B-42E6-8604-EFA6DBBBEE8E}" destId="{7D6676D7-5B38-4726-8036-E27B4EDB7976}" srcOrd="0" destOrd="0" presId="urn:microsoft.com/office/officeart/2005/8/layout/hierarchy1"/>
    <dgm:cxn modelId="{A2AA8EC6-E8FE-43D9-9141-4B1E32A65DF6}" type="presOf" srcId="{70CBD934-24EF-4AFF-9E8B-0DDAA106F909}" destId="{7FDC47EF-64A2-4344-90A5-45D2DAB66F4C}" srcOrd="0" destOrd="0" presId="urn:microsoft.com/office/officeart/2005/8/layout/hierarchy1"/>
    <dgm:cxn modelId="{E1B0642A-0443-460C-A925-85044AD1985F}" srcId="{E2F1C6A1-D763-4548-9B89-DBFB20AB55EA}" destId="{D2D28E93-37C4-4E29-8085-427300513F97}" srcOrd="0" destOrd="0" parTransId="{BBF65E81-B66E-4F6A-8DFF-541D6EED8F1E}" sibTransId="{3A6DD313-FC4B-4D8E-9C0E-BD0610F96B1E}"/>
    <dgm:cxn modelId="{CA5491E9-5F24-494E-AEB1-D8BA2FC60138}" srcId="{5F5B2760-7F3E-4FF7-AFD7-231D09AEF195}" destId="{DFD9A83D-3FAD-4295-91B6-FD191ACEC01E}" srcOrd="0" destOrd="0" parTransId="{A19A6128-A97E-4F28-9F1C-9F9E6BEF6992}" sibTransId="{16FECC38-D742-4A20-B52A-04611C30C8F1}"/>
    <dgm:cxn modelId="{4D768EFD-9757-419C-B7C9-F96E00D2D20A}" type="presOf" srcId="{BBF65E81-B66E-4F6A-8DFF-541D6EED8F1E}" destId="{0299C788-8B6C-4859-8F01-2E3AAAD36169}" srcOrd="0" destOrd="0" presId="urn:microsoft.com/office/officeart/2005/8/layout/hierarchy1"/>
    <dgm:cxn modelId="{9EF555C2-65E7-4785-829B-C6BA16058B48}" type="presOf" srcId="{A19A6128-A97E-4F28-9F1C-9F9E6BEF6992}" destId="{36435D63-0096-40A5-B8BB-54DC0666121D}" srcOrd="0" destOrd="0" presId="urn:microsoft.com/office/officeart/2005/8/layout/hierarchy1"/>
    <dgm:cxn modelId="{D88D5831-57A6-4EF3-923E-B2B60AF4A260}" type="presOf" srcId="{5F5B2760-7F3E-4FF7-AFD7-231D09AEF195}" destId="{8EC7724F-D001-436E-840F-ACF4FE370261}" srcOrd="0" destOrd="0" presId="urn:microsoft.com/office/officeart/2005/8/layout/hierarchy1"/>
    <dgm:cxn modelId="{E7978E76-CF25-4A56-8FBB-183BF4BA08BF}" type="presParOf" srcId="{7FDC47EF-64A2-4344-90A5-45D2DAB66F4C}" destId="{0F2759DC-CDF4-485D-9C82-E936926A9F09}" srcOrd="0" destOrd="0" presId="urn:microsoft.com/office/officeart/2005/8/layout/hierarchy1"/>
    <dgm:cxn modelId="{C28B719C-6B9D-44ED-A44D-82CAEF5EA428}" type="presParOf" srcId="{0F2759DC-CDF4-485D-9C82-E936926A9F09}" destId="{F55E53D0-340B-4288-8DBE-C034BD04A53A}" srcOrd="0" destOrd="0" presId="urn:microsoft.com/office/officeart/2005/8/layout/hierarchy1"/>
    <dgm:cxn modelId="{6A997F85-A43E-460A-B9C9-7DFF433172E1}" type="presParOf" srcId="{F55E53D0-340B-4288-8DBE-C034BD04A53A}" destId="{148250BD-FC62-48B1-922B-E52442A94515}" srcOrd="0" destOrd="0" presId="urn:microsoft.com/office/officeart/2005/8/layout/hierarchy1"/>
    <dgm:cxn modelId="{C1FAE3C2-3F66-4B0D-A076-D2B1E8E357B6}" type="presParOf" srcId="{F55E53D0-340B-4288-8DBE-C034BD04A53A}" destId="{D2B35F26-B212-4E56-A029-4E4DA74D7F98}" srcOrd="1" destOrd="0" presId="urn:microsoft.com/office/officeart/2005/8/layout/hierarchy1"/>
    <dgm:cxn modelId="{AE67F1AB-B7C2-42BC-8D73-094E9CAC7800}" type="presParOf" srcId="{0F2759DC-CDF4-485D-9C82-E936926A9F09}" destId="{C7652499-DB4E-4F06-97EB-534E7D1E14D6}" srcOrd="1" destOrd="0" presId="urn:microsoft.com/office/officeart/2005/8/layout/hierarchy1"/>
    <dgm:cxn modelId="{0DB379C9-B393-4692-801C-B8CA92CCF034}" type="presParOf" srcId="{C7652499-DB4E-4F06-97EB-534E7D1E14D6}" destId="{0299C788-8B6C-4859-8F01-2E3AAAD36169}" srcOrd="0" destOrd="0" presId="urn:microsoft.com/office/officeart/2005/8/layout/hierarchy1"/>
    <dgm:cxn modelId="{F0A4F22A-6DDC-4DE3-9DEC-0766CE04D1C9}" type="presParOf" srcId="{C7652499-DB4E-4F06-97EB-534E7D1E14D6}" destId="{5268081C-1535-4233-96D8-FA4F6D07D7AD}" srcOrd="1" destOrd="0" presId="urn:microsoft.com/office/officeart/2005/8/layout/hierarchy1"/>
    <dgm:cxn modelId="{75FAB778-4097-4F74-A391-CC72378D8D1B}" type="presParOf" srcId="{5268081C-1535-4233-96D8-FA4F6D07D7AD}" destId="{5CF696D7-72F0-41B8-9665-1F98CFA2C0CB}" srcOrd="0" destOrd="0" presId="urn:microsoft.com/office/officeart/2005/8/layout/hierarchy1"/>
    <dgm:cxn modelId="{6253CFAE-3F16-4262-9568-31A9C92CD30C}" type="presParOf" srcId="{5CF696D7-72F0-41B8-9665-1F98CFA2C0CB}" destId="{756E214B-DE11-4C4A-926F-EB72B1853D3A}" srcOrd="0" destOrd="0" presId="urn:microsoft.com/office/officeart/2005/8/layout/hierarchy1"/>
    <dgm:cxn modelId="{4BA3E48F-B858-490F-8895-B6B6D1A7EC38}" type="presParOf" srcId="{5CF696D7-72F0-41B8-9665-1F98CFA2C0CB}" destId="{8B5FA837-5287-48CF-8277-B1DB2C1D1E9D}" srcOrd="1" destOrd="0" presId="urn:microsoft.com/office/officeart/2005/8/layout/hierarchy1"/>
    <dgm:cxn modelId="{11E64986-FCB0-426B-9884-FC866CC4A76F}" type="presParOf" srcId="{5268081C-1535-4233-96D8-FA4F6D07D7AD}" destId="{BF301EEF-856A-4716-A36B-A34FD236FF78}" srcOrd="1" destOrd="0" presId="urn:microsoft.com/office/officeart/2005/8/layout/hierarchy1"/>
    <dgm:cxn modelId="{2E9A3000-CC40-48B7-8C2A-FBDC1920649C}" type="presParOf" srcId="{BF301EEF-856A-4716-A36B-A34FD236FF78}" destId="{7D6676D7-5B38-4726-8036-E27B4EDB7976}" srcOrd="0" destOrd="0" presId="urn:microsoft.com/office/officeart/2005/8/layout/hierarchy1"/>
    <dgm:cxn modelId="{D56A296D-6375-4E18-A6D1-9F871A4B8D14}" type="presParOf" srcId="{BF301EEF-856A-4716-A36B-A34FD236FF78}" destId="{6FC93B4C-564B-40FD-BCDA-E66FF5B425AC}" srcOrd="1" destOrd="0" presId="urn:microsoft.com/office/officeart/2005/8/layout/hierarchy1"/>
    <dgm:cxn modelId="{80C636A2-565E-4636-9EFF-CDB63224C814}" type="presParOf" srcId="{6FC93B4C-564B-40FD-BCDA-E66FF5B425AC}" destId="{23245079-8AFB-4150-B646-67C92005A308}" srcOrd="0" destOrd="0" presId="urn:microsoft.com/office/officeart/2005/8/layout/hierarchy1"/>
    <dgm:cxn modelId="{F93CA774-58E1-4FA8-A4F1-98A880C8FA7C}" type="presParOf" srcId="{23245079-8AFB-4150-B646-67C92005A308}" destId="{49EEEA7C-80C9-45C8-AD39-43EC30BCEE6B}" srcOrd="0" destOrd="0" presId="urn:microsoft.com/office/officeart/2005/8/layout/hierarchy1"/>
    <dgm:cxn modelId="{72FF6D33-EB72-4EC7-85A5-0F993905220A}" type="presParOf" srcId="{23245079-8AFB-4150-B646-67C92005A308}" destId="{8EC7724F-D001-436E-840F-ACF4FE370261}" srcOrd="1" destOrd="0" presId="urn:microsoft.com/office/officeart/2005/8/layout/hierarchy1"/>
    <dgm:cxn modelId="{5CAF6383-4BA6-4E43-BE7D-1B105AB048F2}" type="presParOf" srcId="{6FC93B4C-564B-40FD-BCDA-E66FF5B425AC}" destId="{0D6CD932-277F-47DD-BCEE-73A272A120D1}" srcOrd="1" destOrd="0" presId="urn:microsoft.com/office/officeart/2005/8/layout/hierarchy1"/>
    <dgm:cxn modelId="{A970E82C-81F6-45B5-9808-D36EC4D0A626}" type="presParOf" srcId="{0D6CD932-277F-47DD-BCEE-73A272A120D1}" destId="{36435D63-0096-40A5-B8BB-54DC0666121D}" srcOrd="0" destOrd="0" presId="urn:microsoft.com/office/officeart/2005/8/layout/hierarchy1"/>
    <dgm:cxn modelId="{51232E9F-B9C9-40CC-B5F3-5B4E5D3F76DE}" type="presParOf" srcId="{0D6CD932-277F-47DD-BCEE-73A272A120D1}" destId="{1B19D668-BE8D-4432-BCF0-D95219D68673}" srcOrd="1" destOrd="0" presId="urn:microsoft.com/office/officeart/2005/8/layout/hierarchy1"/>
    <dgm:cxn modelId="{72675462-C359-452B-88E8-72F444E4136C}" type="presParOf" srcId="{1B19D668-BE8D-4432-BCF0-D95219D68673}" destId="{32378722-B9CC-4AD1-AD53-B24B65C87F1E}" srcOrd="0" destOrd="0" presId="urn:microsoft.com/office/officeart/2005/8/layout/hierarchy1"/>
    <dgm:cxn modelId="{F4C86271-140E-427C-BFBC-9664267D5514}" type="presParOf" srcId="{32378722-B9CC-4AD1-AD53-B24B65C87F1E}" destId="{64D5BE75-3966-4CA0-AAAD-3FB795D58B9D}" srcOrd="0" destOrd="0" presId="urn:microsoft.com/office/officeart/2005/8/layout/hierarchy1"/>
    <dgm:cxn modelId="{67F6F061-4BC6-4EEC-920B-F005D0401AED}" type="presParOf" srcId="{32378722-B9CC-4AD1-AD53-B24B65C87F1E}" destId="{19396B51-55FF-400D-9ED1-6917468B284B}" srcOrd="1" destOrd="0" presId="urn:microsoft.com/office/officeart/2005/8/layout/hierarchy1"/>
    <dgm:cxn modelId="{D43F19A3-82F8-4361-B71E-8B1E58347CE3}" type="presParOf" srcId="{1B19D668-BE8D-4432-BCF0-D95219D68673}" destId="{CC0E1877-C5C7-45C8-8536-5FDC77D5E10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CBD934-24EF-4AFF-9E8B-0DDAA106F90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2D28E93-37C4-4E29-8085-427300513F97}">
      <dgm:prSet phldrT="[Metin]" custT="1"/>
      <dgm:spPr>
        <a:solidFill>
          <a:schemeClr val="accent4">
            <a:lumMod val="40000"/>
            <a:lumOff val="60000"/>
            <a:alpha val="90000"/>
          </a:schemeClr>
        </a:solidFill>
      </dgm:spPr>
      <dgm:t>
        <a:bodyPr/>
        <a:lstStyle/>
        <a:p>
          <a:r>
            <a:rPr lang="tr-TR" sz="1400" b="1" dirty="0" smtClean="0"/>
            <a:t>YÜKSELME DEVRİ</a:t>
          </a:r>
          <a:endParaRPr lang="tr-TR" sz="1400" b="1" dirty="0"/>
        </a:p>
      </dgm:t>
    </dgm:pt>
    <dgm:pt modelId="{BBF65E81-B66E-4F6A-8DFF-541D6EED8F1E}" type="parTrans" cxnId="{E1B0642A-0443-460C-A925-85044AD1985F}">
      <dgm:prSet/>
      <dgm:spPr/>
      <dgm:t>
        <a:bodyPr/>
        <a:lstStyle/>
        <a:p>
          <a:endParaRPr lang="tr-TR"/>
        </a:p>
      </dgm:t>
    </dgm:pt>
    <dgm:pt modelId="{3A6DD313-FC4B-4D8E-9C0E-BD0610F96B1E}" type="sibTrans" cxnId="{E1B0642A-0443-460C-A925-85044AD1985F}">
      <dgm:prSet/>
      <dgm:spPr/>
      <dgm:t>
        <a:bodyPr/>
        <a:lstStyle/>
        <a:p>
          <a:endParaRPr lang="tr-TR"/>
        </a:p>
      </dgm:t>
    </dgm:pt>
    <dgm:pt modelId="{5F5B2760-7F3E-4FF7-AFD7-231D09AEF195}">
      <dgm:prSet phldrT="[Metin]" custT="1"/>
      <dgm:spPr>
        <a:solidFill>
          <a:srgbClr val="92D050">
            <a:alpha val="90000"/>
          </a:srgbClr>
        </a:solidFill>
      </dgm:spPr>
      <dgm:t>
        <a:bodyPr/>
        <a:lstStyle/>
        <a:p>
          <a:r>
            <a:rPr lang="tr-TR" sz="1100" b="1" dirty="0" smtClean="0"/>
            <a:t>II.KILIÇARSLAN DEVRİ </a:t>
          </a:r>
        </a:p>
        <a:p>
          <a:r>
            <a:rPr lang="tr-TR" sz="1100" b="1" dirty="0" smtClean="0"/>
            <a:t>(1155-1192)</a:t>
          </a:r>
          <a:endParaRPr lang="tr-TR" sz="1100" b="1" dirty="0"/>
        </a:p>
      </dgm:t>
    </dgm:pt>
    <dgm:pt modelId="{F4170212-729B-42E6-8604-EFA6DBBBEE8E}" type="parTrans" cxnId="{4CF992D7-E9B3-4213-89E2-180A74F138FB}">
      <dgm:prSet/>
      <dgm:spPr/>
      <dgm:t>
        <a:bodyPr/>
        <a:lstStyle/>
        <a:p>
          <a:endParaRPr lang="tr-TR"/>
        </a:p>
      </dgm:t>
    </dgm:pt>
    <dgm:pt modelId="{D044828C-CDD1-4E84-B769-A46797014906}" type="sibTrans" cxnId="{4CF992D7-E9B3-4213-89E2-180A74F138FB}">
      <dgm:prSet/>
      <dgm:spPr/>
      <dgm:t>
        <a:bodyPr/>
        <a:lstStyle/>
        <a:p>
          <a:endParaRPr lang="tr-TR"/>
        </a:p>
      </dgm:t>
    </dgm:pt>
    <dgm:pt modelId="{E2F1C6A1-D763-4548-9B89-DBFB20AB55EA}">
      <dgm:prSet phldrT="[Metin]" custT="1"/>
      <dgm:spPr>
        <a:solidFill>
          <a:schemeClr val="accent2">
            <a:lumMod val="75000"/>
            <a:alpha val="90000"/>
          </a:schemeClr>
        </a:solidFill>
      </dgm:spPr>
      <dgm:t>
        <a:bodyPr/>
        <a:lstStyle/>
        <a:p>
          <a:r>
            <a:rPr lang="tr-TR" sz="1400" b="1" dirty="0" smtClean="0">
              <a:solidFill>
                <a:srgbClr val="FFFF00"/>
              </a:solidFill>
            </a:rPr>
            <a:t>TÜRKİYE SELÇUKLU DEVLETİ </a:t>
          </a:r>
        </a:p>
        <a:p>
          <a:r>
            <a:rPr lang="tr-TR" sz="1400" b="1" dirty="0" smtClean="0">
              <a:solidFill>
                <a:srgbClr val="FFFF00"/>
              </a:solidFill>
            </a:rPr>
            <a:t>(1077-1308)</a:t>
          </a:r>
          <a:endParaRPr lang="tr-TR" sz="1400" b="1" dirty="0">
            <a:solidFill>
              <a:srgbClr val="FFFF00"/>
            </a:solidFill>
          </a:endParaRPr>
        </a:p>
      </dgm:t>
    </dgm:pt>
    <dgm:pt modelId="{486AE025-5C98-4934-864F-E639EE794B36}" type="sibTrans" cxnId="{03419540-A8B0-4987-AE81-6ED73843B7DE}">
      <dgm:prSet/>
      <dgm:spPr/>
      <dgm:t>
        <a:bodyPr/>
        <a:lstStyle/>
        <a:p>
          <a:endParaRPr lang="tr-TR"/>
        </a:p>
      </dgm:t>
    </dgm:pt>
    <dgm:pt modelId="{F8D04A50-52A0-4957-80B3-5DA51E598347}" type="parTrans" cxnId="{03419540-A8B0-4987-AE81-6ED73843B7DE}">
      <dgm:prSet/>
      <dgm:spPr/>
      <dgm:t>
        <a:bodyPr/>
        <a:lstStyle/>
        <a:p>
          <a:endParaRPr lang="tr-TR"/>
        </a:p>
      </dgm:t>
    </dgm:pt>
    <dgm:pt modelId="{DFD9A83D-3FAD-4295-91B6-FD191ACEC01E}">
      <dgm:prSet custT="1"/>
      <dgm:spPr>
        <a:solidFill>
          <a:srgbClr val="002060">
            <a:alpha val="90000"/>
          </a:srgbClr>
        </a:solidFill>
      </dgm:spPr>
      <dgm:t>
        <a:bodyPr/>
        <a:lstStyle/>
        <a:p>
          <a:pPr>
            <a:lnSpc>
              <a:spcPct val="150000"/>
            </a:lnSpc>
            <a:spcAft>
              <a:spcPts val="0"/>
            </a:spcAft>
          </a:pPr>
          <a:r>
            <a:rPr lang="tr-TR" sz="2000" dirty="0" smtClean="0">
              <a:solidFill>
                <a:schemeClr val="tx1"/>
              </a:solidFill>
            </a:rPr>
            <a:t>Selçukluların çok güçlenmesi, sınırlarını genişletmesi ve Türkmenlerin Batı Anadolu’ya kadar akınlara devam etmesi bu kez Bizans’ı tedirgin etmiştir. Bizans imparatorunun, </a:t>
          </a:r>
          <a:r>
            <a:rPr lang="tr-TR" sz="2000" dirty="0" smtClean="0">
              <a:solidFill>
                <a:srgbClr val="FFFF00"/>
              </a:solidFill>
            </a:rPr>
            <a:t>II. Kılıç Arslan </a:t>
          </a:r>
          <a:r>
            <a:rPr lang="tr-TR" sz="2000" dirty="0" smtClean="0">
              <a:solidFill>
                <a:schemeClr val="tx1"/>
              </a:solidFill>
            </a:rPr>
            <a:t>ile yaptığı ittifaka sadık kalmaması üzerine iki taraf savaşın eşiğine gelmiştir. Büyük bir ordu ile Konya’ya doğru yola çıkan Bizans kuvvetleri </a:t>
          </a:r>
          <a:r>
            <a:rPr lang="tr-TR" sz="2000" dirty="0" smtClean="0">
              <a:solidFill>
                <a:srgbClr val="FFFF00"/>
              </a:solidFill>
            </a:rPr>
            <a:t>17 Eylül 1176 tarihinde</a:t>
          </a:r>
          <a:r>
            <a:rPr lang="tr-TR" sz="2000" dirty="0" smtClean="0">
              <a:solidFill>
                <a:schemeClr val="tx1"/>
              </a:solidFill>
            </a:rPr>
            <a:t>, Denizli yakınlarında olduğu tahmin edilen </a:t>
          </a:r>
          <a:r>
            <a:rPr lang="tr-TR" sz="2000" dirty="0" smtClean="0">
              <a:solidFill>
                <a:srgbClr val="FFFF00"/>
              </a:solidFill>
            </a:rPr>
            <a:t>Miryokefalon </a:t>
          </a:r>
          <a:r>
            <a:rPr lang="tr-TR" sz="2000" dirty="0" smtClean="0">
              <a:solidFill>
                <a:schemeClr val="tx1"/>
              </a:solidFill>
            </a:rPr>
            <a:t>denilen geçitte Selçuklu kuvvetleri tarafından pusuya düşürülerek yenilgiye uğratılmıştır.</a:t>
          </a:r>
          <a:endParaRPr lang="tr-TR" sz="2000" dirty="0">
            <a:solidFill>
              <a:schemeClr val="tx1"/>
            </a:solidFill>
          </a:endParaRPr>
        </a:p>
      </dgm:t>
    </dgm:pt>
    <dgm:pt modelId="{A19A6128-A97E-4F28-9F1C-9F9E6BEF6992}" type="parTrans" cxnId="{CA5491E9-5F24-494E-AEB1-D8BA2FC60138}">
      <dgm:prSet/>
      <dgm:spPr/>
      <dgm:t>
        <a:bodyPr/>
        <a:lstStyle/>
        <a:p>
          <a:endParaRPr lang="tr-TR"/>
        </a:p>
      </dgm:t>
    </dgm:pt>
    <dgm:pt modelId="{16FECC38-D742-4A20-B52A-04611C30C8F1}" type="sibTrans" cxnId="{CA5491E9-5F24-494E-AEB1-D8BA2FC60138}">
      <dgm:prSet/>
      <dgm:spPr/>
      <dgm:t>
        <a:bodyPr/>
        <a:lstStyle/>
        <a:p>
          <a:endParaRPr lang="tr-TR"/>
        </a:p>
      </dgm:t>
    </dgm:pt>
    <dgm:pt modelId="{63E370F2-97DD-47A0-A67A-58BCB2DFEF1D}">
      <dgm:prSet/>
      <dgm:spPr/>
      <dgm:t>
        <a:bodyPr/>
        <a:lstStyle/>
        <a:p>
          <a:r>
            <a:rPr lang="tr-TR" b="1" dirty="0"/>
            <a:t>Anadolu’nun Tapusu: Miryokefalon</a:t>
          </a:r>
        </a:p>
      </dgm:t>
    </dgm:pt>
    <dgm:pt modelId="{62ADA17D-5F69-4FEF-BD10-3A6CA3BB3128}" type="parTrans" cxnId="{EE85133E-0F1F-44EA-A52B-F420FBA195E4}">
      <dgm:prSet/>
      <dgm:spPr/>
      <dgm:t>
        <a:bodyPr/>
        <a:lstStyle/>
        <a:p>
          <a:endParaRPr lang="tr-TR"/>
        </a:p>
      </dgm:t>
    </dgm:pt>
    <dgm:pt modelId="{98C41E44-A0CF-4258-A28D-E886C15975FC}" type="sibTrans" cxnId="{EE85133E-0F1F-44EA-A52B-F420FBA195E4}">
      <dgm:prSet/>
      <dgm:spPr/>
      <dgm:t>
        <a:bodyPr/>
        <a:lstStyle/>
        <a:p>
          <a:endParaRPr lang="tr-TR"/>
        </a:p>
      </dgm:t>
    </dgm:pt>
    <dgm:pt modelId="{7FDC47EF-64A2-4344-90A5-45D2DAB66F4C}" type="pres">
      <dgm:prSet presAssocID="{70CBD934-24EF-4AFF-9E8B-0DDAA106F909}" presName="hierChild1" presStyleCnt="0">
        <dgm:presLayoutVars>
          <dgm:chPref val="1"/>
          <dgm:dir/>
          <dgm:animOne val="branch"/>
          <dgm:animLvl val="lvl"/>
          <dgm:resizeHandles/>
        </dgm:presLayoutVars>
      </dgm:prSet>
      <dgm:spPr/>
      <dgm:t>
        <a:bodyPr/>
        <a:lstStyle/>
        <a:p>
          <a:endParaRPr lang="tr-TR"/>
        </a:p>
      </dgm:t>
    </dgm:pt>
    <dgm:pt modelId="{0F2759DC-CDF4-485D-9C82-E936926A9F09}" type="pres">
      <dgm:prSet presAssocID="{E2F1C6A1-D763-4548-9B89-DBFB20AB55EA}" presName="hierRoot1" presStyleCnt="0"/>
      <dgm:spPr/>
    </dgm:pt>
    <dgm:pt modelId="{F55E53D0-340B-4288-8DBE-C034BD04A53A}" type="pres">
      <dgm:prSet presAssocID="{E2F1C6A1-D763-4548-9B89-DBFB20AB55EA}" presName="composite" presStyleCnt="0"/>
      <dgm:spPr/>
    </dgm:pt>
    <dgm:pt modelId="{148250BD-FC62-48B1-922B-E52442A94515}" type="pres">
      <dgm:prSet presAssocID="{E2F1C6A1-D763-4548-9B89-DBFB20AB55EA}" presName="background" presStyleLbl="node0" presStyleIdx="0" presStyleCnt="2"/>
      <dgm:spPr/>
    </dgm:pt>
    <dgm:pt modelId="{D2B35F26-B212-4E56-A029-4E4DA74D7F98}" type="pres">
      <dgm:prSet presAssocID="{E2F1C6A1-D763-4548-9B89-DBFB20AB55EA}" presName="text" presStyleLbl="fgAcc0" presStyleIdx="0" presStyleCnt="2" custScaleX="347417" custScaleY="108262">
        <dgm:presLayoutVars>
          <dgm:chPref val="3"/>
        </dgm:presLayoutVars>
      </dgm:prSet>
      <dgm:spPr/>
      <dgm:t>
        <a:bodyPr/>
        <a:lstStyle/>
        <a:p>
          <a:endParaRPr lang="tr-TR"/>
        </a:p>
      </dgm:t>
    </dgm:pt>
    <dgm:pt modelId="{C7652499-DB4E-4F06-97EB-534E7D1E14D6}" type="pres">
      <dgm:prSet presAssocID="{E2F1C6A1-D763-4548-9B89-DBFB20AB55EA}" presName="hierChild2" presStyleCnt="0"/>
      <dgm:spPr/>
    </dgm:pt>
    <dgm:pt modelId="{0299C788-8B6C-4859-8F01-2E3AAAD36169}" type="pres">
      <dgm:prSet presAssocID="{BBF65E81-B66E-4F6A-8DFF-541D6EED8F1E}" presName="Name10" presStyleLbl="parChTrans1D2" presStyleIdx="0" presStyleCnt="1"/>
      <dgm:spPr/>
      <dgm:t>
        <a:bodyPr/>
        <a:lstStyle/>
        <a:p>
          <a:endParaRPr lang="tr-TR"/>
        </a:p>
      </dgm:t>
    </dgm:pt>
    <dgm:pt modelId="{5268081C-1535-4233-96D8-FA4F6D07D7AD}" type="pres">
      <dgm:prSet presAssocID="{D2D28E93-37C4-4E29-8085-427300513F97}" presName="hierRoot2" presStyleCnt="0"/>
      <dgm:spPr/>
    </dgm:pt>
    <dgm:pt modelId="{5CF696D7-72F0-41B8-9665-1F98CFA2C0CB}" type="pres">
      <dgm:prSet presAssocID="{D2D28E93-37C4-4E29-8085-427300513F97}" presName="composite2" presStyleCnt="0"/>
      <dgm:spPr/>
    </dgm:pt>
    <dgm:pt modelId="{756E214B-DE11-4C4A-926F-EB72B1853D3A}" type="pres">
      <dgm:prSet presAssocID="{D2D28E93-37C4-4E29-8085-427300513F97}" presName="background2" presStyleLbl="node2" presStyleIdx="0" presStyleCnt="1"/>
      <dgm:spPr/>
    </dgm:pt>
    <dgm:pt modelId="{8B5FA837-5287-48CF-8277-B1DB2C1D1E9D}" type="pres">
      <dgm:prSet presAssocID="{D2D28E93-37C4-4E29-8085-427300513F97}" presName="text2" presStyleLbl="fgAcc2" presStyleIdx="0" presStyleCnt="1" custScaleX="245804" custScaleY="53541">
        <dgm:presLayoutVars>
          <dgm:chPref val="3"/>
        </dgm:presLayoutVars>
      </dgm:prSet>
      <dgm:spPr/>
      <dgm:t>
        <a:bodyPr/>
        <a:lstStyle/>
        <a:p>
          <a:endParaRPr lang="tr-TR"/>
        </a:p>
      </dgm:t>
    </dgm:pt>
    <dgm:pt modelId="{BF301EEF-856A-4716-A36B-A34FD236FF78}" type="pres">
      <dgm:prSet presAssocID="{D2D28E93-37C4-4E29-8085-427300513F97}" presName="hierChild3" presStyleCnt="0"/>
      <dgm:spPr/>
    </dgm:pt>
    <dgm:pt modelId="{7D6676D7-5B38-4726-8036-E27B4EDB7976}" type="pres">
      <dgm:prSet presAssocID="{F4170212-729B-42E6-8604-EFA6DBBBEE8E}" presName="Name17" presStyleLbl="parChTrans1D3" presStyleIdx="0" presStyleCnt="1"/>
      <dgm:spPr/>
      <dgm:t>
        <a:bodyPr/>
        <a:lstStyle/>
        <a:p>
          <a:endParaRPr lang="tr-TR"/>
        </a:p>
      </dgm:t>
    </dgm:pt>
    <dgm:pt modelId="{6FC93B4C-564B-40FD-BCDA-E66FF5B425AC}" type="pres">
      <dgm:prSet presAssocID="{5F5B2760-7F3E-4FF7-AFD7-231D09AEF195}" presName="hierRoot3" presStyleCnt="0"/>
      <dgm:spPr/>
    </dgm:pt>
    <dgm:pt modelId="{23245079-8AFB-4150-B646-67C92005A308}" type="pres">
      <dgm:prSet presAssocID="{5F5B2760-7F3E-4FF7-AFD7-231D09AEF195}" presName="composite3" presStyleCnt="0"/>
      <dgm:spPr/>
    </dgm:pt>
    <dgm:pt modelId="{49EEEA7C-80C9-45C8-AD39-43EC30BCEE6B}" type="pres">
      <dgm:prSet presAssocID="{5F5B2760-7F3E-4FF7-AFD7-231D09AEF195}" presName="background3" presStyleLbl="node3" presStyleIdx="0" presStyleCnt="1"/>
      <dgm:spPr/>
    </dgm:pt>
    <dgm:pt modelId="{8EC7724F-D001-436E-840F-ACF4FE370261}" type="pres">
      <dgm:prSet presAssocID="{5F5B2760-7F3E-4FF7-AFD7-231D09AEF195}" presName="text3" presStyleLbl="fgAcc3" presStyleIdx="0" presStyleCnt="1" custScaleX="221489" custScaleY="80832" custLinFactNeighborX="743" custLinFactNeighborY="-1281">
        <dgm:presLayoutVars>
          <dgm:chPref val="3"/>
        </dgm:presLayoutVars>
      </dgm:prSet>
      <dgm:spPr/>
      <dgm:t>
        <a:bodyPr/>
        <a:lstStyle/>
        <a:p>
          <a:endParaRPr lang="tr-TR"/>
        </a:p>
      </dgm:t>
    </dgm:pt>
    <dgm:pt modelId="{0D6CD932-277F-47DD-BCEE-73A272A120D1}" type="pres">
      <dgm:prSet presAssocID="{5F5B2760-7F3E-4FF7-AFD7-231D09AEF195}" presName="hierChild4" presStyleCnt="0"/>
      <dgm:spPr/>
    </dgm:pt>
    <dgm:pt modelId="{36435D63-0096-40A5-B8BB-54DC0666121D}" type="pres">
      <dgm:prSet presAssocID="{A19A6128-A97E-4F28-9F1C-9F9E6BEF6992}" presName="Name23" presStyleLbl="parChTrans1D4" presStyleIdx="0" presStyleCnt="1"/>
      <dgm:spPr/>
      <dgm:t>
        <a:bodyPr/>
        <a:lstStyle/>
        <a:p>
          <a:endParaRPr lang="tr-TR"/>
        </a:p>
      </dgm:t>
    </dgm:pt>
    <dgm:pt modelId="{1B19D668-BE8D-4432-BCF0-D95219D68673}" type="pres">
      <dgm:prSet presAssocID="{DFD9A83D-3FAD-4295-91B6-FD191ACEC01E}" presName="hierRoot4" presStyleCnt="0"/>
      <dgm:spPr/>
    </dgm:pt>
    <dgm:pt modelId="{32378722-B9CC-4AD1-AD53-B24B65C87F1E}" type="pres">
      <dgm:prSet presAssocID="{DFD9A83D-3FAD-4295-91B6-FD191ACEC01E}" presName="composite4" presStyleCnt="0"/>
      <dgm:spPr/>
    </dgm:pt>
    <dgm:pt modelId="{64D5BE75-3966-4CA0-AAAD-3FB795D58B9D}" type="pres">
      <dgm:prSet presAssocID="{DFD9A83D-3FAD-4295-91B6-FD191ACEC01E}" presName="background4" presStyleLbl="node4" presStyleIdx="0" presStyleCnt="1"/>
      <dgm:spPr/>
    </dgm:pt>
    <dgm:pt modelId="{19396B51-55FF-400D-9ED1-6917468B284B}" type="pres">
      <dgm:prSet presAssocID="{DFD9A83D-3FAD-4295-91B6-FD191ACEC01E}" presName="text4" presStyleLbl="fgAcc4" presStyleIdx="0" presStyleCnt="1" custScaleX="1280200" custScaleY="690568" custLinFactNeighborY="8973">
        <dgm:presLayoutVars>
          <dgm:chPref val="3"/>
        </dgm:presLayoutVars>
      </dgm:prSet>
      <dgm:spPr/>
      <dgm:t>
        <a:bodyPr/>
        <a:lstStyle/>
        <a:p>
          <a:endParaRPr lang="tr-TR"/>
        </a:p>
      </dgm:t>
    </dgm:pt>
    <dgm:pt modelId="{CC0E1877-C5C7-45C8-8536-5FDC77D5E10C}" type="pres">
      <dgm:prSet presAssocID="{DFD9A83D-3FAD-4295-91B6-FD191ACEC01E}" presName="hierChild5" presStyleCnt="0"/>
      <dgm:spPr/>
    </dgm:pt>
    <dgm:pt modelId="{AD25CCC5-1A37-4D8E-B590-16CE7033AEB9}" type="pres">
      <dgm:prSet presAssocID="{63E370F2-97DD-47A0-A67A-58BCB2DFEF1D}" presName="hierRoot1" presStyleCnt="0"/>
      <dgm:spPr/>
    </dgm:pt>
    <dgm:pt modelId="{A8E60F2E-C551-4875-AD39-2F5D5CE9741A}" type="pres">
      <dgm:prSet presAssocID="{63E370F2-97DD-47A0-A67A-58BCB2DFEF1D}" presName="composite" presStyleCnt="0"/>
      <dgm:spPr/>
    </dgm:pt>
    <dgm:pt modelId="{8F652E06-3855-4241-88C1-CB7710EA3137}" type="pres">
      <dgm:prSet presAssocID="{63E370F2-97DD-47A0-A67A-58BCB2DFEF1D}" presName="background" presStyleLbl="node0" presStyleIdx="1" presStyleCnt="2"/>
      <dgm:spPr/>
    </dgm:pt>
    <dgm:pt modelId="{5C228AD9-E195-45D1-92F8-C4FB983D2474}" type="pres">
      <dgm:prSet presAssocID="{63E370F2-97DD-47A0-A67A-58BCB2DFEF1D}" presName="text" presStyleLbl="fgAcc0" presStyleIdx="1" presStyleCnt="2" custScaleX="499724" custScaleY="70991" custLinFactX="-200000" custLinFactNeighborX="-249162" custLinFactNeighborY="-68954">
        <dgm:presLayoutVars>
          <dgm:chPref val="3"/>
        </dgm:presLayoutVars>
      </dgm:prSet>
      <dgm:spPr/>
      <dgm:t>
        <a:bodyPr/>
        <a:lstStyle/>
        <a:p>
          <a:endParaRPr lang="tr-TR"/>
        </a:p>
      </dgm:t>
    </dgm:pt>
    <dgm:pt modelId="{9B2974B5-F907-4760-8420-9B422D423AC2}" type="pres">
      <dgm:prSet presAssocID="{63E370F2-97DD-47A0-A67A-58BCB2DFEF1D}" presName="hierChild2" presStyleCnt="0"/>
      <dgm:spPr/>
    </dgm:pt>
  </dgm:ptLst>
  <dgm:cxnLst>
    <dgm:cxn modelId="{36EFB40B-5490-488F-B64A-8B9012846E01}" type="presOf" srcId="{D2D28E93-37C4-4E29-8085-427300513F97}" destId="{8B5FA837-5287-48CF-8277-B1DB2C1D1E9D}" srcOrd="0" destOrd="0" presId="urn:microsoft.com/office/officeart/2005/8/layout/hierarchy1"/>
    <dgm:cxn modelId="{FFB49CB0-AB14-4972-8B0B-704D3DDFEA8F}" type="presOf" srcId="{70CBD934-24EF-4AFF-9E8B-0DDAA106F909}" destId="{7FDC47EF-64A2-4344-90A5-45D2DAB66F4C}" srcOrd="0" destOrd="0" presId="urn:microsoft.com/office/officeart/2005/8/layout/hierarchy1"/>
    <dgm:cxn modelId="{03419540-A8B0-4987-AE81-6ED73843B7DE}" srcId="{70CBD934-24EF-4AFF-9E8B-0DDAA106F909}" destId="{E2F1C6A1-D763-4548-9B89-DBFB20AB55EA}" srcOrd="0" destOrd="0" parTransId="{F8D04A50-52A0-4957-80B3-5DA51E598347}" sibTransId="{486AE025-5C98-4934-864F-E639EE794B36}"/>
    <dgm:cxn modelId="{4CF992D7-E9B3-4213-89E2-180A74F138FB}" srcId="{D2D28E93-37C4-4E29-8085-427300513F97}" destId="{5F5B2760-7F3E-4FF7-AFD7-231D09AEF195}" srcOrd="0" destOrd="0" parTransId="{F4170212-729B-42E6-8604-EFA6DBBBEE8E}" sibTransId="{D044828C-CDD1-4E84-B769-A46797014906}"/>
    <dgm:cxn modelId="{72107028-1046-420A-B00E-70F187E01978}" type="presOf" srcId="{DFD9A83D-3FAD-4295-91B6-FD191ACEC01E}" destId="{19396B51-55FF-400D-9ED1-6917468B284B}" srcOrd="0" destOrd="0" presId="urn:microsoft.com/office/officeart/2005/8/layout/hierarchy1"/>
    <dgm:cxn modelId="{5635175E-84DF-4237-9617-9EA57D745232}" type="presOf" srcId="{E2F1C6A1-D763-4548-9B89-DBFB20AB55EA}" destId="{D2B35F26-B212-4E56-A029-4E4DA74D7F98}" srcOrd="0" destOrd="0" presId="urn:microsoft.com/office/officeart/2005/8/layout/hierarchy1"/>
    <dgm:cxn modelId="{32ACF534-B419-44B7-BB40-B8A3FD4EBEAC}" type="presOf" srcId="{A19A6128-A97E-4F28-9F1C-9F9E6BEF6992}" destId="{36435D63-0096-40A5-B8BB-54DC0666121D}" srcOrd="0" destOrd="0" presId="urn:microsoft.com/office/officeart/2005/8/layout/hierarchy1"/>
    <dgm:cxn modelId="{9D68E200-C554-4C13-9D2D-CC07A62BBD6F}" type="presOf" srcId="{F4170212-729B-42E6-8604-EFA6DBBBEE8E}" destId="{7D6676D7-5B38-4726-8036-E27B4EDB7976}" srcOrd="0" destOrd="0" presId="urn:microsoft.com/office/officeart/2005/8/layout/hierarchy1"/>
    <dgm:cxn modelId="{451AFDBA-2901-4CCC-BD11-04C6A1FFB99F}" type="presOf" srcId="{BBF65E81-B66E-4F6A-8DFF-541D6EED8F1E}" destId="{0299C788-8B6C-4859-8F01-2E3AAAD36169}" srcOrd="0" destOrd="0" presId="urn:microsoft.com/office/officeart/2005/8/layout/hierarchy1"/>
    <dgm:cxn modelId="{B85376DA-99C5-46C0-96E3-713D0F8D034C}" type="presOf" srcId="{63E370F2-97DD-47A0-A67A-58BCB2DFEF1D}" destId="{5C228AD9-E195-45D1-92F8-C4FB983D2474}" srcOrd="0" destOrd="0" presId="urn:microsoft.com/office/officeart/2005/8/layout/hierarchy1"/>
    <dgm:cxn modelId="{CA5491E9-5F24-494E-AEB1-D8BA2FC60138}" srcId="{5F5B2760-7F3E-4FF7-AFD7-231D09AEF195}" destId="{DFD9A83D-3FAD-4295-91B6-FD191ACEC01E}" srcOrd="0" destOrd="0" parTransId="{A19A6128-A97E-4F28-9F1C-9F9E6BEF6992}" sibTransId="{16FECC38-D742-4A20-B52A-04611C30C8F1}"/>
    <dgm:cxn modelId="{DA776487-1BE8-45CA-82E5-4E4F5A4BDB4B}" type="presOf" srcId="{5F5B2760-7F3E-4FF7-AFD7-231D09AEF195}" destId="{8EC7724F-D001-436E-840F-ACF4FE370261}" srcOrd="0" destOrd="0" presId="urn:microsoft.com/office/officeart/2005/8/layout/hierarchy1"/>
    <dgm:cxn modelId="{EE85133E-0F1F-44EA-A52B-F420FBA195E4}" srcId="{70CBD934-24EF-4AFF-9E8B-0DDAA106F909}" destId="{63E370F2-97DD-47A0-A67A-58BCB2DFEF1D}" srcOrd="1" destOrd="0" parTransId="{62ADA17D-5F69-4FEF-BD10-3A6CA3BB3128}" sibTransId="{98C41E44-A0CF-4258-A28D-E886C15975FC}"/>
    <dgm:cxn modelId="{E1B0642A-0443-460C-A925-85044AD1985F}" srcId="{E2F1C6A1-D763-4548-9B89-DBFB20AB55EA}" destId="{D2D28E93-37C4-4E29-8085-427300513F97}" srcOrd="0" destOrd="0" parTransId="{BBF65E81-B66E-4F6A-8DFF-541D6EED8F1E}" sibTransId="{3A6DD313-FC4B-4D8E-9C0E-BD0610F96B1E}"/>
    <dgm:cxn modelId="{D4F871D9-2C04-4D88-AA61-C4069CE97056}" type="presParOf" srcId="{7FDC47EF-64A2-4344-90A5-45D2DAB66F4C}" destId="{0F2759DC-CDF4-485D-9C82-E936926A9F09}" srcOrd="0" destOrd="0" presId="urn:microsoft.com/office/officeart/2005/8/layout/hierarchy1"/>
    <dgm:cxn modelId="{83C1C131-7DD8-4777-A459-036FF387E89D}" type="presParOf" srcId="{0F2759DC-CDF4-485D-9C82-E936926A9F09}" destId="{F55E53D0-340B-4288-8DBE-C034BD04A53A}" srcOrd="0" destOrd="0" presId="urn:microsoft.com/office/officeart/2005/8/layout/hierarchy1"/>
    <dgm:cxn modelId="{3CD22630-8B99-4E84-B274-4871538C6153}" type="presParOf" srcId="{F55E53D0-340B-4288-8DBE-C034BD04A53A}" destId="{148250BD-FC62-48B1-922B-E52442A94515}" srcOrd="0" destOrd="0" presId="urn:microsoft.com/office/officeart/2005/8/layout/hierarchy1"/>
    <dgm:cxn modelId="{907E23B5-E3E7-401E-8927-4EB3CF5F5304}" type="presParOf" srcId="{F55E53D0-340B-4288-8DBE-C034BD04A53A}" destId="{D2B35F26-B212-4E56-A029-4E4DA74D7F98}" srcOrd="1" destOrd="0" presId="urn:microsoft.com/office/officeart/2005/8/layout/hierarchy1"/>
    <dgm:cxn modelId="{A8DC5AFE-A6C3-42E4-BE98-ED01B00D492F}" type="presParOf" srcId="{0F2759DC-CDF4-485D-9C82-E936926A9F09}" destId="{C7652499-DB4E-4F06-97EB-534E7D1E14D6}" srcOrd="1" destOrd="0" presId="urn:microsoft.com/office/officeart/2005/8/layout/hierarchy1"/>
    <dgm:cxn modelId="{5F8593E0-91CD-4265-AC2E-CEE900CE6947}" type="presParOf" srcId="{C7652499-DB4E-4F06-97EB-534E7D1E14D6}" destId="{0299C788-8B6C-4859-8F01-2E3AAAD36169}" srcOrd="0" destOrd="0" presId="urn:microsoft.com/office/officeart/2005/8/layout/hierarchy1"/>
    <dgm:cxn modelId="{30601195-E191-45B1-B312-C2F960F4DD1C}" type="presParOf" srcId="{C7652499-DB4E-4F06-97EB-534E7D1E14D6}" destId="{5268081C-1535-4233-96D8-FA4F6D07D7AD}" srcOrd="1" destOrd="0" presId="urn:microsoft.com/office/officeart/2005/8/layout/hierarchy1"/>
    <dgm:cxn modelId="{9F955737-AFCA-4086-A8D4-7E1391997FC2}" type="presParOf" srcId="{5268081C-1535-4233-96D8-FA4F6D07D7AD}" destId="{5CF696D7-72F0-41B8-9665-1F98CFA2C0CB}" srcOrd="0" destOrd="0" presId="urn:microsoft.com/office/officeart/2005/8/layout/hierarchy1"/>
    <dgm:cxn modelId="{E4BCE091-059D-427B-BAB1-A5E4D1D326E5}" type="presParOf" srcId="{5CF696D7-72F0-41B8-9665-1F98CFA2C0CB}" destId="{756E214B-DE11-4C4A-926F-EB72B1853D3A}" srcOrd="0" destOrd="0" presId="urn:microsoft.com/office/officeart/2005/8/layout/hierarchy1"/>
    <dgm:cxn modelId="{A41ED6DE-BA20-4E27-B9B5-76E975E60C97}" type="presParOf" srcId="{5CF696D7-72F0-41B8-9665-1F98CFA2C0CB}" destId="{8B5FA837-5287-48CF-8277-B1DB2C1D1E9D}" srcOrd="1" destOrd="0" presId="urn:microsoft.com/office/officeart/2005/8/layout/hierarchy1"/>
    <dgm:cxn modelId="{BDF3C4B2-C3EC-42AF-8B59-25978F9042FB}" type="presParOf" srcId="{5268081C-1535-4233-96D8-FA4F6D07D7AD}" destId="{BF301EEF-856A-4716-A36B-A34FD236FF78}" srcOrd="1" destOrd="0" presId="urn:microsoft.com/office/officeart/2005/8/layout/hierarchy1"/>
    <dgm:cxn modelId="{0E4DDFCA-1667-4ED9-BE9F-54EE677A35B0}" type="presParOf" srcId="{BF301EEF-856A-4716-A36B-A34FD236FF78}" destId="{7D6676D7-5B38-4726-8036-E27B4EDB7976}" srcOrd="0" destOrd="0" presId="urn:microsoft.com/office/officeart/2005/8/layout/hierarchy1"/>
    <dgm:cxn modelId="{42847DF9-5D01-40B4-A01C-801E2CE4DF0D}" type="presParOf" srcId="{BF301EEF-856A-4716-A36B-A34FD236FF78}" destId="{6FC93B4C-564B-40FD-BCDA-E66FF5B425AC}" srcOrd="1" destOrd="0" presId="urn:microsoft.com/office/officeart/2005/8/layout/hierarchy1"/>
    <dgm:cxn modelId="{BBC991C5-E3EB-4486-986D-C771CC319D50}" type="presParOf" srcId="{6FC93B4C-564B-40FD-BCDA-E66FF5B425AC}" destId="{23245079-8AFB-4150-B646-67C92005A308}" srcOrd="0" destOrd="0" presId="urn:microsoft.com/office/officeart/2005/8/layout/hierarchy1"/>
    <dgm:cxn modelId="{37EBCF71-4190-4857-B24A-C18056F22D49}" type="presParOf" srcId="{23245079-8AFB-4150-B646-67C92005A308}" destId="{49EEEA7C-80C9-45C8-AD39-43EC30BCEE6B}" srcOrd="0" destOrd="0" presId="urn:microsoft.com/office/officeart/2005/8/layout/hierarchy1"/>
    <dgm:cxn modelId="{9266E3B9-96D1-4100-8A03-5506D5DD1A5F}" type="presParOf" srcId="{23245079-8AFB-4150-B646-67C92005A308}" destId="{8EC7724F-D001-436E-840F-ACF4FE370261}" srcOrd="1" destOrd="0" presId="urn:microsoft.com/office/officeart/2005/8/layout/hierarchy1"/>
    <dgm:cxn modelId="{143962B1-2F83-4FFD-BF7A-879BAE12ECE1}" type="presParOf" srcId="{6FC93B4C-564B-40FD-BCDA-E66FF5B425AC}" destId="{0D6CD932-277F-47DD-BCEE-73A272A120D1}" srcOrd="1" destOrd="0" presId="urn:microsoft.com/office/officeart/2005/8/layout/hierarchy1"/>
    <dgm:cxn modelId="{6D114E11-344E-4C4D-8607-FD112173FC80}" type="presParOf" srcId="{0D6CD932-277F-47DD-BCEE-73A272A120D1}" destId="{36435D63-0096-40A5-B8BB-54DC0666121D}" srcOrd="0" destOrd="0" presId="urn:microsoft.com/office/officeart/2005/8/layout/hierarchy1"/>
    <dgm:cxn modelId="{B0A206BA-537D-4529-A68E-D24B5B792FE3}" type="presParOf" srcId="{0D6CD932-277F-47DD-BCEE-73A272A120D1}" destId="{1B19D668-BE8D-4432-BCF0-D95219D68673}" srcOrd="1" destOrd="0" presId="urn:microsoft.com/office/officeart/2005/8/layout/hierarchy1"/>
    <dgm:cxn modelId="{37DB6022-FDC2-44DA-A3B4-93B4723832E6}" type="presParOf" srcId="{1B19D668-BE8D-4432-BCF0-D95219D68673}" destId="{32378722-B9CC-4AD1-AD53-B24B65C87F1E}" srcOrd="0" destOrd="0" presId="urn:microsoft.com/office/officeart/2005/8/layout/hierarchy1"/>
    <dgm:cxn modelId="{6AF5F9B3-AE81-40EB-9431-4F382BBB3AAE}" type="presParOf" srcId="{32378722-B9CC-4AD1-AD53-B24B65C87F1E}" destId="{64D5BE75-3966-4CA0-AAAD-3FB795D58B9D}" srcOrd="0" destOrd="0" presId="urn:microsoft.com/office/officeart/2005/8/layout/hierarchy1"/>
    <dgm:cxn modelId="{4CBFAA55-8CA0-4168-BFD5-5234BFFC4301}" type="presParOf" srcId="{32378722-B9CC-4AD1-AD53-B24B65C87F1E}" destId="{19396B51-55FF-400D-9ED1-6917468B284B}" srcOrd="1" destOrd="0" presId="urn:microsoft.com/office/officeart/2005/8/layout/hierarchy1"/>
    <dgm:cxn modelId="{F90AE272-7714-4A19-9446-1A3F07CD7A58}" type="presParOf" srcId="{1B19D668-BE8D-4432-BCF0-D95219D68673}" destId="{CC0E1877-C5C7-45C8-8536-5FDC77D5E10C}" srcOrd="1" destOrd="0" presId="urn:microsoft.com/office/officeart/2005/8/layout/hierarchy1"/>
    <dgm:cxn modelId="{FDCDF782-439C-44C1-BF14-FDB778984350}" type="presParOf" srcId="{7FDC47EF-64A2-4344-90A5-45D2DAB66F4C}" destId="{AD25CCC5-1A37-4D8E-B590-16CE7033AEB9}" srcOrd="1" destOrd="0" presId="urn:microsoft.com/office/officeart/2005/8/layout/hierarchy1"/>
    <dgm:cxn modelId="{1A22A8A0-3BFC-499A-B7EE-97D9BF2D176C}" type="presParOf" srcId="{AD25CCC5-1A37-4D8E-B590-16CE7033AEB9}" destId="{A8E60F2E-C551-4875-AD39-2F5D5CE9741A}" srcOrd="0" destOrd="0" presId="urn:microsoft.com/office/officeart/2005/8/layout/hierarchy1"/>
    <dgm:cxn modelId="{D14C99C6-29EC-4070-81A5-5A7EDB27CE8A}" type="presParOf" srcId="{A8E60F2E-C551-4875-AD39-2F5D5CE9741A}" destId="{8F652E06-3855-4241-88C1-CB7710EA3137}" srcOrd="0" destOrd="0" presId="urn:microsoft.com/office/officeart/2005/8/layout/hierarchy1"/>
    <dgm:cxn modelId="{2E1050FC-4EAD-43E5-A3B4-8E1FF03EE3AC}" type="presParOf" srcId="{A8E60F2E-C551-4875-AD39-2F5D5CE9741A}" destId="{5C228AD9-E195-45D1-92F8-C4FB983D2474}" srcOrd="1" destOrd="0" presId="urn:microsoft.com/office/officeart/2005/8/layout/hierarchy1"/>
    <dgm:cxn modelId="{9D323623-76C3-4238-8F45-97C076446DB0}" type="presParOf" srcId="{AD25CCC5-1A37-4D8E-B590-16CE7033AEB9}" destId="{9B2974B5-F907-4760-8420-9B422D423AC2}"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CBD934-24EF-4AFF-9E8B-0DDAA106F90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2D28E93-37C4-4E29-8085-427300513F97}">
      <dgm:prSet phldrT="[Metin]" custT="1"/>
      <dgm:spPr>
        <a:solidFill>
          <a:schemeClr val="accent4">
            <a:lumMod val="40000"/>
            <a:lumOff val="60000"/>
            <a:alpha val="90000"/>
          </a:schemeClr>
        </a:solidFill>
      </dgm:spPr>
      <dgm:t>
        <a:bodyPr/>
        <a:lstStyle/>
        <a:p>
          <a:r>
            <a:rPr lang="tr-TR" sz="1400" b="1" dirty="0" smtClean="0"/>
            <a:t>YÜKSELME DEVRİ</a:t>
          </a:r>
          <a:endParaRPr lang="tr-TR" sz="1400" b="1" dirty="0"/>
        </a:p>
      </dgm:t>
    </dgm:pt>
    <dgm:pt modelId="{BBF65E81-B66E-4F6A-8DFF-541D6EED8F1E}" type="parTrans" cxnId="{E1B0642A-0443-460C-A925-85044AD1985F}">
      <dgm:prSet/>
      <dgm:spPr/>
      <dgm:t>
        <a:bodyPr/>
        <a:lstStyle/>
        <a:p>
          <a:endParaRPr lang="tr-TR"/>
        </a:p>
      </dgm:t>
    </dgm:pt>
    <dgm:pt modelId="{3A6DD313-FC4B-4D8E-9C0E-BD0610F96B1E}" type="sibTrans" cxnId="{E1B0642A-0443-460C-A925-85044AD1985F}">
      <dgm:prSet/>
      <dgm:spPr/>
      <dgm:t>
        <a:bodyPr/>
        <a:lstStyle/>
        <a:p>
          <a:endParaRPr lang="tr-TR"/>
        </a:p>
      </dgm:t>
    </dgm:pt>
    <dgm:pt modelId="{5F5B2760-7F3E-4FF7-AFD7-231D09AEF195}">
      <dgm:prSet phldrT="[Metin]" custT="1"/>
      <dgm:spPr>
        <a:solidFill>
          <a:srgbClr val="92D050">
            <a:alpha val="90000"/>
          </a:srgbClr>
        </a:solidFill>
      </dgm:spPr>
      <dgm:t>
        <a:bodyPr/>
        <a:lstStyle/>
        <a:p>
          <a:r>
            <a:rPr lang="tr-TR" sz="1100" b="1" dirty="0" smtClean="0"/>
            <a:t>II.KILIÇARSLAN DEVRİ </a:t>
          </a:r>
        </a:p>
        <a:p>
          <a:r>
            <a:rPr lang="tr-TR" sz="1100" b="1" dirty="0" smtClean="0"/>
            <a:t>(1155-1192)</a:t>
          </a:r>
          <a:endParaRPr lang="tr-TR" sz="1100" b="1" dirty="0"/>
        </a:p>
      </dgm:t>
    </dgm:pt>
    <dgm:pt modelId="{F4170212-729B-42E6-8604-EFA6DBBBEE8E}" type="parTrans" cxnId="{4CF992D7-E9B3-4213-89E2-180A74F138FB}">
      <dgm:prSet/>
      <dgm:spPr/>
      <dgm:t>
        <a:bodyPr/>
        <a:lstStyle/>
        <a:p>
          <a:endParaRPr lang="tr-TR"/>
        </a:p>
      </dgm:t>
    </dgm:pt>
    <dgm:pt modelId="{D044828C-CDD1-4E84-B769-A46797014906}" type="sibTrans" cxnId="{4CF992D7-E9B3-4213-89E2-180A74F138FB}">
      <dgm:prSet/>
      <dgm:spPr/>
      <dgm:t>
        <a:bodyPr/>
        <a:lstStyle/>
        <a:p>
          <a:endParaRPr lang="tr-TR"/>
        </a:p>
      </dgm:t>
    </dgm:pt>
    <dgm:pt modelId="{E2F1C6A1-D763-4548-9B89-DBFB20AB55EA}">
      <dgm:prSet phldrT="[Metin]" custT="1"/>
      <dgm:spPr>
        <a:solidFill>
          <a:schemeClr val="accent2">
            <a:lumMod val="75000"/>
            <a:alpha val="90000"/>
          </a:schemeClr>
        </a:solidFill>
      </dgm:spPr>
      <dgm:t>
        <a:bodyPr/>
        <a:lstStyle/>
        <a:p>
          <a:r>
            <a:rPr lang="tr-TR" sz="1400" b="1" dirty="0" smtClean="0">
              <a:solidFill>
                <a:srgbClr val="FFFF00"/>
              </a:solidFill>
            </a:rPr>
            <a:t>TÜRKİYE SELÇUKLU DEVLETİ </a:t>
          </a:r>
        </a:p>
        <a:p>
          <a:r>
            <a:rPr lang="tr-TR" sz="1400" b="1" dirty="0" smtClean="0">
              <a:solidFill>
                <a:srgbClr val="FFFF00"/>
              </a:solidFill>
            </a:rPr>
            <a:t>(1077-1308)</a:t>
          </a:r>
          <a:endParaRPr lang="tr-TR" sz="1400" b="1" dirty="0">
            <a:solidFill>
              <a:srgbClr val="FFFF00"/>
            </a:solidFill>
          </a:endParaRPr>
        </a:p>
      </dgm:t>
    </dgm:pt>
    <dgm:pt modelId="{486AE025-5C98-4934-864F-E639EE794B36}" type="sibTrans" cxnId="{03419540-A8B0-4987-AE81-6ED73843B7DE}">
      <dgm:prSet/>
      <dgm:spPr/>
      <dgm:t>
        <a:bodyPr/>
        <a:lstStyle/>
        <a:p>
          <a:endParaRPr lang="tr-TR"/>
        </a:p>
      </dgm:t>
    </dgm:pt>
    <dgm:pt modelId="{F8D04A50-52A0-4957-80B3-5DA51E598347}" type="parTrans" cxnId="{03419540-A8B0-4987-AE81-6ED73843B7DE}">
      <dgm:prSet/>
      <dgm:spPr/>
      <dgm:t>
        <a:bodyPr/>
        <a:lstStyle/>
        <a:p>
          <a:endParaRPr lang="tr-TR"/>
        </a:p>
      </dgm:t>
    </dgm:pt>
    <dgm:pt modelId="{DFD9A83D-3FAD-4295-91B6-FD191ACEC01E}">
      <dgm:prSet custT="1"/>
      <dgm:spPr>
        <a:solidFill>
          <a:srgbClr val="002060">
            <a:alpha val="90000"/>
          </a:srgbClr>
        </a:solidFill>
      </dgm:spPr>
      <dgm:t>
        <a:bodyPr/>
        <a:lstStyle/>
        <a:p>
          <a:pPr>
            <a:lnSpc>
              <a:spcPct val="150000"/>
            </a:lnSpc>
            <a:spcAft>
              <a:spcPts val="0"/>
            </a:spcAft>
          </a:pPr>
          <a:r>
            <a:rPr lang="tr-TR" sz="2400" dirty="0" smtClean="0">
              <a:solidFill>
                <a:schemeClr val="tx1"/>
              </a:solidFill>
            </a:rPr>
            <a:t>Sultan Kılıç Arslan, imparatoru esir etmek yerine, Selçuklu sınırlarındaki bazı Bizans kalelerinin yıkılması şartıyla bir antlaşma yapma yoluna gitmiştir. </a:t>
          </a:r>
          <a:r>
            <a:rPr lang="tr-TR" sz="2400" dirty="0" smtClean="0">
              <a:solidFill>
                <a:srgbClr val="FFFF00"/>
              </a:solidFill>
            </a:rPr>
            <a:t>Bizans tarihindeki en büyük yenilgilerden birisi olan Miryokefalon mağlubiyeti ile Bizans’ın Türkleri Anadolu’dan çıkarma ümitleri tamamen sona ermiştir. Böylece Türklerin Anadolu hâkimiyeti kesinleşmiştir.</a:t>
          </a:r>
          <a:endParaRPr lang="tr-TR" sz="2400" dirty="0">
            <a:solidFill>
              <a:srgbClr val="FFFF00"/>
            </a:solidFill>
          </a:endParaRPr>
        </a:p>
      </dgm:t>
    </dgm:pt>
    <dgm:pt modelId="{A19A6128-A97E-4F28-9F1C-9F9E6BEF6992}" type="parTrans" cxnId="{CA5491E9-5F24-494E-AEB1-D8BA2FC60138}">
      <dgm:prSet/>
      <dgm:spPr/>
      <dgm:t>
        <a:bodyPr/>
        <a:lstStyle/>
        <a:p>
          <a:endParaRPr lang="tr-TR"/>
        </a:p>
      </dgm:t>
    </dgm:pt>
    <dgm:pt modelId="{16FECC38-D742-4A20-B52A-04611C30C8F1}" type="sibTrans" cxnId="{CA5491E9-5F24-494E-AEB1-D8BA2FC60138}">
      <dgm:prSet/>
      <dgm:spPr/>
      <dgm:t>
        <a:bodyPr/>
        <a:lstStyle/>
        <a:p>
          <a:endParaRPr lang="tr-TR"/>
        </a:p>
      </dgm:t>
    </dgm:pt>
    <dgm:pt modelId="{63E370F2-97DD-47A0-A67A-58BCB2DFEF1D}">
      <dgm:prSet/>
      <dgm:spPr/>
      <dgm:t>
        <a:bodyPr/>
        <a:lstStyle/>
        <a:p>
          <a:r>
            <a:rPr lang="tr-TR" b="1" dirty="0"/>
            <a:t>Anadolu’nun Tapusu: Miryokefalon</a:t>
          </a:r>
        </a:p>
      </dgm:t>
    </dgm:pt>
    <dgm:pt modelId="{62ADA17D-5F69-4FEF-BD10-3A6CA3BB3128}" type="parTrans" cxnId="{EE85133E-0F1F-44EA-A52B-F420FBA195E4}">
      <dgm:prSet/>
      <dgm:spPr/>
      <dgm:t>
        <a:bodyPr/>
        <a:lstStyle/>
        <a:p>
          <a:endParaRPr lang="tr-TR"/>
        </a:p>
      </dgm:t>
    </dgm:pt>
    <dgm:pt modelId="{98C41E44-A0CF-4258-A28D-E886C15975FC}" type="sibTrans" cxnId="{EE85133E-0F1F-44EA-A52B-F420FBA195E4}">
      <dgm:prSet/>
      <dgm:spPr/>
      <dgm:t>
        <a:bodyPr/>
        <a:lstStyle/>
        <a:p>
          <a:endParaRPr lang="tr-TR"/>
        </a:p>
      </dgm:t>
    </dgm:pt>
    <dgm:pt modelId="{7FDC47EF-64A2-4344-90A5-45D2DAB66F4C}" type="pres">
      <dgm:prSet presAssocID="{70CBD934-24EF-4AFF-9E8B-0DDAA106F909}" presName="hierChild1" presStyleCnt="0">
        <dgm:presLayoutVars>
          <dgm:chPref val="1"/>
          <dgm:dir/>
          <dgm:animOne val="branch"/>
          <dgm:animLvl val="lvl"/>
          <dgm:resizeHandles/>
        </dgm:presLayoutVars>
      </dgm:prSet>
      <dgm:spPr/>
      <dgm:t>
        <a:bodyPr/>
        <a:lstStyle/>
        <a:p>
          <a:endParaRPr lang="tr-TR"/>
        </a:p>
      </dgm:t>
    </dgm:pt>
    <dgm:pt modelId="{0F2759DC-CDF4-485D-9C82-E936926A9F09}" type="pres">
      <dgm:prSet presAssocID="{E2F1C6A1-D763-4548-9B89-DBFB20AB55EA}" presName="hierRoot1" presStyleCnt="0"/>
      <dgm:spPr/>
    </dgm:pt>
    <dgm:pt modelId="{F55E53D0-340B-4288-8DBE-C034BD04A53A}" type="pres">
      <dgm:prSet presAssocID="{E2F1C6A1-D763-4548-9B89-DBFB20AB55EA}" presName="composite" presStyleCnt="0"/>
      <dgm:spPr/>
    </dgm:pt>
    <dgm:pt modelId="{148250BD-FC62-48B1-922B-E52442A94515}" type="pres">
      <dgm:prSet presAssocID="{E2F1C6A1-D763-4548-9B89-DBFB20AB55EA}" presName="background" presStyleLbl="node0" presStyleIdx="0" presStyleCnt="2"/>
      <dgm:spPr/>
    </dgm:pt>
    <dgm:pt modelId="{D2B35F26-B212-4E56-A029-4E4DA74D7F98}" type="pres">
      <dgm:prSet presAssocID="{E2F1C6A1-D763-4548-9B89-DBFB20AB55EA}" presName="text" presStyleLbl="fgAcc0" presStyleIdx="0" presStyleCnt="2" custScaleX="347417" custScaleY="108262">
        <dgm:presLayoutVars>
          <dgm:chPref val="3"/>
        </dgm:presLayoutVars>
      </dgm:prSet>
      <dgm:spPr/>
      <dgm:t>
        <a:bodyPr/>
        <a:lstStyle/>
        <a:p>
          <a:endParaRPr lang="tr-TR"/>
        </a:p>
      </dgm:t>
    </dgm:pt>
    <dgm:pt modelId="{C7652499-DB4E-4F06-97EB-534E7D1E14D6}" type="pres">
      <dgm:prSet presAssocID="{E2F1C6A1-D763-4548-9B89-DBFB20AB55EA}" presName="hierChild2" presStyleCnt="0"/>
      <dgm:spPr/>
    </dgm:pt>
    <dgm:pt modelId="{0299C788-8B6C-4859-8F01-2E3AAAD36169}" type="pres">
      <dgm:prSet presAssocID="{BBF65E81-B66E-4F6A-8DFF-541D6EED8F1E}" presName="Name10" presStyleLbl="parChTrans1D2" presStyleIdx="0" presStyleCnt="1"/>
      <dgm:spPr/>
      <dgm:t>
        <a:bodyPr/>
        <a:lstStyle/>
        <a:p>
          <a:endParaRPr lang="tr-TR"/>
        </a:p>
      </dgm:t>
    </dgm:pt>
    <dgm:pt modelId="{5268081C-1535-4233-96D8-FA4F6D07D7AD}" type="pres">
      <dgm:prSet presAssocID="{D2D28E93-37C4-4E29-8085-427300513F97}" presName="hierRoot2" presStyleCnt="0"/>
      <dgm:spPr/>
    </dgm:pt>
    <dgm:pt modelId="{5CF696D7-72F0-41B8-9665-1F98CFA2C0CB}" type="pres">
      <dgm:prSet presAssocID="{D2D28E93-37C4-4E29-8085-427300513F97}" presName="composite2" presStyleCnt="0"/>
      <dgm:spPr/>
    </dgm:pt>
    <dgm:pt modelId="{756E214B-DE11-4C4A-926F-EB72B1853D3A}" type="pres">
      <dgm:prSet presAssocID="{D2D28E93-37C4-4E29-8085-427300513F97}" presName="background2" presStyleLbl="node2" presStyleIdx="0" presStyleCnt="1"/>
      <dgm:spPr/>
    </dgm:pt>
    <dgm:pt modelId="{8B5FA837-5287-48CF-8277-B1DB2C1D1E9D}" type="pres">
      <dgm:prSet presAssocID="{D2D28E93-37C4-4E29-8085-427300513F97}" presName="text2" presStyleLbl="fgAcc2" presStyleIdx="0" presStyleCnt="1" custScaleX="245804" custScaleY="53541">
        <dgm:presLayoutVars>
          <dgm:chPref val="3"/>
        </dgm:presLayoutVars>
      </dgm:prSet>
      <dgm:spPr/>
      <dgm:t>
        <a:bodyPr/>
        <a:lstStyle/>
        <a:p>
          <a:endParaRPr lang="tr-TR"/>
        </a:p>
      </dgm:t>
    </dgm:pt>
    <dgm:pt modelId="{BF301EEF-856A-4716-A36B-A34FD236FF78}" type="pres">
      <dgm:prSet presAssocID="{D2D28E93-37C4-4E29-8085-427300513F97}" presName="hierChild3" presStyleCnt="0"/>
      <dgm:spPr/>
    </dgm:pt>
    <dgm:pt modelId="{7D6676D7-5B38-4726-8036-E27B4EDB7976}" type="pres">
      <dgm:prSet presAssocID="{F4170212-729B-42E6-8604-EFA6DBBBEE8E}" presName="Name17" presStyleLbl="parChTrans1D3" presStyleIdx="0" presStyleCnt="1"/>
      <dgm:spPr/>
      <dgm:t>
        <a:bodyPr/>
        <a:lstStyle/>
        <a:p>
          <a:endParaRPr lang="tr-TR"/>
        </a:p>
      </dgm:t>
    </dgm:pt>
    <dgm:pt modelId="{6FC93B4C-564B-40FD-BCDA-E66FF5B425AC}" type="pres">
      <dgm:prSet presAssocID="{5F5B2760-7F3E-4FF7-AFD7-231D09AEF195}" presName="hierRoot3" presStyleCnt="0"/>
      <dgm:spPr/>
    </dgm:pt>
    <dgm:pt modelId="{23245079-8AFB-4150-B646-67C92005A308}" type="pres">
      <dgm:prSet presAssocID="{5F5B2760-7F3E-4FF7-AFD7-231D09AEF195}" presName="composite3" presStyleCnt="0"/>
      <dgm:spPr/>
    </dgm:pt>
    <dgm:pt modelId="{49EEEA7C-80C9-45C8-AD39-43EC30BCEE6B}" type="pres">
      <dgm:prSet presAssocID="{5F5B2760-7F3E-4FF7-AFD7-231D09AEF195}" presName="background3" presStyleLbl="node3" presStyleIdx="0" presStyleCnt="1"/>
      <dgm:spPr/>
    </dgm:pt>
    <dgm:pt modelId="{8EC7724F-D001-436E-840F-ACF4FE370261}" type="pres">
      <dgm:prSet presAssocID="{5F5B2760-7F3E-4FF7-AFD7-231D09AEF195}" presName="text3" presStyleLbl="fgAcc3" presStyleIdx="0" presStyleCnt="1" custScaleX="221489" custScaleY="80832" custLinFactNeighborX="743" custLinFactNeighborY="-1281">
        <dgm:presLayoutVars>
          <dgm:chPref val="3"/>
        </dgm:presLayoutVars>
      </dgm:prSet>
      <dgm:spPr/>
      <dgm:t>
        <a:bodyPr/>
        <a:lstStyle/>
        <a:p>
          <a:endParaRPr lang="tr-TR"/>
        </a:p>
      </dgm:t>
    </dgm:pt>
    <dgm:pt modelId="{0D6CD932-277F-47DD-BCEE-73A272A120D1}" type="pres">
      <dgm:prSet presAssocID="{5F5B2760-7F3E-4FF7-AFD7-231D09AEF195}" presName="hierChild4" presStyleCnt="0"/>
      <dgm:spPr/>
    </dgm:pt>
    <dgm:pt modelId="{36435D63-0096-40A5-B8BB-54DC0666121D}" type="pres">
      <dgm:prSet presAssocID="{A19A6128-A97E-4F28-9F1C-9F9E6BEF6992}" presName="Name23" presStyleLbl="parChTrans1D4" presStyleIdx="0" presStyleCnt="1"/>
      <dgm:spPr/>
      <dgm:t>
        <a:bodyPr/>
        <a:lstStyle/>
        <a:p>
          <a:endParaRPr lang="tr-TR"/>
        </a:p>
      </dgm:t>
    </dgm:pt>
    <dgm:pt modelId="{1B19D668-BE8D-4432-BCF0-D95219D68673}" type="pres">
      <dgm:prSet presAssocID="{DFD9A83D-3FAD-4295-91B6-FD191ACEC01E}" presName="hierRoot4" presStyleCnt="0"/>
      <dgm:spPr/>
    </dgm:pt>
    <dgm:pt modelId="{32378722-B9CC-4AD1-AD53-B24B65C87F1E}" type="pres">
      <dgm:prSet presAssocID="{DFD9A83D-3FAD-4295-91B6-FD191ACEC01E}" presName="composite4" presStyleCnt="0"/>
      <dgm:spPr/>
    </dgm:pt>
    <dgm:pt modelId="{64D5BE75-3966-4CA0-AAAD-3FB795D58B9D}" type="pres">
      <dgm:prSet presAssocID="{DFD9A83D-3FAD-4295-91B6-FD191ACEC01E}" presName="background4" presStyleLbl="node4" presStyleIdx="0" presStyleCnt="1"/>
      <dgm:spPr/>
    </dgm:pt>
    <dgm:pt modelId="{19396B51-55FF-400D-9ED1-6917468B284B}" type="pres">
      <dgm:prSet presAssocID="{DFD9A83D-3FAD-4295-91B6-FD191ACEC01E}" presName="text4" presStyleLbl="fgAcc4" presStyleIdx="0" presStyleCnt="1" custScaleX="1280200" custScaleY="690568" custLinFactNeighborY="8973">
        <dgm:presLayoutVars>
          <dgm:chPref val="3"/>
        </dgm:presLayoutVars>
      </dgm:prSet>
      <dgm:spPr/>
      <dgm:t>
        <a:bodyPr/>
        <a:lstStyle/>
        <a:p>
          <a:endParaRPr lang="tr-TR"/>
        </a:p>
      </dgm:t>
    </dgm:pt>
    <dgm:pt modelId="{CC0E1877-C5C7-45C8-8536-5FDC77D5E10C}" type="pres">
      <dgm:prSet presAssocID="{DFD9A83D-3FAD-4295-91B6-FD191ACEC01E}" presName="hierChild5" presStyleCnt="0"/>
      <dgm:spPr/>
    </dgm:pt>
    <dgm:pt modelId="{AD25CCC5-1A37-4D8E-B590-16CE7033AEB9}" type="pres">
      <dgm:prSet presAssocID="{63E370F2-97DD-47A0-A67A-58BCB2DFEF1D}" presName="hierRoot1" presStyleCnt="0"/>
      <dgm:spPr/>
    </dgm:pt>
    <dgm:pt modelId="{A8E60F2E-C551-4875-AD39-2F5D5CE9741A}" type="pres">
      <dgm:prSet presAssocID="{63E370F2-97DD-47A0-A67A-58BCB2DFEF1D}" presName="composite" presStyleCnt="0"/>
      <dgm:spPr/>
    </dgm:pt>
    <dgm:pt modelId="{8F652E06-3855-4241-88C1-CB7710EA3137}" type="pres">
      <dgm:prSet presAssocID="{63E370F2-97DD-47A0-A67A-58BCB2DFEF1D}" presName="background" presStyleLbl="node0" presStyleIdx="1" presStyleCnt="2"/>
      <dgm:spPr/>
    </dgm:pt>
    <dgm:pt modelId="{5C228AD9-E195-45D1-92F8-C4FB983D2474}" type="pres">
      <dgm:prSet presAssocID="{63E370F2-97DD-47A0-A67A-58BCB2DFEF1D}" presName="text" presStyleLbl="fgAcc0" presStyleIdx="1" presStyleCnt="2" custScaleX="499724" custScaleY="70991" custLinFactX="-200000" custLinFactNeighborX="-249162" custLinFactNeighborY="-68954">
        <dgm:presLayoutVars>
          <dgm:chPref val="3"/>
        </dgm:presLayoutVars>
      </dgm:prSet>
      <dgm:spPr/>
      <dgm:t>
        <a:bodyPr/>
        <a:lstStyle/>
        <a:p>
          <a:endParaRPr lang="tr-TR"/>
        </a:p>
      </dgm:t>
    </dgm:pt>
    <dgm:pt modelId="{9B2974B5-F907-4760-8420-9B422D423AC2}" type="pres">
      <dgm:prSet presAssocID="{63E370F2-97DD-47A0-A67A-58BCB2DFEF1D}" presName="hierChild2" presStyleCnt="0"/>
      <dgm:spPr/>
    </dgm:pt>
  </dgm:ptLst>
  <dgm:cxnLst>
    <dgm:cxn modelId="{4CF992D7-E9B3-4213-89E2-180A74F138FB}" srcId="{D2D28E93-37C4-4E29-8085-427300513F97}" destId="{5F5B2760-7F3E-4FF7-AFD7-231D09AEF195}" srcOrd="0" destOrd="0" parTransId="{F4170212-729B-42E6-8604-EFA6DBBBEE8E}" sibTransId="{D044828C-CDD1-4E84-B769-A46797014906}"/>
    <dgm:cxn modelId="{3A16690C-F3C5-430D-8A19-16A141E2D895}" type="presOf" srcId="{DFD9A83D-3FAD-4295-91B6-FD191ACEC01E}" destId="{19396B51-55FF-400D-9ED1-6917468B284B}" srcOrd="0" destOrd="0" presId="urn:microsoft.com/office/officeart/2005/8/layout/hierarchy1"/>
    <dgm:cxn modelId="{37D25CFD-065E-4FE6-A86C-E65B7EC39BFF}" type="presOf" srcId="{A19A6128-A97E-4F28-9F1C-9F9E6BEF6992}" destId="{36435D63-0096-40A5-B8BB-54DC0666121D}" srcOrd="0" destOrd="0" presId="urn:microsoft.com/office/officeart/2005/8/layout/hierarchy1"/>
    <dgm:cxn modelId="{A6F37E46-5AE8-4402-88C0-FC2C99E8ED80}" type="presOf" srcId="{5F5B2760-7F3E-4FF7-AFD7-231D09AEF195}" destId="{8EC7724F-D001-436E-840F-ACF4FE370261}" srcOrd="0" destOrd="0" presId="urn:microsoft.com/office/officeart/2005/8/layout/hierarchy1"/>
    <dgm:cxn modelId="{CF455225-4406-4971-90C7-7050DF35531F}" type="presOf" srcId="{E2F1C6A1-D763-4548-9B89-DBFB20AB55EA}" destId="{D2B35F26-B212-4E56-A029-4E4DA74D7F98}" srcOrd="0" destOrd="0" presId="urn:microsoft.com/office/officeart/2005/8/layout/hierarchy1"/>
    <dgm:cxn modelId="{90CD7F08-EEE0-4F40-86F9-AD05E78E25FE}" type="presOf" srcId="{63E370F2-97DD-47A0-A67A-58BCB2DFEF1D}" destId="{5C228AD9-E195-45D1-92F8-C4FB983D2474}" srcOrd="0" destOrd="0" presId="urn:microsoft.com/office/officeart/2005/8/layout/hierarchy1"/>
    <dgm:cxn modelId="{03419540-A8B0-4987-AE81-6ED73843B7DE}" srcId="{70CBD934-24EF-4AFF-9E8B-0DDAA106F909}" destId="{E2F1C6A1-D763-4548-9B89-DBFB20AB55EA}" srcOrd="0" destOrd="0" parTransId="{F8D04A50-52A0-4957-80B3-5DA51E598347}" sibTransId="{486AE025-5C98-4934-864F-E639EE794B36}"/>
    <dgm:cxn modelId="{E1B0642A-0443-460C-A925-85044AD1985F}" srcId="{E2F1C6A1-D763-4548-9B89-DBFB20AB55EA}" destId="{D2D28E93-37C4-4E29-8085-427300513F97}" srcOrd="0" destOrd="0" parTransId="{BBF65E81-B66E-4F6A-8DFF-541D6EED8F1E}" sibTransId="{3A6DD313-FC4B-4D8E-9C0E-BD0610F96B1E}"/>
    <dgm:cxn modelId="{EE85133E-0F1F-44EA-A52B-F420FBA195E4}" srcId="{70CBD934-24EF-4AFF-9E8B-0DDAA106F909}" destId="{63E370F2-97DD-47A0-A67A-58BCB2DFEF1D}" srcOrd="1" destOrd="0" parTransId="{62ADA17D-5F69-4FEF-BD10-3A6CA3BB3128}" sibTransId="{98C41E44-A0CF-4258-A28D-E886C15975FC}"/>
    <dgm:cxn modelId="{0972020D-0DCF-491F-8CAC-A9A4F0111B94}" type="presOf" srcId="{F4170212-729B-42E6-8604-EFA6DBBBEE8E}" destId="{7D6676D7-5B38-4726-8036-E27B4EDB7976}" srcOrd="0" destOrd="0" presId="urn:microsoft.com/office/officeart/2005/8/layout/hierarchy1"/>
    <dgm:cxn modelId="{CA5491E9-5F24-494E-AEB1-D8BA2FC60138}" srcId="{5F5B2760-7F3E-4FF7-AFD7-231D09AEF195}" destId="{DFD9A83D-3FAD-4295-91B6-FD191ACEC01E}" srcOrd="0" destOrd="0" parTransId="{A19A6128-A97E-4F28-9F1C-9F9E6BEF6992}" sibTransId="{16FECC38-D742-4A20-B52A-04611C30C8F1}"/>
    <dgm:cxn modelId="{808589FC-4486-4841-B590-EFF607D41159}" type="presOf" srcId="{D2D28E93-37C4-4E29-8085-427300513F97}" destId="{8B5FA837-5287-48CF-8277-B1DB2C1D1E9D}" srcOrd="0" destOrd="0" presId="urn:microsoft.com/office/officeart/2005/8/layout/hierarchy1"/>
    <dgm:cxn modelId="{D854618C-1E41-4C3F-8041-A0FE7F1A8110}" type="presOf" srcId="{BBF65E81-B66E-4F6A-8DFF-541D6EED8F1E}" destId="{0299C788-8B6C-4859-8F01-2E3AAAD36169}" srcOrd="0" destOrd="0" presId="urn:microsoft.com/office/officeart/2005/8/layout/hierarchy1"/>
    <dgm:cxn modelId="{B25DFCC9-2B10-430F-BD20-64C12754B200}" type="presOf" srcId="{70CBD934-24EF-4AFF-9E8B-0DDAA106F909}" destId="{7FDC47EF-64A2-4344-90A5-45D2DAB66F4C}" srcOrd="0" destOrd="0" presId="urn:microsoft.com/office/officeart/2005/8/layout/hierarchy1"/>
    <dgm:cxn modelId="{A5CFC555-C4F2-4375-8F3C-4297AFFFE8B3}" type="presParOf" srcId="{7FDC47EF-64A2-4344-90A5-45D2DAB66F4C}" destId="{0F2759DC-CDF4-485D-9C82-E936926A9F09}" srcOrd="0" destOrd="0" presId="urn:microsoft.com/office/officeart/2005/8/layout/hierarchy1"/>
    <dgm:cxn modelId="{0BE970EF-BAC1-4F1A-9B5D-DB4AB3C5C561}" type="presParOf" srcId="{0F2759DC-CDF4-485D-9C82-E936926A9F09}" destId="{F55E53D0-340B-4288-8DBE-C034BD04A53A}" srcOrd="0" destOrd="0" presId="urn:microsoft.com/office/officeart/2005/8/layout/hierarchy1"/>
    <dgm:cxn modelId="{651CE9BA-5DC7-4D56-9CAF-C04D7F700B84}" type="presParOf" srcId="{F55E53D0-340B-4288-8DBE-C034BD04A53A}" destId="{148250BD-FC62-48B1-922B-E52442A94515}" srcOrd="0" destOrd="0" presId="urn:microsoft.com/office/officeart/2005/8/layout/hierarchy1"/>
    <dgm:cxn modelId="{BCBC76ED-155B-4BC2-A859-0145277E79B7}" type="presParOf" srcId="{F55E53D0-340B-4288-8DBE-C034BD04A53A}" destId="{D2B35F26-B212-4E56-A029-4E4DA74D7F98}" srcOrd="1" destOrd="0" presId="urn:microsoft.com/office/officeart/2005/8/layout/hierarchy1"/>
    <dgm:cxn modelId="{F46971EC-99B0-4AF6-870B-FCB42835CDE9}" type="presParOf" srcId="{0F2759DC-CDF4-485D-9C82-E936926A9F09}" destId="{C7652499-DB4E-4F06-97EB-534E7D1E14D6}" srcOrd="1" destOrd="0" presId="urn:microsoft.com/office/officeart/2005/8/layout/hierarchy1"/>
    <dgm:cxn modelId="{E019E94A-16A4-4AC1-BA3A-82E758E09DD3}" type="presParOf" srcId="{C7652499-DB4E-4F06-97EB-534E7D1E14D6}" destId="{0299C788-8B6C-4859-8F01-2E3AAAD36169}" srcOrd="0" destOrd="0" presId="urn:microsoft.com/office/officeart/2005/8/layout/hierarchy1"/>
    <dgm:cxn modelId="{C467F715-4978-4F18-AC3B-F8109BFB94B2}" type="presParOf" srcId="{C7652499-DB4E-4F06-97EB-534E7D1E14D6}" destId="{5268081C-1535-4233-96D8-FA4F6D07D7AD}" srcOrd="1" destOrd="0" presId="urn:microsoft.com/office/officeart/2005/8/layout/hierarchy1"/>
    <dgm:cxn modelId="{68D7E802-AC4F-45DE-82EC-8222507599BF}" type="presParOf" srcId="{5268081C-1535-4233-96D8-FA4F6D07D7AD}" destId="{5CF696D7-72F0-41B8-9665-1F98CFA2C0CB}" srcOrd="0" destOrd="0" presId="urn:microsoft.com/office/officeart/2005/8/layout/hierarchy1"/>
    <dgm:cxn modelId="{3B23434E-28E7-4D07-8430-B2727A8AE2E4}" type="presParOf" srcId="{5CF696D7-72F0-41B8-9665-1F98CFA2C0CB}" destId="{756E214B-DE11-4C4A-926F-EB72B1853D3A}" srcOrd="0" destOrd="0" presId="urn:microsoft.com/office/officeart/2005/8/layout/hierarchy1"/>
    <dgm:cxn modelId="{0D447ED6-E2F6-4EAF-9ACF-CF9E827A3633}" type="presParOf" srcId="{5CF696D7-72F0-41B8-9665-1F98CFA2C0CB}" destId="{8B5FA837-5287-48CF-8277-B1DB2C1D1E9D}" srcOrd="1" destOrd="0" presId="urn:microsoft.com/office/officeart/2005/8/layout/hierarchy1"/>
    <dgm:cxn modelId="{F9A474D7-3BF8-4E34-8833-01A1B3912B5D}" type="presParOf" srcId="{5268081C-1535-4233-96D8-FA4F6D07D7AD}" destId="{BF301EEF-856A-4716-A36B-A34FD236FF78}" srcOrd="1" destOrd="0" presId="urn:microsoft.com/office/officeart/2005/8/layout/hierarchy1"/>
    <dgm:cxn modelId="{38EF0C3E-72BE-4DD2-BFD8-06A52895E4C9}" type="presParOf" srcId="{BF301EEF-856A-4716-A36B-A34FD236FF78}" destId="{7D6676D7-5B38-4726-8036-E27B4EDB7976}" srcOrd="0" destOrd="0" presId="urn:microsoft.com/office/officeart/2005/8/layout/hierarchy1"/>
    <dgm:cxn modelId="{E0D674CF-6B74-4695-8EF6-929F680DDA05}" type="presParOf" srcId="{BF301EEF-856A-4716-A36B-A34FD236FF78}" destId="{6FC93B4C-564B-40FD-BCDA-E66FF5B425AC}" srcOrd="1" destOrd="0" presId="urn:microsoft.com/office/officeart/2005/8/layout/hierarchy1"/>
    <dgm:cxn modelId="{417BEA4D-C823-48E8-BAD5-F53812A978D9}" type="presParOf" srcId="{6FC93B4C-564B-40FD-BCDA-E66FF5B425AC}" destId="{23245079-8AFB-4150-B646-67C92005A308}" srcOrd="0" destOrd="0" presId="urn:microsoft.com/office/officeart/2005/8/layout/hierarchy1"/>
    <dgm:cxn modelId="{CCEBBD81-A5F7-477B-94B3-70C5CC11CF55}" type="presParOf" srcId="{23245079-8AFB-4150-B646-67C92005A308}" destId="{49EEEA7C-80C9-45C8-AD39-43EC30BCEE6B}" srcOrd="0" destOrd="0" presId="urn:microsoft.com/office/officeart/2005/8/layout/hierarchy1"/>
    <dgm:cxn modelId="{8D10E5FC-1601-4E1C-9B78-4F62A99332AA}" type="presParOf" srcId="{23245079-8AFB-4150-B646-67C92005A308}" destId="{8EC7724F-D001-436E-840F-ACF4FE370261}" srcOrd="1" destOrd="0" presId="urn:microsoft.com/office/officeart/2005/8/layout/hierarchy1"/>
    <dgm:cxn modelId="{85FACA1D-67DC-43F8-A968-B14D6503FC37}" type="presParOf" srcId="{6FC93B4C-564B-40FD-BCDA-E66FF5B425AC}" destId="{0D6CD932-277F-47DD-BCEE-73A272A120D1}" srcOrd="1" destOrd="0" presId="urn:microsoft.com/office/officeart/2005/8/layout/hierarchy1"/>
    <dgm:cxn modelId="{B4E27150-852C-47E1-BE23-AF687865E8C6}" type="presParOf" srcId="{0D6CD932-277F-47DD-BCEE-73A272A120D1}" destId="{36435D63-0096-40A5-B8BB-54DC0666121D}" srcOrd="0" destOrd="0" presId="urn:microsoft.com/office/officeart/2005/8/layout/hierarchy1"/>
    <dgm:cxn modelId="{21CFB7CE-21DC-47BB-BDFC-264F5E3FD489}" type="presParOf" srcId="{0D6CD932-277F-47DD-BCEE-73A272A120D1}" destId="{1B19D668-BE8D-4432-BCF0-D95219D68673}" srcOrd="1" destOrd="0" presId="urn:microsoft.com/office/officeart/2005/8/layout/hierarchy1"/>
    <dgm:cxn modelId="{85BB3E6A-7DBA-49C6-8777-D109F935CB77}" type="presParOf" srcId="{1B19D668-BE8D-4432-BCF0-D95219D68673}" destId="{32378722-B9CC-4AD1-AD53-B24B65C87F1E}" srcOrd="0" destOrd="0" presId="urn:microsoft.com/office/officeart/2005/8/layout/hierarchy1"/>
    <dgm:cxn modelId="{8C30D278-C05C-4A11-9EC6-6AF0161C14F6}" type="presParOf" srcId="{32378722-B9CC-4AD1-AD53-B24B65C87F1E}" destId="{64D5BE75-3966-4CA0-AAAD-3FB795D58B9D}" srcOrd="0" destOrd="0" presId="urn:microsoft.com/office/officeart/2005/8/layout/hierarchy1"/>
    <dgm:cxn modelId="{68EC7345-723A-4AFF-B581-F0F529DAF1F5}" type="presParOf" srcId="{32378722-B9CC-4AD1-AD53-B24B65C87F1E}" destId="{19396B51-55FF-400D-9ED1-6917468B284B}" srcOrd="1" destOrd="0" presId="urn:microsoft.com/office/officeart/2005/8/layout/hierarchy1"/>
    <dgm:cxn modelId="{E3C8C765-6118-4E7F-91B6-63D7730CB294}" type="presParOf" srcId="{1B19D668-BE8D-4432-BCF0-D95219D68673}" destId="{CC0E1877-C5C7-45C8-8536-5FDC77D5E10C}" srcOrd="1" destOrd="0" presId="urn:microsoft.com/office/officeart/2005/8/layout/hierarchy1"/>
    <dgm:cxn modelId="{8E123CA0-0215-4E2C-8F42-9DBEB4B6C97C}" type="presParOf" srcId="{7FDC47EF-64A2-4344-90A5-45D2DAB66F4C}" destId="{AD25CCC5-1A37-4D8E-B590-16CE7033AEB9}" srcOrd="1" destOrd="0" presId="urn:microsoft.com/office/officeart/2005/8/layout/hierarchy1"/>
    <dgm:cxn modelId="{FC53E10E-8105-4DAE-BDC8-D547B5D46FF0}" type="presParOf" srcId="{AD25CCC5-1A37-4D8E-B590-16CE7033AEB9}" destId="{A8E60F2E-C551-4875-AD39-2F5D5CE9741A}" srcOrd="0" destOrd="0" presId="urn:microsoft.com/office/officeart/2005/8/layout/hierarchy1"/>
    <dgm:cxn modelId="{5635F001-366E-4A05-BC34-37F534C22B23}" type="presParOf" srcId="{A8E60F2E-C551-4875-AD39-2F5D5CE9741A}" destId="{8F652E06-3855-4241-88C1-CB7710EA3137}" srcOrd="0" destOrd="0" presId="urn:microsoft.com/office/officeart/2005/8/layout/hierarchy1"/>
    <dgm:cxn modelId="{4A3CDE19-E61A-4513-BB07-2930E466A509}" type="presParOf" srcId="{A8E60F2E-C551-4875-AD39-2F5D5CE9741A}" destId="{5C228AD9-E195-45D1-92F8-C4FB983D2474}" srcOrd="1" destOrd="0" presId="urn:microsoft.com/office/officeart/2005/8/layout/hierarchy1"/>
    <dgm:cxn modelId="{9E788A16-B5E9-4795-8952-DD0EC6B838B5}" type="presParOf" srcId="{AD25CCC5-1A37-4D8E-B590-16CE7033AEB9}" destId="{9B2974B5-F907-4760-8420-9B422D423AC2}"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CBD934-24EF-4AFF-9E8B-0DDAA106F90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2D28E93-37C4-4E29-8085-427300513F97}">
      <dgm:prSet phldrT="[Metin]" custT="1"/>
      <dgm:spPr>
        <a:solidFill>
          <a:schemeClr val="accent4">
            <a:lumMod val="40000"/>
            <a:lumOff val="60000"/>
            <a:alpha val="90000"/>
          </a:schemeClr>
        </a:solidFill>
      </dgm:spPr>
      <dgm:t>
        <a:bodyPr/>
        <a:lstStyle/>
        <a:p>
          <a:r>
            <a:rPr lang="tr-TR" sz="1400" b="1" dirty="0" smtClean="0"/>
            <a:t>YÜKSELME DEVRİ</a:t>
          </a:r>
          <a:endParaRPr lang="tr-TR" sz="1400" b="1" dirty="0"/>
        </a:p>
      </dgm:t>
    </dgm:pt>
    <dgm:pt modelId="{BBF65E81-B66E-4F6A-8DFF-541D6EED8F1E}" type="parTrans" cxnId="{E1B0642A-0443-460C-A925-85044AD1985F}">
      <dgm:prSet/>
      <dgm:spPr/>
      <dgm:t>
        <a:bodyPr/>
        <a:lstStyle/>
        <a:p>
          <a:endParaRPr lang="tr-TR"/>
        </a:p>
      </dgm:t>
    </dgm:pt>
    <dgm:pt modelId="{3A6DD313-FC4B-4D8E-9C0E-BD0610F96B1E}" type="sibTrans" cxnId="{E1B0642A-0443-460C-A925-85044AD1985F}">
      <dgm:prSet/>
      <dgm:spPr/>
      <dgm:t>
        <a:bodyPr/>
        <a:lstStyle/>
        <a:p>
          <a:endParaRPr lang="tr-TR"/>
        </a:p>
      </dgm:t>
    </dgm:pt>
    <dgm:pt modelId="{5F5B2760-7F3E-4FF7-AFD7-231D09AEF195}">
      <dgm:prSet phldrT="[Metin]" custT="1"/>
      <dgm:spPr>
        <a:solidFill>
          <a:srgbClr val="92D050">
            <a:alpha val="90000"/>
          </a:srgbClr>
        </a:solidFill>
      </dgm:spPr>
      <dgm:t>
        <a:bodyPr/>
        <a:lstStyle/>
        <a:p>
          <a:r>
            <a:rPr lang="tr-TR" sz="1100" b="1" dirty="0" smtClean="0"/>
            <a:t>I.GIYASEDDİN KEYHÜSREV </a:t>
          </a:r>
        </a:p>
        <a:p>
          <a:r>
            <a:rPr lang="tr-TR" sz="1100" b="1" dirty="0" smtClean="0"/>
            <a:t>(1192-1196)(1204-1211)</a:t>
          </a:r>
          <a:endParaRPr lang="tr-TR" sz="1100" b="1" dirty="0"/>
        </a:p>
      </dgm:t>
    </dgm:pt>
    <dgm:pt modelId="{F4170212-729B-42E6-8604-EFA6DBBBEE8E}" type="parTrans" cxnId="{4CF992D7-E9B3-4213-89E2-180A74F138FB}">
      <dgm:prSet/>
      <dgm:spPr/>
      <dgm:t>
        <a:bodyPr/>
        <a:lstStyle/>
        <a:p>
          <a:endParaRPr lang="tr-TR"/>
        </a:p>
      </dgm:t>
    </dgm:pt>
    <dgm:pt modelId="{D044828C-CDD1-4E84-B769-A46797014906}" type="sibTrans" cxnId="{4CF992D7-E9B3-4213-89E2-180A74F138FB}">
      <dgm:prSet/>
      <dgm:spPr/>
      <dgm:t>
        <a:bodyPr/>
        <a:lstStyle/>
        <a:p>
          <a:endParaRPr lang="tr-TR"/>
        </a:p>
      </dgm:t>
    </dgm:pt>
    <dgm:pt modelId="{E2F1C6A1-D763-4548-9B89-DBFB20AB55EA}">
      <dgm:prSet phldrT="[Metin]" custT="1"/>
      <dgm:spPr>
        <a:solidFill>
          <a:schemeClr val="accent2">
            <a:lumMod val="75000"/>
            <a:alpha val="90000"/>
          </a:schemeClr>
        </a:solidFill>
      </dgm:spPr>
      <dgm:t>
        <a:bodyPr/>
        <a:lstStyle/>
        <a:p>
          <a:r>
            <a:rPr lang="tr-TR" sz="1400" b="1" dirty="0" smtClean="0">
              <a:solidFill>
                <a:srgbClr val="FFFF00"/>
              </a:solidFill>
            </a:rPr>
            <a:t>TÜRKİYE SELÇUKLU DEVLETİ </a:t>
          </a:r>
        </a:p>
        <a:p>
          <a:r>
            <a:rPr lang="tr-TR" sz="1400" b="1" dirty="0" smtClean="0">
              <a:solidFill>
                <a:srgbClr val="FFFF00"/>
              </a:solidFill>
            </a:rPr>
            <a:t>(1077-1308)</a:t>
          </a:r>
          <a:endParaRPr lang="tr-TR" sz="1400" b="1" dirty="0">
            <a:solidFill>
              <a:srgbClr val="FFFF00"/>
            </a:solidFill>
          </a:endParaRPr>
        </a:p>
      </dgm:t>
    </dgm:pt>
    <dgm:pt modelId="{486AE025-5C98-4934-864F-E639EE794B36}" type="sibTrans" cxnId="{03419540-A8B0-4987-AE81-6ED73843B7DE}">
      <dgm:prSet/>
      <dgm:spPr/>
      <dgm:t>
        <a:bodyPr/>
        <a:lstStyle/>
        <a:p>
          <a:endParaRPr lang="tr-TR"/>
        </a:p>
      </dgm:t>
    </dgm:pt>
    <dgm:pt modelId="{F8D04A50-52A0-4957-80B3-5DA51E598347}" type="parTrans" cxnId="{03419540-A8B0-4987-AE81-6ED73843B7DE}">
      <dgm:prSet/>
      <dgm:spPr/>
      <dgm:t>
        <a:bodyPr/>
        <a:lstStyle/>
        <a:p>
          <a:endParaRPr lang="tr-TR"/>
        </a:p>
      </dgm:t>
    </dgm:pt>
    <dgm:pt modelId="{DFD9A83D-3FAD-4295-91B6-FD191ACEC01E}">
      <dgm:prSet custT="1"/>
      <dgm:spPr>
        <a:solidFill>
          <a:srgbClr val="002060">
            <a:alpha val="90000"/>
          </a:srgbClr>
        </a:solidFill>
      </dgm:spPr>
      <dgm:t>
        <a:bodyPr/>
        <a:lstStyle/>
        <a:p>
          <a:pPr>
            <a:lnSpc>
              <a:spcPct val="150000"/>
            </a:lnSpc>
            <a:spcAft>
              <a:spcPts val="0"/>
            </a:spcAft>
          </a:pPr>
          <a:r>
            <a:rPr lang="tr-TR" sz="2400" dirty="0" smtClean="0">
              <a:solidFill>
                <a:schemeClr val="tx1"/>
              </a:solidFill>
            </a:rPr>
            <a:t>Ticaret yolunu açmak için, 1206 yılında sefere çıktı. Bizanslıları bu bölgeden atarak, Karadeniz yolunu açtı. Ertesi sene Akdeniz sahillerine inerek Antalya'yı fethetti. (1207) Venediklilerle ticaret antlaşması yaptı.</a:t>
          </a:r>
          <a:endParaRPr lang="tr-TR" sz="2400" dirty="0">
            <a:solidFill>
              <a:schemeClr val="tx1"/>
            </a:solidFill>
          </a:endParaRPr>
        </a:p>
      </dgm:t>
    </dgm:pt>
    <dgm:pt modelId="{A19A6128-A97E-4F28-9F1C-9F9E6BEF6992}" type="parTrans" cxnId="{CA5491E9-5F24-494E-AEB1-D8BA2FC60138}">
      <dgm:prSet/>
      <dgm:spPr/>
      <dgm:t>
        <a:bodyPr/>
        <a:lstStyle/>
        <a:p>
          <a:endParaRPr lang="tr-TR"/>
        </a:p>
      </dgm:t>
    </dgm:pt>
    <dgm:pt modelId="{16FECC38-D742-4A20-B52A-04611C30C8F1}" type="sibTrans" cxnId="{CA5491E9-5F24-494E-AEB1-D8BA2FC60138}">
      <dgm:prSet/>
      <dgm:spPr/>
      <dgm:t>
        <a:bodyPr/>
        <a:lstStyle/>
        <a:p>
          <a:endParaRPr lang="tr-TR"/>
        </a:p>
      </dgm:t>
    </dgm:pt>
    <dgm:pt modelId="{63E370F2-97DD-47A0-A67A-58BCB2DFEF1D}">
      <dgm:prSet/>
      <dgm:spPr/>
      <dgm:t>
        <a:bodyPr/>
        <a:lstStyle/>
        <a:p>
          <a:r>
            <a:rPr lang="tr-TR" b="1" dirty="0"/>
            <a:t>Anadolu’nun Tapusu: Miryokefalon</a:t>
          </a:r>
        </a:p>
      </dgm:t>
    </dgm:pt>
    <dgm:pt modelId="{62ADA17D-5F69-4FEF-BD10-3A6CA3BB3128}" type="parTrans" cxnId="{EE85133E-0F1F-44EA-A52B-F420FBA195E4}">
      <dgm:prSet/>
      <dgm:spPr/>
      <dgm:t>
        <a:bodyPr/>
        <a:lstStyle/>
        <a:p>
          <a:endParaRPr lang="tr-TR"/>
        </a:p>
      </dgm:t>
    </dgm:pt>
    <dgm:pt modelId="{98C41E44-A0CF-4258-A28D-E886C15975FC}" type="sibTrans" cxnId="{EE85133E-0F1F-44EA-A52B-F420FBA195E4}">
      <dgm:prSet/>
      <dgm:spPr/>
      <dgm:t>
        <a:bodyPr/>
        <a:lstStyle/>
        <a:p>
          <a:endParaRPr lang="tr-TR"/>
        </a:p>
      </dgm:t>
    </dgm:pt>
    <dgm:pt modelId="{7FDC47EF-64A2-4344-90A5-45D2DAB66F4C}" type="pres">
      <dgm:prSet presAssocID="{70CBD934-24EF-4AFF-9E8B-0DDAA106F909}" presName="hierChild1" presStyleCnt="0">
        <dgm:presLayoutVars>
          <dgm:chPref val="1"/>
          <dgm:dir/>
          <dgm:animOne val="branch"/>
          <dgm:animLvl val="lvl"/>
          <dgm:resizeHandles/>
        </dgm:presLayoutVars>
      </dgm:prSet>
      <dgm:spPr/>
      <dgm:t>
        <a:bodyPr/>
        <a:lstStyle/>
        <a:p>
          <a:endParaRPr lang="tr-TR"/>
        </a:p>
      </dgm:t>
    </dgm:pt>
    <dgm:pt modelId="{0F2759DC-CDF4-485D-9C82-E936926A9F09}" type="pres">
      <dgm:prSet presAssocID="{E2F1C6A1-D763-4548-9B89-DBFB20AB55EA}" presName="hierRoot1" presStyleCnt="0"/>
      <dgm:spPr/>
    </dgm:pt>
    <dgm:pt modelId="{F55E53D0-340B-4288-8DBE-C034BD04A53A}" type="pres">
      <dgm:prSet presAssocID="{E2F1C6A1-D763-4548-9B89-DBFB20AB55EA}" presName="composite" presStyleCnt="0"/>
      <dgm:spPr/>
    </dgm:pt>
    <dgm:pt modelId="{148250BD-FC62-48B1-922B-E52442A94515}" type="pres">
      <dgm:prSet presAssocID="{E2F1C6A1-D763-4548-9B89-DBFB20AB55EA}" presName="background" presStyleLbl="node0" presStyleIdx="0" presStyleCnt="2"/>
      <dgm:spPr/>
    </dgm:pt>
    <dgm:pt modelId="{D2B35F26-B212-4E56-A029-4E4DA74D7F98}" type="pres">
      <dgm:prSet presAssocID="{E2F1C6A1-D763-4548-9B89-DBFB20AB55EA}" presName="text" presStyleLbl="fgAcc0" presStyleIdx="0" presStyleCnt="2" custScaleX="347417" custScaleY="108262">
        <dgm:presLayoutVars>
          <dgm:chPref val="3"/>
        </dgm:presLayoutVars>
      </dgm:prSet>
      <dgm:spPr/>
      <dgm:t>
        <a:bodyPr/>
        <a:lstStyle/>
        <a:p>
          <a:endParaRPr lang="tr-TR"/>
        </a:p>
      </dgm:t>
    </dgm:pt>
    <dgm:pt modelId="{C7652499-DB4E-4F06-97EB-534E7D1E14D6}" type="pres">
      <dgm:prSet presAssocID="{E2F1C6A1-D763-4548-9B89-DBFB20AB55EA}" presName="hierChild2" presStyleCnt="0"/>
      <dgm:spPr/>
    </dgm:pt>
    <dgm:pt modelId="{0299C788-8B6C-4859-8F01-2E3AAAD36169}" type="pres">
      <dgm:prSet presAssocID="{BBF65E81-B66E-4F6A-8DFF-541D6EED8F1E}" presName="Name10" presStyleLbl="parChTrans1D2" presStyleIdx="0" presStyleCnt="1"/>
      <dgm:spPr/>
      <dgm:t>
        <a:bodyPr/>
        <a:lstStyle/>
        <a:p>
          <a:endParaRPr lang="tr-TR"/>
        </a:p>
      </dgm:t>
    </dgm:pt>
    <dgm:pt modelId="{5268081C-1535-4233-96D8-FA4F6D07D7AD}" type="pres">
      <dgm:prSet presAssocID="{D2D28E93-37C4-4E29-8085-427300513F97}" presName="hierRoot2" presStyleCnt="0"/>
      <dgm:spPr/>
    </dgm:pt>
    <dgm:pt modelId="{5CF696D7-72F0-41B8-9665-1F98CFA2C0CB}" type="pres">
      <dgm:prSet presAssocID="{D2D28E93-37C4-4E29-8085-427300513F97}" presName="composite2" presStyleCnt="0"/>
      <dgm:spPr/>
    </dgm:pt>
    <dgm:pt modelId="{756E214B-DE11-4C4A-926F-EB72B1853D3A}" type="pres">
      <dgm:prSet presAssocID="{D2D28E93-37C4-4E29-8085-427300513F97}" presName="background2" presStyleLbl="node2" presStyleIdx="0" presStyleCnt="1"/>
      <dgm:spPr/>
    </dgm:pt>
    <dgm:pt modelId="{8B5FA837-5287-48CF-8277-B1DB2C1D1E9D}" type="pres">
      <dgm:prSet presAssocID="{D2D28E93-37C4-4E29-8085-427300513F97}" presName="text2" presStyleLbl="fgAcc2" presStyleIdx="0" presStyleCnt="1" custScaleX="245804" custScaleY="53541">
        <dgm:presLayoutVars>
          <dgm:chPref val="3"/>
        </dgm:presLayoutVars>
      </dgm:prSet>
      <dgm:spPr/>
      <dgm:t>
        <a:bodyPr/>
        <a:lstStyle/>
        <a:p>
          <a:endParaRPr lang="tr-TR"/>
        </a:p>
      </dgm:t>
    </dgm:pt>
    <dgm:pt modelId="{BF301EEF-856A-4716-A36B-A34FD236FF78}" type="pres">
      <dgm:prSet presAssocID="{D2D28E93-37C4-4E29-8085-427300513F97}" presName="hierChild3" presStyleCnt="0"/>
      <dgm:spPr/>
    </dgm:pt>
    <dgm:pt modelId="{7D6676D7-5B38-4726-8036-E27B4EDB7976}" type="pres">
      <dgm:prSet presAssocID="{F4170212-729B-42E6-8604-EFA6DBBBEE8E}" presName="Name17" presStyleLbl="parChTrans1D3" presStyleIdx="0" presStyleCnt="1"/>
      <dgm:spPr/>
      <dgm:t>
        <a:bodyPr/>
        <a:lstStyle/>
        <a:p>
          <a:endParaRPr lang="tr-TR"/>
        </a:p>
      </dgm:t>
    </dgm:pt>
    <dgm:pt modelId="{6FC93B4C-564B-40FD-BCDA-E66FF5B425AC}" type="pres">
      <dgm:prSet presAssocID="{5F5B2760-7F3E-4FF7-AFD7-231D09AEF195}" presName="hierRoot3" presStyleCnt="0"/>
      <dgm:spPr/>
    </dgm:pt>
    <dgm:pt modelId="{23245079-8AFB-4150-B646-67C92005A308}" type="pres">
      <dgm:prSet presAssocID="{5F5B2760-7F3E-4FF7-AFD7-231D09AEF195}" presName="composite3" presStyleCnt="0"/>
      <dgm:spPr/>
    </dgm:pt>
    <dgm:pt modelId="{49EEEA7C-80C9-45C8-AD39-43EC30BCEE6B}" type="pres">
      <dgm:prSet presAssocID="{5F5B2760-7F3E-4FF7-AFD7-231D09AEF195}" presName="background3" presStyleLbl="node3" presStyleIdx="0" presStyleCnt="1"/>
      <dgm:spPr/>
    </dgm:pt>
    <dgm:pt modelId="{8EC7724F-D001-436E-840F-ACF4FE370261}" type="pres">
      <dgm:prSet presAssocID="{5F5B2760-7F3E-4FF7-AFD7-231D09AEF195}" presName="text3" presStyleLbl="fgAcc3" presStyleIdx="0" presStyleCnt="1" custScaleX="301258" custScaleY="80832" custLinFactNeighborX="743" custLinFactNeighborY="-1281">
        <dgm:presLayoutVars>
          <dgm:chPref val="3"/>
        </dgm:presLayoutVars>
      </dgm:prSet>
      <dgm:spPr/>
      <dgm:t>
        <a:bodyPr/>
        <a:lstStyle/>
        <a:p>
          <a:endParaRPr lang="tr-TR"/>
        </a:p>
      </dgm:t>
    </dgm:pt>
    <dgm:pt modelId="{0D6CD932-277F-47DD-BCEE-73A272A120D1}" type="pres">
      <dgm:prSet presAssocID="{5F5B2760-7F3E-4FF7-AFD7-231D09AEF195}" presName="hierChild4" presStyleCnt="0"/>
      <dgm:spPr/>
    </dgm:pt>
    <dgm:pt modelId="{36435D63-0096-40A5-B8BB-54DC0666121D}" type="pres">
      <dgm:prSet presAssocID="{A19A6128-A97E-4F28-9F1C-9F9E6BEF6992}" presName="Name23" presStyleLbl="parChTrans1D4" presStyleIdx="0" presStyleCnt="1"/>
      <dgm:spPr/>
      <dgm:t>
        <a:bodyPr/>
        <a:lstStyle/>
        <a:p>
          <a:endParaRPr lang="tr-TR"/>
        </a:p>
      </dgm:t>
    </dgm:pt>
    <dgm:pt modelId="{1B19D668-BE8D-4432-BCF0-D95219D68673}" type="pres">
      <dgm:prSet presAssocID="{DFD9A83D-3FAD-4295-91B6-FD191ACEC01E}" presName="hierRoot4" presStyleCnt="0"/>
      <dgm:spPr/>
    </dgm:pt>
    <dgm:pt modelId="{32378722-B9CC-4AD1-AD53-B24B65C87F1E}" type="pres">
      <dgm:prSet presAssocID="{DFD9A83D-3FAD-4295-91B6-FD191ACEC01E}" presName="composite4" presStyleCnt="0"/>
      <dgm:spPr/>
    </dgm:pt>
    <dgm:pt modelId="{64D5BE75-3966-4CA0-AAAD-3FB795D58B9D}" type="pres">
      <dgm:prSet presAssocID="{DFD9A83D-3FAD-4295-91B6-FD191ACEC01E}" presName="background4" presStyleLbl="node4" presStyleIdx="0" presStyleCnt="1"/>
      <dgm:spPr/>
    </dgm:pt>
    <dgm:pt modelId="{19396B51-55FF-400D-9ED1-6917468B284B}" type="pres">
      <dgm:prSet presAssocID="{DFD9A83D-3FAD-4295-91B6-FD191ACEC01E}" presName="text4" presStyleLbl="fgAcc4" presStyleIdx="0" presStyleCnt="1" custScaleX="1280200" custScaleY="690568" custLinFactNeighborY="8973">
        <dgm:presLayoutVars>
          <dgm:chPref val="3"/>
        </dgm:presLayoutVars>
      </dgm:prSet>
      <dgm:spPr/>
      <dgm:t>
        <a:bodyPr/>
        <a:lstStyle/>
        <a:p>
          <a:endParaRPr lang="tr-TR"/>
        </a:p>
      </dgm:t>
    </dgm:pt>
    <dgm:pt modelId="{CC0E1877-C5C7-45C8-8536-5FDC77D5E10C}" type="pres">
      <dgm:prSet presAssocID="{DFD9A83D-3FAD-4295-91B6-FD191ACEC01E}" presName="hierChild5" presStyleCnt="0"/>
      <dgm:spPr/>
    </dgm:pt>
    <dgm:pt modelId="{AD25CCC5-1A37-4D8E-B590-16CE7033AEB9}" type="pres">
      <dgm:prSet presAssocID="{63E370F2-97DD-47A0-A67A-58BCB2DFEF1D}" presName="hierRoot1" presStyleCnt="0"/>
      <dgm:spPr/>
    </dgm:pt>
    <dgm:pt modelId="{A8E60F2E-C551-4875-AD39-2F5D5CE9741A}" type="pres">
      <dgm:prSet presAssocID="{63E370F2-97DD-47A0-A67A-58BCB2DFEF1D}" presName="composite" presStyleCnt="0"/>
      <dgm:spPr/>
    </dgm:pt>
    <dgm:pt modelId="{8F652E06-3855-4241-88C1-CB7710EA3137}" type="pres">
      <dgm:prSet presAssocID="{63E370F2-97DD-47A0-A67A-58BCB2DFEF1D}" presName="background" presStyleLbl="node0" presStyleIdx="1" presStyleCnt="2"/>
      <dgm:spPr/>
    </dgm:pt>
    <dgm:pt modelId="{5C228AD9-E195-45D1-92F8-C4FB983D2474}" type="pres">
      <dgm:prSet presAssocID="{63E370F2-97DD-47A0-A67A-58BCB2DFEF1D}" presName="text" presStyleLbl="fgAcc0" presStyleIdx="1" presStyleCnt="2" custScaleX="499724" custScaleY="70991" custLinFactX="-200000" custLinFactNeighborX="-249162" custLinFactNeighborY="-68954">
        <dgm:presLayoutVars>
          <dgm:chPref val="3"/>
        </dgm:presLayoutVars>
      </dgm:prSet>
      <dgm:spPr/>
      <dgm:t>
        <a:bodyPr/>
        <a:lstStyle/>
        <a:p>
          <a:endParaRPr lang="tr-TR"/>
        </a:p>
      </dgm:t>
    </dgm:pt>
    <dgm:pt modelId="{9B2974B5-F907-4760-8420-9B422D423AC2}" type="pres">
      <dgm:prSet presAssocID="{63E370F2-97DD-47A0-A67A-58BCB2DFEF1D}" presName="hierChild2" presStyleCnt="0"/>
      <dgm:spPr/>
    </dgm:pt>
  </dgm:ptLst>
  <dgm:cxnLst>
    <dgm:cxn modelId="{4CF992D7-E9B3-4213-89E2-180A74F138FB}" srcId="{D2D28E93-37C4-4E29-8085-427300513F97}" destId="{5F5B2760-7F3E-4FF7-AFD7-231D09AEF195}" srcOrd="0" destOrd="0" parTransId="{F4170212-729B-42E6-8604-EFA6DBBBEE8E}" sibTransId="{D044828C-CDD1-4E84-B769-A46797014906}"/>
    <dgm:cxn modelId="{EE21989C-9969-4E1A-97A3-EBC58164283C}" type="presOf" srcId="{DFD9A83D-3FAD-4295-91B6-FD191ACEC01E}" destId="{19396B51-55FF-400D-9ED1-6917468B284B}" srcOrd="0" destOrd="0" presId="urn:microsoft.com/office/officeart/2005/8/layout/hierarchy1"/>
    <dgm:cxn modelId="{D694AA4E-0267-4458-8FDC-AA39B0616033}" type="presOf" srcId="{E2F1C6A1-D763-4548-9B89-DBFB20AB55EA}" destId="{D2B35F26-B212-4E56-A029-4E4DA74D7F98}" srcOrd="0" destOrd="0" presId="urn:microsoft.com/office/officeart/2005/8/layout/hierarchy1"/>
    <dgm:cxn modelId="{EE10F343-1983-4193-AC23-6900D7BBDAEA}" type="presOf" srcId="{D2D28E93-37C4-4E29-8085-427300513F97}" destId="{8B5FA837-5287-48CF-8277-B1DB2C1D1E9D}" srcOrd="0" destOrd="0" presId="urn:microsoft.com/office/officeart/2005/8/layout/hierarchy1"/>
    <dgm:cxn modelId="{03419540-A8B0-4987-AE81-6ED73843B7DE}" srcId="{70CBD934-24EF-4AFF-9E8B-0DDAA106F909}" destId="{E2F1C6A1-D763-4548-9B89-DBFB20AB55EA}" srcOrd="0" destOrd="0" parTransId="{F8D04A50-52A0-4957-80B3-5DA51E598347}" sibTransId="{486AE025-5C98-4934-864F-E639EE794B36}"/>
    <dgm:cxn modelId="{E1B0642A-0443-460C-A925-85044AD1985F}" srcId="{E2F1C6A1-D763-4548-9B89-DBFB20AB55EA}" destId="{D2D28E93-37C4-4E29-8085-427300513F97}" srcOrd="0" destOrd="0" parTransId="{BBF65E81-B66E-4F6A-8DFF-541D6EED8F1E}" sibTransId="{3A6DD313-FC4B-4D8E-9C0E-BD0610F96B1E}"/>
    <dgm:cxn modelId="{C06F2E02-FBAB-4BA0-90F5-CC8211048B49}" type="presOf" srcId="{A19A6128-A97E-4F28-9F1C-9F9E6BEF6992}" destId="{36435D63-0096-40A5-B8BB-54DC0666121D}" srcOrd="0" destOrd="0" presId="urn:microsoft.com/office/officeart/2005/8/layout/hierarchy1"/>
    <dgm:cxn modelId="{EE85133E-0F1F-44EA-A52B-F420FBA195E4}" srcId="{70CBD934-24EF-4AFF-9E8B-0DDAA106F909}" destId="{63E370F2-97DD-47A0-A67A-58BCB2DFEF1D}" srcOrd="1" destOrd="0" parTransId="{62ADA17D-5F69-4FEF-BD10-3A6CA3BB3128}" sibTransId="{98C41E44-A0CF-4258-A28D-E886C15975FC}"/>
    <dgm:cxn modelId="{30D5E83F-17EF-4CE5-93D7-6A9799BA7D98}" type="presOf" srcId="{70CBD934-24EF-4AFF-9E8B-0DDAA106F909}" destId="{7FDC47EF-64A2-4344-90A5-45D2DAB66F4C}" srcOrd="0" destOrd="0" presId="urn:microsoft.com/office/officeart/2005/8/layout/hierarchy1"/>
    <dgm:cxn modelId="{1F4A996C-B6D4-4979-864A-7F2DFAFEE490}" type="presOf" srcId="{F4170212-729B-42E6-8604-EFA6DBBBEE8E}" destId="{7D6676D7-5B38-4726-8036-E27B4EDB7976}" srcOrd="0" destOrd="0" presId="urn:microsoft.com/office/officeart/2005/8/layout/hierarchy1"/>
    <dgm:cxn modelId="{CA5491E9-5F24-494E-AEB1-D8BA2FC60138}" srcId="{5F5B2760-7F3E-4FF7-AFD7-231D09AEF195}" destId="{DFD9A83D-3FAD-4295-91B6-FD191ACEC01E}" srcOrd="0" destOrd="0" parTransId="{A19A6128-A97E-4F28-9F1C-9F9E6BEF6992}" sibTransId="{16FECC38-D742-4A20-B52A-04611C30C8F1}"/>
    <dgm:cxn modelId="{5DA78BB6-CB3E-4053-AC71-93B7D1C3A795}" type="presOf" srcId="{63E370F2-97DD-47A0-A67A-58BCB2DFEF1D}" destId="{5C228AD9-E195-45D1-92F8-C4FB983D2474}" srcOrd="0" destOrd="0" presId="urn:microsoft.com/office/officeart/2005/8/layout/hierarchy1"/>
    <dgm:cxn modelId="{AA9BCD10-6EDC-409B-9398-B6EE025856FB}" type="presOf" srcId="{BBF65E81-B66E-4F6A-8DFF-541D6EED8F1E}" destId="{0299C788-8B6C-4859-8F01-2E3AAAD36169}" srcOrd="0" destOrd="0" presId="urn:microsoft.com/office/officeart/2005/8/layout/hierarchy1"/>
    <dgm:cxn modelId="{76072111-2F51-40AB-BF0F-A280C9E55E2A}" type="presOf" srcId="{5F5B2760-7F3E-4FF7-AFD7-231D09AEF195}" destId="{8EC7724F-D001-436E-840F-ACF4FE370261}" srcOrd="0" destOrd="0" presId="urn:microsoft.com/office/officeart/2005/8/layout/hierarchy1"/>
    <dgm:cxn modelId="{697BC4BE-65DA-406C-8884-B2F4813277C4}" type="presParOf" srcId="{7FDC47EF-64A2-4344-90A5-45D2DAB66F4C}" destId="{0F2759DC-CDF4-485D-9C82-E936926A9F09}" srcOrd="0" destOrd="0" presId="urn:microsoft.com/office/officeart/2005/8/layout/hierarchy1"/>
    <dgm:cxn modelId="{B8A7580D-9340-404B-B819-8FB44687FAD8}" type="presParOf" srcId="{0F2759DC-CDF4-485D-9C82-E936926A9F09}" destId="{F55E53D0-340B-4288-8DBE-C034BD04A53A}" srcOrd="0" destOrd="0" presId="urn:microsoft.com/office/officeart/2005/8/layout/hierarchy1"/>
    <dgm:cxn modelId="{1A24FD40-3E22-4BB0-B1BD-25C81E66190E}" type="presParOf" srcId="{F55E53D0-340B-4288-8DBE-C034BD04A53A}" destId="{148250BD-FC62-48B1-922B-E52442A94515}" srcOrd="0" destOrd="0" presId="urn:microsoft.com/office/officeart/2005/8/layout/hierarchy1"/>
    <dgm:cxn modelId="{9CC02D8D-8BA4-4449-ABA5-E7F593B25167}" type="presParOf" srcId="{F55E53D0-340B-4288-8DBE-C034BD04A53A}" destId="{D2B35F26-B212-4E56-A029-4E4DA74D7F98}" srcOrd="1" destOrd="0" presId="urn:microsoft.com/office/officeart/2005/8/layout/hierarchy1"/>
    <dgm:cxn modelId="{B7C209AE-70BD-4F3D-B068-051BC0C3EA10}" type="presParOf" srcId="{0F2759DC-CDF4-485D-9C82-E936926A9F09}" destId="{C7652499-DB4E-4F06-97EB-534E7D1E14D6}" srcOrd="1" destOrd="0" presId="urn:microsoft.com/office/officeart/2005/8/layout/hierarchy1"/>
    <dgm:cxn modelId="{0B9E8A67-142F-4681-A75A-6F1B480BA4C2}" type="presParOf" srcId="{C7652499-DB4E-4F06-97EB-534E7D1E14D6}" destId="{0299C788-8B6C-4859-8F01-2E3AAAD36169}" srcOrd="0" destOrd="0" presId="urn:microsoft.com/office/officeart/2005/8/layout/hierarchy1"/>
    <dgm:cxn modelId="{A78EB5AA-2FF1-481A-A567-018A97117F2F}" type="presParOf" srcId="{C7652499-DB4E-4F06-97EB-534E7D1E14D6}" destId="{5268081C-1535-4233-96D8-FA4F6D07D7AD}" srcOrd="1" destOrd="0" presId="urn:microsoft.com/office/officeart/2005/8/layout/hierarchy1"/>
    <dgm:cxn modelId="{6B16BEBA-994B-4DFD-9378-51E895E21F94}" type="presParOf" srcId="{5268081C-1535-4233-96D8-FA4F6D07D7AD}" destId="{5CF696D7-72F0-41B8-9665-1F98CFA2C0CB}" srcOrd="0" destOrd="0" presId="urn:microsoft.com/office/officeart/2005/8/layout/hierarchy1"/>
    <dgm:cxn modelId="{59124C8B-A95B-45E5-B592-06D39FDC2FED}" type="presParOf" srcId="{5CF696D7-72F0-41B8-9665-1F98CFA2C0CB}" destId="{756E214B-DE11-4C4A-926F-EB72B1853D3A}" srcOrd="0" destOrd="0" presId="urn:microsoft.com/office/officeart/2005/8/layout/hierarchy1"/>
    <dgm:cxn modelId="{4317BFED-18CA-4242-8320-A82DCCA56F81}" type="presParOf" srcId="{5CF696D7-72F0-41B8-9665-1F98CFA2C0CB}" destId="{8B5FA837-5287-48CF-8277-B1DB2C1D1E9D}" srcOrd="1" destOrd="0" presId="urn:microsoft.com/office/officeart/2005/8/layout/hierarchy1"/>
    <dgm:cxn modelId="{505685C7-CCD2-4BB6-9970-794E899D3051}" type="presParOf" srcId="{5268081C-1535-4233-96D8-FA4F6D07D7AD}" destId="{BF301EEF-856A-4716-A36B-A34FD236FF78}" srcOrd="1" destOrd="0" presId="urn:microsoft.com/office/officeart/2005/8/layout/hierarchy1"/>
    <dgm:cxn modelId="{4F353584-6140-4998-B0FA-4A99670147AD}" type="presParOf" srcId="{BF301EEF-856A-4716-A36B-A34FD236FF78}" destId="{7D6676D7-5B38-4726-8036-E27B4EDB7976}" srcOrd="0" destOrd="0" presId="urn:microsoft.com/office/officeart/2005/8/layout/hierarchy1"/>
    <dgm:cxn modelId="{0CEA887F-6696-413C-87E9-4FDF0D28DAD2}" type="presParOf" srcId="{BF301EEF-856A-4716-A36B-A34FD236FF78}" destId="{6FC93B4C-564B-40FD-BCDA-E66FF5B425AC}" srcOrd="1" destOrd="0" presId="urn:microsoft.com/office/officeart/2005/8/layout/hierarchy1"/>
    <dgm:cxn modelId="{3AC9E019-EE65-4C47-A8C3-25465937921D}" type="presParOf" srcId="{6FC93B4C-564B-40FD-BCDA-E66FF5B425AC}" destId="{23245079-8AFB-4150-B646-67C92005A308}" srcOrd="0" destOrd="0" presId="urn:microsoft.com/office/officeart/2005/8/layout/hierarchy1"/>
    <dgm:cxn modelId="{C24ED37B-519B-4DE1-9AEC-4C036D1E5D8D}" type="presParOf" srcId="{23245079-8AFB-4150-B646-67C92005A308}" destId="{49EEEA7C-80C9-45C8-AD39-43EC30BCEE6B}" srcOrd="0" destOrd="0" presId="urn:microsoft.com/office/officeart/2005/8/layout/hierarchy1"/>
    <dgm:cxn modelId="{2A8D9663-45C6-497C-9104-4B33129A2687}" type="presParOf" srcId="{23245079-8AFB-4150-B646-67C92005A308}" destId="{8EC7724F-D001-436E-840F-ACF4FE370261}" srcOrd="1" destOrd="0" presId="urn:microsoft.com/office/officeart/2005/8/layout/hierarchy1"/>
    <dgm:cxn modelId="{17D03311-07F8-46CB-99B5-645B9728E1ED}" type="presParOf" srcId="{6FC93B4C-564B-40FD-BCDA-E66FF5B425AC}" destId="{0D6CD932-277F-47DD-BCEE-73A272A120D1}" srcOrd="1" destOrd="0" presId="urn:microsoft.com/office/officeart/2005/8/layout/hierarchy1"/>
    <dgm:cxn modelId="{6370748A-1896-4CD3-9225-BF7928AED340}" type="presParOf" srcId="{0D6CD932-277F-47DD-BCEE-73A272A120D1}" destId="{36435D63-0096-40A5-B8BB-54DC0666121D}" srcOrd="0" destOrd="0" presId="urn:microsoft.com/office/officeart/2005/8/layout/hierarchy1"/>
    <dgm:cxn modelId="{7D12D25D-01D8-4432-9112-F6763C2F9040}" type="presParOf" srcId="{0D6CD932-277F-47DD-BCEE-73A272A120D1}" destId="{1B19D668-BE8D-4432-BCF0-D95219D68673}" srcOrd="1" destOrd="0" presId="urn:microsoft.com/office/officeart/2005/8/layout/hierarchy1"/>
    <dgm:cxn modelId="{3F5704FA-BFFF-47DC-A676-0D451A839E3B}" type="presParOf" srcId="{1B19D668-BE8D-4432-BCF0-D95219D68673}" destId="{32378722-B9CC-4AD1-AD53-B24B65C87F1E}" srcOrd="0" destOrd="0" presId="urn:microsoft.com/office/officeart/2005/8/layout/hierarchy1"/>
    <dgm:cxn modelId="{7EE7071B-9B2A-4D2E-BE94-9C34C83C8DFF}" type="presParOf" srcId="{32378722-B9CC-4AD1-AD53-B24B65C87F1E}" destId="{64D5BE75-3966-4CA0-AAAD-3FB795D58B9D}" srcOrd="0" destOrd="0" presId="urn:microsoft.com/office/officeart/2005/8/layout/hierarchy1"/>
    <dgm:cxn modelId="{6CDBB2F4-D122-46FD-82DA-6C23EDAFE18E}" type="presParOf" srcId="{32378722-B9CC-4AD1-AD53-B24B65C87F1E}" destId="{19396B51-55FF-400D-9ED1-6917468B284B}" srcOrd="1" destOrd="0" presId="urn:microsoft.com/office/officeart/2005/8/layout/hierarchy1"/>
    <dgm:cxn modelId="{C6FA9CE9-5338-4B3E-B8A4-14DAB04D8FF3}" type="presParOf" srcId="{1B19D668-BE8D-4432-BCF0-D95219D68673}" destId="{CC0E1877-C5C7-45C8-8536-5FDC77D5E10C}" srcOrd="1" destOrd="0" presId="urn:microsoft.com/office/officeart/2005/8/layout/hierarchy1"/>
    <dgm:cxn modelId="{221052B3-28B7-4BDC-AEAF-AEBA2621CB08}" type="presParOf" srcId="{7FDC47EF-64A2-4344-90A5-45D2DAB66F4C}" destId="{AD25CCC5-1A37-4D8E-B590-16CE7033AEB9}" srcOrd="1" destOrd="0" presId="urn:microsoft.com/office/officeart/2005/8/layout/hierarchy1"/>
    <dgm:cxn modelId="{CA4C210B-A4A5-4EE5-9C98-3706434D55EC}" type="presParOf" srcId="{AD25CCC5-1A37-4D8E-B590-16CE7033AEB9}" destId="{A8E60F2E-C551-4875-AD39-2F5D5CE9741A}" srcOrd="0" destOrd="0" presId="urn:microsoft.com/office/officeart/2005/8/layout/hierarchy1"/>
    <dgm:cxn modelId="{A94423B8-3A49-4CD1-A2C6-D0975B700204}" type="presParOf" srcId="{A8E60F2E-C551-4875-AD39-2F5D5CE9741A}" destId="{8F652E06-3855-4241-88C1-CB7710EA3137}" srcOrd="0" destOrd="0" presId="urn:microsoft.com/office/officeart/2005/8/layout/hierarchy1"/>
    <dgm:cxn modelId="{7066DCF8-423E-46C5-903F-840BD6E17B21}" type="presParOf" srcId="{A8E60F2E-C551-4875-AD39-2F5D5CE9741A}" destId="{5C228AD9-E195-45D1-92F8-C4FB983D2474}" srcOrd="1" destOrd="0" presId="urn:microsoft.com/office/officeart/2005/8/layout/hierarchy1"/>
    <dgm:cxn modelId="{FCDA9E9C-1691-4603-B72D-29BCCF569120}" type="presParOf" srcId="{AD25CCC5-1A37-4D8E-B590-16CE7033AEB9}" destId="{9B2974B5-F907-4760-8420-9B422D423AC2}"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CBD934-24EF-4AFF-9E8B-0DDAA106F90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2D28E93-37C4-4E29-8085-427300513F97}">
      <dgm:prSet phldrT="[Metin]" custT="1"/>
      <dgm:spPr>
        <a:solidFill>
          <a:schemeClr val="accent4">
            <a:lumMod val="40000"/>
            <a:lumOff val="60000"/>
            <a:alpha val="90000"/>
          </a:schemeClr>
        </a:solidFill>
      </dgm:spPr>
      <dgm:t>
        <a:bodyPr/>
        <a:lstStyle/>
        <a:p>
          <a:r>
            <a:rPr lang="tr-TR" sz="1400" b="1" dirty="0" smtClean="0"/>
            <a:t>YÜKSELME DEVRİ</a:t>
          </a:r>
          <a:endParaRPr lang="tr-TR" sz="1400" b="1" dirty="0"/>
        </a:p>
      </dgm:t>
    </dgm:pt>
    <dgm:pt modelId="{BBF65E81-B66E-4F6A-8DFF-541D6EED8F1E}" type="parTrans" cxnId="{E1B0642A-0443-460C-A925-85044AD1985F}">
      <dgm:prSet/>
      <dgm:spPr/>
      <dgm:t>
        <a:bodyPr/>
        <a:lstStyle/>
        <a:p>
          <a:endParaRPr lang="tr-TR"/>
        </a:p>
      </dgm:t>
    </dgm:pt>
    <dgm:pt modelId="{3A6DD313-FC4B-4D8E-9C0E-BD0610F96B1E}" type="sibTrans" cxnId="{E1B0642A-0443-460C-A925-85044AD1985F}">
      <dgm:prSet/>
      <dgm:spPr/>
      <dgm:t>
        <a:bodyPr/>
        <a:lstStyle/>
        <a:p>
          <a:endParaRPr lang="tr-TR"/>
        </a:p>
      </dgm:t>
    </dgm:pt>
    <dgm:pt modelId="{5F5B2760-7F3E-4FF7-AFD7-231D09AEF195}">
      <dgm:prSet phldrT="[Metin]" custT="1"/>
      <dgm:spPr>
        <a:solidFill>
          <a:srgbClr val="92D050">
            <a:alpha val="90000"/>
          </a:srgbClr>
        </a:solidFill>
      </dgm:spPr>
      <dgm:t>
        <a:bodyPr/>
        <a:lstStyle/>
        <a:p>
          <a:r>
            <a:rPr lang="tr-TR" sz="1100" b="1" dirty="0" smtClean="0"/>
            <a:t>II.RÜKNEDDİN SÜLEYMAN ŞAH</a:t>
          </a:r>
        </a:p>
        <a:p>
          <a:r>
            <a:rPr lang="tr-TR" sz="1100" b="1" dirty="0" smtClean="0"/>
            <a:t>(1196-1204)</a:t>
          </a:r>
          <a:endParaRPr lang="tr-TR" sz="1100" b="1" dirty="0"/>
        </a:p>
      </dgm:t>
    </dgm:pt>
    <dgm:pt modelId="{F4170212-729B-42E6-8604-EFA6DBBBEE8E}" type="parTrans" cxnId="{4CF992D7-E9B3-4213-89E2-180A74F138FB}">
      <dgm:prSet/>
      <dgm:spPr/>
      <dgm:t>
        <a:bodyPr/>
        <a:lstStyle/>
        <a:p>
          <a:endParaRPr lang="tr-TR"/>
        </a:p>
      </dgm:t>
    </dgm:pt>
    <dgm:pt modelId="{D044828C-CDD1-4E84-B769-A46797014906}" type="sibTrans" cxnId="{4CF992D7-E9B3-4213-89E2-180A74F138FB}">
      <dgm:prSet/>
      <dgm:spPr/>
      <dgm:t>
        <a:bodyPr/>
        <a:lstStyle/>
        <a:p>
          <a:endParaRPr lang="tr-TR"/>
        </a:p>
      </dgm:t>
    </dgm:pt>
    <dgm:pt modelId="{E2F1C6A1-D763-4548-9B89-DBFB20AB55EA}">
      <dgm:prSet phldrT="[Metin]" custT="1"/>
      <dgm:spPr>
        <a:solidFill>
          <a:schemeClr val="accent2">
            <a:lumMod val="75000"/>
            <a:alpha val="90000"/>
          </a:schemeClr>
        </a:solidFill>
      </dgm:spPr>
      <dgm:t>
        <a:bodyPr/>
        <a:lstStyle/>
        <a:p>
          <a:r>
            <a:rPr lang="tr-TR" sz="1400" b="1" dirty="0" smtClean="0">
              <a:solidFill>
                <a:srgbClr val="FFFF00"/>
              </a:solidFill>
            </a:rPr>
            <a:t>TÜRKİYE SELÇUKLU DEVLETİ </a:t>
          </a:r>
        </a:p>
        <a:p>
          <a:r>
            <a:rPr lang="tr-TR" sz="1400" b="1" dirty="0" smtClean="0">
              <a:solidFill>
                <a:srgbClr val="FFFF00"/>
              </a:solidFill>
            </a:rPr>
            <a:t>(1077-1308)</a:t>
          </a:r>
          <a:endParaRPr lang="tr-TR" sz="1400" b="1" dirty="0">
            <a:solidFill>
              <a:srgbClr val="FFFF00"/>
            </a:solidFill>
          </a:endParaRPr>
        </a:p>
      </dgm:t>
    </dgm:pt>
    <dgm:pt modelId="{486AE025-5C98-4934-864F-E639EE794B36}" type="sibTrans" cxnId="{03419540-A8B0-4987-AE81-6ED73843B7DE}">
      <dgm:prSet/>
      <dgm:spPr/>
      <dgm:t>
        <a:bodyPr/>
        <a:lstStyle/>
        <a:p>
          <a:endParaRPr lang="tr-TR"/>
        </a:p>
      </dgm:t>
    </dgm:pt>
    <dgm:pt modelId="{F8D04A50-52A0-4957-80B3-5DA51E598347}" type="parTrans" cxnId="{03419540-A8B0-4987-AE81-6ED73843B7DE}">
      <dgm:prSet/>
      <dgm:spPr/>
      <dgm:t>
        <a:bodyPr/>
        <a:lstStyle/>
        <a:p>
          <a:endParaRPr lang="tr-TR"/>
        </a:p>
      </dgm:t>
    </dgm:pt>
    <dgm:pt modelId="{DFD9A83D-3FAD-4295-91B6-FD191ACEC01E}">
      <dgm:prSet custT="1"/>
      <dgm:spPr>
        <a:solidFill>
          <a:srgbClr val="002060">
            <a:alpha val="90000"/>
          </a:srgbClr>
        </a:solidFill>
      </dgm:spPr>
      <dgm:t>
        <a:bodyPr/>
        <a:lstStyle/>
        <a:p>
          <a:pPr>
            <a:lnSpc>
              <a:spcPct val="150000"/>
            </a:lnSpc>
            <a:spcAft>
              <a:spcPts val="0"/>
            </a:spcAft>
          </a:pPr>
          <a:r>
            <a:rPr lang="tr-TR" sz="2400" dirty="0" smtClean="0">
              <a:solidFill>
                <a:schemeClr val="tx1"/>
              </a:solidFill>
            </a:rPr>
            <a:t>1201 yılında, </a:t>
          </a:r>
          <a:r>
            <a:rPr lang="tr-TR" sz="2400" dirty="0" err="1" smtClean="0">
              <a:solidFill>
                <a:schemeClr val="tx1"/>
              </a:solidFill>
            </a:rPr>
            <a:t>Saltuklu</a:t>
          </a:r>
          <a:r>
            <a:rPr lang="tr-TR" sz="2400" dirty="0" smtClean="0">
              <a:solidFill>
                <a:schemeClr val="tx1"/>
              </a:solidFill>
            </a:rPr>
            <a:t> Devletine son verdi. </a:t>
          </a:r>
          <a:r>
            <a:rPr lang="tr-TR" sz="2400" dirty="0" err="1" smtClean="0">
              <a:solidFill>
                <a:schemeClr val="tx1"/>
              </a:solidFill>
              <a:hlinkClick xmlns:r="http://schemas.openxmlformats.org/officeDocument/2006/relationships" r:id="rId1"/>
            </a:rPr>
            <a:t>Artuklular</a:t>
          </a:r>
          <a:r>
            <a:rPr lang="tr-TR" sz="2400" dirty="0" smtClean="0">
              <a:solidFill>
                <a:schemeClr val="tx1"/>
              </a:solidFill>
            </a:rPr>
            <a:t> ve </a:t>
          </a:r>
          <a:r>
            <a:rPr lang="tr-TR" sz="2400" u="sng" dirty="0" err="1" smtClean="0">
              <a:solidFill>
                <a:schemeClr val="tx1"/>
              </a:solidFill>
              <a:hlinkClick xmlns:r="http://schemas.openxmlformats.org/officeDocument/2006/relationships" r:id="rId2"/>
            </a:rPr>
            <a:t>Mengücükler</a:t>
          </a:r>
          <a:r>
            <a:rPr lang="tr-TR" sz="2400" u="sng" dirty="0" err="1" smtClean="0">
              <a:solidFill>
                <a:schemeClr val="tx1"/>
              </a:solidFill>
            </a:rPr>
            <a:t>den</a:t>
          </a:r>
          <a:r>
            <a:rPr lang="tr-TR" sz="2400" dirty="0" smtClean="0">
              <a:solidFill>
                <a:schemeClr val="tx1"/>
              </a:solidFill>
            </a:rPr>
            <a:t> aldığı yardımla, Erzurum'dan Gürcistan üzerine sefere çıktı. Sarıkamış yakınlarında, Gürcü-Kıpçak ordusunun baskınına uğradı ve mağlup oldu. Tekrar Gürcistan seferine çıktıysa da, yolda hastalanarak 6 Temmuz 1204 tarihinde vefat etti. </a:t>
          </a:r>
          <a:endParaRPr lang="tr-TR" sz="2400" dirty="0">
            <a:solidFill>
              <a:schemeClr val="tx1"/>
            </a:solidFill>
          </a:endParaRPr>
        </a:p>
      </dgm:t>
    </dgm:pt>
    <dgm:pt modelId="{A19A6128-A97E-4F28-9F1C-9F9E6BEF6992}" type="parTrans" cxnId="{CA5491E9-5F24-494E-AEB1-D8BA2FC60138}">
      <dgm:prSet/>
      <dgm:spPr/>
      <dgm:t>
        <a:bodyPr/>
        <a:lstStyle/>
        <a:p>
          <a:endParaRPr lang="tr-TR"/>
        </a:p>
      </dgm:t>
    </dgm:pt>
    <dgm:pt modelId="{16FECC38-D742-4A20-B52A-04611C30C8F1}" type="sibTrans" cxnId="{CA5491E9-5F24-494E-AEB1-D8BA2FC60138}">
      <dgm:prSet/>
      <dgm:spPr/>
      <dgm:t>
        <a:bodyPr/>
        <a:lstStyle/>
        <a:p>
          <a:endParaRPr lang="tr-TR"/>
        </a:p>
      </dgm:t>
    </dgm:pt>
    <dgm:pt modelId="{63E370F2-97DD-47A0-A67A-58BCB2DFEF1D}">
      <dgm:prSet/>
      <dgm:spPr/>
      <dgm:t>
        <a:bodyPr/>
        <a:lstStyle/>
        <a:p>
          <a:r>
            <a:rPr lang="tr-TR" b="1" dirty="0"/>
            <a:t>Anadolu’nun Tapusu: Miryokefalon</a:t>
          </a:r>
        </a:p>
      </dgm:t>
    </dgm:pt>
    <dgm:pt modelId="{62ADA17D-5F69-4FEF-BD10-3A6CA3BB3128}" type="parTrans" cxnId="{EE85133E-0F1F-44EA-A52B-F420FBA195E4}">
      <dgm:prSet/>
      <dgm:spPr/>
      <dgm:t>
        <a:bodyPr/>
        <a:lstStyle/>
        <a:p>
          <a:endParaRPr lang="tr-TR"/>
        </a:p>
      </dgm:t>
    </dgm:pt>
    <dgm:pt modelId="{98C41E44-A0CF-4258-A28D-E886C15975FC}" type="sibTrans" cxnId="{EE85133E-0F1F-44EA-A52B-F420FBA195E4}">
      <dgm:prSet/>
      <dgm:spPr/>
      <dgm:t>
        <a:bodyPr/>
        <a:lstStyle/>
        <a:p>
          <a:endParaRPr lang="tr-TR"/>
        </a:p>
      </dgm:t>
    </dgm:pt>
    <dgm:pt modelId="{7FDC47EF-64A2-4344-90A5-45D2DAB66F4C}" type="pres">
      <dgm:prSet presAssocID="{70CBD934-24EF-4AFF-9E8B-0DDAA106F909}" presName="hierChild1" presStyleCnt="0">
        <dgm:presLayoutVars>
          <dgm:chPref val="1"/>
          <dgm:dir/>
          <dgm:animOne val="branch"/>
          <dgm:animLvl val="lvl"/>
          <dgm:resizeHandles/>
        </dgm:presLayoutVars>
      </dgm:prSet>
      <dgm:spPr/>
      <dgm:t>
        <a:bodyPr/>
        <a:lstStyle/>
        <a:p>
          <a:endParaRPr lang="tr-TR"/>
        </a:p>
      </dgm:t>
    </dgm:pt>
    <dgm:pt modelId="{0F2759DC-CDF4-485D-9C82-E936926A9F09}" type="pres">
      <dgm:prSet presAssocID="{E2F1C6A1-D763-4548-9B89-DBFB20AB55EA}" presName="hierRoot1" presStyleCnt="0"/>
      <dgm:spPr/>
    </dgm:pt>
    <dgm:pt modelId="{F55E53D0-340B-4288-8DBE-C034BD04A53A}" type="pres">
      <dgm:prSet presAssocID="{E2F1C6A1-D763-4548-9B89-DBFB20AB55EA}" presName="composite" presStyleCnt="0"/>
      <dgm:spPr/>
    </dgm:pt>
    <dgm:pt modelId="{148250BD-FC62-48B1-922B-E52442A94515}" type="pres">
      <dgm:prSet presAssocID="{E2F1C6A1-D763-4548-9B89-DBFB20AB55EA}" presName="background" presStyleLbl="node0" presStyleIdx="0" presStyleCnt="2"/>
      <dgm:spPr/>
    </dgm:pt>
    <dgm:pt modelId="{D2B35F26-B212-4E56-A029-4E4DA74D7F98}" type="pres">
      <dgm:prSet presAssocID="{E2F1C6A1-D763-4548-9B89-DBFB20AB55EA}" presName="text" presStyleLbl="fgAcc0" presStyleIdx="0" presStyleCnt="2" custScaleX="347417" custScaleY="108262">
        <dgm:presLayoutVars>
          <dgm:chPref val="3"/>
        </dgm:presLayoutVars>
      </dgm:prSet>
      <dgm:spPr/>
      <dgm:t>
        <a:bodyPr/>
        <a:lstStyle/>
        <a:p>
          <a:endParaRPr lang="tr-TR"/>
        </a:p>
      </dgm:t>
    </dgm:pt>
    <dgm:pt modelId="{C7652499-DB4E-4F06-97EB-534E7D1E14D6}" type="pres">
      <dgm:prSet presAssocID="{E2F1C6A1-D763-4548-9B89-DBFB20AB55EA}" presName="hierChild2" presStyleCnt="0"/>
      <dgm:spPr/>
    </dgm:pt>
    <dgm:pt modelId="{0299C788-8B6C-4859-8F01-2E3AAAD36169}" type="pres">
      <dgm:prSet presAssocID="{BBF65E81-B66E-4F6A-8DFF-541D6EED8F1E}" presName="Name10" presStyleLbl="parChTrans1D2" presStyleIdx="0" presStyleCnt="1"/>
      <dgm:spPr/>
      <dgm:t>
        <a:bodyPr/>
        <a:lstStyle/>
        <a:p>
          <a:endParaRPr lang="tr-TR"/>
        </a:p>
      </dgm:t>
    </dgm:pt>
    <dgm:pt modelId="{5268081C-1535-4233-96D8-FA4F6D07D7AD}" type="pres">
      <dgm:prSet presAssocID="{D2D28E93-37C4-4E29-8085-427300513F97}" presName="hierRoot2" presStyleCnt="0"/>
      <dgm:spPr/>
    </dgm:pt>
    <dgm:pt modelId="{5CF696D7-72F0-41B8-9665-1F98CFA2C0CB}" type="pres">
      <dgm:prSet presAssocID="{D2D28E93-37C4-4E29-8085-427300513F97}" presName="composite2" presStyleCnt="0"/>
      <dgm:spPr/>
    </dgm:pt>
    <dgm:pt modelId="{756E214B-DE11-4C4A-926F-EB72B1853D3A}" type="pres">
      <dgm:prSet presAssocID="{D2D28E93-37C4-4E29-8085-427300513F97}" presName="background2" presStyleLbl="node2" presStyleIdx="0" presStyleCnt="1"/>
      <dgm:spPr/>
    </dgm:pt>
    <dgm:pt modelId="{8B5FA837-5287-48CF-8277-B1DB2C1D1E9D}" type="pres">
      <dgm:prSet presAssocID="{D2D28E93-37C4-4E29-8085-427300513F97}" presName="text2" presStyleLbl="fgAcc2" presStyleIdx="0" presStyleCnt="1" custScaleX="245804" custScaleY="53541">
        <dgm:presLayoutVars>
          <dgm:chPref val="3"/>
        </dgm:presLayoutVars>
      </dgm:prSet>
      <dgm:spPr/>
      <dgm:t>
        <a:bodyPr/>
        <a:lstStyle/>
        <a:p>
          <a:endParaRPr lang="tr-TR"/>
        </a:p>
      </dgm:t>
    </dgm:pt>
    <dgm:pt modelId="{BF301EEF-856A-4716-A36B-A34FD236FF78}" type="pres">
      <dgm:prSet presAssocID="{D2D28E93-37C4-4E29-8085-427300513F97}" presName="hierChild3" presStyleCnt="0"/>
      <dgm:spPr/>
    </dgm:pt>
    <dgm:pt modelId="{7D6676D7-5B38-4726-8036-E27B4EDB7976}" type="pres">
      <dgm:prSet presAssocID="{F4170212-729B-42E6-8604-EFA6DBBBEE8E}" presName="Name17" presStyleLbl="parChTrans1D3" presStyleIdx="0" presStyleCnt="1"/>
      <dgm:spPr/>
      <dgm:t>
        <a:bodyPr/>
        <a:lstStyle/>
        <a:p>
          <a:endParaRPr lang="tr-TR"/>
        </a:p>
      </dgm:t>
    </dgm:pt>
    <dgm:pt modelId="{6FC93B4C-564B-40FD-BCDA-E66FF5B425AC}" type="pres">
      <dgm:prSet presAssocID="{5F5B2760-7F3E-4FF7-AFD7-231D09AEF195}" presName="hierRoot3" presStyleCnt="0"/>
      <dgm:spPr/>
    </dgm:pt>
    <dgm:pt modelId="{23245079-8AFB-4150-B646-67C92005A308}" type="pres">
      <dgm:prSet presAssocID="{5F5B2760-7F3E-4FF7-AFD7-231D09AEF195}" presName="composite3" presStyleCnt="0"/>
      <dgm:spPr/>
    </dgm:pt>
    <dgm:pt modelId="{49EEEA7C-80C9-45C8-AD39-43EC30BCEE6B}" type="pres">
      <dgm:prSet presAssocID="{5F5B2760-7F3E-4FF7-AFD7-231D09AEF195}" presName="background3" presStyleLbl="node3" presStyleIdx="0" presStyleCnt="1"/>
      <dgm:spPr/>
    </dgm:pt>
    <dgm:pt modelId="{8EC7724F-D001-436E-840F-ACF4FE370261}" type="pres">
      <dgm:prSet presAssocID="{5F5B2760-7F3E-4FF7-AFD7-231D09AEF195}" presName="text3" presStyleLbl="fgAcc3" presStyleIdx="0" presStyleCnt="1" custScaleX="281315" custScaleY="80832" custLinFactNeighborX="743" custLinFactNeighborY="-1281">
        <dgm:presLayoutVars>
          <dgm:chPref val="3"/>
        </dgm:presLayoutVars>
      </dgm:prSet>
      <dgm:spPr/>
      <dgm:t>
        <a:bodyPr/>
        <a:lstStyle/>
        <a:p>
          <a:endParaRPr lang="tr-TR"/>
        </a:p>
      </dgm:t>
    </dgm:pt>
    <dgm:pt modelId="{0D6CD932-277F-47DD-BCEE-73A272A120D1}" type="pres">
      <dgm:prSet presAssocID="{5F5B2760-7F3E-4FF7-AFD7-231D09AEF195}" presName="hierChild4" presStyleCnt="0"/>
      <dgm:spPr/>
    </dgm:pt>
    <dgm:pt modelId="{36435D63-0096-40A5-B8BB-54DC0666121D}" type="pres">
      <dgm:prSet presAssocID="{A19A6128-A97E-4F28-9F1C-9F9E6BEF6992}" presName="Name23" presStyleLbl="parChTrans1D4" presStyleIdx="0" presStyleCnt="1"/>
      <dgm:spPr/>
      <dgm:t>
        <a:bodyPr/>
        <a:lstStyle/>
        <a:p>
          <a:endParaRPr lang="tr-TR"/>
        </a:p>
      </dgm:t>
    </dgm:pt>
    <dgm:pt modelId="{1B19D668-BE8D-4432-BCF0-D95219D68673}" type="pres">
      <dgm:prSet presAssocID="{DFD9A83D-3FAD-4295-91B6-FD191ACEC01E}" presName="hierRoot4" presStyleCnt="0"/>
      <dgm:spPr/>
    </dgm:pt>
    <dgm:pt modelId="{32378722-B9CC-4AD1-AD53-B24B65C87F1E}" type="pres">
      <dgm:prSet presAssocID="{DFD9A83D-3FAD-4295-91B6-FD191ACEC01E}" presName="composite4" presStyleCnt="0"/>
      <dgm:spPr/>
    </dgm:pt>
    <dgm:pt modelId="{64D5BE75-3966-4CA0-AAAD-3FB795D58B9D}" type="pres">
      <dgm:prSet presAssocID="{DFD9A83D-3FAD-4295-91B6-FD191ACEC01E}" presName="background4" presStyleLbl="node4" presStyleIdx="0" presStyleCnt="1"/>
      <dgm:spPr/>
    </dgm:pt>
    <dgm:pt modelId="{19396B51-55FF-400D-9ED1-6917468B284B}" type="pres">
      <dgm:prSet presAssocID="{DFD9A83D-3FAD-4295-91B6-FD191ACEC01E}" presName="text4" presStyleLbl="fgAcc4" presStyleIdx="0" presStyleCnt="1" custScaleX="1280200" custScaleY="690568" custLinFactNeighborY="8973">
        <dgm:presLayoutVars>
          <dgm:chPref val="3"/>
        </dgm:presLayoutVars>
      </dgm:prSet>
      <dgm:spPr/>
      <dgm:t>
        <a:bodyPr/>
        <a:lstStyle/>
        <a:p>
          <a:endParaRPr lang="tr-TR"/>
        </a:p>
      </dgm:t>
    </dgm:pt>
    <dgm:pt modelId="{CC0E1877-C5C7-45C8-8536-5FDC77D5E10C}" type="pres">
      <dgm:prSet presAssocID="{DFD9A83D-3FAD-4295-91B6-FD191ACEC01E}" presName="hierChild5" presStyleCnt="0"/>
      <dgm:spPr/>
    </dgm:pt>
    <dgm:pt modelId="{AD25CCC5-1A37-4D8E-B590-16CE7033AEB9}" type="pres">
      <dgm:prSet presAssocID="{63E370F2-97DD-47A0-A67A-58BCB2DFEF1D}" presName="hierRoot1" presStyleCnt="0"/>
      <dgm:spPr/>
    </dgm:pt>
    <dgm:pt modelId="{A8E60F2E-C551-4875-AD39-2F5D5CE9741A}" type="pres">
      <dgm:prSet presAssocID="{63E370F2-97DD-47A0-A67A-58BCB2DFEF1D}" presName="composite" presStyleCnt="0"/>
      <dgm:spPr/>
    </dgm:pt>
    <dgm:pt modelId="{8F652E06-3855-4241-88C1-CB7710EA3137}" type="pres">
      <dgm:prSet presAssocID="{63E370F2-97DD-47A0-A67A-58BCB2DFEF1D}" presName="background" presStyleLbl="node0" presStyleIdx="1" presStyleCnt="2"/>
      <dgm:spPr/>
    </dgm:pt>
    <dgm:pt modelId="{5C228AD9-E195-45D1-92F8-C4FB983D2474}" type="pres">
      <dgm:prSet presAssocID="{63E370F2-97DD-47A0-A67A-58BCB2DFEF1D}" presName="text" presStyleLbl="fgAcc0" presStyleIdx="1" presStyleCnt="2" custScaleX="499724" custScaleY="70991" custLinFactX="-200000" custLinFactNeighborX="-249162" custLinFactNeighborY="-68954">
        <dgm:presLayoutVars>
          <dgm:chPref val="3"/>
        </dgm:presLayoutVars>
      </dgm:prSet>
      <dgm:spPr/>
      <dgm:t>
        <a:bodyPr/>
        <a:lstStyle/>
        <a:p>
          <a:endParaRPr lang="tr-TR"/>
        </a:p>
      </dgm:t>
    </dgm:pt>
    <dgm:pt modelId="{9B2974B5-F907-4760-8420-9B422D423AC2}" type="pres">
      <dgm:prSet presAssocID="{63E370F2-97DD-47A0-A67A-58BCB2DFEF1D}" presName="hierChild2" presStyleCnt="0"/>
      <dgm:spPr/>
    </dgm:pt>
  </dgm:ptLst>
  <dgm:cxnLst>
    <dgm:cxn modelId="{C03167D7-1DB8-477B-A5F4-E2551F1873EF}" type="presOf" srcId="{E2F1C6A1-D763-4548-9B89-DBFB20AB55EA}" destId="{D2B35F26-B212-4E56-A029-4E4DA74D7F98}" srcOrd="0" destOrd="0" presId="urn:microsoft.com/office/officeart/2005/8/layout/hierarchy1"/>
    <dgm:cxn modelId="{03419540-A8B0-4987-AE81-6ED73843B7DE}" srcId="{70CBD934-24EF-4AFF-9E8B-0DDAA106F909}" destId="{E2F1C6A1-D763-4548-9B89-DBFB20AB55EA}" srcOrd="0" destOrd="0" parTransId="{F8D04A50-52A0-4957-80B3-5DA51E598347}" sibTransId="{486AE025-5C98-4934-864F-E639EE794B36}"/>
    <dgm:cxn modelId="{E658CD37-4B2A-461D-9A89-2D93EF0D8411}" type="presOf" srcId="{BBF65E81-B66E-4F6A-8DFF-541D6EED8F1E}" destId="{0299C788-8B6C-4859-8F01-2E3AAAD36169}" srcOrd="0" destOrd="0" presId="urn:microsoft.com/office/officeart/2005/8/layout/hierarchy1"/>
    <dgm:cxn modelId="{4CF992D7-E9B3-4213-89E2-180A74F138FB}" srcId="{D2D28E93-37C4-4E29-8085-427300513F97}" destId="{5F5B2760-7F3E-4FF7-AFD7-231D09AEF195}" srcOrd="0" destOrd="0" parTransId="{F4170212-729B-42E6-8604-EFA6DBBBEE8E}" sibTransId="{D044828C-CDD1-4E84-B769-A46797014906}"/>
    <dgm:cxn modelId="{6720D135-06DD-4FF9-A4EF-CE4589F8A82E}" type="presOf" srcId="{70CBD934-24EF-4AFF-9E8B-0DDAA106F909}" destId="{7FDC47EF-64A2-4344-90A5-45D2DAB66F4C}" srcOrd="0" destOrd="0" presId="urn:microsoft.com/office/officeart/2005/8/layout/hierarchy1"/>
    <dgm:cxn modelId="{FB89E4DC-CD39-4E0C-91C5-E114897122EB}" type="presOf" srcId="{63E370F2-97DD-47A0-A67A-58BCB2DFEF1D}" destId="{5C228AD9-E195-45D1-92F8-C4FB983D2474}" srcOrd="0" destOrd="0" presId="urn:microsoft.com/office/officeart/2005/8/layout/hierarchy1"/>
    <dgm:cxn modelId="{CCB525BE-FEA7-4694-AF49-79AEEB9D2A59}" type="presOf" srcId="{A19A6128-A97E-4F28-9F1C-9F9E6BEF6992}" destId="{36435D63-0096-40A5-B8BB-54DC0666121D}" srcOrd="0" destOrd="0" presId="urn:microsoft.com/office/officeart/2005/8/layout/hierarchy1"/>
    <dgm:cxn modelId="{34FD4BE1-A257-4060-800D-5A679928B979}" type="presOf" srcId="{F4170212-729B-42E6-8604-EFA6DBBBEE8E}" destId="{7D6676D7-5B38-4726-8036-E27B4EDB7976}" srcOrd="0" destOrd="0" presId="urn:microsoft.com/office/officeart/2005/8/layout/hierarchy1"/>
    <dgm:cxn modelId="{C8AE1418-EA08-44F7-8C0B-FF741F7610D7}" type="presOf" srcId="{DFD9A83D-3FAD-4295-91B6-FD191ACEC01E}" destId="{19396B51-55FF-400D-9ED1-6917468B284B}" srcOrd="0" destOrd="0" presId="urn:microsoft.com/office/officeart/2005/8/layout/hierarchy1"/>
    <dgm:cxn modelId="{EE85133E-0F1F-44EA-A52B-F420FBA195E4}" srcId="{70CBD934-24EF-4AFF-9E8B-0DDAA106F909}" destId="{63E370F2-97DD-47A0-A67A-58BCB2DFEF1D}" srcOrd="1" destOrd="0" parTransId="{62ADA17D-5F69-4FEF-BD10-3A6CA3BB3128}" sibTransId="{98C41E44-A0CF-4258-A28D-E886C15975FC}"/>
    <dgm:cxn modelId="{394B3BDB-E6ED-4EFB-88D8-5E54E199E1C4}" type="presOf" srcId="{5F5B2760-7F3E-4FF7-AFD7-231D09AEF195}" destId="{8EC7724F-D001-436E-840F-ACF4FE370261}" srcOrd="0" destOrd="0" presId="urn:microsoft.com/office/officeart/2005/8/layout/hierarchy1"/>
    <dgm:cxn modelId="{E1B0642A-0443-460C-A925-85044AD1985F}" srcId="{E2F1C6A1-D763-4548-9B89-DBFB20AB55EA}" destId="{D2D28E93-37C4-4E29-8085-427300513F97}" srcOrd="0" destOrd="0" parTransId="{BBF65E81-B66E-4F6A-8DFF-541D6EED8F1E}" sibTransId="{3A6DD313-FC4B-4D8E-9C0E-BD0610F96B1E}"/>
    <dgm:cxn modelId="{2F4450AD-7807-4643-A3EB-EE3E160EC707}" type="presOf" srcId="{D2D28E93-37C4-4E29-8085-427300513F97}" destId="{8B5FA837-5287-48CF-8277-B1DB2C1D1E9D}" srcOrd="0" destOrd="0" presId="urn:microsoft.com/office/officeart/2005/8/layout/hierarchy1"/>
    <dgm:cxn modelId="{CA5491E9-5F24-494E-AEB1-D8BA2FC60138}" srcId="{5F5B2760-7F3E-4FF7-AFD7-231D09AEF195}" destId="{DFD9A83D-3FAD-4295-91B6-FD191ACEC01E}" srcOrd="0" destOrd="0" parTransId="{A19A6128-A97E-4F28-9F1C-9F9E6BEF6992}" sibTransId="{16FECC38-D742-4A20-B52A-04611C30C8F1}"/>
    <dgm:cxn modelId="{3ED7FEC8-270D-4436-AA2C-5353B41016E7}" type="presParOf" srcId="{7FDC47EF-64A2-4344-90A5-45D2DAB66F4C}" destId="{0F2759DC-CDF4-485D-9C82-E936926A9F09}" srcOrd="0" destOrd="0" presId="urn:microsoft.com/office/officeart/2005/8/layout/hierarchy1"/>
    <dgm:cxn modelId="{ADDD5E52-D229-46FB-96D5-8039556FD21F}" type="presParOf" srcId="{0F2759DC-CDF4-485D-9C82-E936926A9F09}" destId="{F55E53D0-340B-4288-8DBE-C034BD04A53A}" srcOrd="0" destOrd="0" presId="urn:microsoft.com/office/officeart/2005/8/layout/hierarchy1"/>
    <dgm:cxn modelId="{5362CE5C-B117-4F04-9801-62D5157955DE}" type="presParOf" srcId="{F55E53D0-340B-4288-8DBE-C034BD04A53A}" destId="{148250BD-FC62-48B1-922B-E52442A94515}" srcOrd="0" destOrd="0" presId="urn:microsoft.com/office/officeart/2005/8/layout/hierarchy1"/>
    <dgm:cxn modelId="{57AF6C4A-9469-45ED-8765-15FD986AA27B}" type="presParOf" srcId="{F55E53D0-340B-4288-8DBE-C034BD04A53A}" destId="{D2B35F26-B212-4E56-A029-4E4DA74D7F98}" srcOrd="1" destOrd="0" presId="urn:microsoft.com/office/officeart/2005/8/layout/hierarchy1"/>
    <dgm:cxn modelId="{81C542BA-8C55-4D71-ACAF-919EA3E42BA7}" type="presParOf" srcId="{0F2759DC-CDF4-485D-9C82-E936926A9F09}" destId="{C7652499-DB4E-4F06-97EB-534E7D1E14D6}" srcOrd="1" destOrd="0" presId="urn:microsoft.com/office/officeart/2005/8/layout/hierarchy1"/>
    <dgm:cxn modelId="{2F0A816E-B8F2-4A0A-BC01-4B16E8DE05F4}" type="presParOf" srcId="{C7652499-DB4E-4F06-97EB-534E7D1E14D6}" destId="{0299C788-8B6C-4859-8F01-2E3AAAD36169}" srcOrd="0" destOrd="0" presId="urn:microsoft.com/office/officeart/2005/8/layout/hierarchy1"/>
    <dgm:cxn modelId="{71A27C4E-5F61-4377-B428-CA27BF2CEB60}" type="presParOf" srcId="{C7652499-DB4E-4F06-97EB-534E7D1E14D6}" destId="{5268081C-1535-4233-96D8-FA4F6D07D7AD}" srcOrd="1" destOrd="0" presId="urn:microsoft.com/office/officeart/2005/8/layout/hierarchy1"/>
    <dgm:cxn modelId="{B246CDA8-E53C-48E0-A95C-6AC7CE9377D7}" type="presParOf" srcId="{5268081C-1535-4233-96D8-FA4F6D07D7AD}" destId="{5CF696D7-72F0-41B8-9665-1F98CFA2C0CB}" srcOrd="0" destOrd="0" presId="urn:microsoft.com/office/officeart/2005/8/layout/hierarchy1"/>
    <dgm:cxn modelId="{D1390784-A40A-4A56-B303-3BEF241BEC61}" type="presParOf" srcId="{5CF696D7-72F0-41B8-9665-1F98CFA2C0CB}" destId="{756E214B-DE11-4C4A-926F-EB72B1853D3A}" srcOrd="0" destOrd="0" presId="urn:microsoft.com/office/officeart/2005/8/layout/hierarchy1"/>
    <dgm:cxn modelId="{6BCACE83-B2BA-4C98-BE42-019703F72BE2}" type="presParOf" srcId="{5CF696D7-72F0-41B8-9665-1F98CFA2C0CB}" destId="{8B5FA837-5287-48CF-8277-B1DB2C1D1E9D}" srcOrd="1" destOrd="0" presId="urn:microsoft.com/office/officeart/2005/8/layout/hierarchy1"/>
    <dgm:cxn modelId="{25C0C504-B15D-4FB3-B1AA-3A1CB192D115}" type="presParOf" srcId="{5268081C-1535-4233-96D8-FA4F6D07D7AD}" destId="{BF301EEF-856A-4716-A36B-A34FD236FF78}" srcOrd="1" destOrd="0" presId="urn:microsoft.com/office/officeart/2005/8/layout/hierarchy1"/>
    <dgm:cxn modelId="{5BD1CFA4-38B2-4005-B638-924673C62C6A}" type="presParOf" srcId="{BF301EEF-856A-4716-A36B-A34FD236FF78}" destId="{7D6676D7-5B38-4726-8036-E27B4EDB7976}" srcOrd="0" destOrd="0" presId="urn:microsoft.com/office/officeart/2005/8/layout/hierarchy1"/>
    <dgm:cxn modelId="{72D38BDF-61F1-4189-A1D8-189F2B9ABD96}" type="presParOf" srcId="{BF301EEF-856A-4716-A36B-A34FD236FF78}" destId="{6FC93B4C-564B-40FD-BCDA-E66FF5B425AC}" srcOrd="1" destOrd="0" presId="urn:microsoft.com/office/officeart/2005/8/layout/hierarchy1"/>
    <dgm:cxn modelId="{A9508C9C-E60D-483A-B86E-78A5C80A0A4E}" type="presParOf" srcId="{6FC93B4C-564B-40FD-BCDA-E66FF5B425AC}" destId="{23245079-8AFB-4150-B646-67C92005A308}" srcOrd="0" destOrd="0" presId="urn:microsoft.com/office/officeart/2005/8/layout/hierarchy1"/>
    <dgm:cxn modelId="{6FA05A87-F74B-4C7F-8AB8-BF7B6E549271}" type="presParOf" srcId="{23245079-8AFB-4150-B646-67C92005A308}" destId="{49EEEA7C-80C9-45C8-AD39-43EC30BCEE6B}" srcOrd="0" destOrd="0" presId="urn:microsoft.com/office/officeart/2005/8/layout/hierarchy1"/>
    <dgm:cxn modelId="{D40758D1-95F1-45C6-8494-2ADCE922D89B}" type="presParOf" srcId="{23245079-8AFB-4150-B646-67C92005A308}" destId="{8EC7724F-D001-436E-840F-ACF4FE370261}" srcOrd="1" destOrd="0" presId="urn:microsoft.com/office/officeart/2005/8/layout/hierarchy1"/>
    <dgm:cxn modelId="{77F53C39-C965-48DA-9947-DEABAC01D137}" type="presParOf" srcId="{6FC93B4C-564B-40FD-BCDA-E66FF5B425AC}" destId="{0D6CD932-277F-47DD-BCEE-73A272A120D1}" srcOrd="1" destOrd="0" presId="urn:microsoft.com/office/officeart/2005/8/layout/hierarchy1"/>
    <dgm:cxn modelId="{F8D5A266-E2E7-43CD-BA62-5E74926D417B}" type="presParOf" srcId="{0D6CD932-277F-47DD-BCEE-73A272A120D1}" destId="{36435D63-0096-40A5-B8BB-54DC0666121D}" srcOrd="0" destOrd="0" presId="urn:microsoft.com/office/officeart/2005/8/layout/hierarchy1"/>
    <dgm:cxn modelId="{85D2D834-628A-4B5A-B85F-581709F78C3D}" type="presParOf" srcId="{0D6CD932-277F-47DD-BCEE-73A272A120D1}" destId="{1B19D668-BE8D-4432-BCF0-D95219D68673}" srcOrd="1" destOrd="0" presId="urn:microsoft.com/office/officeart/2005/8/layout/hierarchy1"/>
    <dgm:cxn modelId="{9BB5A710-97F9-480C-9899-DC69282B428D}" type="presParOf" srcId="{1B19D668-BE8D-4432-BCF0-D95219D68673}" destId="{32378722-B9CC-4AD1-AD53-B24B65C87F1E}" srcOrd="0" destOrd="0" presId="urn:microsoft.com/office/officeart/2005/8/layout/hierarchy1"/>
    <dgm:cxn modelId="{86B943CE-E5F2-4B2E-AA01-24C87E3C5C9D}" type="presParOf" srcId="{32378722-B9CC-4AD1-AD53-B24B65C87F1E}" destId="{64D5BE75-3966-4CA0-AAAD-3FB795D58B9D}" srcOrd="0" destOrd="0" presId="urn:microsoft.com/office/officeart/2005/8/layout/hierarchy1"/>
    <dgm:cxn modelId="{19476C70-3732-40CD-93B4-64C1FA1B1F88}" type="presParOf" srcId="{32378722-B9CC-4AD1-AD53-B24B65C87F1E}" destId="{19396B51-55FF-400D-9ED1-6917468B284B}" srcOrd="1" destOrd="0" presId="urn:microsoft.com/office/officeart/2005/8/layout/hierarchy1"/>
    <dgm:cxn modelId="{43D85EA7-1FAC-4DE5-9925-D97AA141B99C}" type="presParOf" srcId="{1B19D668-BE8D-4432-BCF0-D95219D68673}" destId="{CC0E1877-C5C7-45C8-8536-5FDC77D5E10C}" srcOrd="1" destOrd="0" presId="urn:microsoft.com/office/officeart/2005/8/layout/hierarchy1"/>
    <dgm:cxn modelId="{E6064707-2AD7-4C95-8BC4-D4621463C6B8}" type="presParOf" srcId="{7FDC47EF-64A2-4344-90A5-45D2DAB66F4C}" destId="{AD25CCC5-1A37-4D8E-B590-16CE7033AEB9}" srcOrd="1" destOrd="0" presId="urn:microsoft.com/office/officeart/2005/8/layout/hierarchy1"/>
    <dgm:cxn modelId="{E9FF9854-56EF-439B-8C7D-E69D271AE9A2}" type="presParOf" srcId="{AD25CCC5-1A37-4D8E-B590-16CE7033AEB9}" destId="{A8E60F2E-C551-4875-AD39-2F5D5CE9741A}" srcOrd="0" destOrd="0" presId="urn:microsoft.com/office/officeart/2005/8/layout/hierarchy1"/>
    <dgm:cxn modelId="{454A19D6-6BBE-4F0E-94A1-1A5EBDFDCF5F}" type="presParOf" srcId="{A8E60F2E-C551-4875-AD39-2F5D5CE9741A}" destId="{8F652E06-3855-4241-88C1-CB7710EA3137}" srcOrd="0" destOrd="0" presId="urn:microsoft.com/office/officeart/2005/8/layout/hierarchy1"/>
    <dgm:cxn modelId="{CDFD039F-62AE-457A-A63F-074552B0C61E}" type="presParOf" srcId="{A8E60F2E-C551-4875-AD39-2F5D5CE9741A}" destId="{5C228AD9-E195-45D1-92F8-C4FB983D2474}" srcOrd="1" destOrd="0" presId="urn:microsoft.com/office/officeart/2005/8/layout/hierarchy1"/>
    <dgm:cxn modelId="{05BAC8B6-59BD-48C4-B1DB-86EF5E90AE26}" type="presParOf" srcId="{AD25CCC5-1A37-4D8E-B590-16CE7033AEB9}" destId="{9B2974B5-F907-4760-8420-9B422D423AC2}"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35D63-0096-40A5-B8BB-54DC0666121D}">
      <dsp:nvSpPr>
        <dsp:cNvPr id="0" name=""/>
        <dsp:cNvSpPr/>
      </dsp:nvSpPr>
      <dsp:spPr>
        <a:xfrm>
          <a:off x="5748906" y="2227100"/>
          <a:ext cx="91440" cy="321821"/>
        </a:xfrm>
        <a:custGeom>
          <a:avLst/>
          <a:gdLst/>
          <a:ahLst/>
          <a:cxnLst/>
          <a:rect l="0" t="0" r="0" b="0"/>
          <a:pathLst>
            <a:path>
              <a:moveTo>
                <a:pt x="52437" y="0"/>
              </a:moveTo>
              <a:lnTo>
                <a:pt x="52437" y="238064"/>
              </a:lnTo>
              <a:lnTo>
                <a:pt x="45720" y="238064"/>
              </a:lnTo>
              <a:lnTo>
                <a:pt x="45720" y="3218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6676D7-5B38-4726-8036-E27B4EDB7976}">
      <dsp:nvSpPr>
        <dsp:cNvPr id="0" name=""/>
        <dsp:cNvSpPr/>
      </dsp:nvSpPr>
      <dsp:spPr>
        <a:xfrm>
          <a:off x="5748906" y="1507428"/>
          <a:ext cx="91440" cy="255596"/>
        </a:xfrm>
        <a:custGeom>
          <a:avLst/>
          <a:gdLst/>
          <a:ahLst/>
          <a:cxnLst/>
          <a:rect l="0" t="0" r="0" b="0"/>
          <a:pathLst>
            <a:path>
              <a:moveTo>
                <a:pt x="45720" y="0"/>
              </a:moveTo>
              <a:lnTo>
                <a:pt x="45720" y="171839"/>
              </a:lnTo>
              <a:lnTo>
                <a:pt x="52437" y="171839"/>
              </a:lnTo>
              <a:lnTo>
                <a:pt x="52437" y="2555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99C788-8B6C-4859-8F01-2E3AAAD36169}">
      <dsp:nvSpPr>
        <dsp:cNvPr id="0" name=""/>
        <dsp:cNvSpPr/>
      </dsp:nvSpPr>
      <dsp:spPr>
        <a:xfrm>
          <a:off x="5748906" y="937085"/>
          <a:ext cx="91440" cy="262951"/>
        </a:xfrm>
        <a:custGeom>
          <a:avLst/>
          <a:gdLst/>
          <a:ahLst/>
          <a:cxnLst/>
          <a:rect l="0" t="0" r="0" b="0"/>
          <a:pathLst>
            <a:path>
              <a:moveTo>
                <a:pt x="45720" y="0"/>
              </a:moveTo>
              <a:lnTo>
                <a:pt x="45720" y="2629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8250BD-FC62-48B1-922B-E52442A94515}">
      <dsp:nvSpPr>
        <dsp:cNvPr id="0" name=""/>
        <dsp:cNvSpPr/>
      </dsp:nvSpPr>
      <dsp:spPr>
        <a:xfrm>
          <a:off x="4224074" y="315528"/>
          <a:ext cx="3141104" cy="621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B35F26-B212-4E56-A029-4E4DA74D7F98}">
      <dsp:nvSpPr>
        <dsp:cNvPr id="0" name=""/>
        <dsp:cNvSpPr/>
      </dsp:nvSpPr>
      <dsp:spPr>
        <a:xfrm>
          <a:off x="4324533" y="410964"/>
          <a:ext cx="3141104" cy="621557"/>
        </a:xfrm>
        <a:prstGeom prst="roundRect">
          <a:avLst>
            <a:gd name="adj" fmla="val 10000"/>
          </a:avLst>
        </a:prstGeom>
        <a:solidFill>
          <a:schemeClr val="accent2">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FFFF00"/>
              </a:solidFill>
            </a:rPr>
            <a:t>TÜRKİYE SELÇUKLU DEVLETİ </a:t>
          </a:r>
        </a:p>
        <a:p>
          <a:pPr lvl="0" algn="ctr" defTabSz="622300">
            <a:lnSpc>
              <a:spcPct val="90000"/>
            </a:lnSpc>
            <a:spcBef>
              <a:spcPct val="0"/>
            </a:spcBef>
            <a:spcAft>
              <a:spcPct val="35000"/>
            </a:spcAft>
          </a:pPr>
          <a:r>
            <a:rPr lang="tr-TR" sz="1400" b="1" kern="1200" dirty="0" smtClean="0">
              <a:solidFill>
                <a:srgbClr val="FFFF00"/>
              </a:solidFill>
            </a:rPr>
            <a:t>(1077-1308)</a:t>
          </a:r>
          <a:endParaRPr lang="tr-TR" sz="1400" b="1" kern="1200" dirty="0">
            <a:solidFill>
              <a:srgbClr val="FFFF00"/>
            </a:solidFill>
          </a:endParaRPr>
        </a:p>
      </dsp:txBody>
      <dsp:txXfrm>
        <a:off x="4342738" y="429169"/>
        <a:ext cx="3104694" cy="585147"/>
      </dsp:txXfrm>
    </dsp:sp>
    <dsp:sp modelId="{756E214B-DE11-4C4A-926F-EB72B1853D3A}">
      <dsp:nvSpPr>
        <dsp:cNvPr id="0" name=""/>
        <dsp:cNvSpPr/>
      </dsp:nvSpPr>
      <dsp:spPr>
        <a:xfrm>
          <a:off x="4683431" y="1200036"/>
          <a:ext cx="2222389" cy="3073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5FA837-5287-48CF-8277-B1DB2C1D1E9D}">
      <dsp:nvSpPr>
        <dsp:cNvPr id="0" name=""/>
        <dsp:cNvSpPr/>
      </dsp:nvSpPr>
      <dsp:spPr>
        <a:xfrm>
          <a:off x="4783890" y="1295472"/>
          <a:ext cx="2222389" cy="307391"/>
        </a:xfrm>
        <a:prstGeom prst="roundRect">
          <a:avLst>
            <a:gd name="adj" fmla="val 10000"/>
          </a:avLst>
        </a:prstGeom>
        <a:solidFill>
          <a:schemeClr val="accent4">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YÜKSELME DEVRİ</a:t>
          </a:r>
          <a:endParaRPr lang="tr-TR" sz="1400" b="1" kern="1200" dirty="0"/>
        </a:p>
      </dsp:txBody>
      <dsp:txXfrm>
        <a:off x="4792893" y="1304475"/>
        <a:ext cx="2204383" cy="289385"/>
      </dsp:txXfrm>
    </dsp:sp>
    <dsp:sp modelId="{49EEEA7C-80C9-45C8-AD39-43EC30BCEE6B}">
      <dsp:nvSpPr>
        <dsp:cNvPr id="0" name=""/>
        <dsp:cNvSpPr/>
      </dsp:nvSpPr>
      <dsp:spPr>
        <a:xfrm>
          <a:off x="4529616" y="1763025"/>
          <a:ext cx="2543455" cy="4640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C7724F-D001-436E-840F-ACF4FE370261}">
      <dsp:nvSpPr>
        <dsp:cNvPr id="0" name=""/>
        <dsp:cNvSpPr/>
      </dsp:nvSpPr>
      <dsp:spPr>
        <a:xfrm>
          <a:off x="4630075" y="1858461"/>
          <a:ext cx="2543455" cy="464075"/>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t>I.İZZEDDİN KEYKAVUS </a:t>
          </a:r>
        </a:p>
        <a:p>
          <a:pPr lvl="0" algn="ctr" defTabSz="488950">
            <a:lnSpc>
              <a:spcPct val="90000"/>
            </a:lnSpc>
            <a:spcBef>
              <a:spcPct val="0"/>
            </a:spcBef>
            <a:spcAft>
              <a:spcPct val="35000"/>
            </a:spcAft>
          </a:pPr>
          <a:r>
            <a:rPr lang="tr-TR" sz="1100" b="1" kern="1200" dirty="0" smtClean="0"/>
            <a:t>(1211-1220</a:t>
          </a:r>
          <a:endParaRPr lang="tr-TR" sz="1100" b="1" kern="1200" dirty="0"/>
        </a:p>
      </dsp:txBody>
      <dsp:txXfrm>
        <a:off x="4643667" y="1872053"/>
        <a:ext cx="2516271" cy="436891"/>
      </dsp:txXfrm>
    </dsp:sp>
    <dsp:sp modelId="{64D5BE75-3966-4CA0-AAAD-3FB795D58B9D}">
      <dsp:nvSpPr>
        <dsp:cNvPr id="0" name=""/>
        <dsp:cNvSpPr/>
      </dsp:nvSpPr>
      <dsp:spPr>
        <a:xfrm>
          <a:off x="7285" y="2548922"/>
          <a:ext cx="11574683" cy="39647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396B51-55FF-400D-9ED1-6917468B284B}">
      <dsp:nvSpPr>
        <dsp:cNvPr id="0" name=""/>
        <dsp:cNvSpPr/>
      </dsp:nvSpPr>
      <dsp:spPr>
        <a:xfrm>
          <a:off x="107744" y="2644358"/>
          <a:ext cx="11574683" cy="3964710"/>
        </a:xfrm>
        <a:prstGeom prst="roundRect">
          <a:avLst>
            <a:gd name="adj" fmla="val 10000"/>
          </a:avLst>
        </a:prstGeom>
        <a:solidFill>
          <a:srgbClr val="00206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ts val="0"/>
            </a:spcAft>
          </a:pPr>
          <a:r>
            <a:rPr lang="en-US" sz="2400" kern="1200" dirty="0" smtClean="0">
              <a:solidFill>
                <a:schemeClr val="tx1"/>
              </a:solidFill>
            </a:rPr>
            <a:t>Sinop’u </a:t>
          </a:r>
          <a:r>
            <a:rPr lang="en-US" sz="2400" kern="1200" dirty="0" err="1" smtClean="0">
              <a:solidFill>
                <a:schemeClr val="tx1"/>
              </a:solidFill>
            </a:rPr>
            <a:t>ele</a:t>
          </a:r>
          <a:r>
            <a:rPr lang="en-US" sz="2400" kern="1200" dirty="0" smtClean="0">
              <a:solidFill>
                <a:schemeClr val="tx1"/>
              </a:solidFill>
            </a:rPr>
            <a:t> </a:t>
          </a:r>
          <a:r>
            <a:rPr lang="en-US" sz="2400" kern="1200" dirty="0" err="1" smtClean="0">
              <a:solidFill>
                <a:schemeClr val="tx1"/>
              </a:solidFill>
            </a:rPr>
            <a:t>geçirdi</a:t>
          </a:r>
          <a:r>
            <a:rPr lang="en-US" sz="2400" kern="1200" dirty="0" smtClean="0">
              <a:solidFill>
                <a:schemeClr val="tx1"/>
              </a:solidFill>
            </a:rPr>
            <a:t> (1214).</a:t>
          </a:r>
          <a:endParaRPr lang="tr-TR" sz="2400" kern="1200" dirty="0" smtClean="0">
            <a:solidFill>
              <a:schemeClr val="tx1"/>
            </a:solidFill>
          </a:endParaRPr>
        </a:p>
        <a:p>
          <a:pPr lvl="0" algn="ctr" defTabSz="1066800">
            <a:lnSpc>
              <a:spcPct val="150000"/>
            </a:lnSpc>
            <a:spcBef>
              <a:spcPct val="0"/>
            </a:spcBef>
            <a:spcAft>
              <a:spcPts val="0"/>
            </a:spcAft>
          </a:pPr>
          <a:r>
            <a:rPr lang="en-US" sz="2400" kern="1200" dirty="0" smtClean="0">
              <a:solidFill>
                <a:schemeClr val="tx1"/>
              </a:solidFill>
            </a:rPr>
            <a:t>Trabzon Rum </a:t>
          </a:r>
          <a:r>
            <a:rPr lang="en-US" sz="2400" kern="1200" dirty="0" err="1" smtClean="0">
              <a:solidFill>
                <a:schemeClr val="tx1"/>
              </a:solidFill>
            </a:rPr>
            <a:t>imparatoru</a:t>
          </a:r>
          <a:r>
            <a:rPr lang="en-US" sz="2400" kern="1200" dirty="0" smtClean="0">
              <a:solidFill>
                <a:schemeClr val="tx1"/>
              </a:solidFill>
            </a:rPr>
            <a:t>,</a:t>
          </a:r>
          <a:r>
            <a:rPr lang="tr-TR" sz="2400" kern="1200" dirty="0" smtClean="0">
              <a:solidFill>
                <a:schemeClr val="tx1"/>
              </a:solidFill>
            </a:rPr>
            <a:t> </a:t>
          </a:r>
          <a:r>
            <a:rPr lang="en-US" sz="2400" kern="1200" dirty="0" err="1" smtClean="0">
              <a:solidFill>
                <a:schemeClr val="tx1"/>
              </a:solidFill>
            </a:rPr>
            <a:t>Çukurova</a:t>
          </a:r>
          <a:r>
            <a:rPr lang="en-US" sz="2400" kern="1200" dirty="0" smtClean="0">
              <a:solidFill>
                <a:schemeClr val="tx1"/>
              </a:solidFill>
            </a:rPr>
            <a:t> </a:t>
          </a:r>
          <a:r>
            <a:rPr lang="en-US" sz="2400" kern="1200" dirty="0" err="1" smtClean="0">
              <a:solidFill>
                <a:schemeClr val="tx1"/>
              </a:solidFill>
            </a:rPr>
            <a:t>Ermenilerini</a:t>
          </a:r>
          <a:r>
            <a:rPr lang="en-US" sz="2400" kern="1200" dirty="0" smtClean="0">
              <a:solidFill>
                <a:schemeClr val="tx1"/>
              </a:solidFill>
            </a:rPr>
            <a:t> </a:t>
          </a:r>
          <a:r>
            <a:rPr lang="en-US" sz="2400" kern="1200" dirty="0" err="1" smtClean="0">
              <a:solidFill>
                <a:schemeClr val="tx1"/>
              </a:solidFill>
            </a:rPr>
            <a:t>vergiye</a:t>
          </a:r>
          <a:r>
            <a:rPr lang="en-US" sz="2400" kern="1200" dirty="0" smtClean="0">
              <a:solidFill>
                <a:schemeClr val="tx1"/>
              </a:solidFill>
            </a:rPr>
            <a:t> </a:t>
          </a:r>
          <a:r>
            <a:rPr lang="en-US" sz="2400" kern="1200" dirty="0" err="1" smtClean="0">
              <a:solidFill>
                <a:schemeClr val="tx1"/>
              </a:solidFill>
            </a:rPr>
            <a:t>bağladı</a:t>
          </a:r>
          <a:r>
            <a:rPr lang="en-US" sz="2400" kern="1200" dirty="0" smtClean="0">
              <a:solidFill>
                <a:schemeClr val="tx1"/>
              </a:solidFill>
            </a:rPr>
            <a:t>. </a:t>
          </a:r>
          <a:r>
            <a:rPr lang="en-US" sz="2400" kern="1200" dirty="0" err="1" smtClean="0">
              <a:solidFill>
                <a:schemeClr val="tx1"/>
              </a:solidFill>
            </a:rPr>
            <a:t>Eyyubiler</a:t>
          </a:r>
          <a:r>
            <a:rPr lang="en-US" sz="2400" kern="1200" dirty="0" smtClean="0">
              <a:solidFill>
                <a:schemeClr val="tx1"/>
              </a:solidFill>
            </a:rPr>
            <a:t> </a:t>
          </a:r>
          <a:r>
            <a:rPr lang="en-US" sz="2400" kern="1200" dirty="0" err="1" smtClean="0">
              <a:solidFill>
                <a:schemeClr val="tx1"/>
              </a:solidFill>
            </a:rPr>
            <a:t>üzerine</a:t>
          </a:r>
          <a:r>
            <a:rPr lang="en-US" sz="2400" kern="1200" dirty="0" smtClean="0">
              <a:solidFill>
                <a:schemeClr val="tx1"/>
              </a:solidFill>
            </a:rPr>
            <a:t> </a:t>
          </a:r>
          <a:r>
            <a:rPr lang="en-US" sz="2400" kern="1200" dirty="0" err="1" smtClean="0">
              <a:solidFill>
                <a:schemeClr val="tx1"/>
              </a:solidFill>
            </a:rPr>
            <a:t>yaptığı</a:t>
          </a:r>
          <a:r>
            <a:rPr lang="en-US" sz="2400" kern="1200" dirty="0" smtClean="0">
              <a:solidFill>
                <a:schemeClr val="tx1"/>
              </a:solidFill>
            </a:rPr>
            <a:t> </a:t>
          </a:r>
          <a:r>
            <a:rPr lang="en-US" sz="2400" kern="1200" dirty="0" err="1" smtClean="0">
              <a:solidFill>
                <a:schemeClr val="tx1"/>
              </a:solidFill>
            </a:rPr>
            <a:t>bir</a:t>
          </a:r>
          <a:r>
            <a:rPr lang="en-US" sz="2400" kern="1200" dirty="0" smtClean="0">
              <a:solidFill>
                <a:schemeClr val="tx1"/>
              </a:solidFill>
            </a:rPr>
            <a:t> </a:t>
          </a:r>
          <a:r>
            <a:rPr lang="en-US" sz="2400" kern="1200" dirty="0" err="1" smtClean="0">
              <a:solidFill>
                <a:schemeClr val="tx1"/>
              </a:solidFill>
            </a:rPr>
            <a:t>seferde</a:t>
          </a:r>
          <a:r>
            <a:rPr lang="en-US" sz="2400" kern="1200" dirty="0" smtClean="0">
              <a:solidFill>
                <a:schemeClr val="tx1"/>
              </a:solidFill>
            </a:rPr>
            <a:t> </a:t>
          </a:r>
          <a:r>
            <a:rPr lang="en-US" sz="2400" kern="1200" dirty="0" err="1" smtClean="0">
              <a:solidFill>
                <a:schemeClr val="tx1"/>
              </a:solidFill>
            </a:rPr>
            <a:t>öldü</a:t>
          </a:r>
          <a:r>
            <a:rPr lang="en-US" sz="2400" kern="1200" dirty="0" smtClean="0">
              <a:solidFill>
                <a:schemeClr val="tx1"/>
              </a:solidFill>
            </a:rPr>
            <a:t>.</a:t>
          </a:r>
          <a:r>
            <a:rPr lang="tr-TR" sz="2400" kern="1200" dirty="0" smtClean="0">
              <a:solidFill>
                <a:schemeClr val="tx1"/>
              </a:solidFill>
            </a:rPr>
            <a:t> Verem hastalığına yakalanan İzzeddin Keykavus, 1220 yılında Viranşehir'de vefat etti. Sivas'ta yaptırdığı darüşşifanın yanındaki türbesine defnedildi. Yerine kardeşi </a:t>
          </a:r>
          <a:r>
            <a:rPr lang="tr-TR" sz="2400" kern="1200" dirty="0" smtClean="0">
              <a:solidFill>
                <a:schemeClr val="tx1"/>
              </a:solidFill>
              <a:hlinkClick xmlns:r="http://schemas.openxmlformats.org/officeDocument/2006/relationships" r:id="rId1"/>
            </a:rPr>
            <a:t>Alâeddin Keykubad</a:t>
          </a:r>
          <a:r>
            <a:rPr lang="tr-TR" sz="2400" kern="1200" dirty="0" smtClean="0">
              <a:solidFill>
                <a:schemeClr val="tx1"/>
              </a:solidFill>
            </a:rPr>
            <a:t> geçti.</a:t>
          </a:r>
          <a:endParaRPr lang="tr-TR" sz="2400" kern="1200" dirty="0">
            <a:solidFill>
              <a:schemeClr val="tx1"/>
            </a:solidFill>
          </a:endParaRPr>
        </a:p>
      </dsp:txBody>
      <dsp:txXfrm>
        <a:off x="223866" y="2760480"/>
        <a:ext cx="11342439" cy="3732466"/>
      </dsp:txXfrm>
    </dsp:sp>
    <dsp:sp modelId="{8F652E06-3855-4241-88C1-CB7710EA3137}">
      <dsp:nvSpPr>
        <dsp:cNvPr id="0" name=""/>
        <dsp:cNvSpPr/>
      </dsp:nvSpPr>
      <dsp:spPr>
        <a:xfrm>
          <a:off x="3505084" y="-80352"/>
          <a:ext cx="4518158" cy="4075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228AD9-E195-45D1-92F8-C4FB983D2474}">
      <dsp:nvSpPr>
        <dsp:cNvPr id="0" name=""/>
        <dsp:cNvSpPr/>
      </dsp:nvSpPr>
      <dsp:spPr>
        <a:xfrm>
          <a:off x="3605543" y="15083"/>
          <a:ext cx="4518158" cy="4075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dirty="0"/>
            <a:t>Anadolu’nun Tapusu: Miryokefalon</a:t>
          </a:r>
        </a:p>
      </dsp:txBody>
      <dsp:txXfrm>
        <a:off x="3617480" y="27020"/>
        <a:ext cx="4494284" cy="3837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35D63-0096-40A5-B8BB-54DC0666121D}">
      <dsp:nvSpPr>
        <dsp:cNvPr id="0" name=""/>
        <dsp:cNvSpPr/>
      </dsp:nvSpPr>
      <dsp:spPr>
        <a:xfrm>
          <a:off x="5748906" y="2227100"/>
          <a:ext cx="91440" cy="321821"/>
        </a:xfrm>
        <a:custGeom>
          <a:avLst/>
          <a:gdLst/>
          <a:ahLst/>
          <a:cxnLst/>
          <a:rect l="0" t="0" r="0" b="0"/>
          <a:pathLst>
            <a:path>
              <a:moveTo>
                <a:pt x="52437" y="0"/>
              </a:moveTo>
              <a:lnTo>
                <a:pt x="52437" y="238064"/>
              </a:lnTo>
              <a:lnTo>
                <a:pt x="45720" y="238064"/>
              </a:lnTo>
              <a:lnTo>
                <a:pt x="45720" y="3218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6676D7-5B38-4726-8036-E27B4EDB7976}">
      <dsp:nvSpPr>
        <dsp:cNvPr id="0" name=""/>
        <dsp:cNvSpPr/>
      </dsp:nvSpPr>
      <dsp:spPr>
        <a:xfrm>
          <a:off x="5748906" y="1507428"/>
          <a:ext cx="91440" cy="255596"/>
        </a:xfrm>
        <a:custGeom>
          <a:avLst/>
          <a:gdLst/>
          <a:ahLst/>
          <a:cxnLst/>
          <a:rect l="0" t="0" r="0" b="0"/>
          <a:pathLst>
            <a:path>
              <a:moveTo>
                <a:pt x="45720" y="0"/>
              </a:moveTo>
              <a:lnTo>
                <a:pt x="45720" y="171839"/>
              </a:lnTo>
              <a:lnTo>
                <a:pt x="52437" y="171839"/>
              </a:lnTo>
              <a:lnTo>
                <a:pt x="52437" y="2555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99C788-8B6C-4859-8F01-2E3AAAD36169}">
      <dsp:nvSpPr>
        <dsp:cNvPr id="0" name=""/>
        <dsp:cNvSpPr/>
      </dsp:nvSpPr>
      <dsp:spPr>
        <a:xfrm>
          <a:off x="5748906" y="937085"/>
          <a:ext cx="91440" cy="262951"/>
        </a:xfrm>
        <a:custGeom>
          <a:avLst/>
          <a:gdLst/>
          <a:ahLst/>
          <a:cxnLst/>
          <a:rect l="0" t="0" r="0" b="0"/>
          <a:pathLst>
            <a:path>
              <a:moveTo>
                <a:pt x="45720" y="0"/>
              </a:moveTo>
              <a:lnTo>
                <a:pt x="45720" y="2629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8250BD-FC62-48B1-922B-E52442A94515}">
      <dsp:nvSpPr>
        <dsp:cNvPr id="0" name=""/>
        <dsp:cNvSpPr/>
      </dsp:nvSpPr>
      <dsp:spPr>
        <a:xfrm>
          <a:off x="4224074" y="315528"/>
          <a:ext cx="3141104" cy="621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B35F26-B212-4E56-A029-4E4DA74D7F98}">
      <dsp:nvSpPr>
        <dsp:cNvPr id="0" name=""/>
        <dsp:cNvSpPr/>
      </dsp:nvSpPr>
      <dsp:spPr>
        <a:xfrm>
          <a:off x="4324533" y="410964"/>
          <a:ext cx="3141104" cy="621557"/>
        </a:xfrm>
        <a:prstGeom prst="roundRect">
          <a:avLst>
            <a:gd name="adj" fmla="val 10000"/>
          </a:avLst>
        </a:prstGeom>
        <a:solidFill>
          <a:schemeClr val="accent2">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FFFF00"/>
              </a:solidFill>
            </a:rPr>
            <a:t>TÜRKİYE SELÇUKLU DEVLETİ </a:t>
          </a:r>
        </a:p>
        <a:p>
          <a:pPr lvl="0" algn="ctr" defTabSz="622300">
            <a:lnSpc>
              <a:spcPct val="90000"/>
            </a:lnSpc>
            <a:spcBef>
              <a:spcPct val="0"/>
            </a:spcBef>
            <a:spcAft>
              <a:spcPct val="35000"/>
            </a:spcAft>
          </a:pPr>
          <a:r>
            <a:rPr lang="tr-TR" sz="1400" b="1" kern="1200" dirty="0" smtClean="0">
              <a:solidFill>
                <a:srgbClr val="FFFF00"/>
              </a:solidFill>
            </a:rPr>
            <a:t>(1077-1308)</a:t>
          </a:r>
          <a:endParaRPr lang="tr-TR" sz="1400" b="1" kern="1200" dirty="0">
            <a:solidFill>
              <a:srgbClr val="FFFF00"/>
            </a:solidFill>
          </a:endParaRPr>
        </a:p>
      </dsp:txBody>
      <dsp:txXfrm>
        <a:off x="4342738" y="429169"/>
        <a:ext cx="3104694" cy="585147"/>
      </dsp:txXfrm>
    </dsp:sp>
    <dsp:sp modelId="{756E214B-DE11-4C4A-926F-EB72B1853D3A}">
      <dsp:nvSpPr>
        <dsp:cNvPr id="0" name=""/>
        <dsp:cNvSpPr/>
      </dsp:nvSpPr>
      <dsp:spPr>
        <a:xfrm>
          <a:off x="4683431" y="1200036"/>
          <a:ext cx="2222389" cy="3073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5FA837-5287-48CF-8277-B1DB2C1D1E9D}">
      <dsp:nvSpPr>
        <dsp:cNvPr id="0" name=""/>
        <dsp:cNvSpPr/>
      </dsp:nvSpPr>
      <dsp:spPr>
        <a:xfrm>
          <a:off x="4783890" y="1295472"/>
          <a:ext cx="2222389" cy="307391"/>
        </a:xfrm>
        <a:prstGeom prst="roundRect">
          <a:avLst>
            <a:gd name="adj" fmla="val 10000"/>
          </a:avLst>
        </a:prstGeom>
        <a:solidFill>
          <a:schemeClr val="accent4">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YÜKSELME DEVRİ</a:t>
          </a:r>
          <a:endParaRPr lang="tr-TR" sz="1400" b="1" kern="1200" dirty="0"/>
        </a:p>
      </dsp:txBody>
      <dsp:txXfrm>
        <a:off x="4792893" y="1304475"/>
        <a:ext cx="2204383" cy="289385"/>
      </dsp:txXfrm>
    </dsp:sp>
    <dsp:sp modelId="{49EEEA7C-80C9-45C8-AD39-43EC30BCEE6B}">
      <dsp:nvSpPr>
        <dsp:cNvPr id="0" name=""/>
        <dsp:cNvSpPr/>
      </dsp:nvSpPr>
      <dsp:spPr>
        <a:xfrm>
          <a:off x="4529616" y="1763025"/>
          <a:ext cx="2543455" cy="4640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C7724F-D001-436E-840F-ACF4FE370261}">
      <dsp:nvSpPr>
        <dsp:cNvPr id="0" name=""/>
        <dsp:cNvSpPr/>
      </dsp:nvSpPr>
      <dsp:spPr>
        <a:xfrm>
          <a:off x="4630075" y="1858461"/>
          <a:ext cx="2543455" cy="464075"/>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t>I.ALAEDDİN KEYKUBAT </a:t>
          </a:r>
        </a:p>
        <a:p>
          <a:pPr lvl="0" algn="ctr" defTabSz="488950">
            <a:lnSpc>
              <a:spcPct val="90000"/>
            </a:lnSpc>
            <a:spcBef>
              <a:spcPct val="0"/>
            </a:spcBef>
            <a:spcAft>
              <a:spcPct val="35000"/>
            </a:spcAft>
          </a:pPr>
          <a:r>
            <a:rPr lang="tr-TR" sz="1100" b="1" kern="1200" dirty="0" smtClean="0"/>
            <a:t>(1220-1237)</a:t>
          </a:r>
          <a:endParaRPr lang="tr-TR" sz="1100" b="1" kern="1200" dirty="0"/>
        </a:p>
      </dsp:txBody>
      <dsp:txXfrm>
        <a:off x="4643667" y="1872053"/>
        <a:ext cx="2516271" cy="436891"/>
      </dsp:txXfrm>
    </dsp:sp>
    <dsp:sp modelId="{64D5BE75-3966-4CA0-AAAD-3FB795D58B9D}">
      <dsp:nvSpPr>
        <dsp:cNvPr id="0" name=""/>
        <dsp:cNvSpPr/>
      </dsp:nvSpPr>
      <dsp:spPr>
        <a:xfrm>
          <a:off x="7285" y="2548922"/>
          <a:ext cx="11574683" cy="39647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396B51-55FF-400D-9ED1-6917468B284B}">
      <dsp:nvSpPr>
        <dsp:cNvPr id="0" name=""/>
        <dsp:cNvSpPr/>
      </dsp:nvSpPr>
      <dsp:spPr>
        <a:xfrm>
          <a:off x="107744" y="2644358"/>
          <a:ext cx="11574683" cy="3964710"/>
        </a:xfrm>
        <a:prstGeom prst="roundRect">
          <a:avLst>
            <a:gd name="adj" fmla="val 10000"/>
          </a:avLst>
        </a:prstGeom>
        <a:solidFill>
          <a:srgbClr val="00206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ts val="0"/>
            </a:spcAft>
          </a:pPr>
          <a:r>
            <a:rPr lang="tr-TR" sz="2400" kern="1200" dirty="0" smtClean="0">
              <a:solidFill>
                <a:schemeClr val="tx1"/>
              </a:solidFill>
            </a:rPr>
            <a:t>Kırım limanlarından </a:t>
          </a:r>
          <a:r>
            <a:rPr lang="tr-TR" sz="2400" kern="1200" dirty="0" err="1" smtClean="0">
              <a:solidFill>
                <a:schemeClr val="tx1"/>
              </a:solidFill>
            </a:rPr>
            <a:t>Suğdak</a:t>
          </a:r>
          <a:r>
            <a:rPr lang="tr-TR" sz="2400" kern="1200" dirty="0" smtClean="0">
              <a:solidFill>
                <a:schemeClr val="tx1"/>
              </a:solidFill>
            </a:rPr>
            <a:t> ele geçirildi (1227) Ermeniler vergiye bağlandı. İçel alındı. Adıyaman, Kahta, Çemişkezek kaleleri alındı. </a:t>
          </a:r>
          <a:r>
            <a:rPr lang="tr-TR" sz="2400" kern="1200" dirty="0" err="1" smtClean="0">
              <a:solidFill>
                <a:schemeClr val="tx1"/>
              </a:solidFill>
            </a:rPr>
            <a:t>Harezmşahlarla</a:t>
          </a:r>
          <a:r>
            <a:rPr lang="tr-TR" sz="2400" kern="1200" dirty="0" smtClean="0">
              <a:solidFill>
                <a:schemeClr val="tx1"/>
              </a:solidFill>
            </a:rPr>
            <a:t> </a:t>
          </a:r>
          <a:r>
            <a:rPr lang="tr-TR" sz="2400" kern="1200" dirty="0" err="1" smtClean="0">
              <a:solidFill>
                <a:schemeClr val="tx1"/>
              </a:solidFill>
            </a:rPr>
            <a:t>Yassıçemen</a:t>
          </a:r>
          <a:r>
            <a:rPr lang="tr-TR" sz="2400" kern="1200" dirty="0" smtClean="0">
              <a:solidFill>
                <a:schemeClr val="tx1"/>
              </a:solidFill>
            </a:rPr>
            <a:t> Savaşı yapılmıştır. </a:t>
          </a:r>
          <a:r>
            <a:rPr lang="tr-TR" sz="2400" kern="1200" dirty="0" err="1" smtClean="0">
              <a:solidFill>
                <a:schemeClr val="tx1"/>
              </a:solidFill>
            </a:rPr>
            <a:t>Mengüceklere</a:t>
          </a:r>
          <a:r>
            <a:rPr lang="tr-TR" sz="2400" kern="1200" dirty="0" smtClean="0">
              <a:solidFill>
                <a:schemeClr val="tx1"/>
              </a:solidFill>
            </a:rPr>
            <a:t> (1228) ve </a:t>
          </a:r>
          <a:r>
            <a:rPr lang="tr-TR" sz="2400" kern="1200" dirty="0" err="1" smtClean="0">
              <a:solidFill>
                <a:schemeClr val="tx1"/>
              </a:solidFill>
            </a:rPr>
            <a:t>Artukluların</a:t>
          </a:r>
          <a:r>
            <a:rPr lang="tr-TR" sz="2400" kern="1200" dirty="0" smtClean="0">
              <a:solidFill>
                <a:schemeClr val="tx1"/>
              </a:solidFill>
            </a:rPr>
            <a:t> Harput koluna son verdi. (1234)</a:t>
          </a:r>
          <a:endParaRPr lang="tr-TR" sz="2400" kern="1200" dirty="0">
            <a:solidFill>
              <a:schemeClr val="tx1"/>
            </a:solidFill>
          </a:endParaRPr>
        </a:p>
      </dsp:txBody>
      <dsp:txXfrm>
        <a:off x="223866" y="2760480"/>
        <a:ext cx="11342439" cy="3732466"/>
      </dsp:txXfrm>
    </dsp:sp>
    <dsp:sp modelId="{8F652E06-3855-4241-88C1-CB7710EA3137}">
      <dsp:nvSpPr>
        <dsp:cNvPr id="0" name=""/>
        <dsp:cNvSpPr/>
      </dsp:nvSpPr>
      <dsp:spPr>
        <a:xfrm>
          <a:off x="3505084" y="-80352"/>
          <a:ext cx="4518158" cy="4075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228AD9-E195-45D1-92F8-C4FB983D2474}">
      <dsp:nvSpPr>
        <dsp:cNvPr id="0" name=""/>
        <dsp:cNvSpPr/>
      </dsp:nvSpPr>
      <dsp:spPr>
        <a:xfrm>
          <a:off x="3605543" y="15083"/>
          <a:ext cx="4518158" cy="4075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dirty="0"/>
            <a:t>Anadolu’nun Tapusu: Miryokefalon</a:t>
          </a:r>
        </a:p>
      </dsp:txBody>
      <dsp:txXfrm>
        <a:off x="3617480" y="27020"/>
        <a:ext cx="4494284" cy="3837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8561A-B1FE-4BE9-92FD-64F44615E29F}">
      <dsp:nvSpPr>
        <dsp:cNvPr id="0" name=""/>
        <dsp:cNvSpPr/>
      </dsp:nvSpPr>
      <dsp:spPr>
        <a:xfrm>
          <a:off x="5865381" y="1984465"/>
          <a:ext cx="91440" cy="875274"/>
        </a:xfrm>
        <a:custGeom>
          <a:avLst/>
          <a:gdLst/>
          <a:ahLst/>
          <a:cxnLst/>
          <a:rect l="0" t="0" r="0" b="0"/>
          <a:pathLst>
            <a:path>
              <a:moveTo>
                <a:pt x="63634" y="0"/>
              </a:moveTo>
              <a:lnTo>
                <a:pt x="63634" y="596826"/>
              </a:lnTo>
              <a:lnTo>
                <a:pt x="45720" y="596826"/>
              </a:lnTo>
              <a:lnTo>
                <a:pt x="45720" y="8752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99C788-8B6C-4859-8F01-2E3AAAD36169}">
      <dsp:nvSpPr>
        <dsp:cNvPr id="0" name=""/>
        <dsp:cNvSpPr/>
      </dsp:nvSpPr>
      <dsp:spPr>
        <a:xfrm>
          <a:off x="5883295" y="663237"/>
          <a:ext cx="91440" cy="874167"/>
        </a:xfrm>
        <a:custGeom>
          <a:avLst/>
          <a:gdLst/>
          <a:ahLst/>
          <a:cxnLst/>
          <a:rect l="0" t="0" r="0" b="0"/>
          <a:pathLst>
            <a:path>
              <a:moveTo>
                <a:pt x="45720" y="0"/>
              </a:moveTo>
              <a:lnTo>
                <a:pt x="45720" y="8741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8250BD-FC62-48B1-922B-E52442A94515}">
      <dsp:nvSpPr>
        <dsp:cNvPr id="0" name=""/>
        <dsp:cNvSpPr/>
      </dsp:nvSpPr>
      <dsp:spPr>
        <a:xfrm>
          <a:off x="2740774" y="4813"/>
          <a:ext cx="6376482" cy="6584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B35F26-B212-4E56-A029-4E4DA74D7F98}">
      <dsp:nvSpPr>
        <dsp:cNvPr id="0" name=""/>
        <dsp:cNvSpPr/>
      </dsp:nvSpPr>
      <dsp:spPr>
        <a:xfrm>
          <a:off x="3074744" y="322085"/>
          <a:ext cx="6376482" cy="658423"/>
        </a:xfrm>
        <a:prstGeom prst="roundRect">
          <a:avLst>
            <a:gd name="adj" fmla="val 10000"/>
          </a:avLst>
        </a:prstGeom>
        <a:solidFill>
          <a:schemeClr val="accent3">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TÜRKİYE SELÇUKLU DEVLETİ  (1077-1308)</a:t>
          </a:r>
          <a:endParaRPr lang="tr-TR" sz="2400" b="1" kern="1200" dirty="0"/>
        </a:p>
      </dsp:txBody>
      <dsp:txXfrm>
        <a:off x="3094029" y="341370"/>
        <a:ext cx="6337912" cy="619853"/>
      </dsp:txXfrm>
    </dsp:sp>
    <dsp:sp modelId="{756E214B-DE11-4C4A-926F-EB72B1853D3A}">
      <dsp:nvSpPr>
        <dsp:cNvPr id="0" name=""/>
        <dsp:cNvSpPr/>
      </dsp:nvSpPr>
      <dsp:spPr>
        <a:xfrm>
          <a:off x="4426148" y="1537404"/>
          <a:ext cx="3005733" cy="4470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5FA837-5287-48CF-8277-B1DB2C1D1E9D}">
      <dsp:nvSpPr>
        <dsp:cNvPr id="0" name=""/>
        <dsp:cNvSpPr/>
      </dsp:nvSpPr>
      <dsp:spPr>
        <a:xfrm>
          <a:off x="4760119" y="1854676"/>
          <a:ext cx="3005733" cy="447060"/>
        </a:xfrm>
        <a:prstGeom prst="roundRect">
          <a:avLst>
            <a:gd name="adj" fmla="val 10000"/>
          </a:avLst>
        </a:prstGeom>
        <a:solidFill>
          <a:schemeClr val="accent4">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DAĞILMA DEVRİ</a:t>
          </a:r>
          <a:endParaRPr lang="tr-TR" sz="2000" b="1" kern="1200" dirty="0"/>
        </a:p>
      </dsp:txBody>
      <dsp:txXfrm>
        <a:off x="4773213" y="1867770"/>
        <a:ext cx="2979545" cy="420872"/>
      </dsp:txXfrm>
    </dsp:sp>
    <dsp:sp modelId="{739370EA-9265-4327-A898-6E6541C9F4BF}">
      <dsp:nvSpPr>
        <dsp:cNvPr id="0" name=""/>
        <dsp:cNvSpPr/>
      </dsp:nvSpPr>
      <dsp:spPr>
        <a:xfrm>
          <a:off x="88665" y="2859739"/>
          <a:ext cx="11644871" cy="36772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00C70C-FAAA-4EF8-AB6F-20F1C7934CF3}">
      <dsp:nvSpPr>
        <dsp:cNvPr id="0" name=""/>
        <dsp:cNvSpPr/>
      </dsp:nvSpPr>
      <dsp:spPr>
        <a:xfrm>
          <a:off x="422635" y="3177011"/>
          <a:ext cx="11644871" cy="3677282"/>
        </a:xfrm>
        <a:prstGeom prst="roundRect">
          <a:avLst>
            <a:gd name="adj" fmla="val 10000"/>
          </a:avLst>
        </a:prstGeom>
        <a:solidFill>
          <a:srgbClr val="00206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150000"/>
            </a:lnSpc>
            <a:spcBef>
              <a:spcPct val="0"/>
            </a:spcBef>
            <a:spcAft>
              <a:spcPts val="0"/>
            </a:spcAft>
          </a:pPr>
          <a:r>
            <a:rPr lang="tr-TR" sz="2200" kern="1200" dirty="0" smtClean="0">
              <a:solidFill>
                <a:srgbClr val="FFFF00"/>
              </a:solidFill>
            </a:rPr>
            <a:t>II. </a:t>
          </a:r>
          <a:r>
            <a:rPr lang="tr-TR" sz="2200" kern="1200" dirty="0" err="1" smtClean="0">
              <a:solidFill>
                <a:srgbClr val="FFFF00"/>
              </a:solidFill>
            </a:rPr>
            <a:t>Gıyaseddin</a:t>
          </a:r>
          <a:r>
            <a:rPr lang="tr-TR" sz="2200" kern="1200" dirty="0" smtClean="0">
              <a:solidFill>
                <a:srgbClr val="FFFF00"/>
              </a:solidFill>
            </a:rPr>
            <a:t> </a:t>
          </a:r>
          <a:r>
            <a:rPr lang="tr-TR" sz="2200" kern="1200" dirty="0" err="1" smtClean="0">
              <a:solidFill>
                <a:srgbClr val="FFFF00"/>
              </a:solidFill>
            </a:rPr>
            <a:t>Keyhüsrev</a:t>
          </a:r>
          <a:r>
            <a:rPr lang="tr-TR" sz="2200" kern="1200" dirty="0" smtClean="0">
              <a:solidFill>
                <a:srgbClr val="FFFF00"/>
              </a:solidFill>
            </a:rPr>
            <a:t> (1237-1246</a:t>
          </a:r>
          <a:r>
            <a:rPr lang="tr-TR" sz="2200" kern="1200" dirty="0" smtClean="0">
              <a:solidFill>
                <a:srgbClr val="FFFF00"/>
              </a:solidFill>
            </a:rPr>
            <a:t>), Baba İshak (Baba Resul) isyanı (1241) ve Moğollara </a:t>
          </a:r>
          <a:r>
            <a:rPr lang="tr-TR" sz="2200" b="1" kern="1200" dirty="0" err="1" smtClean="0">
              <a:solidFill>
                <a:srgbClr val="FFFF00"/>
              </a:solidFill>
            </a:rPr>
            <a:t>Kösedağ</a:t>
          </a:r>
          <a:r>
            <a:rPr lang="tr-TR" sz="2200" kern="1200" dirty="0" err="1" smtClean="0">
              <a:solidFill>
                <a:srgbClr val="FFFF00"/>
              </a:solidFill>
            </a:rPr>
            <a:t>'da</a:t>
          </a:r>
          <a:r>
            <a:rPr lang="tr-TR" sz="2200" kern="1200" dirty="0" smtClean="0">
              <a:solidFill>
                <a:srgbClr val="FFFF00"/>
              </a:solidFill>
            </a:rPr>
            <a:t> </a:t>
          </a:r>
          <a:r>
            <a:rPr lang="tr-TR" sz="2200" kern="1200" dirty="0" smtClean="0">
              <a:solidFill>
                <a:schemeClr val="bg1"/>
              </a:solidFill>
            </a:rPr>
            <a:t>yenilince (Temmuz-1243), devletin yıkımı başladı. </a:t>
          </a:r>
          <a:r>
            <a:rPr lang="tr-TR" sz="2200" kern="1200" dirty="0" err="1" smtClean="0">
              <a:solidFill>
                <a:schemeClr val="bg1"/>
              </a:solidFill>
            </a:rPr>
            <a:t>Kösedağ</a:t>
          </a:r>
          <a:r>
            <a:rPr lang="tr-TR" sz="2200" kern="1200" dirty="0" smtClean="0">
              <a:solidFill>
                <a:schemeClr val="bg1"/>
              </a:solidFill>
            </a:rPr>
            <a:t> bozgunundan, Anadolu Selçuklu Devletinin yıkılışına kadar olan devrede (1243-1308), Selçukluları büsbütün sindirmek için, Moğol faaliyet ve zulmü devam etti. Moğol istilasıyla, Anadolu Selçuklu Devleti, 14. yüzyılın başında yıkıldı. Anadolu, Moğol kontrolüne girdiyse de, 14. yüzyıldan sonra bölgede Osmanlı hakimiyeti başlayıp, Haçlıların ve Moğolların açtığı yaraları kapamaya çalıştı..Devlet son hükümdar III.</a:t>
          </a:r>
          <a:r>
            <a:rPr lang="tr-TR" sz="2200" kern="1200" dirty="0" err="1" smtClean="0">
              <a:solidFill>
                <a:schemeClr val="bg1"/>
              </a:solidFill>
            </a:rPr>
            <a:t>Gıyaseddin</a:t>
          </a:r>
          <a:r>
            <a:rPr lang="tr-TR" sz="2200" kern="1200" dirty="0" smtClean="0">
              <a:solidFill>
                <a:schemeClr val="bg1"/>
              </a:solidFill>
            </a:rPr>
            <a:t> </a:t>
          </a:r>
          <a:r>
            <a:rPr lang="tr-TR" sz="2200" kern="1200" dirty="0" err="1" smtClean="0">
              <a:solidFill>
                <a:schemeClr val="bg1"/>
              </a:solidFill>
            </a:rPr>
            <a:t>Keyhüsrev’in</a:t>
          </a:r>
          <a:r>
            <a:rPr lang="tr-TR" sz="2200" kern="1200" dirty="0" smtClean="0">
              <a:solidFill>
                <a:schemeClr val="bg1"/>
              </a:solidFill>
            </a:rPr>
            <a:t> ölümü ile devlet sona ermiştir (1308).</a:t>
          </a:r>
          <a:endParaRPr lang="tr-TR" sz="2200" kern="1200" dirty="0">
            <a:solidFill>
              <a:schemeClr val="bg1"/>
            </a:solidFill>
          </a:endParaRPr>
        </a:p>
      </dsp:txBody>
      <dsp:txXfrm>
        <a:off x="530339" y="3284715"/>
        <a:ext cx="11429463" cy="346187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24E2C-4669-4532-828F-F667D4DAA936}">
      <dsp:nvSpPr>
        <dsp:cNvPr id="0" name=""/>
        <dsp:cNvSpPr/>
      </dsp:nvSpPr>
      <dsp:spPr>
        <a:xfrm>
          <a:off x="9358533" y="2226644"/>
          <a:ext cx="91440" cy="427734"/>
        </a:xfrm>
        <a:custGeom>
          <a:avLst/>
          <a:gdLst/>
          <a:ahLst/>
          <a:cxnLst/>
          <a:rect l="0" t="0" r="0" b="0"/>
          <a:pathLst>
            <a:path>
              <a:moveTo>
                <a:pt x="45720" y="0"/>
              </a:moveTo>
              <a:lnTo>
                <a:pt x="45720" y="4277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6BA509-FD4E-4D46-BE65-0A7B8A30B53B}">
      <dsp:nvSpPr>
        <dsp:cNvPr id="0" name=""/>
        <dsp:cNvSpPr/>
      </dsp:nvSpPr>
      <dsp:spPr>
        <a:xfrm>
          <a:off x="6058403" y="1354706"/>
          <a:ext cx="3345849" cy="427734"/>
        </a:xfrm>
        <a:custGeom>
          <a:avLst/>
          <a:gdLst/>
          <a:ahLst/>
          <a:cxnLst/>
          <a:rect l="0" t="0" r="0" b="0"/>
          <a:pathLst>
            <a:path>
              <a:moveTo>
                <a:pt x="0" y="0"/>
              </a:moveTo>
              <a:lnTo>
                <a:pt x="0" y="291488"/>
              </a:lnTo>
              <a:lnTo>
                <a:pt x="3345849" y="291488"/>
              </a:lnTo>
              <a:lnTo>
                <a:pt x="3345849" y="4277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1BA5AA-9139-482D-B188-173C07D22C77}">
      <dsp:nvSpPr>
        <dsp:cNvPr id="0" name=""/>
        <dsp:cNvSpPr/>
      </dsp:nvSpPr>
      <dsp:spPr>
        <a:xfrm>
          <a:off x="6174974" y="2274161"/>
          <a:ext cx="91440" cy="440902"/>
        </a:xfrm>
        <a:custGeom>
          <a:avLst/>
          <a:gdLst/>
          <a:ahLst/>
          <a:cxnLst/>
          <a:rect l="0" t="0" r="0" b="0"/>
          <a:pathLst>
            <a:path>
              <a:moveTo>
                <a:pt x="45720" y="0"/>
              </a:moveTo>
              <a:lnTo>
                <a:pt x="45720" y="304656"/>
              </a:lnTo>
              <a:lnTo>
                <a:pt x="49543" y="304656"/>
              </a:lnTo>
              <a:lnTo>
                <a:pt x="49543" y="4409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81B001-B248-4671-87BF-76BC8F88A99C}">
      <dsp:nvSpPr>
        <dsp:cNvPr id="0" name=""/>
        <dsp:cNvSpPr/>
      </dsp:nvSpPr>
      <dsp:spPr>
        <a:xfrm>
          <a:off x="6058403" y="1354706"/>
          <a:ext cx="162290" cy="414566"/>
        </a:xfrm>
        <a:custGeom>
          <a:avLst/>
          <a:gdLst/>
          <a:ahLst/>
          <a:cxnLst/>
          <a:rect l="0" t="0" r="0" b="0"/>
          <a:pathLst>
            <a:path>
              <a:moveTo>
                <a:pt x="0" y="0"/>
              </a:moveTo>
              <a:lnTo>
                <a:pt x="0" y="278320"/>
              </a:lnTo>
              <a:lnTo>
                <a:pt x="162290" y="278320"/>
              </a:lnTo>
              <a:lnTo>
                <a:pt x="162290" y="4145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8F87B7-2892-462E-AD08-3C271EDF5F2D}">
      <dsp:nvSpPr>
        <dsp:cNvPr id="0" name=""/>
        <dsp:cNvSpPr/>
      </dsp:nvSpPr>
      <dsp:spPr>
        <a:xfrm>
          <a:off x="2788837" y="2191361"/>
          <a:ext cx="91440" cy="422196"/>
        </a:xfrm>
        <a:custGeom>
          <a:avLst/>
          <a:gdLst/>
          <a:ahLst/>
          <a:cxnLst/>
          <a:rect l="0" t="0" r="0" b="0"/>
          <a:pathLst>
            <a:path>
              <a:moveTo>
                <a:pt x="46602" y="0"/>
              </a:moveTo>
              <a:lnTo>
                <a:pt x="46602" y="285950"/>
              </a:lnTo>
              <a:lnTo>
                <a:pt x="45720" y="285950"/>
              </a:lnTo>
              <a:lnTo>
                <a:pt x="45720" y="4221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6676D7-5B38-4726-8036-E27B4EDB7976}">
      <dsp:nvSpPr>
        <dsp:cNvPr id="0" name=""/>
        <dsp:cNvSpPr/>
      </dsp:nvSpPr>
      <dsp:spPr>
        <a:xfrm>
          <a:off x="2835440" y="1354706"/>
          <a:ext cx="3222963" cy="433272"/>
        </a:xfrm>
        <a:custGeom>
          <a:avLst/>
          <a:gdLst/>
          <a:ahLst/>
          <a:cxnLst/>
          <a:rect l="0" t="0" r="0" b="0"/>
          <a:pathLst>
            <a:path>
              <a:moveTo>
                <a:pt x="3222963" y="0"/>
              </a:moveTo>
              <a:lnTo>
                <a:pt x="3222963" y="297026"/>
              </a:lnTo>
              <a:lnTo>
                <a:pt x="0" y="297026"/>
              </a:lnTo>
              <a:lnTo>
                <a:pt x="0" y="4332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99C788-8B6C-4859-8F01-2E3AAAD36169}">
      <dsp:nvSpPr>
        <dsp:cNvPr id="0" name=""/>
        <dsp:cNvSpPr/>
      </dsp:nvSpPr>
      <dsp:spPr>
        <a:xfrm>
          <a:off x="6012683" y="644409"/>
          <a:ext cx="91440" cy="427734"/>
        </a:xfrm>
        <a:custGeom>
          <a:avLst/>
          <a:gdLst/>
          <a:ahLst/>
          <a:cxnLst/>
          <a:rect l="0" t="0" r="0" b="0"/>
          <a:pathLst>
            <a:path>
              <a:moveTo>
                <a:pt x="45720" y="0"/>
              </a:moveTo>
              <a:lnTo>
                <a:pt x="45720" y="4277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8250BD-FC62-48B1-922B-E52442A94515}">
      <dsp:nvSpPr>
        <dsp:cNvPr id="0" name=""/>
        <dsp:cNvSpPr/>
      </dsp:nvSpPr>
      <dsp:spPr>
        <a:xfrm>
          <a:off x="3318034" y="4487"/>
          <a:ext cx="5480739" cy="6399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B35F26-B212-4E56-A029-4E4DA74D7F98}">
      <dsp:nvSpPr>
        <dsp:cNvPr id="0" name=""/>
        <dsp:cNvSpPr/>
      </dsp:nvSpPr>
      <dsp:spPr>
        <a:xfrm>
          <a:off x="3481447" y="159729"/>
          <a:ext cx="5480739" cy="639922"/>
        </a:xfrm>
        <a:prstGeom prst="roundRect">
          <a:avLst>
            <a:gd name="adj" fmla="val 10000"/>
          </a:avLst>
        </a:prstGeom>
        <a:solidFill>
          <a:schemeClr val="accent3">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TÜRKİYE SELÇUKLU DEVLETİ </a:t>
          </a:r>
        </a:p>
        <a:p>
          <a:pPr lvl="0" algn="ctr" defTabSz="622300">
            <a:lnSpc>
              <a:spcPct val="90000"/>
            </a:lnSpc>
            <a:spcBef>
              <a:spcPct val="0"/>
            </a:spcBef>
            <a:spcAft>
              <a:spcPct val="35000"/>
            </a:spcAft>
          </a:pPr>
          <a:r>
            <a:rPr lang="tr-TR" sz="1400" b="1" kern="1200" dirty="0" smtClean="0"/>
            <a:t>(1077-1308)</a:t>
          </a:r>
          <a:endParaRPr lang="tr-TR" sz="1400" b="1" kern="1200" dirty="0"/>
        </a:p>
      </dsp:txBody>
      <dsp:txXfrm>
        <a:off x="3500190" y="178472"/>
        <a:ext cx="5443253" cy="602436"/>
      </dsp:txXfrm>
    </dsp:sp>
    <dsp:sp modelId="{756E214B-DE11-4C4A-926F-EB72B1853D3A}">
      <dsp:nvSpPr>
        <dsp:cNvPr id="0" name=""/>
        <dsp:cNvSpPr/>
      </dsp:nvSpPr>
      <dsp:spPr>
        <a:xfrm>
          <a:off x="5323044" y="1072143"/>
          <a:ext cx="1470719" cy="2825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5FA837-5287-48CF-8277-B1DB2C1D1E9D}">
      <dsp:nvSpPr>
        <dsp:cNvPr id="0" name=""/>
        <dsp:cNvSpPr/>
      </dsp:nvSpPr>
      <dsp:spPr>
        <a:xfrm>
          <a:off x="5486457" y="1227386"/>
          <a:ext cx="1470719" cy="282562"/>
        </a:xfrm>
        <a:prstGeom prst="roundRect">
          <a:avLst>
            <a:gd name="adj" fmla="val 10000"/>
          </a:avLst>
        </a:prstGeom>
        <a:solidFill>
          <a:schemeClr val="accent4">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KURULUŞ DEVRİ</a:t>
          </a:r>
          <a:endParaRPr lang="tr-TR" sz="1400" b="1" kern="1200" dirty="0"/>
        </a:p>
      </dsp:txBody>
      <dsp:txXfrm>
        <a:off x="5494733" y="1235662"/>
        <a:ext cx="1454167" cy="266010"/>
      </dsp:txXfrm>
    </dsp:sp>
    <dsp:sp modelId="{49EEEA7C-80C9-45C8-AD39-43EC30BCEE6B}">
      <dsp:nvSpPr>
        <dsp:cNvPr id="0" name=""/>
        <dsp:cNvSpPr/>
      </dsp:nvSpPr>
      <dsp:spPr>
        <a:xfrm>
          <a:off x="1513380" y="1787978"/>
          <a:ext cx="2644118" cy="4033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C7724F-D001-436E-840F-ACF4FE370261}">
      <dsp:nvSpPr>
        <dsp:cNvPr id="0" name=""/>
        <dsp:cNvSpPr/>
      </dsp:nvSpPr>
      <dsp:spPr>
        <a:xfrm>
          <a:off x="1676794" y="1943221"/>
          <a:ext cx="2644118" cy="403382"/>
        </a:xfrm>
        <a:prstGeom prst="roundRect">
          <a:avLst>
            <a:gd name="adj" fmla="val 10000"/>
          </a:avLst>
        </a:prstGeom>
        <a:solidFill>
          <a:schemeClr val="bg2">
            <a:lumMod val="9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KUTALMIŞOĞLU SÜLEYMAN ŞAH (1077-1086)</a:t>
          </a:r>
          <a:endParaRPr lang="tr-TR" sz="1400" b="1" kern="1200" dirty="0"/>
        </a:p>
      </dsp:txBody>
      <dsp:txXfrm>
        <a:off x="1688609" y="1955036"/>
        <a:ext cx="2620488" cy="379752"/>
      </dsp:txXfrm>
    </dsp:sp>
    <dsp:sp modelId="{F086FF0C-D3B4-4A03-B40B-A49CE19A4FF4}">
      <dsp:nvSpPr>
        <dsp:cNvPr id="0" name=""/>
        <dsp:cNvSpPr/>
      </dsp:nvSpPr>
      <dsp:spPr>
        <a:xfrm>
          <a:off x="784006" y="2613557"/>
          <a:ext cx="4101101" cy="39422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128A99-19C7-4748-BC50-E9A8E3DD6D42}">
      <dsp:nvSpPr>
        <dsp:cNvPr id="0" name=""/>
        <dsp:cNvSpPr/>
      </dsp:nvSpPr>
      <dsp:spPr>
        <a:xfrm>
          <a:off x="947420" y="2768800"/>
          <a:ext cx="4101101" cy="3942291"/>
        </a:xfrm>
        <a:prstGeom prst="roundRect">
          <a:avLst>
            <a:gd name="adj" fmla="val 10000"/>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r>
            <a:rPr lang="tr-TR" sz="1400" kern="1200" dirty="0" smtClean="0">
              <a:hlinkClick xmlns:r="http://schemas.openxmlformats.org/officeDocument/2006/relationships" r:id="rId1"/>
            </a:rPr>
            <a:t>Kutalmışoğlu Süleyman Şah</a:t>
          </a:r>
          <a:r>
            <a:rPr lang="tr-TR" sz="1400" kern="1200" dirty="0" smtClean="0"/>
            <a:t>, </a:t>
          </a:r>
          <a:r>
            <a:rPr lang="tr-TR" sz="1400" kern="1200" dirty="0" smtClean="0">
              <a:hlinkClick xmlns:r="http://schemas.openxmlformats.org/officeDocument/2006/relationships" r:id="rId2"/>
            </a:rPr>
            <a:t>Selçuk Bey</a:t>
          </a:r>
          <a:r>
            <a:rPr lang="tr-TR" sz="1400" kern="1200" dirty="0" smtClean="0"/>
            <a:t>'in oğlu Arslan Yabgu'nun torunu olup, Anadolu'daki fetih harekâtından sonra Antakya'dan Anadolu'ya girdi. 1074 yılında Konya ve havalisini mahallî Rum despotlarından alarak, fetihlere devamla İznik önlerine geldi. 1075 senesinde İznik'i fethederek, emrindeki kuvvetlerin merkezi yaptı. Böylece Türkiye Selçuklu Devletinin temeli atılmış oldu. 1084'te Hıristiyanlardan Antakya'yı aldı. 1086'da </a:t>
          </a:r>
          <a:r>
            <a:rPr lang="tr-TR" sz="1400" kern="1200" dirty="0" smtClean="0">
              <a:hlinkClick xmlns:r="http://schemas.openxmlformats.org/officeDocument/2006/relationships" r:id="rId3"/>
            </a:rPr>
            <a:t>Suriye Selçuklu</a:t>
          </a:r>
          <a:r>
            <a:rPr lang="tr-TR" sz="1400" kern="1200" dirty="0" smtClean="0"/>
            <a:t> meliki </a:t>
          </a:r>
          <a:r>
            <a:rPr lang="tr-TR" sz="1400" kern="1200" dirty="0" err="1" smtClean="0"/>
            <a:t>Tutuş'la</a:t>
          </a:r>
          <a:r>
            <a:rPr lang="tr-TR" sz="1400" kern="1200" dirty="0" smtClean="0"/>
            <a:t> yaptığı savaşta yenildi ve savaş meydanında vefat etti. </a:t>
          </a:r>
          <a:endParaRPr lang="tr-TR" sz="1400" kern="1200" dirty="0"/>
        </a:p>
      </dsp:txBody>
      <dsp:txXfrm>
        <a:off x="1062886" y="2884266"/>
        <a:ext cx="3870169" cy="3711359"/>
      </dsp:txXfrm>
    </dsp:sp>
    <dsp:sp modelId="{5F46F359-B1C2-45A8-9FAB-C695CB5B4C30}">
      <dsp:nvSpPr>
        <dsp:cNvPr id="0" name=""/>
        <dsp:cNvSpPr/>
      </dsp:nvSpPr>
      <dsp:spPr>
        <a:xfrm>
          <a:off x="5011064" y="1769272"/>
          <a:ext cx="2419260" cy="504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9C728D-5911-4E35-8108-80C92B3E3692}">
      <dsp:nvSpPr>
        <dsp:cNvPr id="0" name=""/>
        <dsp:cNvSpPr/>
      </dsp:nvSpPr>
      <dsp:spPr>
        <a:xfrm>
          <a:off x="5174477" y="1924515"/>
          <a:ext cx="2419260" cy="504888"/>
        </a:xfrm>
        <a:prstGeom prst="roundRect">
          <a:avLst>
            <a:gd name="adj" fmla="val 10000"/>
          </a:avLst>
        </a:prstGeom>
        <a:solidFill>
          <a:schemeClr val="bg2">
            <a:lumMod val="9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I.KILIÇARSLAN</a:t>
          </a:r>
        </a:p>
        <a:p>
          <a:pPr lvl="0" algn="ctr" defTabSz="622300">
            <a:lnSpc>
              <a:spcPct val="90000"/>
            </a:lnSpc>
            <a:spcBef>
              <a:spcPct val="0"/>
            </a:spcBef>
            <a:spcAft>
              <a:spcPct val="35000"/>
            </a:spcAft>
          </a:pPr>
          <a:r>
            <a:rPr lang="tr-TR" sz="1400" b="1" kern="1200" dirty="0" smtClean="0"/>
            <a:t> (1092-1107)</a:t>
          </a:r>
          <a:endParaRPr lang="tr-TR" sz="1400" b="1" kern="1200" dirty="0"/>
        </a:p>
      </dsp:txBody>
      <dsp:txXfrm>
        <a:off x="5189265" y="1939303"/>
        <a:ext cx="2389684" cy="475312"/>
      </dsp:txXfrm>
    </dsp:sp>
    <dsp:sp modelId="{579D0A88-C664-40F7-AC6F-7798288474BA}">
      <dsp:nvSpPr>
        <dsp:cNvPr id="0" name=""/>
        <dsp:cNvSpPr/>
      </dsp:nvSpPr>
      <dsp:spPr>
        <a:xfrm>
          <a:off x="5211934" y="2715063"/>
          <a:ext cx="2025166" cy="3161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69CFAB-2C1B-49F0-AD8A-15777BE0E66F}">
      <dsp:nvSpPr>
        <dsp:cNvPr id="0" name=""/>
        <dsp:cNvSpPr/>
      </dsp:nvSpPr>
      <dsp:spPr>
        <a:xfrm>
          <a:off x="5375348" y="2870306"/>
          <a:ext cx="2025166" cy="3161004"/>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r>
            <a:rPr lang="tr-TR" sz="1400" kern="1200" dirty="0" smtClean="0"/>
            <a:t>1096 yılında Malatya'yı kuşattı. I.Haçlı kuvvetlerini yenilgiye uğrattı. Başkenti Konya’ya taşıdı.</a:t>
          </a:r>
        </a:p>
      </dsp:txBody>
      <dsp:txXfrm>
        <a:off x="5434663" y="2929621"/>
        <a:ext cx="1906536" cy="3042374"/>
      </dsp:txXfrm>
    </dsp:sp>
    <dsp:sp modelId="{79802EDC-764A-4E3C-AB0C-C10C036CD873}">
      <dsp:nvSpPr>
        <dsp:cNvPr id="0" name=""/>
        <dsp:cNvSpPr/>
      </dsp:nvSpPr>
      <dsp:spPr>
        <a:xfrm>
          <a:off x="8204198" y="1782440"/>
          <a:ext cx="2400111" cy="4442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440997-1781-4741-95D9-C4156185DE78}">
      <dsp:nvSpPr>
        <dsp:cNvPr id="0" name=""/>
        <dsp:cNvSpPr/>
      </dsp:nvSpPr>
      <dsp:spPr>
        <a:xfrm>
          <a:off x="8367611" y="1937683"/>
          <a:ext cx="2400111" cy="444203"/>
        </a:xfrm>
        <a:prstGeom prst="roundRect">
          <a:avLst>
            <a:gd name="adj" fmla="val 10000"/>
          </a:avLst>
        </a:prstGeom>
        <a:solidFill>
          <a:schemeClr val="bg2">
            <a:lumMod val="9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I.MESUT (1116-1155)</a:t>
          </a:r>
          <a:endParaRPr lang="tr-TR" sz="1400" b="1" kern="1200" dirty="0"/>
        </a:p>
      </dsp:txBody>
      <dsp:txXfrm>
        <a:off x="8380621" y="1950693"/>
        <a:ext cx="2374091" cy="418183"/>
      </dsp:txXfrm>
    </dsp:sp>
    <dsp:sp modelId="{CA8D7D7D-DBBB-458F-9638-2CD47FF3ACEE}">
      <dsp:nvSpPr>
        <dsp:cNvPr id="0" name=""/>
        <dsp:cNvSpPr/>
      </dsp:nvSpPr>
      <dsp:spPr>
        <a:xfrm>
          <a:off x="7563927" y="2654378"/>
          <a:ext cx="3680652" cy="40438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A1970B-B873-4CB8-A4DA-ED67D2F5EC60}">
      <dsp:nvSpPr>
        <dsp:cNvPr id="0" name=""/>
        <dsp:cNvSpPr/>
      </dsp:nvSpPr>
      <dsp:spPr>
        <a:xfrm>
          <a:off x="7727340" y="2809621"/>
          <a:ext cx="3680652" cy="4043891"/>
        </a:xfrm>
        <a:prstGeom prst="roundRect">
          <a:avLst>
            <a:gd name="adj" fmla="val 10000"/>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r>
            <a:rPr lang="tr-TR" sz="1400" kern="1200" dirty="0" smtClean="0">
              <a:hlinkClick xmlns:r="http://schemas.openxmlformats.org/officeDocument/2006/relationships" r:id="rId4"/>
            </a:rPr>
            <a:t>Sultan </a:t>
          </a:r>
          <a:r>
            <a:rPr lang="tr-TR" sz="1400" kern="1200" dirty="0" err="1" smtClean="0">
              <a:hlinkClick xmlns:r="http://schemas.openxmlformats.org/officeDocument/2006/relationships" r:id="rId4"/>
            </a:rPr>
            <a:t>Mesud</a:t>
          </a:r>
          <a:r>
            <a:rPr lang="tr-TR" sz="1400" kern="1200" dirty="0" smtClean="0"/>
            <a:t>, </a:t>
          </a:r>
          <a:r>
            <a:rPr lang="tr-TR" sz="1400" kern="1200" dirty="0" err="1" smtClean="0"/>
            <a:t>Danişmendli</a:t>
          </a:r>
          <a:r>
            <a:rPr lang="tr-TR" sz="1400" kern="1200" dirty="0" smtClean="0"/>
            <a:t> tahakkümünden kurtulmaya, Bizanslıları Anadolu'dan atmaya ve birliği sağlamaya çalıştı. Ankara,Çankırı,Kastamonu,Elbistan,Sivas ve Malatya bölgeleri </a:t>
          </a:r>
          <a:r>
            <a:rPr lang="tr-TR" sz="1400" kern="1200" dirty="0" err="1" smtClean="0"/>
            <a:t>Danişmentoğullarından</a:t>
          </a:r>
          <a:r>
            <a:rPr lang="tr-TR" sz="1400" kern="1200" dirty="0" smtClean="0"/>
            <a:t> alınmıştır. Bu sırada </a:t>
          </a:r>
          <a:r>
            <a:rPr lang="tr-TR" sz="1400" kern="1200" dirty="0" smtClean="0">
              <a:hlinkClick xmlns:r="http://schemas.openxmlformats.org/officeDocument/2006/relationships" r:id="rId5"/>
            </a:rPr>
            <a:t>İkinci Haçlı Seferi</a:t>
          </a:r>
          <a:r>
            <a:rPr lang="tr-TR" sz="1400" kern="1200" dirty="0" smtClean="0"/>
            <a:t>yle Anadolu'ya giren Avrupalılar da, Türk kılıçları önünde duramadı. Halka adaletle muamele etmesi sebebiyle, Hıristiyanların bir çoğu, Bizans yerine Türk idaresine bağlandı. </a:t>
          </a:r>
          <a:endParaRPr lang="tr-TR" sz="1400" kern="1200" dirty="0"/>
        </a:p>
      </dsp:txBody>
      <dsp:txXfrm>
        <a:off x="7835143" y="2917424"/>
        <a:ext cx="3465046" cy="382828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E3A9B-8581-4217-9E00-F5ED50DBE6B1}">
      <dsp:nvSpPr>
        <dsp:cNvPr id="0" name=""/>
        <dsp:cNvSpPr/>
      </dsp:nvSpPr>
      <dsp:spPr>
        <a:xfrm>
          <a:off x="10665340" y="1755886"/>
          <a:ext cx="91440" cy="240488"/>
        </a:xfrm>
        <a:custGeom>
          <a:avLst/>
          <a:gdLst/>
          <a:ahLst/>
          <a:cxnLst/>
          <a:rect l="0" t="0" r="0" b="0"/>
          <a:pathLst>
            <a:path>
              <a:moveTo>
                <a:pt x="45720" y="0"/>
              </a:moveTo>
              <a:lnTo>
                <a:pt x="45720" y="164175"/>
              </a:lnTo>
              <a:lnTo>
                <a:pt x="47408" y="164175"/>
              </a:lnTo>
              <a:lnTo>
                <a:pt x="47408" y="2404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CCEC41-C30E-456E-89C2-56C5A27732A9}">
      <dsp:nvSpPr>
        <dsp:cNvPr id="0" name=""/>
        <dsp:cNvSpPr/>
      </dsp:nvSpPr>
      <dsp:spPr>
        <a:xfrm>
          <a:off x="6062641" y="980706"/>
          <a:ext cx="4648419" cy="239577"/>
        </a:xfrm>
        <a:custGeom>
          <a:avLst/>
          <a:gdLst/>
          <a:ahLst/>
          <a:cxnLst/>
          <a:rect l="0" t="0" r="0" b="0"/>
          <a:pathLst>
            <a:path>
              <a:moveTo>
                <a:pt x="0" y="0"/>
              </a:moveTo>
              <a:lnTo>
                <a:pt x="0" y="163265"/>
              </a:lnTo>
              <a:lnTo>
                <a:pt x="4648419" y="163265"/>
              </a:lnTo>
              <a:lnTo>
                <a:pt x="4648419" y="2395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FA0EDF-7191-41AD-AD4A-4C614124721D}">
      <dsp:nvSpPr>
        <dsp:cNvPr id="0" name=""/>
        <dsp:cNvSpPr/>
      </dsp:nvSpPr>
      <dsp:spPr>
        <a:xfrm>
          <a:off x="8026165" y="1735601"/>
          <a:ext cx="91440" cy="246278"/>
        </a:xfrm>
        <a:custGeom>
          <a:avLst/>
          <a:gdLst/>
          <a:ahLst/>
          <a:cxnLst/>
          <a:rect l="0" t="0" r="0" b="0"/>
          <a:pathLst>
            <a:path>
              <a:moveTo>
                <a:pt x="45720" y="0"/>
              </a:moveTo>
              <a:lnTo>
                <a:pt x="45720" y="169966"/>
              </a:lnTo>
              <a:lnTo>
                <a:pt x="51618" y="169966"/>
              </a:lnTo>
              <a:lnTo>
                <a:pt x="51618" y="2462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59EFA4-5BD1-41B2-A03D-EAF9C7009665}">
      <dsp:nvSpPr>
        <dsp:cNvPr id="0" name=""/>
        <dsp:cNvSpPr/>
      </dsp:nvSpPr>
      <dsp:spPr>
        <a:xfrm>
          <a:off x="6062641" y="980706"/>
          <a:ext cx="2009243" cy="232877"/>
        </a:xfrm>
        <a:custGeom>
          <a:avLst/>
          <a:gdLst/>
          <a:ahLst/>
          <a:cxnLst/>
          <a:rect l="0" t="0" r="0" b="0"/>
          <a:pathLst>
            <a:path>
              <a:moveTo>
                <a:pt x="0" y="0"/>
              </a:moveTo>
              <a:lnTo>
                <a:pt x="0" y="156564"/>
              </a:lnTo>
              <a:lnTo>
                <a:pt x="2009243" y="156564"/>
              </a:lnTo>
              <a:lnTo>
                <a:pt x="2009243" y="2328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455375-3E9E-4A3B-8A21-286D92150CC2}">
      <dsp:nvSpPr>
        <dsp:cNvPr id="0" name=""/>
        <dsp:cNvSpPr/>
      </dsp:nvSpPr>
      <dsp:spPr>
        <a:xfrm>
          <a:off x="5502353" y="1687623"/>
          <a:ext cx="91440" cy="239577"/>
        </a:xfrm>
        <a:custGeom>
          <a:avLst/>
          <a:gdLst/>
          <a:ahLst/>
          <a:cxnLst/>
          <a:rect l="0" t="0" r="0" b="0"/>
          <a:pathLst>
            <a:path>
              <a:moveTo>
                <a:pt x="45720" y="0"/>
              </a:moveTo>
              <a:lnTo>
                <a:pt x="45720" y="2395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DB8577-384C-4744-8F5B-2D205C6B8C5D}">
      <dsp:nvSpPr>
        <dsp:cNvPr id="0" name=""/>
        <dsp:cNvSpPr/>
      </dsp:nvSpPr>
      <dsp:spPr>
        <a:xfrm>
          <a:off x="5548073" y="980706"/>
          <a:ext cx="514568" cy="239577"/>
        </a:xfrm>
        <a:custGeom>
          <a:avLst/>
          <a:gdLst/>
          <a:ahLst/>
          <a:cxnLst/>
          <a:rect l="0" t="0" r="0" b="0"/>
          <a:pathLst>
            <a:path>
              <a:moveTo>
                <a:pt x="514568" y="0"/>
              </a:moveTo>
              <a:lnTo>
                <a:pt x="514568" y="163265"/>
              </a:lnTo>
              <a:lnTo>
                <a:pt x="0" y="163265"/>
              </a:lnTo>
              <a:lnTo>
                <a:pt x="0" y="2395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323869-7B54-40E6-A4A7-1E504B913D3D}">
      <dsp:nvSpPr>
        <dsp:cNvPr id="0" name=""/>
        <dsp:cNvSpPr/>
      </dsp:nvSpPr>
      <dsp:spPr>
        <a:xfrm>
          <a:off x="3215290" y="1676800"/>
          <a:ext cx="91440" cy="239577"/>
        </a:xfrm>
        <a:custGeom>
          <a:avLst/>
          <a:gdLst/>
          <a:ahLst/>
          <a:cxnLst/>
          <a:rect l="0" t="0" r="0" b="0"/>
          <a:pathLst>
            <a:path>
              <a:moveTo>
                <a:pt x="45720" y="0"/>
              </a:moveTo>
              <a:lnTo>
                <a:pt x="45720" y="2395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81B001-B248-4671-87BF-76BC8F88A99C}">
      <dsp:nvSpPr>
        <dsp:cNvPr id="0" name=""/>
        <dsp:cNvSpPr/>
      </dsp:nvSpPr>
      <dsp:spPr>
        <a:xfrm>
          <a:off x="3261010" y="980706"/>
          <a:ext cx="2801630" cy="239577"/>
        </a:xfrm>
        <a:custGeom>
          <a:avLst/>
          <a:gdLst/>
          <a:ahLst/>
          <a:cxnLst/>
          <a:rect l="0" t="0" r="0" b="0"/>
          <a:pathLst>
            <a:path>
              <a:moveTo>
                <a:pt x="2801630" y="0"/>
              </a:moveTo>
              <a:lnTo>
                <a:pt x="2801630" y="163265"/>
              </a:lnTo>
              <a:lnTo>
                <a:pt x="0" y="163265"/>
              </a:lnTo>
              <a:lnTo>
                <a:pt x="0" y="2395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435D63-0096-40A5-B8BB-54DC0666121D}">
      <dsp:nvSpPr>
        <dsp:cNvPr id="0" name=""/>
        <dsp:cNvSpPr/>
      </dsp:nvSpPr>
      <dsp:spPr>
        <a:xfrm>
          <a:off x="1060965" y="1618455"/>
          <a:ext cx="91440" cy="246278"/>
        </a:xfrm>
        <a:custGeom>
          <a:avLst/>
          <a:gdLst/>
          <a:ahLst/>
          <a:cxnLst/>
          <a:rect l="0" t="0" r="0" b="0"/>
          <a:pathLst>
            <a:path>
              <a:moveTo>
                <a:pt x="51840" y="0"/>
              </a:moveTo>
              <a:lnTo>
                <a:pt x="51840" y="169966"/>
              </a:lnTo>
              <a:lnTo>
                <a:pt x="45720" y="169966"/>
              </a:lnTo>
              <a:lnTo>
                <a:pt x="45720" y="2462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6676D7-5B38-4726-8036-E27B4EDB7976}">
      <dsp:nvSpPr>
        <dsp:cNvPr id="0" name=""/>
        <dsp:cNvSpPr/>
      </dsp:nvSpPr>
      <dsp:spPr>
        <a:xfrm>
          <a:off x="1112806" y="980706"/>
          <a:ext cx="4949834" cy="232877"/>
        </a:xfrm>
        <a:custGeom>
          <a:avLst/>
          <a:gdLst/>
          <a:ahLst/>
          <a:cxnLst/>
          <a:rect l="0" t="0" r="0" b="0"/>
          <a:pathLst>
            <a:path>
              <a:moveTo>
                <a:pt x="4949834" y="0"/>
              </a:moveTo>
              <a:lnTo>
                <a:pt x="4949834" y="156564"/>
              </a:lnTo>
              <a:lnTo>
                <a:pt x="0" y="156564"/>
              </a:lnTo>
              <a:lnTo>
                <a:pt x="0" y="2328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99C788-8B6C-4859-8F01-2E3AAAD36169}">
      <dsp:nvSpPr>
        <dsp:cNvPr id="0" name=""/>
        <dsp:cNvSpPr/>
      </dsp:nvSpPr>
      <dsp:spPr>
        <a:xfrm>
          <a:off x="6016921" y="461061"/>
          <a:ext cx="91440" cy="239577"/>
        </a:xfrm>
        <a:custGeom>
          <a:avLst/>
          <a:gdLst/>
          <a:ahLst/>
          <a:cxnLst/>
          <a:rect l="0" t="0" r="0" b="0"/>
          <a:pathLst>
            <a:path>
              <a:moveTo>
                <a:pt x="45720" y="0"/>
              </a:moveTo>
              <a:lnTo>
                <a:pt x="45720" y="2395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8250BD-FC62-48B1-922B-E52442A94515}">
      <dsp:nvSpPr>
        <dsp:cNvPr id="0" name=""/>
        <dsp:cNvSpPr/>
      </dsp:nvSpPr>
      <dsp:spPr>
        <a:xfrm>
          <a:off x="4961083" y="2138"/>
          <a:ext cx="2203114" cy="4589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B35F26-B212-4E56-A029-4E4DA74D7F98}">
      <dsp:nvSpPr>
        <dsp:cNvPr id="0" name=""/>
        <dsp:cNvSpPr/>
      </dsp:nvSpPr>
      <dsp:spPr>
        <a:xfrm>
          <a:off x="5052613" y="89091"/>
          <a:ext cx="2203114" cy="458922"/>
        </a:xfrm>
        <a:prstGeom prst="roundRect">
          <a:avLst>
            <a:gd name="adj" fmla="val 10000"/>
          </a:avLst>
        </a:prstGeom>
        <a:solidFill>
          <a:schemeClr val="bg2">
            <a:lumMod val="9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TÜRKİYE SELÇUKLU DEVLETİ </a:t>
          </a:r>
        </a:p>
        <a:p>
          <a:pPr lvl="0" algn="ctr" defTabSz="622300">
            <a:lnSpc>
              <a:spcPct val="90000"/>
            </a:lnSpc>
            <a:spcBef>
              <a:spcPct val="0"/>
            </a:spcBef>
            <a:spcAft>
              <a:spcPct val="35000"/>
            </a:spcAft>
          </a:pPr>
          <a:r>
            <a:rPr lang="tr-TR" sz="1400" b="1" kern="1200" dirty="0" smtClean="0"/>
            <a:t>(1077-1308)</a:t>
          </a:r>
          <a:endParaRPr lang="tr-TR" sz="1400" b="1" kern="1200" dirty="0"/>
        </a:p>
      </dsp:txBody>
      <dsp:txXfrm>
        <a:off x="5066054" y="102532"/>
        <a:ext cx="2176232" cy="432040"/>
      </dsp:txXfrm>
    </dsp:sp>
    <dsp:sp modelId="{756E214B-DE11-4C4A-926F-EB72B1853D3A}">
      <dsp:nvSpPr>
        <dsp:cNvPr id="0" name=""/>
        <dsp:cNvSpPr/>
      </dsp:nvSpPr>
      <dsp:spPr>
        <a:xfrm>
          <a:off x="5335591" y="700639"/>
          <a:ext cx="1454099" cy="2800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5FA837-5287-48CF-8277-B1DB2C1D1E9D}">
      <dsp:nvSpPr>
        <dsp:cNvPr id="0" name=""/>
        <dsp:cNvSpPr/>
      </dsp:nvSpPr>
      <dsp:spPr>
        <a:xfrm>
          <a:off x="5427120" y="787592"/>
          <a:ext cx="1454099" cy="280067"/>
        </a:xfrm>
        <a:prstGeom prst="roundRect">
          <a:avLst>
            <a:gd name="adj" fmla="val 10000"/>
          </a:avLst>
        </a:prstGeom>
        <a:solidFill>
          <a:schemeClr val="accent4">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YÜKSELME DEVRİ</a:t>
          </a:r>
          <a:endParaRPr lang="tr-TR" sz="1400" b="1" kern="1200" dirty="0"/>
        </a:p>
      </dsp:txBody>
      <dsp:txXfrm>
        <a:off x="5435323" y="795795"/>
        <a:ext cx="1437693" cy="263661"/>
      </dsp:txXfrm>
    </dsp:sp>
    <dsp:sp modelId="{49EEEA7C-80C9-45C8-AD39-43EC30BCEE6B}">
      <dsp:nvSpPr>
        <dsp:cNvPr id="0" name=""/>
        <dsp:cNvSpPr/>
      </dsp:nvSpPr>
      <dsp:spPr>
        <a:xfrm>
          <a:off x="172653" y="1213583"/>
          <a:ext cx="1880306" cy="4048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C7724F-D001-436E-840F-ACF4FE370261}">
      <dsp:nvSpPr>
        <dsp:cNvPr id="0" name=""/>
        <dsp:cNvSpPr/>
      </dsp:nvSpPr>
      <dsp:spPr>
        <a:xfrm>
          <a:off x="264182" y="1300536"/>
          <a:ext cx="1880306" cy="404871"/>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II.KILIÇARSLAN DEVRİ (1155-1192)</a:t>
          </a:r>
          <a:endParaRPr lang="tr-TR" sz="1400" b="1" kern="1200" dirty="0"/>
        </a:p>
      </dsp:txBody>
      <dsp:txXfrm>
        <a:off x="276040" y="1312394"/>
        <a:ext cx="1856590" cy="381155"/>
      </dsp:txXfrm>
    </dsp:sp>
    <dsp:sp modelId="{64D5BE75-3966-4CA0-AAAD-3FB795D58B9D}">
      <dsp:nvSpPr>
        <dsp:cNvPr id="0" name=""/>
        <dsp:cNvSpPr/>
      </dsp:nvSpPr>
      <dsp:spPr>
        <a:xfrm>
          <a:off x="141720" y="1864734"/>
          <a:ext cx="1929930" cy="50072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396B51-55FF-400D-9ED1-6917468B284B}">
      <dsp:nvSpPr>
        <dsp:cNvPr id="0" name=""/>
        <dsp:cNvSpPr/>
      </dsp:nvSpPr>
      <dsp:spPr>
        <a:xfrm>
          <a:off x="233250" y="1951687"/>
          <a:ext cx="1929930" cy="5007205"/>
        </a:xfrm>
        <a:prstGeom prst="roundRect">
          <a:avLst>
            <a:gd name="adj" fmla="val 10000"/>
          </a:avLst>
        </a:prstGeom>
        <a:solidFill>
          <a:schemeClr val="accent4">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r>
            <a:rPr lang="tr-TR" sz="1400" kern="1200" dirty="0" smtClean="0"/>
            <a:t>Bizanslılar ve yardımcı kuvvetlere karşı, 1176 </a:t>
          </a:r>
          <a:r>
            <a:rPr lang="tr-TR" sz="1400" kern="1200" dirty="0" err="1" smtClean="0">
              <a:hlinkClick xmlns:r="http://schemas.openxmlformats.org/officeDocument/2006/relationships" r:id="rId1"/>
            </a:rPr>
            <a:t>Miryoke</a:t>
          </a:r>
          <a:r>
            <a:rPr lang="tr-TR" sz="1400" kern="1200" dirty="0" smtClean="0">
              <a:hlinkClick xmlns:r="http://schemas.openxmlformats.org/officeDocument/2006/relationships" r:id="rId1"/>
            </a:rPr>
            <a:t>-</a:t>
          </a:r>
          <a:r>
            <a:rPr lang="tr-TR" sz="1400" kern="1200" dirty="0" err="1" smtClean="0">
              <a:hlinkClick xmlns:r="http://schemas.openxmlformats.org/officeDocument/2006/relationships" r:id="rId1"/>
            </a:rPr>
            <a:t>falon</a:t>
          </a:r>
          <a:r>
            <a:rPr lang="tr-TR" sz="1400" kern="1200" dirty="0" smtClean="0">
              <a:hlinkClick xmlns:r="http://schemas.openxmlformats.org/officeDocument/2006/relationships" r:id="rId1"/>
            </a:rPr>
            <a:t> (</a:t>
          </a:r>
          <a:r>
            <a:rPr lang="tr-TR" sz="1400" kern="1200" dirty="0" err="1" smtClean="0">
              <a:hlinkClick xmlns:r="http://schemas.openxmlformats.org/officeDocument/2006/relationships" r:id="rId1"/>
            </a:rPr>
            <a:t>Düzbel</a:t>
          </a:r>
          <a:r>
            <a:rPr lang="tr-TR" sz="1400" kern="1200" dirty="0" smtClean="0">
              <a:hlinkClick xmlns:r="http://schemas.openxmlformats.org/officeDocument/2006/relationships" r:id="rId1"/>
            </a:rPr>
            <a:t>/ </a:t>
          </a:r>
          <a:r>
            <a:rPr lang="tr-TR" sz="1400" kern="1200" dirty="0" err="1" smtClean="0">
              <a:hlinkClick xmlns:r="http://schemas.openxmlformats.org/officeDocument/2006/relationships" r:id="rId1"/>
            </a:rPr>
            <a:t>Karamukbeli</a:t>
          </a:r>
          <a:r>
            <a:rPr lang="tr-TR" sz="1400" kern="1200" dirty="0" smtClean="0">
              <a:hlinkClick xmlns:r="http://schemas.openxmlformats.org/officeDocument/2006/relationships" r:id="rId1"/>
            </a:rPr>
            <a:t>) Meydan Savaşı</a:t>
          </a:r>
          <a:r>
            <a:rPr lang="tr-TR" sz="1400" kern="1200" dirty="0" smtClean="0"/>
            <a:t>'nı kazanarak, Anadolu'yu yurt edinen Türklerin bölgeden atılamayacağını ispatladı.</a:t>
          </a:r>
          <a:endParaRPr lang="tr-TR" sz="1400" kern="1200" dirty="0"/>
        </a:p>
      </dsp:txBody>
      <dsp:txXfrm>
        <a:off x="289776" y="2008213"/>
        <a:ext cx="1816878" cy="4894153"/>
      </dsp:txXfrm>
    </dsp:sp>
    <dsp:sp modelId="{5F46F359-B1C2-45A8-9FAB-C695CB5B4C30}">
      <dsp:nvSpPr>
        <dsp:cNvPr id="0" name=""/>
        <dsp:cNvSpPr/>
      </dsp:nvSpPr>
      <dsp:spPr>
        <a:xfrm>
          <a:off x="2229897" y="1220284"/>
          <a:ext cx="2062226" cy="456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9C728D-5911-4E35-8108-80C92B3E3692}">
      <dsp:nvSpPr>
        <dsp:cNvPr id="0" name=""/>
        <dsp:cNvSpPr/>
      </dsp:nvSpPr>
      <dsp:spPr>
        <a:xfrm>
          <a:off x="2321426" y="1307237"/>
          <a:ext cx="2062226" cy="456516"/>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I.GIYASEDDİN KEYHÜSREV </a:t>
          </a:r>
        </a:p>
        <a:p>
          <a:pPr lvl="0" algn="ctr" defTabSz="622300">
            <a:lnSpc>
              <a:spcPct val="90000"/>
            </a:lnSpc>
            <a:spcBef>
              <a:spcPct val="0"/>
            </a:spcBef>
            <a:spcAft>
              <a:spcPct val="35000"/>
            </a:spcAft>
          </a:pPr>
          <a:r>
            <a:rPr lang="tr-TR" sz="1400" b="1" kern="1200" dirty="0" smtClean="0"/>
            <a:t>(1192-1196)(1204-1211)</a:t>
          </a:r>
          <a:endParaRPr lang="tr-TR" sz="1400" b="1" kern="1200" dirty="0"/>
        </a:p>
      </dsp:txBody>
      <dsp:txXfrm>
        <a:off x="2334797" y="1320608"/>
        <a:ext cx="2035484" cy="429774"/>
      </dsp:txXfrm>
    </dsp:sp>
    <dsp:sp modelId="{4011B4B2-DDF6-4D81-B1C8-3C515E4829FE}">
      <dsp:nvSpPr>
        <dsp:cNvPr id="0" name=""/>
        <dsp:cNvSpPr/>
      </dsp:nvSpPr>
      <dsp:spPr>
        <a:xfrm>
          <a:off x="2279949" y="1916378"/>
          <a:ext cx="1962122" cy="49256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EAC5AF-1914-4724-8864-865C298C2133}">
      <dsp:nvSpPr>
        <dsp:cNvPr id="0" name=""/>
        <dsp:cNvSpPr/>
      </dsp:nvSpPr>
      <dsp:spPr>
        <a:xfrm>
          <a:off x="2371478" y="2003331"/>
          <a:ext cx="1962122" cy="4925624"/>
        </a:xfrm>
        <a:prstGeom prst="roundRect">
          <a:avLst>
            <a:gd name="adj" fmla="val 10000"/>
          </a:avLst>
        </a:prstGeom>
        <a:solidFill>
          <a:schemeClr val="accent2">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r>
            <a:rPr lang="tr-TR" sz="1400" kern="1200" dirty="0" smtClean="0"/>
            <a:t>Ticaret yolunu açmak için, 1206 yılında sefere çıktı. Bizanslıları bu bölgeden atarak, Karadeniz yolunu açtı. Ertesi sene Akdeniz sahillerine inerek Antalya'yı fethetti. (1207) Venediklilerle ticaret antlaşması yaptı.</a:t>
          </a:r>
          <a:endParaRPr lang="tr-TR" sz="1400" kern="1200" dirty="0"/>
        </a:p>
      </dsp:txBody>
      <dsp:txXfrm>
        <a:off x="2428947" y="2060800"/>
        <a:ext cx="1847184" cy="4810686"/>
      </dsp:txXfrm>
    </dsp:sp>
    <dsp:sp modelId="{4682C38E-D1CC-4225-81E5-E99DA97C1D2E}">
      <dsp:nvSpPr>
        <dsp:cNvPr id="0" name=""/>
        <dsp:cNvSpPr/>
      </dsp:nvSpPr>
      <dsp:spPr>
        <a:xfrm>
          <a:off x="4526721" y="1220284"/>
          <a:ext cx="2042703" cy="4673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82EC92-BBEF-4F9A-9568-EE6C07A4E38D}">
      <dsp:nvSpPr>
        <dsp:cNvPr id="0" name=""/>
        <dsp:cNvSpPr/>
      </dsp:nvSpPr>
      <dsp:spPr>
        <a:xfrm>
          <a:off x="4618250" y="1307237"/>
          <a:ext cx="2042703" cy="467339"/>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ts val="0"/>
            </a:spcAft>
          </a:pPr>
          <a:r>
            <a:rPr lang="tr-TR" sz="1400" b="1" kern="1200" dirty="0" smtClean="0"/>
            <a:t>II.RÜKNEDDİN SÜLEYMAN ŞAH</a:t>
          </a:r>
        </a:p>
        <a:p>
          <a:pPr lvl="0" algn="ctr" defTabSz="622300">
            <a:lnSpc>
              <a:spcPct val="100000"/>
            </a:lnSpc>
            <a:spcBef>
              <a:spcPct val="0"/>
            </a:spcBef>
            <a:spcAft>
              <a:spcPts val="0"/>
            </a:spcAft>
          </a:pPr>
          <a:r>
            <a:rPr lang="tr-TR" sz="1400" b="1" kern="1200" dirty="0" smtClean="0"/>
            <a:t> (1196-1204)</a:t>
          </a:r>
          <a:endParaRPr lang="tr-TR" sz="1400" b="1" kern="1200" dirty="0"/>
        </a:p>
      </dsp:txBody>
      <dsp:txXfrm>
        <a:off x="4631938" y="1320925"/>
        <a:ext cx="2015327" cy="439963"/>
      </dsp:txXfrm>
    </dsp:sp>
    <dsp:sp modelId="{E38C3A42-49D5-4A32-95C6-8454AA9DC484}">
      <dsp:nvSpPr>
        <dsp:cNvPr id="0" name=""/>
        <dsp:cNvSpPr/>
      </dsp:nvSpPr>
      <dsp:spPr>
        <a:xfrm>
          <a:off x="4425130" y="1927201"/>
          <a:ext cx="2245884" cy="48635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E6ECCF-2550-48B4-846A-EEA44D8CD1DF}">
      <dsp:nvSpPr>
        <dsp:cNvPr id="0" name=""/>
        <dsp:cNvSpPr/>
      </dsp:nvSpPr>
      <dsp:spPr>
        <a:xfrm>
          <a:off x="4516660" y="2014154"/>
          <a:ext cx="2245884" cy="4863501"/>
        </a:xfrm>
        <a:prstGeom prst="roundRect">
          <a:avLst>
            <a:gd name="adj" fmla="val 10000"/>
          </a:avLst>
        </a:prstGeom>
        <a:solidFill>
          <a:schemeClr val="accent3">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r>
            <a:rPr lang="tr-TR" sz="1400" kern="1200" dirty="0" smtClean="0"/>
            <a:t>1201 yılında, </a:t>
          </a:r>
          <a:r>
            <a:rPr lang="tr-TR" sz="1400" kern="1200" dirty="0" err="1" smtClean="0"/>
            <a:t>Saltuklu</a:t>
          </a:r>
          <a:r>
            <a:rPr lang="tr-TR" sz="1400" kern="1200" dirty="0" smtClean="0"/>
            <a:t> Devletine son verdi. </a:t>
          </a:r>
          <a:r>
            <a:rPr lang="tr-TR" sz="1400" kern="1200" dirty="0" err="1" smtClean="0">
              <a:hlinkClick xmlns:r="http://schemas.openxmlformats.org/officeDocument/2006/relationships" r:id="rId2"/>
            </a:rPr>
            <a:t>Artuklular</a:t>
          </a:r>
          <a:r>
            <a:rPr lang="tr-TR" sz="1400" kern="1200" dirty="0" smtClean="0"/>
            <a:t> ve </a:t>
          </a:r>
          <a:r>
            <a:rPr lang="tr-TR" sz="1400" kern="1200" dirty="0" err="1" smtClean="0">
              <a:hlinkClick xmlns:r="http://schemas.openxmlformats.org/officeDocument/2006/relationships" r:id="rId3"/>
            </a:rPr>
            <a:t>Mengücükler</a:t>
          </a:r>
          <a:r>
            <a:rPr lang="tr-TR" sz="1400" kern="1200" dirty="0" err="1" smtClean="0"/>
            <a:t>den</a:t>
          </a:r>
          <a:r>
            <a:rPr lang="tr-TR" sz="1400" kern="1200" dirty="0" smtClean="0"/>
            <a:t> aldığı yardımla, Erzurum'dan Gürcistan üzerine sefere çıktı. Sarıkamış yakınlarında, Gürcü-Kıpçak ordusunun baskınına uğradı ve mağlup oldu. Tekrar Gürcistan seferine çıktıysa da, yolda hastalanarak 6 Temmuz 1204 tarihinde vefat etti. </a:t>
          </a:r>
          <a:endParaRPr lang="tr-TR" sz="1400" kern="1200" dirty="0"/>
        </a:p>
      </dsp:txBody>
      <dsp:txXfrm>
        <a:off x="4582440" y="2079934"/>
        <a:ext cx="2114324" cy="4731941"/>
      </dsp:txXfrm>
    </dsp:sp>
    <dsp:sp modelId="{E087FAAD-0C46-4CC0-B675-D779398E5119}">
      <dsp:nvSpPr>
        <dsp:cNvPr id="0" name=""/>
        <dsp:cNvSpPr/>
      </dsp:nvSpPr>
      <dsp:spPr>
        <a:xfrm>
          <a:off x="6984224" y="1213583"/>
          <a:ext cx="2175320" cy="5220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FC99AD-5109-4137-8D87-9AC56E7CEE78}">
      <dsp:nvSpPr>
        <dsp:cNvPr id="0" name=""/>
        <dsp:cNvSpPr/>
      </dsp:nvSpPr>
      <dsp:spPr>
        <a:xfrm>
          <a:off x="7075753" y="1300536"/>
          <a:ext cx="2175320" cy="522017"/>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I.İZZEDDİN KEYKAVUS </a:t>
          </a:r>
        </a:p>
        <a:p>
          <a:pPr lvl="0" algn="ctr" defTabSz="622300">
            <a:lnSpc>
              <a:spcPct val="90000"/>
            </a:lnSpc>
            <a:spcBef>
              <a:spcPct val="0"/>
            </a:spcBef>
            <a:spcAft>
              <a:spcPct val="35000"/>
            </a:spcAft>
          </a:pPr>
          <a:r>
            <a:rPr lang="tr-TR" sz="1400" b="1" kern="1200" dirty="0" smtClean="0"/>
            <a:t>(1211-1220</a:t>
          </a:r>
          <a:endParaRPr lang="tr-TR" sz="1400" b="1" kern="1200" dirty="0"/>
        </a:p>
      </dsp:txBody>
      <dsp:txXfrm>
        <a:off x="7091042" y="1315825"/>
        <a:ext cx="2144742" cy="491439"/>
      </dsp:txXfrm>
    </dsp:sp>
    <dsp:sp modelId="{347DD755-432A-489A-BF34-58E4B663A118}">
      <dsp:nvSpPr>
        <dsp:cNvPr id="0" name=""/>
        <dsp:cNvSpPr/>
      </dsp:nvSpPr>
      <dsp:spPr>
        <a:xfrm>
          <a:off x="6854074" y="1981880"/>
          <a:ext cx="2447418" cy="48491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CF6D92-49B9-4ABE-9142-D36D9BA04080}">
      <dsp:nvSpPr>
        <dsp:cNvPr id="0" name=""/>
        <dsp:cNvSpPr/>
      </dsp:nvSpPr>
      <dsp:spPr>
        <a:xfrm>
          <a:off x="6945603" y="2068833"/>
          <a:ext cx="2447418" cy="4849158"/>
        </a:xfrm>
        <a:prstGeom prst="roundRect">
          <a:avLst>
            <a:gd name="adj" fmla="val 10000"/>
          </a:avLst>
        </a:prstGeom>
        <a:solidFill>
          <a:schemeClr val="accent5">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r>
            <a:rPr lang="en-US" sz="1400" kern="1200" dirty="0" smtClean="0"/>
            <a:t>Sinop’u </a:t>
          </a:r>
          <a:r>
            <a:rPr lang="en-US" sz="1400" kern="1200" dirty="0" err="1" smtClean="0"/>
            <a:t>ele</a:t>
          </a:r>
          <a:r>
            <a:rPr lang="en-US" sz="1400" kern="1200" dirty="0" smtClean="0"/>
            <a:t> </a:t>
          </a:r>
          <a:r>
            <a:rPr lang="en-US" sz="1400" kern="1200" dirty="0" err="1" smtClean="0"/>
            <a:t>geçirdi</a:t>
          </a:r>
          <a:r>
            <a:rPr lang="en-US" sz="1400" kern="1200" dirty="0" smtClean="0"/>
            <a:t> (1214).</a:t>
          </a:r>
          <a:endParaRPr lang="tr-TR" sz="1400" kern="1200" dirty="0" smtClean="0"/>
        </a:p>
        <a:p>
          <a:pPr lvl="0" algn="ctr" defTabSz="622300">
            <a:lnSpc>
              <a:spcPct val="150000"/>
            </a:lnSpc>
            <a:spcBef>
              <a:spcPct val="0"/>
            </a:spcBef>
            <a:spcAft>
              <a:spcPts val="0"/>
            </a:spcAft>
          </a:pPr>
          <a:r>
            <a:rPr lang="en-US" sz="1400" kern="1200" dirty="0" smtClean="0"/>
            <a:t>Trabzon Rum </a:t>
          </a:r>
          <a:r>
            <a:rPr lang="en-US" sz="1400" kern="1200" dirty="0" err="1" smtClean="0"/>
            <a:t>imparatoru</a:t>
          </a:r>
          <a:r>
            <a:rPr lang="en-US" sz="1400" kern="1200" dirty="0" smtClean="0"/>
            <a:t>,</a:t>
          </a:r>
          <a:r>
            <a:rPr lang="tr-TR" sz="1400" kern="1200" dirty="0" smtClean="0"/>
            <a:t> </a:t>
          </a:r>
          <a:r>
            <a:rPr lang="en-US" sz="1400" kern="1200" dirty="0" err="1" smtClean="0"/>
            <a:t>Çukurova</a:t>
          </a:r>
          <a:r>
            <a:rPr lang="en-US" sz="1400" kern="1200" dirty="0" smtClean="0"/>
            <a:t> </a:t>
          </a:r>
          <a:r>
            <a:rPr lang="en-US" sz="1400" kern="1200" dirty="0" err="1" smtClean="0"/>
            <a:t>Ermenilerini</a:t>
          </a:r>
          <a:r>
            <a:rPr lang="en-US" sz="1400" kern="1200" dirty="0" smtClean="0"/>
            <a:t> </a:t>
          </a:r>
          <a:r>
            <a:rPr lang="en-US" sz="1400" kern="1200" dirty="0" err="1" smtClean="0"/>
            <a:t>vergiye</a:t>
          </a:r>
          <a:r>
            <a:rPr lang="en-US" sz="1400" kern="1200" dirty="0" smtClean="0"/>
            <a:t> </a:t>
          </a:r>
          <a:r>
            <a:rPr lang="en-US" sz="1400" kern="1200" dirty="0" err="1" smtClean="0"/>
            <a:t>bağladı</a:t>
          </a:r>
          <a:r>
            <a:rPr lang="en-US" sz="1400" kern="1200" dirty="0" smtClean="0"/>
            <a:t>. </a:t>
          </a:r>
          <a:r>
            <a:rPr lang="en-US" sz="1400" kern="1200" dirty="0" err="1" smtClean="0"/>
            <a:t>Eyyubiler</a:t>
          </a:r>
          <a:r>
            <a:rPr lang="en-US" sz="1400" kern="1200" dirty="0" smtClean="0"/>
            <a:t> </a:t>
          </a:r>
          <a:r>
            <a:rPr lang="en-US" sz="1400" kern="1200" dirty="0" err="1" smtClean="0"/>
            <a:t>üzerine</a:t>
          </a:r>
          <a:r>
            <a:rPr lang="en-US" sz="1400" kern="1200" dirty="0" smtClean="0"/>
            <a:t> </a:t>
          </a:r>
          <a:r>
            <a:rPr lang="en-US" sz="1400" kern="1200" dirty="0" err="1" smtClean="0"/>
            <a:t>yaptığı</a:t>
          </a:r>
          <a:r>
            <a:rPr lang="en-US" sz="1400" kern="1200" dirty="0" smtClean="0"/>
            <a:t> </a:t>
          </a:r>
          <a:r>
            <a:rPr lang="en-US" sz="1400" kern="1200" dirty="0" err="1" smtClean="0"/>
            <a:t>bir</a:t>
          </a:r>
          <a:r>
            <a:rPr lang="en-US" sz="1400" kern="1200" dirty="0" smtClean="0"/>
            <a:t> </a:t>
          </a:r>
          <a:r>
            <a:rPr lang="en-US" sz="1400" kern="1200" dirty="0" err="1" smtClean="0"/>
            <a:t>seferde</a:t>
          </a:r>
          <a:r>
            <a:rPr lang="en-US" sz="1400" kern="1200" dirty="0" smtClean="0"/>
            <a:t> </a:t>
          </a:r>
          <a:r>
            <a:rPr lang="en-US" sz="1400" kern="1200" dirty="0" err="1" smtClean="0"/>
            <a:t>öldü</a:t>
          </a:r>
          <a:r>
            <a:rPr lang="en-US" sz="1400" kern="1200" dirty="0" smtClean="0"/>
            <a:t>.</a:t>
          </a:r>
          <a:r>
            <a:rPr lang="tr-TR" sz="1400" kern="1200" dirty="0" smtClean="0"/>
            <a:t> Verem hastalığına yakalanan İzzeddin Keykavus, 1220 yılında Viranşehir'de vefat etti. Sivas'ta yaptırdığı darüşşifanın yanındaki türbesine defnedildi. Yerine kardeşi </a:t>
          </a:r>
          <a:r>
            <a:rPr lang="tr-TR" sz="1400" kern="1200" dirty="0" smtClean="0">
              <a:hlinkClick xmlns:r="http://schemas.openxmlformats.org/officeDocument/2006/relationships" r:id="rId4"/>
            </a:rPr>
            <a:t>Alâeddin </a:t>
          </a:r>
          <a:r>
            <a:rPr lang="tr-TR" sz="1400" kern="1200" dirty="0" err="1" smtClean="0">
              <a:hlinkClick xmlns:r="http://schemas.openxmlformats.org/officeDocument/2006/relationships" r:id="rId4"/>
            </a:rPr>
            <a:t>Keykubad</a:t>
          </a:r>
          <a:r>
            <a:rPr lang="tr-TR" sz="1400" kern="1200" dirty="0" smtClean="0"/>
            <a:t> geçti.</a:t>
          </a:r>
          <a:endParaRPr lang="tr-TR" sz="1400" kern="1200" dirty="0"/>
        </a:p>
      </dsp:txBody>
      <dsp:txXfrm>
        <a:off x="7017285" y="2140515"/>
        <a:ext cx="2304054" cy="4705794"/>
      </dsp:txXfrm>
    </dsp:sp>
    <dsp:sp modelId="{5C562C8E-AE02-4A84-A018-AA061F808F20}">
      <dsp:nvSpPr>
        <dsp:cNvPr id="0" name=""/>
        <dsp:cNvSpPr/>
      </dsp:nvSpPr>
      <dsp:spPr>
        <a:xfrm>
          <a:off x="9463371" y="1220284"/>
          <a:ext cx="2495377" cy="5356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802BB5-0B74-43BA-970C-953226FA2896}">
      <dsp:nvSpPr>
        <dsp:cNvPr id="0" name=""/>
        <dsp:cNvSpPr/>
      </dsp:nvSpPr>
      <dsp:spPr>
        <a:xfrm>
          <a:off x="9554901" y="1307237"/>
          <a:ext cx="2495377" cy="535602"/>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I.ALAEDDİN KEYKUBAT </a:t>
          </a:r>
        </a:p>
        <a:p>
          <a:pPr lvl="0" algn="ctr" defTabSz="622300">
            <a:lnSpc>
              <a:spcPct val="90000"/>
            </a:lnSpc>
            <a:spcBef>
              <a:spcPct val="0"/>
            </a:spcBef>
            <a:spcAft>
              <a:spcPct val="35000"/>
            </a:spcAft>
          </a:pPr>
          <a:r>
            <a:rPr lang="tr-TR" sz="1400" b="1" kern="1200" dirty="0" smtClean="0"/>
            <a:t>(1220-1237)</a:t>
          </a:r>
          <a:endParaRPr lang="tr-TR" sz="1400" b="1" kern="1200" dirty="0"/>
        </a:p>
      </dsp:txBody>
      <dsp:txXfrm>
        <a:off x="9570588" y="1322924"/>
        <a:ext cx="2464003" cy="504228"/>
      </dsp:txXfrm>
    </dsp:sp>
    <dsp:sp modelId="{A3125D7C-4463-4613-9D95-CBB4AAB60B3E}">
      <dsp:nvSpPr>
        <dsp:cNvPr id="0" name=""/>
        <dsp:cNvSpPr/>
      </dsp:nvSpPr>
      <dsp:spPr>
        <a:xfrm>
          <a:off x="9486239" y="1996375"/>
          <a:ext cx="2453019" cy="48402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0008D1-AC56-4B6B-8B5F-BA936DFB2D29}">
      <dsp:nvSpPr>
        <dsp:cNvPr id="0" name=""/>
        <dsp:cNvSpPr/>
      </dsp:nvSpPr>
      <dsp:spPr>
        <a:xfrm>
          <a:off x="9577768" y="2083327"/>
          <a:ext cx="2453019" cy="4840245"/>
        </a:xfrm>
        <a:prstGeom prst="roundRect">
          <a:avLst>
            <a:gd name="adj" fmla="val 10000"/>
          </a:avLst>
        </a:prstGeom>
        <a:solidFill>
          <a:schemeClr val="bg2">
            <a:lumMod val="9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r>
            <a:rPr lang="tr-TR" sz="1400" kern="1200" dirty="0" smtClean="0"/>
            <a:t>Kırım limanlarından </a:t>
          </a:r>
          <a:r>
            <a:rPr lang="tr-TR" sz="1400" kern="1200" dirty="0" err="1" smtClean="0"/>
            <a:t>Suğdak</a:t>
          </a:r>
          <a:r>
            <a:rPr lang="tr-TR" sz="1400" kern="1200" dirty="0" smtClean="0"/>
            <a:t> ele geçirildi (1227) Ermeniler vergiye bağlandı. İçel alındı. Adıyaman, Kahta,Çemişkezek kaleleri alındı. </a:t>
          </a:r>
          <a:r>
            <a:rPr lang="tr-TR" sz="1400" kern="1200" dirty="0" err="1" smtClean="0"/>
            <a:t>Harezmşahlarla</a:t>
          </a:r>
          <a:r>
            <a:rPr lang="tr-TR" sz="1400" kern="1200" dirty="0" smtClean="0"/>
            <a:t> </a:t>
          </a:r>
          <a:r>
            <a:rPr lang="tr-TR" sz="1400" kern="1200" dirty="0" err="1" smtClean="0"/>
            <a:t>Yassıçemen</a:t>
          </a:r>
          <a:r>
            <a:rPr lang="tr-TR" sz="1400" kern="1200" dirty="0" smtClean="0"/>
            <a:t> Savaşı yapılmıştır. </a:t>
          </a:r>
          <a:r>
            <a:rPr lang="tr-TR" sz="1400" kern="1200" dirty="0" err="1" smtClean="0"/>
            <a:t>Mengüceklere</a:t>
          </a:r>
          <a:r>
            <a:rPr lang="tr-TR" sz="1400" kern="1200" dirty="0" smtClean="0"/>
            <a:t> (1228) ve </a:t>
          </a:r>
          <a:r>
            <a:rPr lang="tr-TR" sz="1400" kern="1200" dirty="0" err="1" smtClean="0"/>
            <a:t>Artukluların</a:t>
          </a:r>
          <a:r>
            <a:rPr lang="tr-TR" sz="1400" kern="1200" dirty="0" smtClean="0"/>
            <a:t> Harput koluna son verdi. (1234)</a:t>
          </a:r>
          <a:endParaRPr lang="tr-TR" sz="1400" kern="1200" dirty="0"/>
        </a:p>
      </dsp:txBody>
      <dsp:txXfrm>
        <a:off x="9649614" y="2155173"/>
        <a:ext cx="2309327" cy="469655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FC13B-E0BB-4E8F-A011-3C8D58607F1A}">
      <dsp:nvSpPr>
        <dsp:cNvPr id="0" name=""/>
        <dsp:cNvSpPr/>
      </dsp:nvSpPr>
      <dsp:spPr>
        <a:xfrm>
          <a:off x="5980060" y="1930200"/>
          <a:ext cx="91440" cy="603569"/>
        </a:xfrm>
        <a:custGeom>
          <a:avLst/>
          <a:gdLst/>
          <a:ahLst/>
          <a:cxnLst/>
          <a:rect l="0" t="0" r="0" b="0"/>
          <a:pathLst>
            <a:path>
              <a:moveTo>
                <a:pt x="45720" y="0"/>
              </a:moveTo>
              <a:lnTo>
                <a:pt x="45720" y="6035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CA2707-E837-4F3D-AC1C-E827F27B9250}">
      <dsp:nvSpPr>
        <dsp:cNvPr id="0" name=""/>
        <dsp:cNvSpPr/>
      </dsp:nvSpPr>
      <dsp:spPr>
        <a:xfrm>
          <a:off x="5980060" y="969197"/>
          <a:ext cx="91440" cy="603569"/>
        </a:xfrm>
        <a:custGeom>
          <a:avLst/>
          <a:gdLst/>
          <a:ahLst/>
          <a:cxnLst/>
          <a:rect l="0" t="0" r="0" b="0"/>
          <a:pathLst>
            <a:path>
              <a:moveTo>
                <a:pt x="45720" y="0"/>
              </a:moveTo>
              <a:lnTo>
                <a:pt x="45720" y="603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8E68BD-4888-4DE3-AC10-8C2ABD7D8C31}">
      <dsp:nvSpPr>
        <dsp:cNvPr id="0" name=""/>
        <dsp:cNvSpPr/>
      </dsp:nvSpPr>
      <dsp:spPr>
        <a:xfrm>
          <a:off x="3718345" y="373"/>
          <a:ext cx="4614870" cy="9688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12B637-34C1-46E1-83F9-56B3AA7474B0}">
      <dsp:nvSpPr>
        <dsp:cNvPr id="0" name=""/>
        <dsp:cNvSpPr/>
      </dsp:nvSpPr>
      <dsp:spPr>
        <a:xfrm>
          <a:off x="3948935" y="219434"/>
          <a:ext cx="4614870" cy="968823"/>
        </a:xfrm>
        <a:prstGeom prst="roundRect">
          <a:avLst>
            <a:gd name="adj" fmla="val 10000"/>
          </a:avLst>
        </a:prstGeom>
        <a:solidFill>
          <a:schemeClr val="accent6">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rgbClr val="FFFF00"/>
              </a:solidFill>
            </a:rPr>
            <a:t>HAÇLI SEFERLERİ VE SONUÇLARI </a:t>
          </a:r>
        </a:p>
        <a:p>
          <a:pPr lvl="0" algn="ctr" defTabSz="711200">
            <a:lnSpc>
              <a:spcPct val="90000"/>
            </a:lnSpc>
            <a:spcBef>
              <a:spcPct val="0"/>
            </a:spcBef>
            <a:spcAft>
              <a:spcPct val="35000"/>
            </a:spcAft>
          </a:pPr>
          <a:r>
            <a:rPr lang="tr-TR" sz="1600" b="1" kern="1200" dirty="0" smtClean="0">
              <a:solidFill>
                <a:srgbClr val="FFFF00"/>
              </a:solidFill>
            </a:rPr>
            <a:t>(1096-1270)</a:t>
          </a:r>
          <a:endParaRPr lang="tr-TR" sz="1600" b="1" kern="1200" dirty="0">
            <a:solidFill>
              <a:srgbClr val="FFFF00"/>
            </a:solidFill>
          </a:endParaRPr>
        </a:p>
      </dsp:txBody>
      <dsp:txXfrm>
        <a:off x="3977311" y="247810"/>
        <a:ext cx="4558118" cy="912071"/>
      </dsp:txXfrm>
    </dsp:sp>
    <dsp:sp modelId="{56649DAB-C79D-4A18-AC3E-D0B40FB126C4}">
      <dsp:nvSpPr>
        <dsp:cNvPr id="0" name=""/>
        <dsp:cNvSpPr/>
      </dsp:nvSpPr>
      <dsp:spPr>
        <a:xfrm>
          <a:off x="4988124" y="1572767"/>
          <a:ext cx="2075311" cy="3574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D03850-3168-47EF-9179-C04C4DB8B6DD}">
      <dsp:nvSpPr>
        <dsp:cNvPr id="0" name=""/>
        <dsp:cNvSpPr/>
      </dsp:nvSpPr>
      <dsp:spPr>
        <a:xfrm>
          <a:off x="5218715" y="1791828"/>
          <a:ext cx="2075311" cy="357433"/>
        </a:xfrm>
        <a:prstGeom prst="roundRect">
          <a:avLst>
            <a:gd name="adj" fmla="val 10000"/>
          </a:avLst>
        </a:prstGeom>
        <a:solidFill>
          <a:schemeClr val="accent2">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SEBEPLERİ</a:t>
          </a:r>
          <a:endParaRPr lang="tr-TR" sz="1800" b="1" kern="1200" dirty="0"/>
        </a:p>
      </dsp:txBody>
      <dsp:txXfrm>
        <a:off x="5229184" y="1802297"/>
        <a:ext cx="2054373" cy="336495"/>
      </dsp:txXfrm>
    </dsp:sp>
    <dsp:sp modelId="{8D381CB2-BB42-4E08-9FD1-AA271DB31B09}">
      <dsp:nvSpPr>
        <dsp:cNvPr id="0" name=""/>
        <dsp:cNvSpPr/>
      </dsp:nvSpPr>
      <dsp:spPr>
        <a:xfrm>
          <a:off x="716925" y="2533770"/>
          <a:ext cx="10617710" cy="41047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53ABF6-B798-453F-8F59-CEF7516E4F66}">
      <dsp:nvSpPr>
        <dsp:cNvPr id="0" name=""/>
        <dsp:cNvSpPr/>
      </dsp:nvSpPr>
      <dsp:spPr>
        <a:xfrm>
          <a:off x="947515" y="2752831"/>
          <a:ext cx="10617710" cy="4104794"/>
        </a:xfrm>
        <a:prstGeom prst="roundRect">
          <a:avLst>
            <a:gd name="adj" fmla="val 10000"/>
          </a:avLst>
        </a:prstGeom>
        <a:solidFill>
          <a:srgbClr val="FFC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ts val="0"/>
            </a:spcAft>
          </a:pPr>
          <a:r>
            <a:rPr lang="de-DE" sz="2000" kern="1200" dirty="0" smtClean="0"/>
            <a:t>-</a:t>
          </a:r>
          <a:r>
            <a:rPr lang="de-DE" sz="2000" kern="1200" dirty="0" err="1" smtClean="0"/>
            <a:t>Hıristiyanların</a:t>
          </a:r>
          <a:r>
            <a:rPr lang="de-DE" sz="2000" kern="1200" dirty="0" smtClean="0"/>
            <a:t> </a:t>
          </a:r>
          <a:r>
            <a:rPr lang="de-DE" sz="2000" kern="1200" dirty="0" err="1" smtClean="0"/>
            <a:t>kutsal</a:t>
          </a:r>
          <a:r>
            <a:rPr lang="de-DE" sz="2000" kern="1200" dirty="0" smtClean="0"/>
            <a:t> </a:t>
          </a:r>
          <a:r>
            <a:rPr lang="de-DE" sz="2000" kern="1200" dirty="0" err="1" smtClean="0"/>
            <a:t>kabul</a:t>
          </a:r>
          <a:r>
            <a:rPr lang="de-DE" sz="2000" kern="1200" dirty="0" smtClean="0"/>
            <a:t> </a:t>
          </a:r>
          <a:r>
            <a:rPr lang="de-DE" sz="2000" kern="1200" dirty="0" err="1" smtClean="0"/>
            <a:t>ettikleri</a:t>
          </a:r>
          <a:r>
            <a:rPr lang="de-DE" sz="2000" kern="1200" dirty="0" smtClean="0"/>
            <a:t> </a:t>
          </a:r>
          <a:r>
            <a:rPr lang="de-DE" sz="2000" kern="1200" dirty="0" err="1" smtClean="0"/>
            <a:t>Kudüs’ü</a:t>
          </a:r>
          <a:r>
            <a:rPr lang="de-DE" sz="2000" kern="1200" dirty="0" smtClean="0"/>
            <a:t> </a:t>
          </a:r>
          <a:r>
            <a:rPr lang="de-DE" sz="2000" kern="1200" dirty="0" err="1" smtClean="0"/>
            <a:t>Müslümanlardan</a:t>
          </a:r>
          <a:r>
            <a:rPr lang="de-DE" sz="2000" kern="1200" dirty="0" smtClean="0"/>
            <a:t> </a:t>
          </a:r>
          <a:r>
            <a:rPr lang="de-DE" sz="2000" kern="1200" dirty="0" err="1" smtClean="0"/>
            <a:t>almak</a:t>
          </a:r>
          <a:r>
            <a:rPr lang="de-DE" sz="2000" kern="1200" dirty="0" smtClean="0"/>
            <a:t> </a:t>
          </a:r>
          <a:r>
            <a:rPr lang="de-DE" sz="2000" kern="1200" dirty="0" err="1" smtClean="0"/>
            <a:t>istemeleri</a:t>
          </a:r>
          <a:r>
            <a:rPr lang="de-DE" sz="2000" kern="1200" dirty="0" smtClean="0"/>
            <a:t>.</a:t>
          </a:r>
          <a:endParaRPr lang="tr-TR" sz="2000" kern="1200" dirty="0" smtClean="0"/>
        </a:p>
        <a:p>
          <a:pPr lvl="0" algn="ctr" defTabSz="889000">
            <a:lnSpc>
              <a:spcPct val="150000"/>
            </a:lnSpc>
            <a:spcBef>
              <a:spcPct val="0"/>
            </a:spcBef>
            <a:spcAft>
              <a:spcPts val="0"/>
            </a:spcAft>
          </a:pPr>
          <a:r>
            <a:rPr lang="de-DE" sz="2000" kern="1200" dirty="0" smtClean="0"/>
            <a:t>-</a:t>
          </a:r>
          <a:r>
            <a:rPr lang="de-DE" sz="2000" kern="1200" dirty="0" err="1" smtClean="0"/>
            <a:t>Papa’nın</a:t>
          </a:r>
          <a:r>
            <a:rPr lang="de-DE" sz="2000" kern="1200" dirty="0" smtClean="0"/>
            <a:t> </a:t>
          </a:r>
          <a:r>
            <a:rPr lang="de-DE" sz="2000" kern="1200" dirty="0" err="1" smtClean="0"/>
            <a:t>ve</a:t>
          </a:r>
          <a:r>
            <a:rPr lang="de-DE" sz="2000" kern="1200" dirty="0" smtClean="0"/>
            <a:t> </a:t>
          </a:r>
          <a:r>
            <a:rPr lang="de-DE" sz="2000" kern="1200" dirty="0" err="1" smtClean="0"/>
            <a:t>Kluni</a:t>
          </a:r>
          <a:r>
            <a:rPr lang="de-DE" sz="2000" kern="1200" dirty="0" smtClean="0"/>
            <a:t> </a:t>
          </a:r>
          <a:r>
            <a:rPr lang="de-DE" sz="2000" kern="1200" dirty="0" err="1" smtClean="0"/>
            <a:t>tarikatının</a:t>
          </a:r>
          <a:r>
            <a:rPr lang="de-DE" sz="2000" kern="1200" dirty="0" smtClean="0"/>
            <a:t> </a:t>
          </a:r>
          <a:r>
            <a:rPr lang="de-DE" sz="2000" kern="1200" dirty="0" err="1" smtClean="0"/>
            <a:t>Hıristiyanları</a:t>
          </a:r>
          <a:r>
            <a:rPr lang="de-DE" sz="2000" kern="1200" dirty="0" smtClean="0"/>
            <a:t> </a:t>
          </a:r>
          <a:r>
            <a:rPr lang="de-DE" sz="2000" kern="1200" dirty="0" err="1" smtClean="0"/>
            <a:t>bu</a:t>
          </a:r>
          <a:r>
            <a:rPr lang="de-DE" sz="2000" kern="1200" dirty="0" smtClean="0"/>
            <a:t> </a:t>
          </a:r>
          <a:r>
            <a:rPr lang="de-DE" sz="2000" kern="1200" dirty="0" err="1" smtClean="0"/>
            <a:t>seferler</a:t>
          </a:r>
          <a:r>
            <a:rPr lang="de-DE" sz="2000" kern="1200" dirty="0" smtClean="0"/>
            <a:t> </a:t>
          </a:r>
          <a:r>
            <a:rPr lang="de-DE" sz="2000" kern="1200" dirty="0" err="1" smtClean="0"/>
            <a:t>için</a:t>
          </a:r>
          <a:r>
            <a:rPr lang="de-DE" sz="2000" kern="1200" dirty="0" smtClean="0"/>
            <a:t> </a:t>
          </a:r>
          <a:r>
            <a:rPr lang="de-DE" sz="2000" kern="1200" dirty="0" err="1" smtClean="0"/>
            <a:t>teşvik</a:t>
          </a:r>
          <a:r>
            <a:rPr lang="de-DE" sz="2000" kern="1200" dirty="0" smtClean="0"/>
            <a:t> </a:t>
          </a:r>
          <a:r>
            <a:rPr lang="de-DE" sz="2000" kern="1200" dirty="0" err="1" smtClean="0"/>
            <a:t>etmeleri</a:t>
          </a:r>
          <a:r>
            <a:rPr lang="de-DE" sz="2000" kern="1200" dirty="0" smtClean="0"/>
            <a:t>.</a:t>
          </a:r>
          <a:endParaRPr lang="tr-TR" sz="2000" kern="1200" dirty="0" smtClean="0"/>
        </a:p>
        <a:p>
          <a:pPr lvl="0" algn="ctr" defTabSz="889000">
            <a:lnSpc>
              <a:spcPct val="150000"/>
            </a:lnSpc>
            <a:spcBef>
              <a:spcPct val="0"/>
            </a:spcBef>
            <a:spcAft>
              <a:spcPts val="0"/>
            </a:spcAft>
          </a:pPr>
          <a:r>
            <a:rPr lang="de-DE" sz="2000" kern="1200" dirty="0" smtClean="0"/>
            <a:t>-</a:t>
          </a:r>
          <a:r>
            <a:rPr lang="de-DE" sz="2000" kern="1200" dirty="0" err="1" smtClean="0"/>
            <a:t>Papa’nın</a:t>
          </a:r>
          <a:r>
            <a:rPr lang="de-DE" sz="2000" kern="1200" dirty="0" smtClean="0"/>
            <a:t> </a:t>
          </a:r>
          <a:r>
            <a:rPr lang="de-DE" sz="2000" kern="1200" dirty="0" err="1" smtClean="0"/>
            <a:t>Ortodokslar</a:t>
          </a:r>
          <a:r>
            <a:rPr lang="de-DE" sz="2000" kern="1200" dirty="0" smtClean="0"/>
            <a:t> </a:t>
          </a:r>
          <a:r>
            <a:rPr lang="de-DE" sz="2000" kern="1200" dirty="0" err="1" smtClean="0"/>
            <a:t>üzerinde</a:t>
          </a:r>
          <a:r>
            <a:rPr lang="de-DE" sz="2000" kern="1200" dirty="0" smtClean="0"/>
            <a:t> </a:t>
          </a:r>
          <a:r>
            <a:rPr lang="de-DE" sz="2000" kern="1200" dirty="0" err="1" smtClean="0"/>
            <a:t>hakimiyet</a:t>
          </a:r>
          <a:r>
            <a:rPr lang="de-DE" sz="2000" kern="1200" dirty="0" smtClean="0"/>
            <a:t> </a:t>
          </a:r>
          <a:r>
            <a:rPr lang="de-DE" sz="2000" kern="1200" dirty="0" err="1" smtClean="0"/>
            <a:t>kurmak</a:t>
          </a:r>
          <a:r>
            <a:rPr lang="de-DE" sz="2000" kern="1200" dirty="0" smtClean="0"/>
            <a:t> </a:t>
          </a:r>
          <a:r>
            <a:rPr lang="de-DE" sz="2000" kern="1200" dirty="0" err="1" smtClean="0"/>
            <a:t>istemesi</a:t>
          </a:r>
          <a:r>
            <a:rPr lang="de-DE" sz="2000" kern="1200" dirty="0" smtClean="0"/>
            <a:t>.</a:t>
          </a:r>
          <a:endParaRPr lang="tr-TR" sz="2000" kern="1200" dirty="0" smtClean="0"/>
        </a:p>
        <a:p>
          <a:pPr lvl="0" algn="ctr" defTabSz="889000">
            <a:lnSpc>
              <a:spcPct val="150000"/>
            </a:lnSpc>
            <a:spcBef>
              <a:spcPct val="0"/>
            </a:spcBef>
            <a:spcAft>
              <a:spcPts val="0"/>
            </a:spcAft>
          </a:pPr>
          <a:r>
            <a:rPr lang="de-DE" sz="2000" kern="1200" dirty="0" smtClean="0"/>
            <a:t>-Din </a:t>
          </a:r>
          <a:r>
            <a:rPr lang="de-DE" sz="2000" kern="1200" dirty="0" err="1" smtClean="0"/>
            <a:t>adamlarının</a:t>
          </a:r>
          <a:r>
            <a:rPr lang="de-DE" sz="2000" kern="1200" dirty="0" smtClean="0"/>
            <a:t> </a:t>
          </a:r>
          <a:r>
            <a:rPr lang="de-DE" sz="2000" kern="1200" dirty="0" err="1" smtClean="0"/>
            <a:t>seferlerin</a:t>
          </a:r>
          <a:r>
            <a:rPr lang="de-DE" sz="2000" kern="1200" dirty="0" smtClean="0"/>
            <a:t> </a:t>
          </a:r>
          <a:r>
            <a:rPr lang="de-DE" sz="2000" kern="1200" dirty="0" err="1" smtClean="0"/>
            <a:t>başarılı</a:t>
          </a:r>
          <a:r>
            <a:rPr lang="de-DE" sz="2000" kern="1200" dirty="0" smtClean="0"/>
            <a:t> </a:t>
          </a:r>
          <a:r>
            <a:rPr lang="de-DE" sz="2000" kern="1200" dirty="0" err="1" smtClean="0"/>
            <a:t>olacağına</a:t>
          </a:r>
          <a:r>
            <a:rPr lang="de-DE" sz="2000" kern="1200" dirty="0" smtClean="0"/>
            <a:t> </a:t>
          </a:r>
          <a:r>
            <a:rPr lang="de-DE" sz="2000" kern="1200" dirty="0" err="1" smtClean="0"/>
            <a:t>dair</a:t>
          </a:r>
          <a:r>
            <a:rPr lang="de-DE" sz="2000" kern="1200" dirty="0" smtClean="0"/>
            <a:t> </a:t>
          </a:r>
          <a:r>
            <a:rPr lang="de-DE" sz="2000" kern="1200" dirty="0" err="1" smtClean="0"/>
            <a:t>güvence</a:t>
          </a:r>
          <a:r>
            <a:rPr lang="de-DE" sz="2000" kern="1200" dirty="0" smtClean="0"/>
            <a:t> </a:t>
          </a:r>
          <a:r>
            <a:rPr lang="de-DE" sz="2000" kern="1200" dirty="0" err="1" smtClean="0"/>
            <a:t>vermeleri</a:t>
          </a:r>
          <a:r>
            <a:rPr lang="de-DE" sz="2000" kern="1200" dirty="0" smtClean="0"/>
            <a:t>.</a:t>
          </a:r>
          <a:endParaRPr lang="tr-TR" sz="2000" kern="1200" dirty="0" smtClean="0"/>
        </a:p>
        <a:p>
          <a:pPr lvl="0" algn="ctr" defTabSz="889000">
            <a:lnSpc>
              <a:spcPct val="150000"/>
            </a:lnSpc>
            <a:spcBef>
              <a:spcPct val="0"/>
            </a:spcBef>
            <a:spcAft>
              <a:spcPts val="0"/>
            </a:spcAft>
          </a:pPr>
          <a:r>
            <a:rPr lang="de-DE" sz="2000" kern="1200" dirty="0" smtClean="0"/>
            <a:t>-</a:t>
          </a:r>
          <a:r>
            <a:rPr lang="de-DE" sz="2000" kern="1200" dirty="0" err="1" smtClean="0"/>
            <a:t>Türklerin</a:t>
          </a:r>
          <a:r>
            <a:rPr lang="de-DE" sz="2000" kern="1200" dirty="0" smtClean="0"/>
            <a:t> </a:t>
          </a:r>
          <a:r>
            <a:rPr lang="de-DE" sz="2000" kern="1200" dirty="0" err="1" smtClean="0"/>
            <a:t>Anadolu’yu</a:t>
          </a:r>
          <a:r>
            <a:rPr lang="de-DE" sz="2000" kern="1200" dirty="0" smtClean="0"/>
            <a:t> </a:t>
          </a:r>
          <a:r>
            <a:rPr lang="de-DE" sz="2000" kern="1200" dirty="0" err="1" smtClean="0"/>
            <a:t>ele</a:t>
          </a:r>
          <a:r>
            <a:rPr lang="de-DE" sz="2000" kern="1200" dirty="0" smtClean="0"/>
            <a:t> </a:t>
          </a:r>
          <a:r>
            <a:rPr lang="de-DE" sz="2000" kern="1200" dirty="0" err="1" smtClean="0"/>
            <a:t>geçirmelerinden</a:t>
          </a:r>
          <a:r>
            <a:rPr lang="de-DE" sz="2000" kern="1200" dirty="0" smtClean="0"/>
            <a:t> </a:t>
          </a:r>
          <a:r>
            <a:rPr lang="de-DE" sz="2000" kern="1200" dirty="0" err="1" smtClean="0"/>
            <a:t>sonra</a:t>
          </a:r>
          <a:r>
            <a:rPr lang="de-DE" sz="2000" kern="1200" dirty="0" smtClean="0"/>
            <a:t> </a:t>
          </a:r>
          <a:r>
            <a:rPr lang="de-DE" sz="2000" kern="1200" dirty="0" err="1" smtClean="0"/>
            <a:t>Bizans’ın</a:t>
          </a:r>
          <a:r>
            <a:rPr lang="de-DE" sz="2000" kern="1200" dirty="0" smtClean="0"/>
            <a:t> </a:t>
          </a:r>
          <a:r>
            <a:rPr lang="de-DE" sz="2000" kern="1200" dirty="0" err="1" smtClean="0"/>
            <a:t>Papa’da</a:t>
          </a:r>
          <a:r>
            <a:rPr lang="de-DE" sz="2000" kern="1200" dirty="0" smtClean="0"/>
            <a:t> </a:t>
          </a:r>
          <a:r>
            <a:rPr lang="de-DE" sz="2000" kern="1200" dirty="0" err="1" smtClean="0"/>
            <a:t>ve</a:t>
          </a:r>
          <a:r>
            <a:rPr lang="de-DE" sz="2000" kern="1200" dirty="0" smtClean="0"/>
            <a:t> </a:t>
          </a:r>
          <a:r>
            <a:rPr lang="de-DE" sz="2000" kern="1200" dirty="0" err="1" smtClean="0"/>
            <a:t>Avrupa’dan</a:t>
          </a:r>
          <a:r>
            <a:rPr lang="de-DE" sz="2000" kern="1200" dirty="0" smtClean="0"/>
            <a:t> </a:t>
          </a:r>
          <a:r>
            <a:rPr lang="de-DE" sz="2000" kern="1200" dirty="0" err="1" smtClean="0"/>
            <a:t>yardım</a:t>
          </a:r>
          <a:r>
            <a:rPr lang="de-DE" sz="2000" kern="1200" dirty="0" smtClean="0"/>
            <a:t> </a:t>
          </a:r>
          <a:r>
            <a:rPr lang="de-DE" sz="2000" kern="1200" dirty="0" err="1" smtClean="0"/>
            <a:t>istemesi</a:t>
          </a:r>
          <a:r>
            <a:rPr lang="de-DE" sz="2000" kern="1200" dirty="0" smtClean="0"/>
            <a:t>.</a:t>
          </a:r>
          <a:endParaRPr lang="tr-TR" sz="2000" kern="1200" dirty="0" smtClean="0"/>
        </a:p>
        <a:p>
          <a:pPr lvl="0" algn="ctr" defTabSz="889000">
            <a:lnSpc>
              <a:spcPct val="150000"/>
            </a:lnSpc>
            <a:spcBef>
              <a:spcPct val="0"/>
            </a:spcBef>
            <a:spcAft>
              <a:spcPts val="0"/>
            </a:spcAft>
          </a:pPr>
          <a:r>
            <a:rPr lang="de-DE" sz="2000" kern="1200" dirty="0" smtClean="0"/>
            <a:t>-</a:t>
          </a:r>
          <a:r>
            <a:rPr lang="de-DE" sz="2000" kern="1200" dirty="0" err="1" smtClean="0"/>
            <a:t>Hıristiyanların</a:t>
          </a:r>
          <a:r>
            <a:rPr lang="de-DE" sz="2000" kern="1200" dirty="0" smtClean="0"/>
            <a:t> </a:t>
          </a:r>
          <a:r>
            <a:rPr lang="de-DE" sz="2000" kern="1200" dirty="0" err="1" smtClean="0"/>
            <a:t>zengin</a:t>
          </a:r>
          <a:r>
            <a:rPr lang="de-DE" sz="2000" kern="1200" dirty="0" smtClean="0"/>
            <a:t> </a:t>
          </a:r>
          <a:r>
            <a:rPr lang="de-DE" sz="2000" kern="1200" dirty="0" err="1" smtClean="0"/>
            <a:t>doğu</a:t>
          </a:r>
          <a:r>
            <a:rPr lang="de-DE" sz="2000" kern="1200" dirty="0" smtClean="0"/>
            <a:t> </a:t>
          </a:r>
          <a:r>
            <a:rPr lang="de-DE" sz="2000" kern="1200" dirty="0" err="1" smtClean="0"/>
            <a:t>ülkelerini</a:t>
          </a:r>
          <a:r>
            <a:rPr lang="de-DE" sz="2000" kern="1200" dirty="0" smtClean="0"/>
            <a:t> </a:t>
          </a:r>
          <a:r>
            <a:rPr lang="de-DE" sz="2000" kern="1200" dirty="0" err="1" smtClean="0"/>
            <a:t>ele</a:t>
          </a:r>
          <a:r>
            <a:rPr lang="de-DE" sz="2000" kern="1200" dirty="0" smtClean="0"/>
            <a:t> </a:t>
          </a:r>
          <a:r>
            <a:rPr lang="de-DE" sz="2000" kern="1200" dirty="0" err="1" smtClean="0"/>
            <a:t>geçirmek</a:t>
          </a:r>
          <a:r>
            <a:rPr lang="de-DE" sz="2000" kern="1200" dirty="0" smtClean="0"/>
            <a:t> </a:t>
          </a:r>
          <a:r>
            <a:rPr lang="de-DE" sz="2000" kern="1200" dirty="0" err="1" smtClean="0"/>
            <a:t>istemeleri</a:t>
          </a:r>
          <a:r>
            <a:rPr lang="de-DE" sz="2000" kern="1200" dirty="0" smtClean="0"/>
            <a:t>.</a:t>
          </a:r>
          <a:endParaRPr lang="tr-TR" sz="2000" kern="1200" dirty="0" smtClean="0"/>
        </a:p>
        <a:p>
          <a:pPr lvl="0" algn="ctr" defTabSz="889000">
            <a:lnSpc>
              <a:spcPct val="150000"/>
            </a:lnSpc>
            <a:spcBef>
              <a:spcPct val="0"/>
            </a:spcBef>
            <a:spcAft>
              <a:spcPts val="0"/>
            </a:spcAft>
          </a:pPr>
          <a:r>
            <a:rPr lang="de-DE" sz="2000" kern="1200" dirty="0" smtClean="0"/>
            <a:t>-Toprak </a:t>
          </a:r>
          <a:r>
            <a:rPr lang="de-DE" sz="2000" kern="1200" dirty="0" err="1" smtClean="0"/>
            <a:t>sahibi</a:t>
          </a:r>
          <a:r>
            <a:rPr lang="de-DE" sz="2000" kern="1200" dirty="0" smtClean="0"/>
            <a:t> </a:t>
          </a:r>
          <a:r>
            <a:rPr lang="de-DE" sz="2000" kern="1200" dirty="0" err="1" smtClean="0"/>
            <a:t>olmayan</a:t>
          </a:r>
          <a:r>
            <a:rPr lang="de-DE" sz="2000" kern="1200" dirty="0" smtClean="0"/>
            <a:t> </a:t>
          </a:r>
          <a:r>
            <a:rPr lang="de-DE" sz="2000" kern="1200" dirty="0" err="1" smtClean="0"/>
            <a:t>derebeylerin</a:t>
          </a:r>
          <a:r>
            <a:rPr lang="de-DE" sz="2000" kern="1200" dirty="0" smtClean="0"/>
            <a:t> </a:t>
          </a:r>
          <a:r>
            <a:rPr lang="de-DE" sz="2000" kern="1200" dirty="0" err="1" smtClean="0"/>
            <a:t>toprak</a:t>
          </a:r>
          <a:r>
            <a:rPr lang="de-DE" sz="2000" kern="1200" dirty="0" smtClean="0"/>
            <a:t> </a:t>
          </a:r>
          <a:r>
            <a:rPr lang="de-DE" sz="2000" kern="1200" dirty="0" err="1" smtClean="0"/>
            <a:t>sahibi</a:t>
          </a:r>
          <a:r>
            <a:rPr lang="de-DE" sz="2000" kern="1200" dirty="0" smtClean="0"/>
            <a:t> </a:t>
          </a:r>
          <a:r>
            <a:rPr lang="de-DE" sz="2000" kern="1200" dirty="0" err="1" smtClean="0"/>
            <a:t>olma</a:t>
          </a:r>
          <a:r>
            <a:rPr lang="de-DE" sz="2000" kern="1200" dirty="0" smtClean="0"/>
            <a:t> </a:t>
          </a:r>
          <a:r>
            <a:rPr lang="de-DE" sz="2000" kern="1200" dirty="0" err="1" smtClean="0"/>
            <a:t>düşüncesi</a:t>
          </a:r>
          <a:r>
            <a:rPr lang="de-DE" sz="2000" kern="1200" dirty="0" smtClean="0"/>
            <a:t>. </a:t>
          </a:r>
          <a:endParaRPr lang="tr-TR" sz="2000" kern="1200" dirty="0"/>
        </a:p>
      </dsp:txBody>
      <dsp:txXfrm>
        <a:off x="1067740" y="2873056"/>
        <a:ext cx="10377260" cy="386434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68F86-78B2-4580-BDAA-E9479C50A9DC}">
      <dsp:nvSpPr>
        <dsp:cNvPr id="0" name=""/>
        <dsp:cNvSpPr/>
      </dsp:nvSpPr>
      <dsp:spPr>
        <a:xfrm>
          <a:off x="5891926" y="636465"/>
          <a:ext cx="91440" cy="828978"/>
        </a:xfrm>
        <a:custGeom>
          <a:avLst/>
          <a:gdLst/>
          <a:ahLst/>
          <a:cxnLst/>
          <a:rect l="0" t="0" r="0" b="0"/>
          <a:pathLst>
            <a:path>
              <a:moveTo>
                <a:pt x="45720" y="0"/>
              </a:moveTo>
              <a:lnTo>
                <a:pt x="45720" y="828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8E68BD-4888-4DE3-AC10-8C2ABD7D8C31}">
      <dsp:nvSpPr>
        <dsp:cNvPr id="0" name=""/>
        <dsp:cNvSpPr/>
      </dsp:nvSpPr>
      <dsp:spPr>
        <a:xfrm>
          <a:off x="3917086" y="2864"/>
          <a:ext cx="4041121" cy="633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12B637-34C1-46E1-83F9-56B3AA7474B0}">
      <dsp:nvSpPr>
        <dsp:cNvPr id="0" name=""/>
        <dsp:cNvSpPr/>
      </dsp:nvSpPr>
      <dsp:spPr>
        <a:xfrm>
          <a:off x="4233792" y="303735"/>
          <a:ext cx="4041121" cy="633600"/>
        </a:xfrm>
        <a:prstGeom prst="roundRect">
          <a:avLst>
            <a:gd name="adj" fmla="val 10000"/>
          </a:avLst>
        </a:prstGeom>
        <a:solidFill>
          <a:schemeClr val="accent6">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rgbClr val="FFFF00"/>
              </a:solidFill>
            </a:rPr>
            <a:t>HAÇLI SEFERLERİ </a:t>
          </a:r>
        </a:p>
        <a:p>
          <a:pPr lvl="0" algn="ctr" defTabSz="711200">
            <a:lnSpc>
              <a:spcPct val="90000"/>
            </a:lnSpc>
            <a:spcBef>
              <a:spcPct val="0"/>
            </a:spcBef>
            <a:spcAft>
              <a:spcPct val="35000"/>
            </a:spcAft>
          </a:pPr>
          <a:r>
            <a:rPr lang="tr-TR" sz="1600" b="1" kern="1200" dirty="0" smtClean="0">
              <a:solidFill>
                <a:srgbClr val="FFFF00"/>
              </a:solidFill>
            </a:rPr>
            <a:t>(1096-1270)</a:t>
          </a:r>
          <a:endParaRPr lang="tr-TR" sz="1600" b="1" kern="1200" dirty="0">
            <a:solidFill>
              <a:srgbClr val="FFFF00"/>
            </a:solidFill>
          </a:endParaRPr>
        </a:p>
      </dsp:txBody>
      <dsp:txXfrm>
        <a:off x="4252350" y="322293"/>
        <a:ext cx="4004005" cy="596484"/>
      </dsp:txXfrm>
    </dsp:sp>
    <dsp:sp modelId="{DE69F4C9-BAEA-4A36-B25E-51318FE3A2B4}">
      <dsp:nvSpPr>
        <dsp:cNvPr id="0" name=""/>
        <dsp:cNvSpPr/>
      </dsp:nvSpPr>
      <dsp:spPr>
        <a:xfrm>
          <a:off x="781323" y="1465443"/>
          <a:ext cx="10312645" cy="50888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66B72A-88CC-45AF-B077-B013B8F379F9}">
      <dsp:nvSpPr>
        <dsp:cNvPr id="0" name=""/>
        <dsp:cNvSpPr/>
      </dsp:nvSpPr>
      <dsp:spPr>
        <a:xfrm>
          <a:off x="1098030" y="1766314"/>
          <a:ext cx="10312645" cy="5088820"/>
        </a:xfrm>
        <a:prstGeom prst="roundRect">
          <a:avLst>
            <a:gd name="adj" fmla="val 10000"/>
          </a:avLst>
        </a:prstGeom>
        <a:solidFill>
          <a:srgbClr val="00B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ts val="0"/>
            </a:spcAft>
          </a:pPr>
          <a:r>
            <a:rPr lang="de-DE" sz="2000" b="1" kern="1200" dirty="0" smtClean="0">
              <a:solidFill>
                <a:srgbClr val="FFFF00"/>
              </a:solidFill>
            </a:rPr>
            <a:t>I.</a:t>
          </a:r>
          <a:r>
            <a:rPr lang="tr-TR" sz="2000" b="1" kern="1200" dirty="0" smtClean="0">
              <a:solidFill>
                <a:srgbClr val="FFFF00"/>
              </a:solidFill>
            </a:rPr>
            <a:t> </a:t>
          </a:r>
          <a:r>
            <a:rPr lang="de-DE" sz="2000" b="1" kern="1200" dirty="0" err="1" smtClean="0">
              <a:solidFill>
                <a:srgbClr val="FFFF00"/>
              </a:solidFill>
            </a:rPr>
            <a:t>Haçlı</a:t>
          </a:r>
          <a:r>
            <a:rPr lang="de-DE" sz="2000" kern="1200" dirty="0" smtClean="0">
              <a:solidFill>
                <a:schemeClr val="tx2">
                  <a:lumMod val="10000"/>
                </a:schemeClr>
              </a:solidFill>
            </a:rPr>
            <a:t> </a:t>
          </a:r>
          <a:r>
            <a:rPr lang="de-DE" sz="2000" kern="1200" dirty="0" err="1" smtClean="0">
              <a:solidFill>
                <a:schemeClr val="tx2">
                  <a:lumMod val="10000"/>
                </a:schemeClr>
              </a:solidFill>
            </a:rPr>
            <a:t>seferi</a:t>
          </a:r>
          <a:r>
            <a:rPr lang="de-DE" sz="2000" kern="1200" dirty="0" smtClean="0">
              <a:solidFill>
                <a:schemeClr val="tx2">
                  <a:lumMod val="10000"/>
                </a:schemeClr>
              </a:solidFill>
            </a:rPr>
            <a:t> </a:t>
          </a:r>
          <a:r>
            <a:rPr lang="de-DE" sz="2000" kern="1200" dirty="0" err="1" smtClean="0">
              <a:solidFill>
                <a:schemeClr val="tx2">
                  <a:lumMod val="10000"/>
                </a:schemeClr>
              </a:solidFill>
            </a:rPr>
            <a:t>ile</a:t>
          </a:r>
          <a:r>
            <a:rPr lang="de-DE" sz="2000" kern="1200" dirty="0" smtClean="0">
              <a:solidFill>
                <a:schemeClr val="tx2">
                  <a:lumMod val="10000"/>
                </a:schemeClr>
              </a:solidFill>
            </a:rPr>
            <a:t> Anadolu’ya </a:t>
          </a:r>
          <a:r>
            <a:rPr lang="de-DE" sz="2000" kern="1200" dirty="0" err="1" smtClean="0">
              <a:solidFill>
                <a:schemeClr val="tx2">
                  <a:lumMod val="10000"/>
                </a:schemeClr>
              </a:solidFill>
            </a:rPr>
            <a:t>gelen</a:t>
          </a:r>
          <a:r>
            <a:rPr lang="de-DE" sz="2000" kern="1200" dirty="0" smtClean="0">
              <a:solidFill>
                <a:schemeClr val="tx2">
                  <a:lumMod val="10000"/>
                </a:schemeClr>
              </a:solidFill>
            </a:rPr>
            <a:t> </a:t>
          </a:r>
          <a:r>
            <a:rPr lang="de-DE" sz="2000" kern="1200" dirty="0" err="1" smtClean="0">
              <a:solidFill>
                <a:schemeClr val="tx2">
                  <a:lumMod val="10000"/>
                </a:schemeClr>
              </a:solidFill>
            </a:rPr>
            <a:t>Haçlılar</a:t>
          </a:r>
          <a:r>
            <a:rPr lang="de-DE" sz="2000" kern="1200" dirty="0" smtClean="0">
              <a:solidFill>
                <a:schemeClr val="tx2">
                  <a:lumMod val="10000"/>
                </a:schemeClr>
              </a:solidFill>
            </a:rPr>
            <a:t> </a:t>
          </a:r>
          <a:r>
            <a:rPr lang="de-DE" sz="2000" kern="1200" dirty="0" smtClean="0">
              <a:solidFill>
                <a:srgbClr val="FFFF00"/>
              </a:solidFill>
            </a:rPr>
            <a:t>I.</a:t>
          </a:r>
          <a:r>
            <a:rPr lang="tr-TR" sz="2000" kern="1200" dirty="0" smtClean="0">
              <a:solidFill>
                <a:srgbClr val="FFFF00"/>
              </a:solidFill>
            </a:rPr>
            <a:t> </a:t>
          </a:r>
          <a:r>
            <a:rPr lang="de-DE" sz="2000" kern="1200" dirty="0" err="1" smtClean="0">
              <a:solidFill>
                <a:srgbClr val="FFFF00"/>
              </a:solidFill>
            </a:rPr>
            <a:t>Kılıçarslan</a:t>
          </a:r>
          <a:r>
            <a:rPr lang="de-DE" sz="2000" kern="1200" dirty="0" smtClean="0">
              <a:solidFill>
                <a:srgbClr val="FFFF00"/>
              </a:solidFill>
            </a:rPr>
            <a:t> </a:t>
          </a:r>
          <a:r>
            <a:rPr lang="de-DE" sz="2000" kern="1200" dirty="0" err="1" smtClean="0">
              <a:solidFill>
                <a:schemeClr val="tx2">
                  <a:lumMod val="10000"/>
                </a:schemeClr>
              </a:solidFill>
            </a:rPr>
            <a:t>tarafından</a:t>
          </a:r>
          <a:r>
            <a:rPr lang="de-DE" sz="2000" kern="1200" dirty="0" smtClean="0">
              <a:solidFill>
                <a:schemeClr val="tx2">
                  <a:lumMod val="10000"/>
                </a:schemeClr>
              </a:solidFill>
            </a:rPr>
            <a:t> </a:t>
          </a:r>
          <a:r>
            <a:rPr lang="de-DE" sz="2000" kern="1200" dirty="0" err="1" smtClean="0">
              <a:solidFill>
                <a:schemeClr val="tx2">
                  <a:lumMod val="10000"/>
                </a:schemeClr>
              </a:solidFill>
            </a:rPr>
            <a:t>büyük</a:t>
          </a:r>
          <a:r>
            <a:rPr lang="de-DE" sz="2000" kern="1200" dirty="0" smtClean="0">
              <a:solidFill>
                <a:schemeClr val="tx2">
                  <a:lumMod val="10000"/>
                </a:schemeClr>
              </a:solidFill>
            </a:rPr>
            <a:t> </a:t>
          </a:r>
          <a:r>
            <a:rPr lang="de-DE" sz="2000" kern="1200" dirty="0" err="1" smtClean="0">
              <a:solidFill>
                <a:schemeClr val="tx2">
                  <a:lumMod val="10000"/>
                </a:schemeClr>
              </a:solidFill>
            </a:rPr>
            <a:t>kayıplara</a:t>
          </a:r>
          <a:r>
            <a:rPr lang="de-DE" sz="2000" kern="1200" dirty="0" smtClean="0">
              <a:solidFill>
                <a:schemeClr val="tx2">
                  <a:lumMod val="10000"/>
                </a:schemeClr>
              </a:solidFill>
            </a:rPr>
            <a:t> </a:t>
          </a:r>
          <a:r>
            <a:rPr lang="de-DE" sz="2000" kern="1200" dirty="0" err="1" smtClean="0">
              <a:solidFill>
                <a:schemeClr val="tx2">
                  <a:lumMod val="10000"/>
                </a:schemeClr>
              </a:solidFill>
            </a:rPr>
            <a:t>uğratıldılar</a:t>
          </a:r>
          <a:r>
            <a:rPr lang="de-DE" sz="2000" kern="1200" dirty="0" smtClean="0">
              <a:solidFill>
                <a:schemeClr val="tx2">
                  <a:lumMod val="10000"/>
                </a:schemeClr>
              </a:solidFill>
            </a:rPr>
            <a:t>.</a:t>
          </a:r>
          <a:r>
            <a:rPr lang="tr-TR" sz="2000" kern="1200" dirty="0" smtClean="0">
              <a:solidFill>
                <a:schemeClr val="tx2">
                  <a:lumMod val="10000"/>
                </a:schemeClr>
              </a:solidFill>
            </a:rPr>
            <a:t> </a:t>
          </a:r>
          <a:r>
            <a:rPr lang="de-DE" sz="2000" kern="1200" dirty="0" err="1" smtClean="0">
              <a:solidFill>
                <a:schemeClr val="tx2">
                  <a:lumMod val="10000"/>
                </a:schemeClr>
              </a:solidFill>
            </a:rPr>
            <a:t>Buna</a:t>
          </a:r>
          <a:r>
            <a:rPr lang="de-DE" sz="2000" kern="1200" dirty="0" smtClean="0">
              <a:solidFill>
                <a:schemeClr val="tx2">
                  <a:lumMod val="10000"/>
                </a:schemeClr>
              </a:solidFill>
            </a:rPr>
            <a:t> </a:t>
          </a:r>
          <a:r>
            <a:rPr lang="de-DE" sz="2000" kern="1200" dirty="0" err="1" smtClean="0">
              <a:solidFill>
                <a:schemeClr val="tx2">
                  <a:lumMod val="10000"/>
                </a:schemeClr>
              </a:solidFill>
            </a:rPr>
            <a:t>rağmen</a:t>
          </a:r>
          <a:r>
            <a:rPr lang="de-DE" sz="2000" kern="1200" dirty="0" smtClean="0">
              <a:solidFill>
                <a:schemeClr val="tx2">
                  <a:lumMod val="10000"/>
                </a:schemeClr>
              </a:solidFill>
            </a:rPr>
            <a:t> </a:t>
          </a:r>
          <a:r>
            <a:rPr lang="de-DE" sz="2000" kern="1200" dirty="0" err="1" smtClean="0">
              <a:solidFill>
                <a:schemeClr val="tx2">
                  <a:lumMod val="10000"/>
                </a:schemeClr>
              </a:solidFill>
            </a:rPr>
            <a:t>Haçlılar</a:t>
          </a:r>
          <a:r>
            <a:rPr lang="de-DE" sz="2000" kern="1200" dirty="0" smtClean="0">
              <a:solidFill>
                <a:schemeClr val="tx2">
                  <a:lumMod val="10000"/>
                </a:schemeClr>
              </a:solidFill>
            </a:rPr>
            <a:t> Antakya,</a:t>
          </a:r>
          <a:r>
            <a:rPr lang="tr-TR" sz="2000" kern="1200" dirty="0" smtClean="0">
              <a:solidFill>
                <a:schemeClr val="tx2">
                  <a:lumMod val="10000"/>
                </a:schemeClr>
              </a:solidFill>
            </a:rPr>
            <a:t> </a:t>
          </a:r>
          <a:r>
            <a:rPr lang="de-DE" sz="2000" kern="1200" dirty="0" smtClean="0">
              <a:solidFill>
                <a:schemeClr val="tx2">
                  <a:lumMod val="10000"/>
                </a:schemeClr>
              </a:solidFill>
            </a:rPr>
            <a:t>Urfa </a:t>
          </a:r>
          <a:r>
            <a:rPr lang="de-DE" sz="2000" kern="1200" dirty="0" err="1" smtClean="0">
              <a:solidFill>
                <a:schemeClr val="tx2">
                  <a:lumMod val="10000"/>
                </a:schemeClr>
              </a:solidFill>
            </a:rPr>
            <a:t>gibi</a:t>
          </a:r>
          <a:r>
            <a:rPr lang="de-DE" sz="2000" kern="1200" dirty="0" smtClean="0">
              <a:solidFill>
                <a:schemeClr val="tx2">
                  <a:lumMod val="10000"/>
                </a:schemeClr>
              </a:solidFill>
            </a:rPr>
            <a:t> </a:t>
          </a:r>
          <a:r>
            <a:rPr lang="de-DE" sz="2000" kern="1200" dirty="0" err="1" smtClean="0">
              <a:solidFill>
                <a:schemeClr val="tx2">
                  <a:lumMod val="10000"/>
                </a:schemeClr>
              </a:solidFill>
            </a:rPr>
            <a:t>şehirleri</a:t>
          </a:r>
          <a:r>
            <a:rPr lang="de-DE" sz="2000" kern="1200" dirty="0" smtClean="0">
              <a:solidFill>
                <a:schemeClr val="tx2">
                  <a:lumMod val="10000"/>
                </a:schemeClr>
              </a:solidFill>
            </a:rPr>
            <a:t> ele </a:t>
          </a:r>
          <a:r>
            <a:rPr lang="de-DE" sz="2000" kern="1200" dirty="0" err="1" smtClean="0">
              <a:solidFill>
                <a:schemeClr val="tx2">
                  <a:lumMod val="10000"/>
                </a:schemeClr>
              </a:solidFill>
            </a:rPr>
            <a:t>geçirdikten</a:t>
          </a:r>
          <a:r>
            <a:rPr lang="de-DE" sz="2000" kern="1200" dirty="0" smtClean="0">
              <a:solidFill>
                <a:schemeClr val="tx2">
                  <a:lumMod val="10000"/>
                </a:schemeClr>
              </a:solidFill>
            </a:rPr>
            <a:t> </a:t>
          </a:r>
          <a:r>
            <a:rPr lang="de-DE" sz="2000" kern="1200" dirty="0" err="1" smtClean="0">
              <a:solidFill>
                <a:schemeClr val="tx2">
                  <a:lumMod val="10000"/>
                </a:schemeClr>
              </a:solidFill>
            </a:rPr>
            <a:t>sonra</a:t>
          </a:r>
          <a:r>
            <a:rPr lang="de-DE" sz="2000" kern="1200" dirty="0" smtClean="0">
              <a:solidFill>
                <a:schemeClr val="tx2">
                  <a:lumMod val="10000"/>
                </a:schemeClr>
              </a:solidFill>
            </a:rPr>
            <a:t> </a:t>
          </a:r>
          <a:r>
            <a:rPr lang="de-DE" sz="2000" kern="1200" dirty="0" err="1" smtClean="0">
              <a:solidFill>
                <a:schemeClr val="tx2">
                  <a:lumMod val="10000"/>
                </a:schemeClr>
              </a:solidFill>
            </a:rPr>
            <a:t>Kudüs’ü</a:t>
          </a:r>
          <a:r>
            <a:rPr lang="de-DE" sz="2000" kern="1200" dirty="0" smtClean="0">
              <a:solidFill>
                <a:schemeClr val="tx2">
                  <a:lumMod val="10000"/>
                </a:schemeClr>
              </a:solidFill>
            </a:rPr>
            <a:t> ele </a:t>
          </a:r>
          <a:r>
            <a:rPr lang="de-DE" sz="2000" kern="1200" dirty="0" err="1" smtClean="0">
              <a:solidFill>
                <a:schemeClr val="tx2">
                  <a:lumMod val="10000"/>
                </a:schemeClr>
              </a:solidFill>
            </a:rPr>
            <a:t>geçirdiler</a:t>
          </a:r>
          <a:r>
            <a:rPr lang="de-DE" sz="2000" kern="1200" dirty="0" smtClean="0">
              <a:solidFill>
                <a:schemeClr val="tx2">
                  <a:lumMod val="10000"/>
                </a:schemeClr>
              </a:solidFill>
            </a:rPr>
            <a:t>. </a:t>
          </a:r>
          <a:endParaRPr lang="tr-TR" sz="2000" kern="1200" dirty="0" smtClean="0">
            <a:solidFill>
              <a:schemeClr val="tx2">
                <a:lumMod val="10000"/>
              </a:schemeClr>
            </a:solidFill>
          </a:endParaRPr>
        </a:p>
        <a:p>
          <a:pPr lvl="0" algn="ctr" defTabSz="889000">
            <a:lnSpc>
              <a:spcPct val="150000"/>
            </a:lnSpc>
            <a:spcBef>
              <a:spcPct val="0"/>
            </a:spcBef>
            <a:spcAft>
              <a:spcPts val="0"/>
            </a:spcAft>
          </a:pPr>
          <a:r>
            <a:rPr lang="de-DE" sz="2000" b="1" kern="1200" dirty="0" err="1" smtClean="0">
              <a:solidFill>
                <a:srgbClr val="FFFF00"/>
              </a:solidFill>
            </a:rPr>
            <a:t>II.Haçlı</a:t>
          </a:r>
          <a:r>
            <a:rPr lang="de-DE" sz="2000" b="1" kern="1200" dirty="0" smtClean="0">
              <a:solidFill>
                <a:srgbClr val="FFFF00"/>
              </a:solidFill>
            </a:rPr>
            <a:t> </a:t>
          </a:r>
          <a:r>
            <a:rPr lang="de-DE" sz="2000" b="1" kern="1200" dirty="0" err="1" smtClean="0">
              <a:solidFill>
                <a:srgbClr val="FFFF00"/>
              </a:solidFill>
            </a:rPr>
            <a:t>seferi</a:t>
          </a:r>
          <a:r>
            <a:rPr lang="de-DE" sz="2000" b="1" kern="1200" dirty="0" smtClean="0">
              <a:solidFill>
                <a:srgbClr val="FFFF00"/>
              </a:solidFill>
            </a:rPr>
            <a:t> </a:t>
          </a:r>
          <a:r>
            <a:rPr lang="de-DE" sz="2000" b="1" kern="1200" dirty="0" err="1" smtClean="0">
              <a:solidFill>
                <a:srgbClr val="FFFF00"/>
              </a:solidFill>
            </a:rPr>
            <a:t>Musul</a:t>
          </a:r>
          <a:r>
            <a:rPr lang="de-DE" sz="2000" b="1" kern="1200" dirty="0" smtClean="0">
              <a:solidFill>
                <a:srgbClr val="FFFF00"/>
              </a:solidFill>
            </a:rPr>
            <a:t> </a:t>
          </a:r>
          <a:r>
            <a:rPr lang="de-DE" sz="2000" b="1" kern="1200" dirty="0" err="1" smtClean="0">
              <a:solidFill>
                <a:srgbClr val="FFFF00"/>
              </a:solidFill>
            </a:rPr>
            <a:t>Atabeyi</a:t>
          </a:r>
          <a:r>
            <a:rPr lang="de-DE" sz="2000" b="1" kern="1200" dirty="0" smtClean="0">
              <a:solidFill>
                <a:srgbClr val="FFFF00"/>
              </a:solidFill>
            </a:rPr>
            <a:t> </a:t>
          </a:r>
          <a:r>
            <a:rPr lang="de-DE" sz="2000" b="1" kern="1200" dirty="0" err="1" smtClean="0">
              <a:solidFill>
                <a:srgbClr val="FFFF00"/>
              </a:solidFill>
            </a:rPr>
            <a:t>İmadettin</a:t>
          </a:r>
          <a:r>
            <a:rPr lang="de-DE" sz="2000" b="1" kern="1200" dirty="0" smtClean="0">
              <a:solidFill>
                <a:srgbClr val="FFFF00"/>
              </a:solidFill>
            </a:rPr>
            <a:t> </a:t>
          </a:r>
          <a:r>
            <a:rPr lang="de-DE" sz="2000" b="1" kern="1200" dirty="0" err="1" smtClean="0">
              <a:solidFill>
                <a:srgbClr val="FFFF00"/>
              </a:solidFill>
            </a:rPr>
            <a:t>Zengi’nin</a:t>
          </a:r>
          <a:r>
            <a:rPr lang="de-DE" sz="2000" b="1" kern="1200" dirty="0" smtClean="0">
              <a:solidFill>
                <a:srgbClr val="FFFF00"/>
              </a:solidFill>
            </a:rPr>
            <a:t> </a:t>
          </a:r>
          <a:r>
            <a:rPr lang="de-DE" sz="2000" b="1" kern="1200" dirty="0" err="1" smtClean="0">
              <a:solidFill>
                <a:srgbClr val="FFFF00"/>
              </a:solidFill>
            </a:rPr>
            <a:t>Urfa’yı</a:t>
          </a:r>
          <a:r>
            <a:rPr lang="de-DE" sz="2000" b="1" kern="1200" dirty="0" smtClean="0">
              <a:solidFill>
                <a:srgbClr val="FFFF00"/>
              </a:solidFill>
            </a:rPr>
            <a:t> </a:t>
          </a:r>
          <a:r>
            <a:rPr lang="de-DE" sz="2000" kern="1200" dirty="0" err="1" smtClean="0">
              <a:solidFill>
                <a:schemeClr val="tx2">
                  <a:lumMod val="10000"/>
                </a:schemeClr>
              </a:solidFill>
            </a:rPr>
            <a:t>alması</a:t>
          </a:r>
          <a:r>
            <a:rPr lang="de-DE" sz="2000" kern="1200" dirty="0" smtClean="0">
              <a:solidFill>
                <a:schemeClr val="tx2">
                  <a:lumMod val="10000"/>
                </a:schemeClr>
              </a:solidFill>
            </a:rPr>
            <a:t> </a:t>
          </a:r>
          <a:r>
            <a:rPr lang="de-DE" sz="2000" kern="1200" dirty="0" err="1" smtClean="0">
              <a:solidFill>
                <a:schemeClr val="tx2">
                  <a:lumMod val="10000"/>
                </a:schemeClr>
              </a:solidFill>
            </a:rPr>
            <a:t>üzerine</a:t>
          </a:r>
          <a:r>
            <a:rPr lang="de-DE" sz="2000" kern="1200" dirty="0" smtClean="0">
              <a:solidFill>
                <a:schemeClr val="tx2">
                  <a:lumMod val="10000"/>
                </a:schemeClr>
              </a:solidFill>
            </a:rPr>
            <a:t> </a:t>
          </a:r>
          <a:r>
            <a:rPr lang="de-DE" sz="2000" kern="1200" dirty="0" err="1" smtClean="0">
              <a:solidFill>
                <a:schemeClr val="tx2">
                  <a:lumMod val="10000"/>
                </a:schemeClr>
              </a:solidFill>
            </a:rPr>
            <a:t>yapılmıştır</a:t>
          </a:r>
          <a:r>
            <a:rPr lang="de-DE" sz="2000" kern="1200" dirty="0" smtClean="0">
              <a:solidFill>
                <a:schemeClr val="tx2">
                  <a:lumMod val="10000"/>
                </a:schemeClr>
              </a:solidFill>
            </a:rPr>
            <a:t>. </a:t>
          </a:r>
          <a:r>
            <a:rPr lang="de-DE" sz="2000" kern="1200" dirty="0" err="1" smtClean="0">
              <a:solidFill>
                <a:schemeClr val="tx2">
                  <a:lumMod val="10000"/>
                </a:schemeClr>
              </a:solidFill>
            </a:rPr>
            <a:t>Fakat</a:t>
          </a:r>
          <a:r>
            <a:rPr lang="de-DE" sz="2000" kern="1200" dirty="0" smtClean="0">
              <a:solidFill>
                <a:schemeClr val="tx2">
                  <a:lumMod val="10000"/>
                </a:schemeClr>
              </a:solidFill>
            </a:rPr>
            <a:t> </a:t>
          </a:r>
          <a:r>
            <a:rPr lang="de-DE" sz="2000" kern="1200" dirty="0" err="1" smtClean="0">
              <a:solidFill>
                <a:schemeClr val="tx2">
                  <a:lumMod val="10000"/>
                </a:schemeClr>
              </a:solidFill>
            </a:rPr>
            <a:t>Haçlılar</a:t>
          </a:r>
          <a:r>
            <a:rPr lang="de-DE" sz="2000" kern="1200" dirty="0" smtClean="0">
              <a:solidFill>
                <a:schemeClr val="tx2">
                  <a:lumMod val="10000"/>
                </a:schemeClr>
              </a:solidFill>
            </a:rPr>
            <a:t> </a:t>
          </a:r>
          <a:r>
            <a:rPr lang="de-DE" sz="2000" kern="1200" dirty="0" err="1" smtClean="0">
              <a:solidFill>
                <a:schemeClr val="tx2">
                  <a:lumMod val="10000"/>
                </a:schemeClr>
              </a:solidFill>
            </a:rPr>
            <a:t>başarılı</a:t>
          </a:r>
          <a:r>
            <a:rPr lang="de-DE" sz="2000" kern="1200" dirty="0" smtClean="0">
              <a:solidFill>
                <a:schemeClr val="tx2">
                  <a:lumMod val="10000"/>
                </a:schemeClr>
              </a:solidFill>
            </a:rPr>
            <a:t> </a:t>
          </a:r>
          <a:r>
            <a:rPr lang="de-DE" sz="2000" kern="1200" dirty="0" err="1" smtClean="0">
              <a:solidFill>
                <a:schemeClr val="tx2">
                  <a:lumMod val="10000"/>
                </a:schemeClr>
              </a:solidFill>
            </a:rPr>
            <a:t>olamamışlardır</a:t>
          </a:r>
          <a:r>
            <a:rPr lang="de-DE" sz="2000" kern="1200" dirty="0" smtClean="0">
              <a:solidFill>
                <a:schemeClr val="tx2">
                  <a:lumMod val="10000"/>
                </a:schemeClr>
              </a:solidFill>
            </a:rPr>
            <a:t>. </a:t>
          </a:r>
          <a:endParaRPr lang="tr-TR" sz="2000" kern="1200" dirty="0" smtClean="0">
            <a:solidFill>
              <a:schemeClr val="tx2">
                <a:lumMod val="10000"/>
              </a:schemeClr>
            </a:solidFill>
          </a:endParaRPr>
        </a:p>
        <a:p>
          <a:pPr lvl="0" algn="ctr" defTabSz="889000">
            <a:lnSpc>
              <a:spcPct val="150000"/>
            </a:lnSpc>
            <a:spcBef>
              <a:spcPct val="0"/>
            </a:spcBef>
            <a:spcAft>
              <a:spcPts val="0"/>
            </a:spcAft>
          </a:pPr>
          <a:r>
            <a:rPr lang="de-DE" sz="2000" b="1" kern="1200" dirty="0" err="1" smtClean="0">
              <a:solidFill>
                <a:srgbClr val="FFFF00"/>
              </a:solidFill>
            </a:rPr>
            <a:t>III.Haçlı</a:t>
          </a:r>
          <a:r>
            <a:rPr lang="de-DE" sz="2000" b="1" kern="1200" dirty="0" smtClean="0">
              <a:solidFill>
                <a:srgbClr val="FFFF00"/>
              </a:solidFill>
            </a:rPr>
            <a:t> </a:t>
          </a:r>
          <a:r>
            <a:rPr lang="de-DE" sz="2000" kern="1200" dirty="0" err="1" smtClean="0">
              <a:solidFill>
                <a:schemeClr val="tx2">
                  <a:lumMod val="10000"/>
                </a:schemeClr>
              </a:solidFill>
            </a:rPr>
            <a:t>seferi</a:t>
          </a:r>
          <a:r>
            <a:rPr lang="de-DE" sz="2000" kern="1200" dirty="0" smtClean="0">
              <a:solidFill>
                <a:schemeClr val="tx2">
                  <a:lumMod val="10000"/>
                </a:schemeClr>
              </a:solidFill>
            </a:rPr>
            <a:t> </a:t>
          </a:r>
          <a:r>
            <a:rPr lang="de-DE" sz="2000" kern="1200" dirty="0" err="1" smtClean="0">
              <a:solidFill>
                <a:schemeClr val="tx2">
                  <a:lumMod val="10000"/>
                </a:schemeClr>
              </a:solidFill>
            </a:rPr>
            <a:t>ise</a:t>
          </a:r>
          <a:r>
            <a:rPr lang="de-DE" sz="2000" kern="1200" dirty="0" smtClean="0">
              <a:solidFill>
                <a:schemeClr val="tx2">
                  <a:lumMod val="10000"/>
                </a:schemeClr>
              </a:solidFill>
            </a:rPr>
            <a:t> </a:t>
          </a:r>
          <a:r>
            <a:rPr lang="de-DE" sz="2000" kern="1200" dirty="0" err="1" smtClean="0">
              <a:solidFill>
                <a:schemeClr val="tx2">
                  <a:lumMod val="10000"/>
                </a:schemeClr>
              </a:solidFill>
            </a:rPr>
            <a:t>Eyyubi</a:t>
          </a:r>
          <a:r>
            <a:rPr lang="de-DE" sz="2000" kern="1200" dirty="0" smtClean="0">
              <a:solidFill>
                <a:schemeClr val="tx2">
                  <a:lumMod val="10000"/>
                </a:schemeClr>
              </a:solidFill>
            </a:rPr>
            <a:t> </a:t>
          </a:r>
          <a:r>
            <a:rPr lang="de-DE" sz="2000" kern="1200" dirty="0" err="1" smtClean="0">
              <a:solidFill>
                <a:schemeClr val="tx2">
                  <a:lumMod val="10000"/>
                </a:schemeClr>
              </a:solidFill>
            </a:rPr>
            <a:t>hükümdarı</a:t>
          </a:r>
          <a:r>
            <a:rPr lang="de-DE" sz="2000" kern="1200" dirty="0" smtClean="0">
              <a:solidFill>
                <a:schemeClr val="tx2">
                  <a:lumMod val="10000"/>
                </a:schemeClr>
              </a:solidFill>
            </a:rPr>
            <a:t> </a:t>
          </a:r>
          <a:r>
            <a:rPr lang="de-DE" sz="2000" b="1" kern="1200" dirty="0" smtClean="0">
              <a:solidFill>
                <a:srgbClr val="FFFF00"/>
              </a:solidFill>
            </a:rPr>
            <a:t>Selahaddin-i </a:t>
          </a:r>
          <a:r>
            <a:rPr lang="de-DE" sz="2000" b="1" kern="1200" dirty="0" err="1" smtClean="0">
              <a:solidFill>
                <a:srgbClr val="FFFF00"/>
              </a:solidFill>
            </a:rPr>
            <a:t>Eyyubi’</a:t>
          </a:r>
          <a:r>
            <a:rPr lang="de-DE" sz="2000" kern="1200" dirty="0" err="1" smtClean="0">
              <a:solidFill>
                <a:schemeClr val="tx2">
                  <a:lumMod val="10000"/>
                </a:schemeClr>
              </a:solidFill>
            </a:rPr>
            <a:t>nin</a:t>
          </a:r>
          <a:r>
            <a:rPr lang="de-DE" sz="2000" kern="1200" dirty="0" smtClean="0">
              <a:solidFill>
                <a:schemeClr val="tx2">
                  <a:lumMod val="10000"/>
                </a:schemeClr>
              </a:solidFill>
            </a:rPr>
            <a:t> </a:t>
          </a:r>
          <a:r>
            <a:rPr lang="de-DE" sz="2000" kern="1200" dirty="0" err="1" smtClean="0">
              <a:solidFill>
                <a:schemeClr val="tx2">
                  <a:lumMod val="10000"/>
                </a:schemeClr>
              </a:solidFill>
            </a:rPr>
            <a:t>Kudüs</a:t>
          </a:r>
          <a:r>
            <a:rPr lang="de-DE" sz="2000" kern="1200" dirty="0" smtClean="0">
              <a:solidFill>
                <a:schemeClr val="tx2">
                  <a:lumMod val="10000"/>
                </a:schemeClr>
              </a:solidFill>
            </a:rPr>
            <a:t> kralını </a:t>
          </a:r>
          <a:r>
            <a:rPr lang="de-DE" sz="2000" b="1" kern="1200" dirty="0" err="1" smtClean="0">
              <a:solidFill>
                <a:srgbClr val="FFFF00"/>
              </a:solidFill>
            </a:rPr>
            <a:t>Hıttın</a:t>
          </a:r>
          <a:r>
            <a:rPr lang="de-DE" sz="2000" b="1" kern="1200" dirty="0" smtClean="0">
              <a:solidFill>
                <a:srgbClr val="FFFF00"/>
              </a:solidFill>
            </a:rPr>
            <a:t> </a:t>
          </a:r>
          <a:r>
            <a:rPr lang="de-DE" sz="2000" b="1" kern="1200" dirty="0" err="1" smtClean="0">
              <a:solidFill>
                <a:srgbClr val="FFFF00"/>
              </a:solidFill>
            </a:rPr>
            <a:t>Savaşı</a:t>
          </a:r>
          <a:r>
            <a:rPr lang="de-DE" sz="2000" b="1" kern="1200" dirty="0" smtClean="0">
              <a:solidFill>
                <a:srgbClr val="FFFF00"/>
              </a:solidFill>
            </a:rPr>
            <a:t> </a:t>
          </a:r>
          <a:r>
            <a:rPr lang="de-DE" sz="2000" kern="1200" dirty="0" smtClean="0">
              <a:solidFill>
                <a:schemeClr val="tx2">
                  <a:lumMod val="10000"/>
                </a:schemeClr>
              </a:solidFill>
            </a:rPr>
            <a:t>(1187)’</a:t>
          </a:r>
          <a:r>
            <a:rPr lang="de-DE" sz="2000" kern="1200" dirty="0" err="1" smtClean="0">
              <a:solidFill>
                <a:schemeClr val="tx2">
                  <a:lumMod val="10000"/>
                </a:schemeClr>
              </a:solidFill>
            </a:rPr>
            <a:t>nda</a:t>
          </a:r>
          <a:r>
            <a:rPr lang="de-DE" sz="2000" kern="1200" dirty="0" smtClean="0">
              <a:solidFill>
                <a:schemeClr val="tx2">
                  <a:lumMod val="10000"/>
                </a:schemeClr>
              </a:solidFill>
            </a:rPr>
            <a:t> </a:t>
          </a:r>
          <a:r>
            <a:rPr lang="de-DE" sz="2000" kern="1200" dirty="0" err="1" smtClean="0">
              <a:solidFill>
                <a:schemeClr val="tx2">
                  <a:lumMod val="10000"/>
                </a:schemeClr>
              </a:solidFill>
            </a:rPr>
            <a:t>yenilgiye</a:t>
          </a:r>
          <a:r>
            <a:rPr lang="de-DE" sz="2000" kern="1200" dirty="0" smtClean="0">
              <a:solidFill>
                <a:schemeClr val="tx2">
                  <a:lumMod val="10000"/>
                </a:schemeClr>
              </a:solidFill>
            </a:rPr>
            <a:t> </a:t>
          </a:r>
          <a:r>
            <a:rPr lang="de-DE" sz="2000" kern="1200" dirty="0" err="1" smtClean="0">
              <a:solidFill>
                <a:schemeClr val="tx2">
                  <a:lumMod val="10000"/>
                </a:schemeClr>
              </a:solidFill>
            </a:rPr>
            <a:t>uğratarak</a:t>
          </a:r>
          <a:r>
            <a:rPr lang="de-DE" sz="2000" kern="1200" dirty="0" smtClean="0">
              <a:solidFill>
                <a:schemeClr val="tx2">
                  <a:lumMod val="10000"/>
                </a:schemeClr>
              </a:solidFill>
            </a:rPr>
            <a:t> </a:t>
          </a:r>
          <a:r>
            <a:rPr lang="de-DE" sz="2000" kern="1200" dirty="0" err="1" smtClean="0">
              <a:solidFill>
                <a:srgbClr val="FFFF00"/>
              </a:solidFill>
            </a:rPr>
            <a:t>Kudüs’ü</a:t>
          </a:r>
          <a:r>
            <a:rPr lang="de-DE" sz="2000" kern="1200" dirty="0" smtClean="0">
              <a:solidFill>
                <a:srgbClr val="FFFF00"/>
              </a:solidFill>
            </a:rPr>
            <a:t> </a:t>
          </a:r>
          <a:r>
            <a:rPr lang="de-DE" sz="2000" kern="1200" dirty="0" err="1" smtClean="0">
              <a:solidFill>
                <a:srgbClr val="FFFF00"/>
              </a:solidFill>
            </a:rPr>
            <a:t>ele</a:t>
          </a:r>
          <a:r>
            <a:rPr lang="de-DE" sz="2000" kern="1200" dirty="0" smtClean="0">
              <a:solidFill>
                <a:srgbClr val="FFFF00"/>
              </a:solidFill>
            </a:rPr>
            <a:t> </a:t>
          </a:r>
          <a:r>
            <a:rPr lang="de-DE" sz="2000" kern="1200" dirty="0" err="1" smtClean="0">
              <a:solidFill>
                <a:srgbClr val="FFFF00"/>
              </a:solidFill>
            </a:rPr>
            <a:t>geçirmesi</a:t>
          </a:r>
          <a:r>
            <a:rPr lang="de-DE" sz="2000" kern="1200" dirty="0" smtClean="0">
              <a:solidFill>
                <a:srgbClr val="FFFF00"/>
              </a:solidFill>
            </a:rPr>
            <a:t> </a:t>
          </a:r>
          <a:r>
            <a:rPr lang="de-DE" sz="2000" kern="1200" dirty="0" err="1" smtClean="0">
              <a:solidFill>
                <a:srgbClr val="FFFF00"/>
              </a:solidFill>
            </a:rPr>
            <a:t>üzerine</a:t>
          </a:r>
          <a:r>
            <a:rPr lang="de-DE" sz="2000" kern="1200" dirty="0" smtClean="0">
              <a:solidFill>
                <a:srgbClr val="FFFF00"/>
              </a:solidFill>
            </a:rPr>
            <a:t> </a:t>
          </a:r>
          <a:r>
            <a:rPr lang="de-DE" sz="2000" kern="1200" dirty="0" err="1" smtClean="0">
              <a:solidFill>
                <a:srgbClr val="FFFF00"/>
              </a:solidFill>
            </a:rPr>
            <a:t>yapılmıştır</a:t>
          </a:r>
          <a:r>
            <a:rPr lang="de-DE" sz="2000" kern="1200" dirty="0" smtClean="0">
              <a:solidFill>
                <a:srgbClr val="FFFF00"/>
              </a:solidFill>
            </a:rPr>
            <a:t>.</a:t>
          </a:r>
          <a:r>
            <a:rPr lang="de-DE" sz="2000" kern="1200" dirty="0" smtClean="0">
              <a:solidFill>
                <a:schemeClr val="tx2">
                  <a:lumMod val="10000"/>
                </a:schemeClr>
              </a:solidFill>
            </a:rPr>
            <a:t> </a:t>
          </a:r>
          <a:r>
            <a:rPr lang="de-DE" sz="2000" kern="1200" dirty="0" err="1" smtClean="0">
              <a:solidFill>
                <a:schemeClr val="tx2">
                  <a:lumMod val="10000"/>
                </a:schemeClr>
              </a:solidFill>
            </a:rPr>
            <a:t>Haçlılar</a:t>
          </a:r>
          <a:r>
            <a:rPr lang="de-DE" sz="2000" kern="1200" dirty="0" smtClean="0">
              <a:solidFill>
                <a:schemeClr val="tx2">
                  <a:lumMod val="10000"/>
                </a:schemeClr>
              </a:solidFill>
            </a:rPr>
            <a:t> </a:t>
          </a:r>
          <a:r>
            <a:rPr lang="de-DE" sz="2000" kern="1200" dirty="0" err="1" smtClean="0">
              <a:solidFill>
                <a:schemeClr val="tx2">
                  <a:lumMod val="10000"/>
                </a:schemeClr>
              </a:solidFill>
            </a:rPr>
            <a:t>bu</a:t>
          </a:r>
          <a:r>
            <a:rPr lang="de-DE" sz="2000" kern="1200" dirty="0" smtClean="0">
              <a:solidFill>
                <a:schemeClr val="tx2">
                  <a:lumMod val="10000"/>
                </a:schemeClr>
              </a:solidFill>
            </a:rPr>
            <a:t> </a:t>
          </a:r>
          <a:r>
            <a:rPr lang="de-DE" sz="2000" kern="1200" dirty="0" err="1" smtClean="0">
              <a:solidFill>
                <a:schemeClr val="tx2">
                  <a:lumMod val="10000"/>
                </a:schemeClr>
              </a:solidFill>
            </a:rPr>
            <a:t>seferde</a:t>
          </a:r>
          <a:r>
            <a:rPr lang="de-DE" sz="2000" kern="1200" dirty="0" smtClean="0">
              <a:solidFill>
                <a:schemeClr val="tx2">
                  <a:lumMod val="10000"/>
                </a:schemeClr>
              </a:solidFill>
            </a:rPr>
            <a:t> de </a:t>
          </a:r>
          <a:r>
            <a:rPr lang="de-DE" sz="2000" kern="1200" dirty="0" err="1" smtClean="0">
              <a:solidFill>
                <a:schemeClr val="tx2">
                  <a:lumMod val="10000"/>
                </a:schemeClr>
              </a:solidFill>
            </a:rPr>
            <a:t>başarılı</a:t>
          </a:r>
          <a:r>
            <a:rPr lang="de-DE" sz="2000" kern="1200" dirty="0" smtClean="0">
              <a:solidFill>
                <a:schemeClr val="tx2">
                  <a:lumMod val="10000"/>
                </a:schemeClr>
              </a:solidFill>
            </a:rPr>
            <a:t> </a:t>
          </a:r>
          <a:r>
            <a:rPr lang="de-DE" sz="2000" kern="1200" dirty="0" err="1" smtClean="0">
              <a:solidFill>
                <a:schemeClr val="tx2">
                  <a:lumMod val="10000"/>
                </a:schemeClr>
              </a:solidFill>
            </a:rPr>
            <a:t>olamamışlardır</a:t>
          </a:r>
          <a:r>
            <a:rPr lang="de-DE" sz="2000" kern="1200" dirty="0" smtClean="0">
              <a:solidFill>
                <a:schemeClr val="tx2">
                  <a:lumMod val="10000"/>
                </a:schemeClr>
              </a:solidFill>
            </a:rPr>
            <a:t>.</a:t>
          </a:r>
          <a:endParaRPr lang="tr-TR" sz="2000" kern="1200" dirty="0" smtClean="0">
            <a:solidFill>
              <a:schemeClr val="tx2">
                <a:lumMod val="10000"/>
              </a:schemeClr>
            </a:solidFill>
          </a:endParaRPr>
        </a:p>
      </dsp:txBody>
      <dsp:txXfrm>
        <a:off x="1247076" y="1915360"/>
        <a:ext cx="10014553" cy="479072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F87B7-2892-462E-AD08-3C271EDF5F2D}">
      <dsp:nvSpPr>
        <dsp:cNvPr id="0" name=""/>
        <dsp:cNvSpPr/>
      </dsp:nvSpPr>
      <dsp:spPr>
        <a:xfrm>
          <a:off x="6013230" y="2845367"/>
          <a:ext cx="91440" cy="446547"/>
        </a:xfrm>
        <a:custGeom>
          <a:avLst/>
          <a:gdLst/>
          <a:ahLst/>
          <a:cxnLst/>
          <a:rect l="0" t="0" r="0" b="0"/>
          <a:pathLst>
            <a:path>
              <a:moveTo>
                <a:pt x="46653" y="0"/>
              </a:moveTo>
              <a:lnTo>
                <a:pt x="46653" y="302443"/>
              </a:lnTo>
              <a:lnTo>
                <a:pt x="45720" y="302443"/>
              </a:lnTo>
              <a:lnTo>
                <a:pt x="45720" y="4465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6676D7-5B38-4726-8036-E27B4EDB7976}">
      <dsp:nvSpPr>
        <dsp:cNvPr id="0" name=""/>
        <dsp:cNvSpPr/>
      </dsp:nvSpPr>
      <dsp:spPr>
        <a:xfrm>
          <a:off x="6013230" y="1960457"/>
          <a:ext cx="91440" cy="458262"/>
        </a:xfrm>
        <a:custGeom>
          <a:avLst/>
          <a:gdLst/>
          <a:ahLst/>
          <a:cxnLst/>
          <a:rect l="0" t="0" r="0" b="0"/>
          <a:pathLst>
            <a:path>
              <a:moveTo>
                <a:pt x="45720" y="0"/>
              </a:moveTo>
              <a:lnTo>
                <a:pt x="45720" y="314158"/>
              </a:lnTo>
              <a:lnTo>
                <a:pt x="46653" y="314158"/>
              </a:lnTo>
              <a:lnTo>
                <a:pt x="46653" y="4582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99C788-8B6C-4859-8F01-2E3AAAD36169}">
      <dsp:nvSpPr>
        <dsp:cNvPr id="0" name=""/>
        <dsp:cNvSpPr/>
      </dsp:nvSpPr>
      <dsp:spPr>
        <a:xfrm>
          <a:off x="5926804" y="1419162"/>
          <a:ext cx="91440" cy="242434"/>
        </a:xfrm>
        <a:custGeom>
          <a:avLst/>
          <a:gdLst/>
          <a:ahLst/>
          <a:cxnLst/>
          <a:rect l="0" t="0" r="0" b="0"/>
          <a:pathLst>
            <a:path>
              <a:moveTo>
                <a:pt x="45720" y="0"/>
              </a:moveTo>
              <a:lnTo>
                <a:pt x="45720" y="98329"/>
              </a:lnTo>
              <a:lnTo>
                <a:pt x="132146" y="98329"/>
              </a:lnTo>
              <a:lnTo>
                <a:pt x="132146" y="2424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8250BD-FC62-48B1-922B-E52442A94515}">
      <dsp:nvSpPr>
        <dsp:cNvPr id="0" name=""/>
        <dsp:cNvSpPr/>
      </dsp:nvSpPr>
      <dsp:spPr>
        <a:xfrm>
          <a:off x="4567149" y="212352"/>
          <a:ext cx="2810748" cy="12068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B35F26-B212-4E56-A029-4E4DA74D7F98}">
      <dsp:nvSpPr>
        <dsp:cNvPr id="0" name=""/>
        <dsp:cNvSpPr/>
      </dsp:nvSpPr>
      <dsp:spPr>
        <a:xfrm>
          <a:off x="4739988" y="376548"/>
          <a:ext cx="2810748" cy="1206810"/>
        </a:xfrm>
        <a:prstGeom prst="roundRect">
          <a:avLst>
            <a:gd name="adj" fmla="val 10000"/>
          </a:avLst>
        </a:prstGeom>
        <a:solidFill>
          <a:schemeClr val="accent3">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rgbClr val="C00000"/>
              </a:solidFill>
            </a:rPr>
            <a:t>1.3.2</a:t>
          </a:r>
        </a:p>
        <a:p>
          <a:pPr lvl="0" algn="ctr" defTabSz="711200">
            <a:lnSpc>
              <a:spcPct val="90000"/>
            </a:lnSpc>
            <a:spcBef>
              <a:spcPct val="0"/>
            </a:spcBef>
            <a:spcAft>
              <a:spcPct val="35000"/>
            </a:spcAft>
          </a:pPr>
          <a:r>
            <a:rPr lang="tr-TR" sz="1600" b="1" kern="1200" dirty="0" smtClean="0">
              <a:solidFill>
                <a:srgbClr val="C00000"/>
              </a:solidFill>
            </a:rPr>
            <a:t>TÜRKİYE SELÇUKLU DEVLETİ </a:t>
          </a:r>
        </a:p>
        <a:p>
          <a:pPr lvl="0" algn="ctr" defTabSz="711200">
            <a:lnSpc>
              <a:spcPct val="90000"/>
            </a:lnSpc>
            <a:spcBef>
              <a:spcPct val="0"/>
            </a:spcBef>
            <a:spcAft>
              <a:spcPct val="35000"/>
            </a:spcAft>
          </a:pPr>
          <a:r>
            <a:rPr lang="tr-TR" sz="1600" b="1" kern="1200" dirty="0" smtClean="0">
              <a:solidFill>
                <a:srgbClr val="C00000"/>
              </a:solidFill>
            </a:rPr>
            <a:t>(1077-1308)</a:t>
          </a:r>
          <a:endParaRPr lang="tr-TR" sz="1600" b="1" kern="1200" dirty="0">
            <a:solidFill>
              <a:srgbClr val="C00000"/>
            </a:solidFill>
          </a:endParaRPr>
        </a:p>
      </dsp:txBody>
      <dsp:txXfrm>
        <a:off x="4775334" y="411894"/>
        <a:ext cx="2740056" cy="1136118"/>
      </dsp:txXfrm>
    </dsp:sp>
    <dsp:sp modelId="{756E214B-DE11-4C4A-926F-EB72B1853D3A}">
      <dsp:nvSpPr>
        <dsp:cNvPr id="0" name=""/>
        <dsp:cNvSpPr/>
      </dsp:nvSpPr>
      <dsp:spPr>
        <a:xfrm>
          <a:off x="5281176" y="1661596"/>
          <a:ext cx="1555546" cy="2988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5FA837-5287-48CF-8277-B1DB2C1D1E9D}">
      <dsp:nvSpPr>
        <dsp:cNvPr id="0" name=""/>
        <dsp:cNvSpPr/>
      </dsp:nvSpPr>
      <dsp:spPr>
        <a:xfrm>
          <a:off x="5454015" y="1825793"/>
          <a:ext cx="1555546" cy="298860"/>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KURULUŞ DEVRİ</a:t>
          </a:r>
          <a:endParaRPr lang="tr-TR" sz="1400" b="1" kern="1200" dirty="0"/>
        </a:p>
      </dsp:txBody>
      <dsp:txXfrm>
        <a:off x="5462768" y="1834546"/>
        <a:ext cx="1538040" cy="281354"/>
      </dsp:txXfrm>
    </dsp:sp>
    <dsp:sp modelId="{49EEEA7C-80C9-45C8-AD39-43EC30BCEE6B}">
      <dsp:nvSpPr>
        <dsp:cNvPr id="0" name=""/>
        <dsp:cNvSpPr/>
      </dsp:nvSpPr>
      <dsp:spPr>
        <a:xfrm>
          <a:off x="4440785" y="2418719"/>
          <a:ext cx="3238197" cy="4266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C7724F-D001-436E-840F-ACF4FE370261}">
      <dsp:nvSpPr>
        <dsp:cNvPr id="0" name=""/>
        <dsp:cNvSpPr/>
      </dsp:nvSpPr>
      <dsp:spPr>
        <a:xfrm>
          <a:off x="4613623" y="2582916"/>
          <a:ext cx="3238197" cy="426648"/>
        </a:xfrm>
        <a:prstGeom prst="roundRect">
          <a:avLst>
            <a:gd name="adj" fmla="val 10000"/>
          </a:avLst>
        </a:prstGeom>
        <a:solidFill>
          <a:schemeClr val="bg2">
            <a:lumMod val="9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solidFill>
                <a:srgbClr val="FFFF00"/>
              </a:solidFill>
            </a:rPr>
            <a:t>KUTALMIŞOĞLU SÜLEYMAN ŞAH </a:t>
          </a:r>
        </a:p>
        <a:p>
          <a:pPr lvl="0" algn="ctr" defTabSz="533400">
            <a:lnSpc>
              <a:spcPct val="90000"/>
            </a:lnSpc>
            <a:spcBef>
              <a:spcPct val="0"/>
            </a:spcBef>
            <a:spcAft>
              <a:spcPct val="35000"/>
            </a:spcAft>
          </a:pPr>
          <a:r>
            <a:rPr lang="tr-TR" sz="1200" b="1" kern="1200" dirty="0" smtClean="0">
              <a:solidFill>
                <a:srgbClr val="FFFF00"/>
              </a:solidFill>
            </a:rPr>
            <a:t>(1077-1086)</a:t>
          </a:r>
          <a:endParaRPr lang="tr-TR" sz="1200" b="1" kern="1200" dirty="0">
            <a:solidFill>
              <a:srgbClr val="FFFF00"/>
            </a:solidFill>
          </a:endParaRPr>
        </a:p>
      </dsp:txBody>
      <dsp:txXfrm>
        <a:off x="4626119" y="2595412"/>
        <a:ext cx="3213205" cy="401656"/>
      </dsp:txXfrm>
    </dsp:sp>
    <dsp:sp modelId="{F086FF0C-D3B4-4A03-B40B-A49CE19A4FF4}">
      <dsp:nvSpPr>
        <dsp:cNvPr id="0" name=""/>
        <dsp:cNvSpPr/>
      </dsp:nvSpPr>
      <dsp:spPr>
        <a:xfrm>
          <a:off x="240404" y="3291915"/>
          <a:ext cx="11637091" cy="33995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128A99-19C7-4748-BC50-E9A8E3DD6D42}">
      <dsp:nvSpPr>
        <dsp:cNvPr id="0" name=""/>
        <dsp:cNvSpPr/>
      </dsp:nvSpPr>
      <dsp:spPr>
        <a:xfrm>
          <a:off x="413243" y="3456111"/>
          <a:ext cx="11637091" cy="3399506"/>
        </a:xfrm>
        <a:prstGeom prst="roundRect">
          <a:avLst>
            <a:gd name="adj" fmla="val 10000"/>
          </a:avLst>
        </a:prstGeom>
        <a:solidFill>
          <a:srgbClr val="0070C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spcBef>
              <a:spcPct val="0"/>
            </a:spcBef>
          </a:pPr>
          <a:r>
            <a:rPr lang="tr-TR" sz="1800" b="1" i="1" u="none" kern="1200" dirty="0" smtClean="0">
              <a:solidFill>
                <a:srgbClr val="FFFF00"/>
              </a:solidFill>
              <a:hlinkClick xmlns:r="http://schemas.openxmlformats.org/officeDocument/2006/relationships" r:id=""/>
            </a:rPr>
            <a:t>1092 yılında Melikşah’ın ölümünden sonra Kılıç Arslan ve Davut </a:t>
          </a:r>
          <a:r>
            <a:rPr lang="nn-NO" sz="1800" b="1" i="1" u="none" kern="1200" dirty="0" smtClean="0">
              <a:solidFill>
                <a:srgbClr val="FFFF00"/>
              </a:solidFill>
              <a:hlinkClick xmlns:r="http://schemas.openxmlformats.org/officeDocument/2006/relationships" r:id=""/>
            </a:rPr>
            <a:t>Kulan Arslan esaretten kurtularak İznik’e gelmiş ve devleti</a:t>
          </a:r>
          <a:r>
            <a:rPr lang="tr-TR" sz="1800" b="1" i="1" u="none" kern="1200" dirty="0" smtClean="0">
              <a:solidFill>
                <a:srgbClr val="FFFF00"/>
              </a:solidFill>
              <a:hlinkClick xmlns:r="http://schemas.openxmlformats.org/officeDocument/2006/relationships" r:id=""/>
            </a:rPr>
            <a:t> </a:t>
          </a:r>
          <a:r>
            <a:rPr lang="tr-TR" sz="1800" b="1" i="1" u="none" kern="1200" dirty="0" err="1" smtClean="0">
              <a:solidFill>
                <a:srgbClr val="FFFF00"/>
              </a:solidFill>
              <a:hlinkClick xmlns:r="http://schemas.openxmlformats.org/officeDocument/2006/relationships" r:id=""/>
            </a:rPr>
            <a:t>Ebu’l</a:t>
          </a:r>
          <a:r>
            <a:rPr lang="tr-TR" sz="1800" b="1" i="1" u="none" kern="1200" dirty="0" smtClean="0">
              <a:solidFill>
                <a:srgbClr val="FFFF00"/>
              </a:solidFill>
              <a:hlinkClick xmlns:r="http://schemas.openxmlformats.org/officeDocument/2006/relationships" r:id=""/>
            </a:rPr>
            <a:t>-Kasım’dan devralmıştır. Büyük kardeş olan Kılıç Arslan İznik’te sultan ilan edilmiştir.</a:t>
          </a:r>
        </a:p>
        <a:p>
          <a:pPr lvl="0" algn="ctr" defTabSz="800100">
            <a:lnSpc>
              <a:spcPct val="150000"/>
            </a:lnSpc>
            <a:spcBef>
              <a:spcPct val="0"/>
            </a:spcBef>
            <a:spcAft>
              <a:spcPts val="0"/>
            </a:spcAft>
          </a:pPr>
          <a:r>
            <a:rPr lang="tr-TR" sz="1800" b="1" i="1" u="none" kern="1200" dirty="0" smtClean="0">
              <a:solidFill>
                <a:srgbClr val="FFFF00"/>
              </a:solidFill>
              <a:hlinkClick xmlns:r="http://schemas.openxmlformats.org/officeDocument/2006/relationships" r:id=""/>
            </a:rPr>
            <a:t>Kutalmışoğlu Süleyman Şah</a:t>
          </a:r>
          <a:r>
            <a:rPr lang="tr-TR" sz="1800" b="1" i="1" u="none" kern="1200" dirty="0" smtClean="0">
              <a:solidFill>
                <a:srgbClr val="FFFF00"/>
              </a:solidFill>
            </a:rPr>
            <a:t>, </a:t>
          </a:r>
          <a:r>
            <a:rPr lang="tr-TR" sz="1800" b="1" i="1" u="none" kern="1200" dirty="0" smtClean="0">
              <a:solidFill>
                <a:srgbClr val="FFFF00"/>
              </a:solidFill>
              <a:hlinkClick xmlns:r="http://schemas.openxmlformats.org/officeDocument/2006/relationships" r:id=""/>
            </a:rPr>
            <a:t>Selçuk Bey</a:t>
          </a:r>
          <a:r>
            <a:rPr lang="tr-TR" sz="1800" b="1" i="1" u="none" kern="1200" dirty="0" smtClean="0">
              <a:solidFill>
                <a:srgbClr val="FFFF00"/>
              </a:solidFill>
            </a:rPr>
            <a:t>'in </a:t>
          </a:r>
          <a:r>
            <a:rPr lang="tr-TR" sz="1800" b="1" kern="1200" dirty="0" smtClean="0">
              <a:solidFill>
                <a:srgbClr val="000000"/>
              </a:solidFill>
            </a:rPr>
            <a:t>oğlu</a:t>
          </a:r>
          <a:r>
            <a:rPr lang="tr-TR" sz="1800" b="1" kern="1200" dirty="0" smtClean="0">
              <a:solidFill>
                <a:schemeClr val="bg1"/>
              </a:solidFill>
            </a:rPr>
            <a:t> Arslan Yabgu'nun torunu olup, Anadolu'daki fetih </a:t>
          </a:r>
          <a:r>
            <a:rPr lang="tr-TR" sz="1800" kern="1200" dirty="0" smtClean="0">
              <a:solidFill>
                <a:schemeClr val="bg1"/>
              </a:solidFill>
            </a:rPr>
            <a:t>harekâtından sonra Antakya'dan Anadolu'ya girdi. 1074 yılında Konya ve havalisini mahallî Rum despotlarından alarak, fetihlere devamla İznik önlerine geldi. 1075 senesinde İznik'i fethederek, emrindeki kuvvetlerin merkezi yaptı. Böylece Türkiye Selçuklu Devletinin temeli atılmış oldu. 1084'te Hıristiyanlardan Antakya'yı aldı. 1086'da </a:t>
          </a:r>
          <a:r>
            <a:rPr lang="tr-TR" sz="1800" b="1" kern="1200" dirty="0" smtClean="0">
              <a:solidFill>
                <a:srgbClr val="FFFF00"/>
              </a:solidFill>
              <a:hlinkClick xmlns:r="http://schemas.openxmlformats.org/officeDocument/2006/relationships" r:id=""/>
            </a:rPr>
            <a:t>Suriye Selçuklu</a:t>
          </a:r>
          <a:r>
            <a:rPr lang="tr-TR" sz="1800" kern="1200" dirty="0" smtClean="0">
              <a:solidFill>
                <a:srgbClr val="FFFF00"/>
              </a:solidFill>
            </a:rPr>
            <a:t> </a:t>
          </a:r>
          <a:r>
            <a:rPr lang="tr-TR" sz="1800" kern="1200" dirty="0" smtClean="0">
              <a:solidFill>
                <a:schemeClr val="bg1"/>
              </a:solidFill>
            </a:rPr>
            <a:t>meliki </a:t>
          </a:r>
          <a:r>
            <a:rPr lang="tr-TR" sz="1800" kern="1200" dirty="0" err="1" smtClean="0">
              <a:solidFill>
                <a:schemeClr val="bg1"/>
              </a:solidFill>
            </a:rPr>
            <a:t>Tutuş'la</a:t>
          </a:r>
          <a:r>
            <a:rPr lang="tr-TR" sz="1800" kern="1200" dirty="0" smtClean="0">
              <a:solidFill>
                <a:schemeClr val="bg1"/>
              </a:solidFill>
            </a:rPr>
            <a:t> yaptığı savaşta yenildi ve savaş meydanında vefat etti. </a:t>
          </a:r>
          <a:endParaRPr lang="tr-TR" sz="1800" kern="1200" dirty="0">
            <a:solidFill>
              <a:schemeClr val="bg1"/>
            </a:solidFill>
          </a:endParaRPr>
        </a:p>
      </dsp:txBody>
      <dsp:txXfrm>
        <a:off x="512811" y="3555679"/>
        <a:ext cx="11437955" cy="320037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BA5AA-9139-482D-B188-173C07D22C77}">
      <dsp:nvSpPr>
        <dsp:cNvPr id="0" name=""/>
        <dsp:cNvSpPr/>
      </dsp:nvSpPr>
      <dsp:spPr>
        <a:xfrm>
          <a:off x="5978321" y="1827621"/>
          <a:ext cx="91440" cy="621794"/>
        </a:xfrm>
        <a:custGeom>
          <a:avLst/>
          <a:gdLst/>
          <a:ahLst/>
          <a:cxnLst/>
          <a:rect l="0" t="0" r="0" b="0"/>
          <a:pathLst>
            <a:path>
              <a:moveTo>
                <a:pt x="85354" y="0"/>
              </a:moveTo>
              <a:lnTo>
                <a:pt x="85354" y="501803"/>
              </a:lnTo>
              <a:lnTo>
                <a:pt x="45720" y="501803"/>
              </a:lnTo>
              <a:lnTo>
                <a:pt x="45720" y="6217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81B001-B248-4671-87BF-76BC8F88A99C}">
      <dsp:nvSpPr>
        <dsp:cNvPr id="0" name=""/>
        <dsp:cNvSpPr/>
      </dsp:nvSpPr>
      <dsp:spPr>
        <a:xfrm>
          <a:off x="5967234" y="1109916"/>
          <a:ext cx="91440" cy="271786"/>
        </a:xfrm>
        <a:custGeom>
          <a:avLst/>
          <a:gdLst/>
          <a:ahLst/>
          <a:cxnLst/>
          <a:rect l="0" t="0" r="0" b="0"/>
          <a:pathLst>
            <a:path>
              <a:moveTo>
                <a:pt x="45720" y="0"/>
              </a:moveTo>
              <a:lnTo>
                <a:pt x="45720" y="151795"/>
              </a:lnTo>
              <a:lnTo>
                <a:pt x="96442" y="151795"/>
              </a:lnTo>
              <a:lnTo>
                <a:pt x="96442" y="2717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99C788-8B6C-4859-8F01-2E3AAAD36169}">
      <dsp:nvSpPr>
        <dsp:cNvPr id="0" name=""/>
        <dsp:cNvSpPr/>
      </dsp:nvSpPr>
      <dsp:spPr>
        <a:xfrm>
          <a:off x="5967234" y="566159"/>
          <a:ext cx="91440" cy="236526"/>
        </a:xfrm>
        <a:custGeom>
          <a:avLst/>
          <a:gdLst/>
          <a:ahLst/>
          <a:cxnLst/>
          <a:rect l="0" t="0" r="0" b="0"/>
          <a:pathLst>
            <a:path>
              <a:moveTo>
                <a:pt x="56807" y="0"/>
              </a:moveTo>
              <a:lnTo>
                <a:pt x="56807" y="116535"/>
              </a:lnTo>
              <a:lnTo>
                <a:pt x="45720" y="116535"/>
              </a:lnTo>
              <a:lnTo>
                <a:pt x="45720" y="2365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8250BD-FC62-48B1-922B-E52442A94515}">
      <dsp:nvSpPr>
        <dsp:cNvPr id="0" name=""/>
        <dsp:cNvSpPr/>
      </dsp:nvSpPr>
      <dsp:spPr>
        <a:xfrm>
          <a:off x="4824826" y="2585"/>
          <a:ext cx="2398429" cy="5635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B35F26-B212-4E56-A029-4E4DA74D7F98}">
      <dsp:nvSpPr>
        <dsp:cNvPr id="0" name=""/>
        <dsp:cNvSpPr/>
      </dsp:nvSpPr>
      <dsp:spPr>
        <a:xfrm>
          <a:off x="4968743" y="139306"/>
          <a:ext cx="2398429" cy="563574"/>
        </a:xfrm>
        <a:prstGeom prst="roundRect">
          <a:avLst>
            <a:gd name="adj" fmla="val 10000"/>
          </a:avLst>
        </a:prstGeom>
        <a:solidFill>
          <a:schemeClr val="accent3">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rgbClr val="C00000"/>
              </a:solidFill>
            </a:rPr>
            <a:t>TÜRKİYE SELÇUKLU DEVLETİ </a:t>
          </a:r>
        </a:p>
        <a:p>
          <a:pPr lvl="0" algn="ctr" defTabSz="711200">
            <a:lnSpc>
              <a:spcPct val="90000"/>
            </a:lnSpc>
            <a:spcBef>
              <a:spcPct val="0"/>
            </a:spcBef>
            <a:spcAft>
              <a:spcPct val="35000"/>
            </a:spcAft>
          </a:pPr>
          <a:r>
            <a:rPr lang="tr-TR" sz="1600" b="1" kern="1200" dirty="0" smtClean="0">
              <a:solidFill>
                <a:srgbClr val="C00000"/>
              </a:solidFill>
            </a:rPr>
            <a:t>(1077-1308)</a:t>
          </a:r>
          <a:endParaRPr lang="tr-TR" sz="1600" b="1" kern="1200" dirty="0">
            <a:solidFill>
              <a:srgbClr val="C00000"/>
            </a:solidFill>
          </a:endParaRPr>
        </a:p>
      </dsp:txBody>
      <dsp:txXfrm>
        <a:off x="4985250" y="155813"/>
        <a:ext cx="2365415" cy="530560"/>
      </dsp:txXfrm>
    </dsp:sp>
    <dsp:sp modelId="{756E214B-DE11-4C4A-926F-EB72B1853D3A}">
      <dsp:nvSpPr>
        <dsp:cNvPr id="0" name=""/>
        <dsp:cNvSpPr/>
      </dsp:nvSpPr>
      <dsp:spPr>
        <a:xfrm>
          <a:off x="4127625" y="802685"/>
          <a:ext cx="3770657" cy="3072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5FA837-5287-48CF-8277-B1DB2C1D1E9D}">
      <dsp:nvSpPr>
        <dsp:cNvPr id="0" name=""/>
        <dsp:cNvSpPr/>
      </dsp:nvSpPr>
      <dsp:spPr>
        <a:xfrm>
          <a:off x="4271542" y="939406"/>
          <a:ext cx="3770657" cy="307230"/>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KURULUŞ DEVRİ</a:t>
          </a:r>
          <a:endParaRPr lang="tr-TR" sz="1400" b="1" kern="1200" dirty="0"/>
        </a:p>
      </dsp:txBody>
      <dsp:txXfrm>
        <a:off x="4280540" y="948404"/>
        <a:ext cx="3752661" cy="289234"/>
      </dsp:txXfrm>
    </dsp:sp>
    <dsp:sp modelId="{5F46F359-B1C2-45A8-9FAB-C695CB5B4C30}">
      <dsp:nvSpPr>
        <dsp:cNvPr id="0" name=""/>
        <dsp:cNvSpPr/>
      </dsp:nvSpPr>
      <dsp:spPr>
        <a:xfrm>
          <a:off x="4547973" y="1381702"/>
          <a:ext cx="3031405" cy="4459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9C728D-5911-4E35-8108-80C92B3E3692}">
      <dsp:nvSpPr>
        <dsp:cNvPr id="0" name=""/>
        <dsp:cNvSpPr/>
      </dsp:nvSpPr>
      <dsp:spPr>
        <a:xfrm>
          <a:off x="4691890" y="1518423"/>
          <a:ext cx="3031405" cy="445918"/>
        </a:xfrm>
        <a:prstGeom prst="roundRect">
          <a:avLst>
            <a:gd name="adj" fmla="val 10000"/>
          </a:avLst>
        </a:prstGeom>
        <a:solidFill>
          <a:schemeClr val="bg2">
            <a:lumMod val="9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solidFill>
                <a:srgbClr val="FFFF00"/>
              </a:solidFill>
            </a:rPr>
            <a:t>I.KILIÇARSLAN</a:t>
          </a:r>
        </a:p>
        <a:p>
          <a:pPr lvl="0" algn="ctr" defTabSz="533400">
            <a:lnSpc>
              <a:spcPct val="90000"/>
            </a:lnSpc>
            <a:spcBef>
              <a:spcPct val="0"/>
            </a:spcBef>
            <a:spcAft>
              <a:spcPct val="35000"/>
            </a:spcAft>
          </a:pPr>
          <a:r>
            <a:rPr lang="tr-TR" sz="1200" b="1" kern="1200" dirty="0" smtClean="0">
              <a:solidFill>
                <a:srgbClr val="FFFF00"/>
              </a:solidFill>
            </a:rPr>
            <a:t> (1092-1107)</a:t>
          </a:r>
          <a:endParaRPr lang="tr-TR" sz="1200" b="1" kern="1200" dirty="0">
            <a:solidFill>
              <a:srgbClr val="FFFF00"/>
            </a:solidFill>
          </a:endParaRPr>
        </a:p>
      </dsp:txBody>
      <dsp:txXfrm>
        <a:off x="4704950" y="1531483"/>
        <a:ext cx="3005285" cy="419798"/>
      </dsp:txXfrm>
    </dsp:sp>
    <dsp:sp modelId="{579D0A88-C664-40F7-AC6F-7798288474BA}">
      <dsp:nvSpPr>
        <dsp:cNvPr id="0" name=""/>
        <dsp:cNvSpPr/>
      </dsp:nvSpPr>
      <dsp:spPr>
        <a:xfrm>
          <a:off x="545310" y="2449415"/>
          <a:ext cx="10957462" cy="42692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69CFAB-2C1B-49F0-AD8A-15777BE0E66F}">
      <dsp:nvSpPr>
        <dsp:cNvPr id="0" name=""/>
        <dsp:cNvSpPr/>
      </dsp:nvSpPr>
      <dsp:spPr>
        <a:xfrm>
          <a:off x="689227" y="2586136"/>
          <a:ext cx="10957462" cy="4269278"/>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tr-TR" sz="2000" kern="1200" dirty="0" smtClean="0">
            <a:solidFill>
              <a:schemeClr val="bg1"/>
            </a:solidFill>
          </a:endParaRPr>
        </a:p>
        <a:p>
          <a:pPr lvl="0" algn="ctr" defTabSz="889000">
            <a:lnSpc>
              <a:spcPct val="90000"/>
            </a:lnSpc>
            <a:spcBef>
              <a:spcPct val="0"/>
            </a:spcBef>
            <a:spcAft>
              <a:spcPct val="35000"/>
            </a:spcAft>
          </a:pPr>
          <a:r>
            <a:rPr lang="tr-TR" sz="2000" kern="1200" dirty="0" smtClean="0">
              <a:solidFill>
                <a:schemeClr val="bg1"/>
              </a:solidFill>
            </a:rPr>
            <a:t>1096</a:t>
          </a:r>
          <a:r>
            <a:rPr lang="tr-TR" sz="2000" kern="1200" dirty="0" smtClean="0">
              <a:solidFill>
                <a:srgbClr val="FFFF00"/>
              </a:solidFill>
            </a:rPr>
            <a:t> </a:t>
          </a:r>
          <a:r>
            <a:rPr lang="tr-TR" sz="2000" kern="1200" dirty="0" smtClean="0">
              <a:solidFill>
                <a:schemeClr val="bg1"/>
              </a:solidFill>
            </a:rPr>
            <a:t>yılında Malatya'yı kuşattı. Türkiye Selçukluları, 1096 yılında Haçlı tehlikesi</a:t>
          </a:r>
        </a:p>
        <a:p>
          <a:pPr lvl="0" algn="ctr" defTabSz="889000">
            <a:lnSpc>
              <a:spcPct val="90000"/>
            </a:lnSpc>
            <a:spcBef>
              <a:spcPct val="0"/>
            </a:spcBef>
            <a:spcAft>
              <a:spcPct val="35000"/>
            </a:spcAft>
          </a:pPr>
          <a:r>
            <a:rPr lang="tr-TR" sz="2000" kern="1200" dirty="0" smtClean="0">
              <a:solidFill>
                <a:schemeClr val="bg1"/>
              </a:solidFill>
            </a:rPr>
            <a:t>ile karşı karşıya kalmıştır. I. Kılıç Arslan’ın</a:t>
          </a:r>
        </a:p>
        <a:p>
          <a:pPr lvl="0" algn="ctr" defTabSz="889000">
            <a:lnSpc>
              <a:spcPct val="90000"/>
            </a:lnSpc>
            <a:spcBef>
              <a:spcPct val="0"/>
            </a:spcBef>
            <a:spcAft>
              <a:spcPct val="35000"/>
            </a:spcAft>
          </a:pPr>
          <a:r>
            <a:rPr lang="tr-TR" sz="2000" kern="1200" dirty="0" smtClean="0">
              <a:solidFill>
                <a:schemeClr val="bg1"/>
              </a:solidFill>
            </a:rPr>
            <a:t>kardeşi Davut Kulan Arslan, çoğunluğunu Avrupa’nın</a:t>
          </a:r>
        </a:p>
        <a:p>
          <a:pPr lvl="0" algn="ctr" defTabSz="889000">
            <a:lnSpc>
              <a:spcPct val="90000"/>
            </a:lnSpc>
            <a:spcBef>
              <a:spcPct val="0"/>
            </a:spcBef>
            <a:spcAft>
              <a:spcPct val="35000"/>
            </a:spcAft>
          </a:pPr>
          <a:r>
            <a:rPr lang="tr-TR" sz="2000" kern="1200" dirty="0" smtClean="0">
              <a:solidFill>
                <a:schemeClr val="bg1"/>
              </a:solidFill>
            </a:rPr>
            <a:t>yoksul halklarının oluşturduğu öncü</a:t>
          </a:r>
        </a:p>
        <a:p>
          <a:pPr lvl="0" algn="ctr" defTabSz="889000">
            <a:lnSpc>
              <a:spcPct val="90000"/>
            </a:lnSpc>
            <a:spcBef>
              <a:spcPct val="0"/>
            </a:spcBef>
            <a:spcAft>
              <a:spcPct val="35000"/>
            </a:spcAft>
          </a:pPr>
          <a:r>
            <a:rPr lang="tr-TR" sz="2000" kern="1200" dirty="0" smtClean="0">
              <a:solidFill>
                <a:schemeClr val="bg1"/>
              </a:solidFill>
            </a:rPr>
            <a:t>Haçlı kuvvetlerini Anadolu’ya geçer geçmez</a:t>
          </a:r>
        </a:p>
        <a:p>
          <a:pPr lvl="0" algn="ctr" defTabSz="889000">
            <a:lnSpc>
              <a:spcPct val="90000"/>
            </a:lnSpc>
            <a:spcBef>
              <a:spcPct val="0"/>
            </a:spcBef>
            <a:spcAft>
              <a:spcPct val="35000"/>
            </a:spcAft>
          </a:pPr>
          <a:r>
            <a:rPr lang="tr-TR" sz="2000" kern="1200" dirty="0" smtClean="0">
              <a:solidFill>
                <a:schemeClr val="bg1"/>
              </a:solidFill>
            </a:rPr>
            <a:t>bir baskınla yok etmiştir. Daha sonra gelen asıl Haçlı kuvvetleri</a:t>
          </a:r>
        </a:p>
        <a:p>
          <a:pPr lvl="0" algn="ctr" defTabSz="889000">
            <a:lnSpc>
              <a:spcPct val="90000"/>
            </a:lnSpc>
            <a:spcBef>
              <a:spcPct val="0"/>
            </a:spcBef>
            <a:spcAft>
              <a:spcPct val="35000"/>
            </a:spcAft>
          </a:pPr>
          <a:r>
            <a:rPr lang="tr-TR" sz="2000" kern="1200" dirty="0" smtClean="0">
              <a:solidFill>
                <a:schemeClr val="bg1"/>
              </a:solidFill>
            </a:rPr>
            <a:t>başarılı olmuş ve İznik başta olmak üzere Urfa, Antakya, Kudüs</a:t>
          </a:r>
        </a:p>
        <a:p>
          <a:pPr lvl="0" algn="ctr" defTabSz="889000">
            <a:lnSpc>
              <a:spcPct val="90000"/>
            </a:lnSpc>
            <a:spcBef>
              <a:spcPct val="0"/>
            </a:spcBef>
            <a:spcAft>
              <a:spcPct val="35000"/>
            </a:spcAft>
          </a:pPr>
          <a:r>
            <a:rPr lang="tr-TR" sz="2000" kern="1200" dirty="0" smtClean="0">
              <a:solidFill>
                <a:schemeClr val="bg1"/>
              </a:solidFill>
            </a:rPr>
            <a:t>gibi önemli şehirleri ele geçirmiştir. I. Haçlı kuvvetlerini yenilgiye uğrattı. Başkenti</a:t>
          </a:r>
          <a:r>
            <a:rPr lang="tr-TR" sz="2000" kern="1200" dirty="0" smtClean="0">
              <a:solidFill>
                <a:srgbClr val="FFFF00"/>
              </a:solidFill>
            </a:rPr>
            <a:t> </a:t>
          </a:r>
          <a:r>
            <a:rPr lang="tr-TR" sz="2000" b="1" kern="1200" dirty="0" smtClean="0">
              <a:solidFill>
                <a:schemeClr val="bg1"/>
              </a:solidFill>
            </a:rPr>
            <a:t>Konya</a:t>
          </a:r>
          <a:r>
            <a:rPr lang="tr-TR" sz="2000" kern="1200" dirty="0" smtClean="0">
              <a:solidFill>
                <a:schemeClr val="bg1"/>
              </a:solidFill>
            </a:rPr>
            <a:t>’ya taşıdı. </a:t>
          </a:r>
          <a:r>
            <a:rPr lang="tr-TR" sz="2000" kern="1200" dirty="0" smtClean="0">
              <a:solidFill>
                <a:srgbClr val="FFFF00"/>
              </a:solidFill>
            </a:rPr>
            <a:t>Danişmentlileri yenerek Malatya’yı aldı. Musul’u ele geçirdi. Büyük Selçuklu hükümdarı Mehmet </a:t>
          </a:r>
          <a:r>
            <a:rPr lang="tr-TR" sz="2000" kern="1200" dirty="0" err="1" smtClean="0">
              <a:solidFill>
                <a:srgbClr val="FFFF00"/>
              </a:solidFill>
            </a:rPr>
            <a:t>Tapar’ın</a:t>
          </a:r>
          <a:r>
            <a:rPr lang="tr-TR" sz="2000" kern="1200" dirty="0" smtClean="0">
              <a:solidFill>
                <a:srgbClr val="FFFF00"/>
              </a:solidFill>
            </a:rPr>
            <a:t> gönderdiği ordu ile yaptığı savaşta yenilerek </a:t>
          </a:r>
          <a:r>
            <a:rPr lang="tr-TR" sz="2000" kern="1200" dirty="0" err="1" smtClean="0">
              <a:solidFill>
                <a:srgbClr val="FFFF00"/>
              </a:solidFill>
            </a:rPr>
            <a:t>Habur</a:t>
          </a:r>
          <a:r>
            <a:rPr lang="tr-TR" sz="2000" kern="1200" dirty="0" smtClean="0">
              <a:solidFill>
                <a:srgbClr val="FFFF00"/>
              </a:solidFill>
            </a:rPr>
            <a:t> ırmağında boğuldu.</a:t>
          </a:r>
        </a:p>
      </dsp:txBody>
      <dsp:txXfrm>
        <a:off x="814270" y="2711179"/>
        <a:ext cx="10707376" cy="40191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24E2C-4669-4532-828F-F667D4DAA936}">
      <dsp:nvSpPr>
        <dsp:cNvPr id="0" name=""/>
        <dsp:cNvSpPr/>
      </dsp:nvSpPr>
      <dsp:spPr>
        <a:xfrm>
          <a:off x="5956369" y="2558789"/>
          <a:ext cx="91440" cy="491621"/>
        </a:xfrm>
        <a:custGeom>
          <a:avLst/>
          <a:gdLst/>
          <a:ahLst/>
          <a:cxnLst/>
          <a:rect l="0" t="0" r="0" b="0"/>
          <a:pathLst>
            <a:path>
              <a:moveTo>
                <a:pt x="45720" y="0"/>
              </a:moveTo>
              <a:lnTo>
                <a:pt x="45720" y="4916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6BA509-FD4E-4D46-BE65-0A7B8A30B53B}">
      <dsp:nvSpPr>
        <dsp:cNvPr id="0" name=""/>
        <dsp:cNvSpPr/>
      </dsp:nvSpPr>
      <dsp:spPr>
        <a:xfrm>
          <a:off x="5956369" y="1556616"/>
          <a:ext cx="91440" cy="491621"/>
        </a:xfrm>
        <a:custGeom>
          <a:avLst/>
          <a:gdLst/>
          <a:ahLst/>
          <a:cxnLst/>
          <a:rect l="0" t="0" r="0" b="0"/>
          <a:pathLst>
            <a:path>
              <a:moveTo>
                <a:pt x="45720" y="0"/>
              </a:moveTo>
              <a:lnTo>
                <a:pt x="45720" y="4916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99C788-8B6C-4859-8F01-2E3AAAD36169}">
      <dsp:nvSpPr>
        <dsp:cNvPr id="0" name=""/>
        <dsp:cNvSpPr/>
      </dsp:nvSpPr>
      <dsp:spPr>
        <a:xfrm>
          <a:off x="5956369" y="740227"/>
          <a:ext cx="91440" cy="491621"/>
        </a:xfrm>
        <a:custGeom>
          <a:avLst/>
          <a:gdLst/>
          <a:ahLst/>
          <a:cxnLst/>
          <a:rect l="0" t="0" r="0" b="0"/>
          <a:pathLst>
            <a:path>
              <a:moveTo>
                <a:pt x="45720" y="0"/>
              </a:moveTo>
              <a:lnTo>
                <a:pt x="45720" y="491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8250BD-FC62-48B1-922B-E52442A94515}">
      <dsp:nvSpPr>
        <dsp:cNvPr id="0" name=""/>
        <dsp:cNvSpPr/>
      </dsp:nvSpPr>
      <dsp:spPr>
        <a:xfrm>
          <a:off x="4437033" y="4724"/>
          <a:ext cx="3130111" cy="7355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B35F26-B212-4E56-A029-4E4DA74D7F98}">
      <dsp:nvSpPr>
        <dsp:cNvPr id="0" name=""/>
        <dsp:cNvSpPr/>
      </dsp:nvSpPr>
      <dsp:spPr>
        <a:xfrm>
          <a:off x="4624854" y="183155"/>
          <a:ext cx="3130111" cy="735502"/>
        </a:xfrm>
        <a:prstGeom prst="roundRect">
          <a:avLst>
            <a:gd name="adj" fmla="val 10000"/>
          </a:avLst>
        </a:prstGeom>
        <a:solidFill>
          <a:schemeClr val="accent3">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rgbClr val="C00000"/>
              </a:solidFill>
            </a:rPr>
            <a:t>TÜRKİYE SELÇUKLU DEVLETİ </a:t>
          </a:r>
        </a:p>
        <a:p>
          <a:pPr lvl="0" algn="ctr" defTabSz="711200">
            <a:lnSpc>
              <a:spcPct val="90000"/>
            </a:lnSpc>
            <a:spcBef>
              <a:spcPct val="0"/>
            </a:spcBef>
            <a:spcAft>
              <a:spcPct val="35000"/>
            </a:spcAft>
          </a:pPr>
          <a:r>
            <a:rPr lang="tr-TR" sz="1600" b="1" kern="1200" dirty="0" smtClean="0">
              <a:solidFill>
                <a:srgbClr val="C00000"/>
              </a:solidFill>
            </a:rPr>
            <a:t>(1077-1308)</a:t>
          </a:r>
          <a:endParaRPr lang="tr-TR" sz="1600" b="1" kern="1200" dirty="0">
            <a:solidFill>
              <a:srgbClr val="C00000"/>
            </a:solidFill>
          </a:endParaRPr>
        </a:p>
      </dsp:txBody>
      <dsp:txXfrm>
        <a:off x="4646396" y="204697"/>
        <a:ext cx="3087027" cy="692418"/>
      </dsp:txXfrm>
    </dsp:sp>
    <dsp:sp modelId="{756E214B-DE11-4C4A-926F-EB72B1853D3A}">
      <dsp:nvSpPr>
        <dsp:cNvPr id="0" name=""/>
        <dsp:cNvSpPr/>
      </dsp:nvSpPr>
      <dsp:spPr>
        <a:xfrm>
          <a:off x="5156894" y="1231849"/>
          <a:ext cx="1690389" cy="3247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5FA837-5287-48CF-8277-B1DB2C1D1E9D}">
      <dsp:nvSpPr>
        <dsp:cNvPr id="0" name=""/>
        <dsp:cNvSpPr/>
      </dsp:nvSpPr>
      <dsp:spPr>
        <a:xfrm>
          <a:off x="5344715" y="1410279"/>
          <a:ext cx="1690389" cy="324767"/>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KURULUŞ DEVRİ</a:t>
          </a:r>
          <a:endParaRPr lang="tr-TR" sz="1400" b="1" kern="1200" dirty="0"/>
        </a:p>
      </dsp:txBody>
      <dsp:txXfrm>
        <a:off x="5354227" y="1419791"/>
        <a:ext cx="1671365" cy="305743"/>
      </dsp:txXfrm>
    </dsp:sp>
    <dsp:sp modelId="{79802EDC-764A-4E3C-AB0C-C10C036CD873}">
      <dsp:nvSpPr>
        <dsp:cNvPr id="0" name=""/>
        <dsp:cNvSpPr/>
      </dsp:nvSpPr>
      <dsp:spPr>
        <a:xfrm>
          <a:off x="4903437" y="2048238"/>
          <a:ext cx="2197303" cy="5105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440997-1781-4741-95D9-C4156185DE78}">
      <dsp:nvSpPr>
        <dsp:cNvPr id="0" name=""/>
        <dsp:cNvSpPr/>
      </dsp:nvSpPr>
      <dsp:spPr>
        <a:xfrm>
          <a:off x="5091258" y="2226668"/>
          <a:ext cx="2197303" cy="510550"/>
        </a:xfrm>
        <a:prstGeom prst="roundRect">
          <a:avLst>
            <a:gd name="adj" fmla="val 10000"/>
          </a:avLst>
        </a:prstGeom>
        <a:solidFill>
          <a:schemeClr val="bg2">
            <a:lumMod val="9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FFFF00"/>
              </a:solidFill>
            </a:rPr>
            <a:t>I.MESUT (1116-1155)</a:t>
          </a:r>
          <a:endParaRPr lang="tr-TR" sz="1400" b="1" kern="1200" dirty="0">
            <a:solidFill>
              <a:srgbClr val="FFFF00"/>
            </a:solidFill>
          </a:endParaRPr>
        </a:p>
      </dsp:txBody>
      <dsp:txXfrm>
        <a:off x="5106211" y="2241621"/>
        <a:ext cx="2167397" cy="480644"/>
      </dsp:txXfrm>
    </dsp:sp>
    <dsp:sp modelId="{CA8D7D7D-DBBB-458F-9638-2CD47FF3ACEE}">
      <dsp:nvSpPr>
        <dsp:cNvPr id="0" name=""/>
        <dsp:cNvSpPr/>
      </dsp:nvSpPr>
      <dsp:spPr>
        <a:xfrm>
          <a:off x="1232079" y="3050410"/>
          <a:ext cx="9540019" cy="36244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A1970B-B873-4CB8-A4DA-ED67D2F5EC60}">
      <dsp:nvSpPr>
        <dsp:cNvPr id="0" name=""/>
        <dsp:cNvSpPr/>
      </dsp:nvSpPr>
      <dsp:spPr>
        <a:xfrm>
          <a:off x="1419900" y="3228840"/>
          <a:ext cx="9540019" cy="3624434"/>
        </a:xfrm>
        <a:prstGeom prst="roundRect">
          <a:avLst>
            <a:gd name="adj" fmla="val 10000"/>
          </a:avLst>
        </a:prstGeom>
        <a:solidFill>
          <a:srgbClr val="00206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ts val="0"/>
            </a:spcAft>
          </a:pPr>
          <a:r>
            <a:rPr lang="tr-TR" sz="2000" b="1" i="1" kern="1200" dirty="0" smtClean="0">
              <a:solidFill>
                <a:schemeClr val="tx1"/>
              </a:solidFill>
              <a:hlinkClick xmlns:r="http://schemas.openxmlformats.org/officeDocument/2006/relationships" r:id=""/>
            </a:rPr>
            <a:t>Sultan </a:t>
          </a:r>
          <a:r>
            <a:rPr lang="tr-TR" sz="2000" b="1" i="1" kern="1200" dirty="0" err="1" smtClean="0">
              <a:solidFill>
                <a:schemeClr val="tx1"/>
              </a:solidFill>
              <a:hlinkClick xmlns:r="http://schemas.openxmlformats.org/officeDocument/2006/relationships" r:id=""/>
            </a:rPr>
            <a:t>Mesud</a:t>
          </a:r>
          <a:r>
            <a:rPr lang="tr-TR" sz="2000" b="1" i="1" kern="1200" dirty="0" smtClean="0">
              <a:solidFill>
                <a:schemeClr val="tx1"/>
              </a:solidFill>
            </a:rPr>
            <a:t>, </a:t>
          </a:r>
          <a:r>
            <a:rPr lang="tr-TR" sz="2000" kern="1200" dirty="0" err="1" smtClean="0">
              <a:solidFill>
                <a:schemeClr val="tx1"/>
              </a:solidFill>
            </a:rPr>
            <a:t>Danişmendli</a:t>
          </a:r>
          <a:r>
            <a:rPr lang="tr-TR" sz="2000" kern="1200" dirty="0" smtClean="0">
              <a:solidFill>
                <a:schemeClr val="tx1"/>
              </a:solidFill>
            </a:rPr>
            <a:t> tahakkümünden kurtulmaya, Bizanslıları Anadolu'dan atmaya ve birliği sağlamaya çalıştı. Ankara,Çankırı,Kastamonu,Elbistan,Sivas ve Malatya bölgeleri </a:t>
          </a:r>
          <a:r>
            <a:rPr lang="tr-TR" sz="2000" kern="1200" dirty="0" err="1" smtClean="0">
              <a:solidFill>
                <a:schemeClr val="tx1"/>
              </a:solidFill>
            </a:rPr>
            <a:t>Danişmentoğullarından</a:t>
          </a:r>
          <a:r>
            <a:rPr lang="tr-TR" sz="2000" kern="1200" dirty="0" smtClean="0">
              <a:solidFill>
                <a:schemeClr val="tx1"/>
              </a:solidFill>
            </a:rPr>
            <a:t> alınmıştır. Bu sırada </a:t>
          </a:r>
          <a:r>
            <a:rPr lang="tr-TR" sz="2000" kern="1200" dirty="0" smtClean="0">
              <a:solidFill>
                <a:schemeClr val="tx1"/>
              </a:solidFill>
              <a:hlinkClick xmlns:r="http://schemas.openxmlformats.org/officeDocument/2006/relationships" r:id=""/>
            </a:rPr>
            <a:t>İkinci Haçlı Seferi</a:t>
          </a:r>
          <a:r>
            <a:rPr lang="tr-TR" sz="2000" kern="1200" dirty="0" smtClean="0">
              <a:solidFill>
                <a:schemeClr val="tx1"/>
              </a:solidFill>
            </a:rPr>
            <a:t>yle Anadolu'ya giren Avrupalılar da, Türk kılıçları önünde duramadı. Halka adaletle muamele etmesi sebebiyle, Hıristiyanların bir çoğu, Bizans yerine Türk idaresine bağlandı. </a:t>
          </a:r>
          <a:endParaRPr lang="tr-TR" sz="2000" kern="1200" dirty="0">
            <a:solidFill>
              <a:schemeClr val="tx1"/>
            </a:solidFill>
          </a:endParaRPr>
        </a:p>
      </dsp:txBody>
      <dsp:txXfrm>
        <a:off x="1526056" y="3334996"/>
        <a:ext cx="9327707" cy="34121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35D63-0096-40A5-B8BB-54DC0666121D}">
      <dsp:nvSpPr>
        <dsp:cNvPr id="0" name=""/>
        <dsp:cNvSpPr/>
      </dsp:nvSpPr>
      <dsp:spPr>
        <a:xfrm>
          <a:off x="5997892" y="2175139"/>
          <a:ext cx="91440" cy="281919"/>
        </a:xfrm>
        <a:custGeom>
          <a:avLst/>
          <a:gdLst/>
          <a:ahLst/>
          <a:cxnLst/>
          <a:rect l="0" t="0" r="0" b="0"/>
          <a:pathLst>
            <a:path>
              <a:moveTo>
                <a:pt x="52726" y="0"/>
              </a:moveTo>
              <a:lnTo>
                <a:pt x="52726" y="194562"/>
              </a:lnTo>
              <a:lnTo>
                <a:pt x="45720" y="194562"/>
              </a:lnTo>
              <a:lnTo>
                <a:pt x="45720" y="2819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6676D7-5B38-4726-8036-E27B4EDB7976}">
      <dsp:nvSpPr>
        <dsp:cNvPr id="0" name=""/>
        <dsp:cNvSpPr/>
      </dsp:nvSpPr>
      <dsp:spPr>
        <a:xfrm>
          <a:off x="5997892" y="1424547"/>
          <a:ext cx="91440" cy="266578"/>
        </a:xfrm>
        <a:custGeom>
          <a:avLst/>
          <a:gdLst/>
          <a:ahLst/>
          <a:cxnLst/>
          <a:rect l="0" t="0" r="0" b="0"/>
          <a:pathLst>
            <a:path>
              <a:moveTo>
                <a:pt x="45720" y="0"/>
              </a:moveTo>
              <a:lnTo>
                <a:pt x="45720" y="179221"/>
              </a:lnTo>
              <a:lnTo>
                <a:pt x="52726" y="179221"/>
              </a:lnTo>
              <a:lnTo>
                <a:pt x="52726" y="2665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99C788-8B6C-4859-8F01-2E3AAAD36169}">
      <dsp:nvSpPr>
        <dsp:cNvPr id="0" name=""/>
        <dsp:cNvSpPr/>
      </dsp:nvSpPr>
      <dsp:spPr>
        <a:xfrm>
          <a:off x="5997892" y="829701"/>
          <a:ext cx="91440" cy="274248"/>
        </a:xfrm>
        <a:custGeom>
          <a:avLst/>
          <a:gdLst/>
          <a:ahLst/>
          <a:cxnLst/>
          <a:rect l="0" t="0" r="0" b="0"/>
          <a:pathLst>
            <a:path>
              <a:moveTo>
                <a:pt x="45720" y="0"/>
              </a:moveTo>
              <a:lnTo>
                <a:pt x="45720" y="2742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8250BD-FC62-48B1-922B-E52442A94515}">
      <dsp:nvSpPr>
        <dsp:cNvPr id="0" name=""/>
        <dsp:cNvSpPr/>
      </dsp:nvSpPr>
      <dsp:spPr>
        <a:xfrm>
          <a:off x="4405584" y="181440"/>
          <a:ext cx="3276055" cy="6482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B35F26-B212-4E56-A029-4E4DA74D7F98}">
      <dsp:nvSpPr>
        <dsp:cNvPr id="0" name=""/>
        <dsp:cNvSpPr/>
      </dsp:nvSpPr>
      <dsp:spPr>
        <a:xfrm>
          <a:off x="4510359" y="280976"/>
          <a:ext cx="3276055" cy="648261"/>
        </a:xfrm>
        <a:prstGeom prst="roundRect">
          <a:avLst>
            <a:gd name="adj" fmla="val 10000"/>
          </a:avLst>
        </a:prstGeom>
        <a:solidFill>
          <a:schemeClr val="accent2">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FFFF00"/>
              </a:solidFill>
            </a:rPr>
            <a:t>TÜRKİYE SELÇUKLU DEVLETİ </a:t>
          </a:r>
        </a:p>
        <a:p>
          <a:pPr lvl="0" algn="ctr" defTabSz="622300">
            <a:lnSpc>
              <a:spcPct val="90000"/>
            </a:lnSpc>
            <a:spcBef>
              <a:spcPct val="0"/>
            </a:spcBef>
            <a:spcAft>
              <a:spcPct val="35000"/>
            </a:spcAft>
          </a:pPr>
          <a:r>
            <a:rPr lang="tr-TR" sz="1400" b="1" kern="1200" dirty="0" smtClean="0">
              <a:solidFill>
                <a:srgbClr val="FFFF00"/>
              </a:solidFill>
            </a:rPr>
            <a:t>(1077-1308)</a:t>
          </a:r>
          <a:endParaRPr lang="tr-TR" sz="1400" b="1" kern="1200" dirty="0">
            <a:solidFill>
              <a:srgbClr val="FFFF00"/>
            </a:solidFill>
          </a:endParaRPr>
        </a:p>
      </dsp:txBody>
      <dsp:txXfrm>
        <a:off x="4529346" y="299963"/>
        <a:ext cx="3238081" cy="610287"/>
      </dsp:txXfrm>
    </dsp:sp>
    <dsp:sp modelId="{756E214B-DE11-4C4A-926F-EB72B1853D3A}">
      <dsp:nvSpPr>
        <dsp:cNvPr id="0" name=""/>
        <dsp:cNvSpPr/>
      </dsp:nvSpPr>
      <dsp:spPr>
        <a:xfrm>
          <a:off x="4884677" y="1103950"/>
          <a:ext cx="2317870" cy="3205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5FA837-5287-48CF-8277-B1DB2C1D1E9D}">
      <dsp:nvSpPr>
        <dsp:cNvPr id="0" name=""/>
        <dsp:cNvSpPr/>
      </dsp:nvSpPr>
      <dsp:spPr>
        <a:xfrm>
          <a:off x="4989452" y="1203486"/>
          <a:ext cx="2317870" cy="320597"/>
        </a:xfrm>
        <a:prstGeom prst="roundRect">
          <a:avLst>
            <a:gd name="adj" fmla="val 10000"/>
          </a:avLst>
        </a:prstGeom>
        <a:solidFill>
          <a:schemeClr val="accent4">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YÜKSELME DEVRİ</a:t>
          </a:r>
          <a:endParaRPr lang="tr-TR" sz="1400" b="1" kern="1200" dirty="0"/>
        </a:p>
      </dsp:txBody>
      <dsp:txXfrm>
        <a:off x="4998842" y="1212876"/>
        <a:ext cx="2299090" cy="301817"/>
      </dsp:txXfrm>
    </dsp:sp>
    <dsp:sp modelId="{49EEEA7C-80C9-45C8-AD39-43EC30BCEE6B}">
      <dsp:nvSpPr>
        <dsp:cNvPr id="0" name=""/>
        <dsp:cNvSpPr/>
      </dsp:nvSpPr>
      <dsp:spPr>
        <a:xfrm>
          <a:off x="5006325" y="1691125"/>
          <a:ext cx="2088585" cy="4840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C7724F-D001-436E-840F-ACF4FE370261}">
      <dsp:nvSpPr>
        <dsp:cNvPr id="0" name=""/>
        <dsp:cNvSpPr/>
      </dsp:nvSpPr>
      <dsp:spPr>
        <a:xfrm>
          <a:off x="5111100" y="1790662"/>
          <a:ext cx="2088585" cy="484013"/>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t>II.KILIÇARSLAN DEVRİ </a:t>
          </a:r>
        </a:p>
        <a:p>
          <a:pPr lvl="0" algn="ctr" defTabSz="488950">
            <a:lnSpc>
              <a:spcPct val="90000"/>
            </a:lnSpc>
            <a:spcBef>
              <a:spcPct val="0"/>
            </a:spcBef>
            <a:spcAft>
              <a:spcPct val="35000"/>
            </a:spcAft>
          </a:pPr>
          <a:r>
            <a:rPr lang="tr-TR" sz="1100" b="1" kern="1200" dirty="0" smtClean="0"/>
            <a:t>(1155-1192)</a:t>
          </a:r>
          <a:endParaRPr lang="tr-TR" sz="1100" b="1" kern="1200" dirty="0"/>
        </a:p>
      </dsp:txBody>
      <dsp:txXfrm>
        <a:off x="5125276" y="1804838"/>
        <a:ext cx="2060233" cy="455661"/>
      </dsp:txXfrm>
    </dsp:sp>
    <dsp:sp modelId="{64D5BE75-3966-4CA0-AAAD-3FB795D58B9D}">
      <dsp:nvSpPr>
        <dsp:cNvPr id="0" name=""/>
        <dsp:cNvSpPr/>
      </dsp:nvSpPr>
      <dsp:spPr>
        <a:xfrm>
          <a:off x="7629" y="2457058"/>
          <a:ext cx="12071965" cy="41350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396B51-55FF-400D-9ED1-6917468B284B}">
      <dsp:nvSpPr>
        <dsp:cNvPr id="0" name=""/>
        <dsp:cNvSpPr/>
      </dsp:nvSpPr>
      <dsp:spPr>
        <a:xfrm>
          <a:off x="112404" y="2556594"/>
          <a:ext cx="12071965" cy="4135046"/>
        </a:xfrm>
        <a:prstGeom prst="roundRect">
          <a:avLst>
            <a:gd name="adj" fmla="val 10000"/>
          </a:avLst>
        </a:prstGeom>
        <a:solidFill>
          <a:srgbClr val="00206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ts val="0"/>
            </a:spcAft>
          </a:pPr>
          <a:r>
            <a:rPr lang="tr-TR" sz="2000" kern="1200" dirty="0" smtClean="0">
              <a:solidFill>
                <a:schemeClr val="tx1"/>
              </a:solidFill>
            </a:rPr>
            <a:t>II. Kılıç Arslan tahta geçtiğinde Türkiye Selçukluları bazı sıkıntılar ile karşı karşıya kalmıştır. Kardeşi </a:t>
          </a:r>
          <a:r>
            <a:rPr lang="tr-TR" sz="2000" kern="1200" dirty="0" err="1" smtClean="0">
              <a:solidFill>
                <a:schemeClr val="tx1"/>
              </a:solidFill>
            </a:rPr>
            <a:t>Şahinşah’ın</a:t>
          </a:r>
          <a:r>
            <a:rPr lang="tr-TR" sz="2000" kern="1200" dirty="0" smtClean="0">
              <a:solidFill>
                <a:schemeClr val="tx1"/>
              </a:solidFill>
            </a:rPr>
            <a:t> kendisine karşı </a:t>
          </a:r>
          <a:r>
            <a:rPr lang="it-IT" sz="2000" kern="1200" dirty="0" smtClean="0">
              <a:solidFill>
                <a:schemeClr val="tx1"/>
              </a:solidFill>
            </a:rPr>
            <a:t>taht mücadelesine girişmesi ve güneyde Musul Atabeyi Nurettin</a:t>
          </a:r>
          <a:r>
            <a:rPr lang="tr-TR" sz="2000" kern="1200" dirty="0" smtClean="0">
              <a:solidFill>
                <a:schemeClr val="tx1"/>
              </a:solidFill>
            </a:rPr>
            <a:t> </a:t>
          </a:r>
          <a:r>
            <a:rPr lang="tr-TR" sz="2000" kern="1200" dirty="0" err="1" smtClean="0">
              <a:solidFill>
                <a:schemeClr val="tx1"/>
              </a:solidFill>
            </a:rPr>
            <a:t>Zengi’nin</a:t>
          </a:r>
          <a:r>
            <a:rPr lang="tr-TR" sz="2000" kern="1200" dirty="0" smtClean="0">
              <a:solidFill>
                <a:schemeClr val="tx1"/>
              </a:solidFill>
            </a:rPr>
            <a:t> Selçuklu topraklarına saldırması üzerine II. Kılıç Arslan, Bizans ile ittifak kurmak için İstanbul’a gitmiştir. Bu ittifak sayesinde kısa sürede Sakarya’dan Fırat’a kadar olan bölgede iktidarını</a:t>
          </a:r>
        </a:p>
        <a:p>
          <a:pPr lvl="0" algn="ctr" defTabSz="889000">
            <a:lnSpc>
              <a:spcPct val="150000"/>
            </a:lnSpc>
            <a:spcBef>
              <a:spcPct val="0"/>
            </a:spcBef>
            <a:spcAft>
              <a:spcPts val="0"/>
            </a:spcAft>
          </a:pPr>
          <a:r>
            <a:rPr lang="tr-TR" sz="2000" kern="1200" dirty="0" smtClean="0">
              <a:solidFill>
                <a:schemeClr val="tx1"/>
              </a:solidFill>
            </a:rPr>
            <a:t>sağlamlaştırmıştır. </a:t>
          </a:r>
        </a:p>
        <a:p>
          <a:pPr lvl="0" algn="ctr" defTabSz="889000">
            <a:lnSpc>
              <a:spcPct val="150000"/>
            </a:lnSpc>
            <a:spcBef>
              <a:spcPct val="0"/>
            </a:spcBef>
            <a:spcAft>
              <a:spcPts val="0"/>
            </a:spcAft>
          </a:pPr>
          <a:r>
            <a:rPr lang="tr-TR" sz="2000" kern="1200" dirty="0" smtClean="0">
              <a:solidFill>
                <a:schemeClr val="tx1"/>
              </a:solidFill>
            </a:rPr>
            <a:t>Bizanslılar ve yardımcı kuvvetlere karşı, 1176 </a:t>
          </a:r>
          <a:r>
            <a:rPr lang="tr-TR" sz="2000" b="1" u="none" kern="1200" dirty="0" smtClean="0">
              <a:solidFill>
                <a:srgbClr val="FFFF00"/>
              </a:solidFill>
              <a:hlinkClick xmlns:r="http://schemas.openxmlformats.org/officeDocument/2006/relationships" r:id=""/>
            </a:rPr>
            <a:t>Miryokefalon (</a:t>
          </a:r>
          <a:r>
            <a:rPr lang="tr-TR" sz="2000" b="1" u="none" kern="1200" dirty="0" err="1" smtClean="0">
              <a:solidFill>
                <a:srgbClr val="FFFF00"/>
              </a:solidFill>
              <a:hlinkClick xmlns:r="http://schemas.openxmlformats.org/officeDocument/2006/relationships" r:id=""/>
            </a:rPr>
            <a:t>Düzbel</a:t>
          </a:r>
          <a:r>
            <a:rPr lang="tr-TR" sz="2000" b="1" u="none" kern="1200" dirty="0" smtClean="0">
              <a:solidFill>
                <a:srgbClr val="FFFF00"/>
              </a:solidFill>
              <a:hlinkClick xmlns:r="http://schemas.openxmlformats.org/officeDocument/2006/relationships" r:id=""/>
            </a:rPr>
            <a:t>/ </a:t>
          </a:r>
          <a:r>
            <a:rPr lang="tr-TR" sz="2000" b="1" u="none" kern="1200" dirty="0" err="1" smtClean="0">
              <a:solidFill>
                <a:srgbClr val="FFFF00"/>
              </a:solidFill>
              <a:hlinkClick xmlns:r="http://schemas.openxmlformats.org/officeDocument/2006/relationships" r:id=""/>
            </a:rPr>
            <a:t>Karamukbeli</a:t>
          </a:r>
          <a:r>
            <a:rPr lang="tr-TR" sz="2000" b="1" u="none" kern="1200" dirty="0" smtClean="0">
              <a:solidFill>
                <a:srgbClr val="FFFF00"/>
              </a:solidFill>
              <a:hlinkClick xmlns:r="http://schemas.openxmlformats.org/officeDocument/2006/relationships" r:id=""/>
            </a:rPr>
            <a:t>) Meydan Savaşı</a:t>
          </a:r>
          <a:r>
            <a:rPr lang="tr-TR" sz="2000" u="none" kern="1200" dirty="0" smtClean="0">
              <a:solidFill>
                <a:srgbClr val="FFFF00"/>
              </a:solidFill>
            </a:rPr>
            <a:t>'</a:t>
          </a:r>
          <a:r>
            <a:rPr lang="tr-TR" sz="2000" u="none" kern="1200" dirty="0" smtClean="0">
              <a:solidFill>
                <a:schemeClr val="tx1"/>
              </a:solidFill>
            </a:rPr>
            <a:t>nı</a:t>
          </a:r>
          <a:r>
            <a:rPr lang="tr-TR" sz="2000" u="none" kern="1200" dirty="0" smtClean="0">
              <a:solidFill>
                <a:srgbClr val="FFFF00"/>
              </a:solidFill>
            </a:rPr>
            <a:t> </a:t>
          </a:r>
          <a:r>
            <a:rPr lang="tr-TR" sz="2000" kern="1200" dirty="0" smtClean="0">
              <a:solidFill>
                <a:schemeClr val="tx1"/>
              </a:solidFill>
            </a:rPr>
            <a:t>kazanarak, Anadolu'yu yurt edinen Türklerin bölgeden atılamayacağını ispatladı.</a:t>
          </a:r>
          <a:endParaRPr lang="tr-TR" sz="2000" kern="1200" dirty="0">
            <a:solidFill>
              <a:schemeClr val="tx1"/>
            </a:solidFill>
          </a:endParaRPr>
        </a:p>
      </dsp:txBody>
      <dsp:txXfrm>
        <a:off x="233515" y="2677705"/>
        <a:ext cx="11829743" cy="38928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35D63-0096-40A5-B8BB-54DC0666121D}">
      <dsp:nvSpPr>
        <dsp:cNvPr id="0" name=""/>
        <dsp:cNvSpPr/>
      </dsp:nvSpPr>
      <dsp:spPr>
        <a:xfrm>
          <a:off x="5748906" y="2227100"/>
          <a:ext cx="91440" cy="321821"/>
        </a:xfrm>
        <a:custGeom>
          <a:avLst/>
          <a:gdLst/>
          <a:ahLst/>
          <a:cxnLst/>
          <a:rect l="0" t="0" r="0" b="0"/>
          <a:pathLst>
            <a:path>
              <a:moveTo>
                <a:pt x="52437" y="0"/>
              </a:moveTo>
              <a:lnTo>
                <a:pt x="52437" y="238064"/>
              </a:lnTo>
              <a:lnTo>
                <a:pt x="45720" y="238064"/>
              </a:lnTo>
              <a:lnTo>
                <a:pt x="45720" y="3218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6676D7-5B38-4726-8036-E27B4EDB7976}">
      <dsp:nvSpPr>
        <dsp:cNvPr id="0" name=""/>
        <dsp:cNvSpPr/>
      </dsp:nvSpPr>
      <dsp:spPr>
        <a:xfrm>
          <a:off x="5748906" y="1507428"/>
          <a:ext cx="91440" cy="255596"/>
        </a:xfrm>
        <a:custGeom>
          <a:avLst/>
          <a:gdLst/>
          <a:ahLst/>
          <a:cxnLst/>
          <a:rect l="0" t="0" r="0" b="0"/>
          <a:pathLst>
            <a:path>
              <a:moveTo>
                <a:pt x="45720" y="0"/>
              </a:moveTo>
              <a:lnTo>
                <a:pt x="45720" y="171839"/>
              </a:lnTo>
              <a:lnTo>
                <a:pt x="52437" y="171839"/>
              </a:lnTo>
              <a:lnTo>
                <a:pt x="52437" y="2555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99C788-8B6C-4859-8F01-2E3AAAD36169}">
      <dsp:nvSpPr>
        <dsp:cNvPr id="0" name=""/>
        <dsp:cNvSpPr/>
      </dsp:nvSpPr>
      <dsp:spPr>
        <a:xfrm>
          <a:off x="5748906" y="937085"/>
          <a:ext cx="91440" cy="262951"/>
        </a:xfrm>
        <a:custGeom>
          <a:avLst/>
          <a:gdLst/>
          <a:ahLst/>
          <a:cxnLst/>
          <a:rect l="0" t="0" r="0" b="0"/>
          <a:pathLst>
            <a:path>
              <a:moveTo>
                <a:pt x="45720" y="0"/>
              </a:moveTo>
              <a:lnTo>
                <a:pt x="45720" y="2629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8250BD-FC62-48B1-922B-E52442A94515}">
      <dsp:nvSpPr>
        <dsp:cNvPr id="0" name=""/>
        <dsp:cNvSpPr/>
      </dsp:nvSpPr>
      <dsp:spPr>
        <a:xfrm>
          <a:off x="4224074" y="315528"/>
          <a:ext cx="3141104" cy="621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B35F26-B212-4E56-A029-4E4DA74D7F98}">
      <dsp:nvSpPr>
        <dsp:cNvPr id="0" name=""/>
        <dsp:cNvSpPr/>
      </dsp:nvSpPr>
      <dsp:spPr>
        <a:xfrm>
          <a:off x="4324533" y="410964"/>
          <a:ext cx="3141104" cy="621557"/>
        </a:xfrm>
        <a:prstGeom prst="roundRect">
          <a:avLst>
            <a:gd name="adj" fmla="val 10000"/>
          </a:avLst>
        </a:prstGeom>
        <a:solidFill>
          <a:schemeClr val="accent2">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FFFF00"/>
              </a:solidFill>
            </a:rPr>
            <a:t>TÜRKİYE SELÇUKLU DEVLETİ </a:t>
          </a:r>
        </a:p>
        <a:p>
          <a:pPr lvl="0" algn="ctr" defTabSz="622300">
            <a:lnSpc>
              <a:spcPct val="90000"/>
            </a:lnSpc>
            <a:spcBef>
              <a:spcPct val="0"/>
            </a:spcBef>
            <a:spcAft>
              <a:spcPct val="35000"/>
            </a:spcAft>
          </a:pPr>
          <a:r>
            <a:rPr lang="tr-TR" sz="1400" b="1" kern="1200" dirty="0" smtClean="0">
              <a:solidFill>
                <a:srgbClr val="FFFF00"/>
              </a:solidFill>
            </a:rPr>
            <a:t>(1077-1308)</a:t>
          </a:r>
          <a:endParaRPr lang="tr-TR" sz="1400" b="1" kern="1200" dirty="0">
            <a:solidFill>
              <a:srgbClr val="FFFF00"/>
            </a:solidFill>
          </a:endParaRPr>
        </a:p>
      </dsp:txBody>
      <dsp:txXfrm>
        <a:off x="4342738" y="429169"/>
        <a:ext cx="3104694" cy="585147"/>
      </dsp:txXfrm>
    </dsp:sp>
    <dsp:sp modelId="{756E214B-DE11-4C4A-926F-EB72B1853D3A}">
      <dsp:nvSpPr>
        <dsp:cNvPr id="0" name=""/>
        <dsp:cNvSpPr/>
      </dsp:nvSpPr>
      <dsp:spPr>
        <a:xfrm>
          <a:off x="4683431" y="1200036"/>
          <a:ext cx="2222389" cy="3073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5FA837-5287-48CF-8277-B1DB2C1D1E9D}">
      <dsp:nvSpPr>
        <dsp:cNvPr id="0" name=""/>
        <dsp:cNvSpPr/>
      </dsp:nvSpPr>
      <dsp:spPr>
        <a:xfrm>
          <a:off x="4783890" y="1295472"/>
          <a:ext cx="2222389" cy="307391"/>
        </a:xfrm>
        <a:prstGeom prst="roundRect">
          <a:avLst>
            <a:gd name="adj" fmla="val 10000"/>
          </a:avLst>
        </a:prstGeom>
        <a:solidFill>
          <a:schemeClr val="accent4">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YÜKSELME DEVRİ</a:t>
          </a:r>
          <a:endParaRPr lang="tr-TR" sz="1400" b="1" kern="1200" dirty="0"/>
        </a:p>
      </dsp:txBody>
      <dsp:txXfrm>
        <a:off x="4792893" y="1304475"/>
        <a:ext cx="2204383" cy="289385"/>
      </dsp:txXfrm>
    </dsp:sp>
    <dsp:sp modelId="{49EEEA7C-80C9-45C8-AD39-43EC30BCEE6B}">
      <dsp:nvSpPr>
        <dsp:cNvPr id="0" name=""/>
        <dsp:cNvSpPr/>
      </dsp:nvSpPr>
      <dsp:spPr>
        <a:xfrm>
          <a:off x="4800069" y="1763025"/>
          <a:ext cx="2002550" cy="4640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C7724F-D001-436E-840F-ACF4FE370261}">
      <dsp:nvSpPr>
        <dsp:cNvPr id="0" name=""/>
        <dsp:cNvSpPr/>
      </dsp:nvSpPr>
      <dsp:spPr>
        <a:xfrm>
          <a:off x="4900528" y="1858461"/>
          <a:ext cx="2002550" cy="464075"/>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t>II.KILIÇARSLAN DEVRİ </a:t>
          </a:r>
        </a:p>
        <a:p>
          <a:pPr lvl="0" algn="ctr" defTabSz="488950">
            <a:lnSpc>
              <a:spcPct val="90000"/>
            </a:lnSpc>
            <a:spcBef>
              <a:spcPct val="0"/>
            </a:spcBef>
            <a:spcAft>
              <a:spcPct val="35000"/>
            </a:spcAft>
          </a:pPr>
          <a:r>
            <a:rPr lang="tr-TR" sz="1100" b="1" kern="1200" dirty="0" smtClean="0"/>
            <a:t>(1155-1192)</a:t>
          </a:r>
          <a:endParaRPr lang="tr-TR" sz="1100" b="1" kern="1200" dirty="0"/>
        </a:p>
      </dsp:txBody>
      <dsp:txXfrm>
        <a:off x="4914120" y="1872053"/>
        <a:ext cx="1975366" cy="436891"/>
      </dsp:txXfrm>
    </dsp:sp>
    <dsp:sp modelId="{64D5BE75-3966-4CA0-AAAD-3FB795D58B9D}">
      <dsp:nvSpPr>
        <dsp:cNvPr id="0" name=""/>
        <dsp:cNvSpPr/>
      </dsp:nvSpPr>
      <dsp:spPr>
        <a:xfrm>
          <a:off x="7285" y="2548922"/>
          <a:ext cx="11574683" cy="39647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396B51-55FF-400D-9ED1-6917468B284B}">
      <dsp:nvSpPr>
        <dsp:cNvPr id="0" name=""/>
        <dsp:cNvSpPr/>
      </dsp:nvSpPr>
      <dsp:spPr>
        <a:xfrm>
          <a:off x="107744" y="2644358"/>
          <a:ext cx="11574683" cy="3964710"/>
        </a:xfrm>
        <a:prstGeom prst="roundRect">
          <a:avLst>
            <a:gd name="adj" fmla="val 10000"/>
          </a:avLst>
        </a:prstGeom>
        <a:solidFill>
          <a:srgbClr val="00206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ts val="0"/>
            </a:spcAft>
          </a:pPr>
          <a:r>
            <a:rPr lang="tr-TR" sz="2000" kern="1200" dirty="0" smtClean="0">
              <a:solidFill>
                <a:schemeClr val="tx1"/>
              </a:solidFill>
            </a:rPr>
            <a:t>Selçukluların çok güçlenmesi, sınırlarını genişletmesi ve Türkmenlerin Batı Anadolu’ya kadar akınlara devam etmesi bu kez Bizans’ı tedirgin etmiştir. Bizans imparatorunun, </a:t>
          </a:r>
          <a:r>
            <a:rPr lang="tr-TR" sz="2000" kern="1200" dirty="0" smtClean="0">
              <a:solidFill>
                <a:srgbClr val="FFFF00"/>
              </a:solidFill>
            </a:rPr>
            <a:t>II. Kılıç Arslan </a:t>
          </a:r>
          <a:r>
            <a:rPr lang="tr-TR" sz="2000" kern="1200" dirty="0" smtClean="0">
              <a:solidFill>
                <a:schemeClr val="tx1"/>
              </a:solidFill>
            </a:rPr>
            <a:t>ile yaptığı ittifaka sadık kalmaması üzerine iki taraf savaşın eşiğine gelmiştir. Büyük bir ordu ile Konya’ya doğru yola çıkan Bizans kuvvetleri </a:t>
          </a:r>
          <a:r>
            <a:rPr lang="tr-TR" sz="2000" kern="1200" dirty="0" smtClean="0">
              <a:solidFill>
                <a:srgbClr val="FFFF00"/>
              </a:solidFill>
            </a:rPr>
            <a:t>17 Eylül 1176 tarihinde</a:t>
          </a:r>
          <a:r>
            <a:rPr lang="tr-TR" sz="2000" kern="1200" dirty="0" smtClean="0">
              <a:solidFill>
                <a:schemeClr val="tx1"/>
              </a:solidFill>
            </a:rPr>
            <a:t>, Denizli yakınlarında olduğu tahmin edilen </a:t>
          </a:r>
          <a:r>
            <a:rPr lang="tr-TR" sz="2000" kern="1200" dirty="0" smtClean="0">
              <a:solidFill>
                <a:srgbClr val="FFFF00"/>
              </a:solidFill>
            </a:rPr>
            <a:t>Miryokefalon </a:t>
          </a:r>
          <a:r>
            <a:rPr lang="tr-TR" sz="2000" kern="1200" dirty="0" smtClean="0">
              <a:solidFill>
                <a:schemeClr val="tx1"/>
              </a:solidFill>
            </a:rPr>
            <a:t>denilen geçitte Selçuklu kuvvetleri tarafından pusuya düşürülerek yenilgiye uğratılmıştır.</a:t>
          </a:r>
          <a:endParaRPr lang="tr-TR" sz="2000" kern="1200" dirty="0">
            <a:solidFill>
              <a:schemeClr val="tx1"/>
            </a:solidFill>
          </a:endParaRPr>
        </a:p>
      </dsp:txBody>
      <dsp:txXfrm>
        <a:off x="223866" y="2760480"/>
        <a:ext cx="11342439" cy="3732466"/>
      </dsp:txXfrm>
    </dsp:sp>
    <dsp:sp modelId="{8F652E06-3855-4241-88C1-CB7710EA3137}">
      <dsp:nvSpPr>
        <dsp:cNvPr id="0" name=""/>
        <dsp:cNvSpPr/>
      </dsp:nvSpPr>
      <dsp:spPr>
        <a:xfrm>
          <a:off x="3505084" y="-80352"/>
          <a:ext cx="4518158" cy="4075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228AD9-E195-45D1-92F8-C4FB983D2474}">
      <dsp:nvSpPr>
        <dsp:cNvPr id="0" name=""/>
        <dsp:cNvSpPr/>
      </dsp:nvSpPr>
      <dsp:spPr>
        <a:xfrm>
          <a:off x="3605543" y="15083"/>
          <a:ext cx="4518158" cy="4075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dirty="0"/>
            <a:t>Anadolu’nun Tapusu: Miryokefalon</a:t>
          </a:r>
        </a:p>
      </dsp:txBody>
      <dsp:txXfrm>
        <a:off x="3617480" y="27020"/>
        <a:ext cx="4494284" cy="3837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35D63-0096-40A5-B8BB-54DC0666121D}">
      <dsp:nvSpPr>
        <dsp:cNvPr id="0" name=""/>
        <dsp:cNvSpPr/>
      </dsp:nvSpPr>
      <dsp:spPr>
        <a:xfrm>
          <a:off x="5748906" y="2227100"/>
          <a:ext cx="91440" cy="321821"/>
        </a:xfrm>
        <a:custGeom>
          <a:avLst/>
          <a:gdLst/>
          <a:ahLst/>
          <a:cxnLst/>
          <a:rect l="0" t="0" r="0" b="0"/>
          <a:pathLst>
            <a:path>
              <a:moveTo>
                <a:pt x="52437" y="0"/>
              </a:moveTo>
              <a:lnTo>
                <a:pt x="52437" y="238064"/>
              </a:lnTo>
              <a:lnTo>
                <a:pt x="45720" y="238064"/>
              </a:lnTo>
              <a:lnTo>
                <a:pt x="45720" y="3218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6676D7-5B38-4726-8036-E27B4EDB7976}">
      <dsp:nvSpPr>
        <dsp:cNvPr id="0" name=""/>
        <dsp:cNvSpPr/>
      </dsp:nvSpPr>
      <dsp:spPr>
        <a:xfrm>
          <a:off x="5748906" y="1507428"/>
          <a:ext cx="91440" cy="255596"/>
        </a:xfrm>
        <a:custGeom>
          <a:avLst/>
          <a:gdLst/>
          <a:ahLst/>
          <a:cxnLst/>
          <a:rect l="0" t="0" r="0" b="0"/>
          <a:pathLst>
            <a:path>
              <a:moveTo>
                <a:pt x="45720" y="0"/>
              </a:moveTo>
              <a:lnTo>
                <a:pt x="45720" y="171839"/>
              </a:lnTo>
              <a:lnTo>
                <a:pt x="52437" y="171839"/>
              </a:lnTo>
              <a:lnTo>
                <a:pt x="52437" y="2555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99C788-8B6C-4859-8F01-2E3AAAD36169}">
      <dsp:nvSpPr>
        <dsp:cNvPr id="0" name=""/>
        <dsp:cNvSpPr/>
      </dsp:nvSpPr>
      <dsp:spPr>
        <a:xfrm>
          <a:off x="5748906" y="937085"/>
          <a:ext cx="91440" cy="262951"/>
        </a:xfrm>
        <a:custGeom>
          <a:avLst/>
          <a:gdLst/>
          <a:ahLst/>
          <a:cxnLst/>
          <a:rect l="0" t="0" r="0" b="0"/>
          <a:pathLst>
            <a:path>
              <a:moveTo>
                <a:pt x="45720" y="0"/>
              </a:moveTo>
              <a:lnTo>
                <a:pt x="45720" y="2629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8250BD-FC62-48B1-922B-E52442A94515}">
      <dsp:nvSpPr>
        <dsp:cNvPr id="0" name=""/>
        <dsp:cNvSpPr/>
      </dsp:nvSpPr>
      <dsp:spPr>
        <a:xfrm>
          <a:off x="4224074" y="315528"/>
          <a:ext cx="3141104" cy="621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B35F26-B212-4E56-A029-4E4DA74D7F98}">
      <dsp:nvSpPr>
        <dsp:cNvPr id="0" name=""/>
        <dsp:cNvSpPr/>
      </dsp:nvSpPr>
      <dsp:spPr>
        <a:xfrm>
          <a:off x="4324533" y="410964"/>
          <a:ext cx="3141104" cy="621557"/>
        </a:xfrm>
        <a:prstGeom prst="roundRect">
          <a:avLst>
            <a:gd name="adj" fmla="val 10000"/>
          </a:avLst>
        </a:prstGeom>
        <a:solidFill>
          <a:schemeClr val="accent2">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FFFF00"/>
              </a:solidFill>
            </a:rPr>
            <a:t>TÜRKİYE SELÇUKLU DEVLETİ </a:t>
          </a:r>
        </a:p>
        <a:p>
          <a:pPr lvl="0" algn="ctr" defTabSz="622300">
            <a:lnSpc>
              <a:spcPct val="90000"/>
            </a:lnSpc>
            <a:spcBef>
              <a:spcPct val="0"/>
            </a:spcBef>
            <a:spcAft>
              <a:spcPct val="35000"/>
            </a:spcAft>
          </a:pPr>
          <a:r>
            <a:rPr lang="tr-TR" sz="1400" b="1" kern="1200" dirty="0" smtClean="0">
              <a:solidFill>
                <a:srgbClr val="FFFF00"/>
              </a:solidFill>
            </a:rPr>
            <a:t>(1077-1308)</a:t>
          </a:r>
          <a:endParaRPr lang="tr-TR" sz="1400" b="1" kern="1200" dirty="0">
            <a:solidFill>
              <a:srgbClr val="FFFF00"/>
            </a:solidFill>
          </a:endParaRPr>
        </a:p>
      </dsp:txBody>
      <dsp:txXfrm>
        <a:off x="4342738" y="429169"/>
        <a:ext cx="3104694" cy="585147"/>
      </dsp:txXfrm>
    </dsp:sp>
    <dsp:sp modelId="{756E214B-DE11-4C4A-926F-EB72B1853D3A}">
      <dsp:nvSpPr>
        <dsp:cNvPr id="0" name=""/>
        <dsp:cNvSpPr/>
      </dsp:nvSpPr>
      <dsp:spPr>
        <a:xfrm>
          <a:off x="4683431" y="1200036"/>
          <a:ext cx="2222389" cy="3073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5FA837-5287-48CF-8277-B1DB2C1D1E9D}">
      <dsp:nvSpPr>
        <dsp:cNvPr id="0" name=""/>
        <dsp:cNvSpPr/>
      </dsp:nvSpPr>
      <dsp:spPr>
        <a:xfrm>
          <a:off x="4783890" y="1295472"/>
          <a:ext cx="2222389" cy="307391"/>
        </a:xfrm>
        <a:prstGeom prst="roundRect">
          <a:avLst>
            <a:gd name="adj" fmla="val 10000"/>
          </a:avLst>
        </a:prstGeom>
        <a:solidFill>
          <a:schemeClr val="accent4">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YÜKSELME DEVRİ</a:t>
          </a:r>
          <a:endParaRPr lang="tr-TR" sz="1400" b="1" kern="1200" dirty="0"/>
        </a:p>
      </dsp:txBody>
      <dsp:txXfrm>
        <a:off x="4792893" y="1304475"/>
        <a:ext cx="2204383" cy="289385"/>
      </dsp:txXfrm>
    </dsp:sp>
    <dsp:sp modelId="{49EEEA7C-80C9-45C8-AD39-43EC30BCEE6B}">
      <dsp:nvSpPr>
        <dsp:cNvPr id="0" name=""/>
        <dsp:cNvSpPr/>
      </dsp:nvSpPr>
      <dsp:spPr>
        <a:xfrm>
          <a:off x="4800069" y="1763025"/>
          <a:ext cx="2002550" cy="4640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C7724F-D001-436E-840F-ACF4FE370261}">
      <dsp:nvSpPr>
        <dsp:cNvPr id="0" name=""/>
        <dsp:cNvSpPr/>
      </dsp:nvSpPr>
      <dsp:spPr>
        <a:xfrm>
          <a:off x="4900528" y="1858461"/>
          <a:ext cx="2002550" cy="464075"/>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t>II.KILIÇARSLAN DEVRİ </a:t>
          </a:r>
        </a:p>
        <a:p>
          <a:pPr lvl="0" algn="ctr" defTabSz="488950">
            <a:lnSpc>
              <a:spcPct val="90000"/>
            </a:lnSpc>
            <a:spcBef>
              <a:spcPct val="0"/>
            </a:spcBef>
            <a:spcAft>
              <a:spcPct val="35000"/>
            </a:spcAft>
          </a:pPr>
          <a:r>
            <a:rPr lang="tr-TR" sz="1100" b="1" kern="1200" dirty="0" smtClean="0"/>
            <a:t>(1155-1192)</a:t>
          </a:r>
          <a:endParaRPr lang="tr-TR" sz="1100" b="1" kern="1200" dirty="0"/>
        </a:p>
      </dsp:txBody>
      <dsp:txXfrm>
        <a:off x="4914120" y="1872053"/>
        <a:ext cx="1975366" cy="436891"/>
      </dsp:txXfrm>
    </dsp:sp>
    <dsp:sp modelId="{64D5BE75-3966-4CA0-AAAD-3FB795D58B9D}">
      <dsp:nvSpPr>
        <dsp:cNvPr id="0" name=""/>
        <dsp:cNvSpPr/>
      </dsp:nvSpPr>
      <dsp:spPr>
        <a:xfrm>
          <a:off x="7285" y="2548922"/>
          <a:ext cx="11574683" cy="39647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396B51-55FF-400D-9ED1-6917468B284B}">
      <dsp:nvSpPr>
        <dsp:cNvPr id="0" name=""/>
        <dsp:cNvSpPr/>
      </dsp:nvSpPr>
      <dsp:spPr>
        <a:xfrm>
          <a:off x="107744" y="2644358"/>
          <a:ext cx="11574683" cy="3964710"/>
        </a:xfrm>
        <a:prstGeom prst="roundRect">
          <a:avLst>
            <a:gd name="adj" fmla="val 10000"/>
          </a:avLst>
        </a:prstGeom>
        <a:solidFill>
          <a:srgbClr val="00206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ts val="0"/>
            </a:spcAft>
          </a:pPr>
          <a:r>
            <a:rPr lang="tr-TR" sz="2400" kern="1200" dirty="0" smtClean="0">
              <a:solidFill>
                <a:schemeClr val="tx1"/>
              </a:solidFill>
            </a:rPr>
            <a:t>Sultan Kılıç Arslan, imparatoru esir etmek yerine, Selçuklu sınırlarındaki bazı Bizans kalelerinin yıkılması şartıyla bir antlaşma yapma yoluna gitmiştir. </a:t>
          </a:r>
          <a:r>
            <a:rPr lang="tr-TR" sz="2400" kern="1200" dirty="0" smtClean="0">
              <a:solidFill>
                <a:srgbClr val="FFFF00"/>
              </a:solidFill>
            </a:rPr>
            <a:t>Bizans tarihindeki en büyük yenilgilerden birisi olan Miryokefalon mağlubiyeti ile Bizans’ın Türkleri Anadolu’dan çıkarma ümitleri tamamen sona ermiştir. Böylece Türklerin Anadolu hâkimiyeti kesinleşmiştir.</a:t>
          </a:r>
          <a:endParaRPr lang="tr-TR" sz="2400" kern="1200" dirty="0">
            <a:solidFill>
              <a:srgbClr val="FFFF00"/>
            </a:solidFill>
          </a:endParaRPr>
        </a:p>
      </dsp:txBody>
      <dsp:txXfrm>
        <a:off x="223866" y="2760480"/>
        <a:ext cx="11342439" cy="3732466"/>
      </dsp:txXfrm>
    </dsp:sp>
    <dsp:sp modelId="{8F652E06-3855-4241-88C1-CB7710EA3137}">
      <dsp:nvSpPr>
        <dsp:cNvPr id="0" name=""/>
        <dsp:cNvSpPr/>
      </dsp:nvSpPr>
      <dsp:spPr>
        <a:xfrm>
          <a:off x="3505084" y="-80352"/>
          <a:ext cx="4518158" cy="4075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228AD9-E195-45D1-92F8-C4FB983D2474}">
      <dsp:nvSpPr>
        <dsp:cNvPr id="0" name=""/>
        <dsp:cNvSpPr/>
      </dsp:nvSpPr>
      <dsp:spPr>
        <a:xfrm>
          <a:off x="3605543" y="15083"/>
          <a:ext cx="4518158" cy="4075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dirty="0"/>
            <a:t>Anadolu’nun Tapusu: Miryokefalon</a:t>
          </a:r>
        </a:p>
      </dsp:txBody>
      <dsp:txXfrm>
        <a:off x="3617480" y="27020"/>
        <a:ext cx="4494284" cy="3837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35D63-0096-40A5-B8BB-54DC0666121D}">
      <dsp:nvSpPr>
        <dsp:cNvPr id="0" name=""/>
        <dsp:cNvSpPr/>
      </dsp:nvSpPr>
      <dsp:spPr>
        <a:xfrm>
          <a:off x="5748906" y="2227100"/>
          <a:ext cx="91440" cy="321821"/>
        </a:xfrm>
        <a:custGeom>
          <a:avLst/>
          <a:gdLst/>
          <a:ahLst/>
          <a:cxnLst/>
          <a:rect l="0" t="0" r="0" b="0"/>
          <a:pathLst>
            <a:path>
              <a:moveTo>
                <a:pt x="52437" y="0"/>
              </a:moveTo>
              <a:lnTo>
                <a:pt x="52437" y="238064"/>
              </a:lnTo>
              <a:lnTo>
                <a:pt x="45720" y="238064"/>
              </a:lnTo>
              <a:lnTo>
                <a:pt x="45720" y="3218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6676D7-5B38-4726-8036-E27B4EDB7976}">
      <dsp:nvSpPr>
        <dsp:cNvPr id="0" name=""/>
        <dsp:cNvSpPr/>
      </dsp:nvSpPr>
      <dsp:spPr>
        <a:xfrm>
          <a:off x="5748906" y="1507428"/>
          <a:ext cx="91440" cy="255596"/>
        </a:xfrm>
        <a:custGeom>
          <a:avLst/>
          <a:gdLst/>
          <a:ahLst/>
          <a:cxnLst/>
          <a:rect l="0" t="0" r="0" b="0"/>
          <a:pathLst>
            <a:path>
              <a:moveTo>
                <a:pt x="45720" y="0"/>
              </a:moveTo>
              <a:lnTo>
                <a:pt x="45720" y="171839"/>
              </a:lnTo>
              <a:lnTo>
                <a:pt x="52437" y="171839"/>
              </a:lnTo>
              <a:lnTo>
                <a:pt x="52437" y="2555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99C788-8B6C-4859-8F01-2E3AAAD36169}">
      <dsp:nvSpPr>
        <dsp:cNvPr id="0" name=""/>
        <dsp:cNvSpPr/>
      </dsp:nvSpPr>
      <dsp:spPr>
        <a:xfrm>
          <a:off x="5748906" y="937085"/>
          <a:ext cx="91440" cy="262951"/>
        </a:xfrm>
        <a:custGeom>
          <a:avLst/>
          <a:gdLst/>
          <a:ahLst/>
          <a:cxnLst/>
          <a:rect l="0" t="0" r="0" b="0"/>
          <a:pathLst>
            <a:path>
              <a:moveTo>
                <a:pt x="45720" y="0"/>
              </a:moveTo>
              <a:lnTo>
                <a:pt x="45720" y="2629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8250BD-FC62-48B1-922B-E52442A94515}">
      <dsp:nvSpPr>
        <dsp:cNvPr id="0" name=""/>
        <dsp:cNvSpPr/>
      </dsp:nvSpPr>
      <dsp:spPr>
        <a:xfrm>
          <a:off x="4224074" y="315528"/>
          <a:ext cx="3141104" cy="621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B35F26-B212-4E56-A029-4E4DA74D7F98}">
      <dsp:nvSpPr>
        <dsp:cNvPr id="0" name=""/>
        <dsp:cNvSpPr/>
      </dsp:nvSpPr>
      <dsp:spPr>
        <a:xfrm>
          <a:off x="4324533" y="410964"/>
          <a:ext cx="3141104" cy="621557"/>
        </a:xfrm>
        <a:prstGeom prst="roundRect">
          <a:avLst>
            <a:gd name="adj" fmla="val 10000"/>
          </a:avLst>
        </a:prstGeom>
        <a:solidFill>
          <a:schemeClr val="accent2">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FFFF00"/>
              </a:solidFill>
            </a:rPr>
            <a:t>TÜRKİYE SELÇUKLU DEVLETİ </a:t>
          </a:r>
        </a:p>
        <a:p>
          <a:pPr lvl="0" algn="ctr" defTabSz="622300">
            <a:lnSpc>
              <a:spcPct val="90000"/>
            </a:lnSpc>
            <a:spcBef>
              <a:spcPct val="0"/>
            </a:spcBef>
            <a:spcAft>
              <a:spcPct val="35000"/>
            </a:spcAft>
          </a:pPr>
          <a:r>
            <a:rPr lang="tr-TR" sz="1400" b="1" kern="1200" dirty="0" smtClean="0">
              <a:solidFill>
                <a:srgbClr val="FFFF00"/>
              </a:solidFill>
            </a:rPr>
            <a:t>(1077-1308)</a:t>
          </a:r>
          <a:endParaRPr lang="tr-TR" sz="1400" b="1" kern="1200" dirty="0">
            <a:solidFill>
              <a:srgbClr val="FFFF00"/>
            </a:solidFill>
          </a:endParaRPr>
        </a:p>
      </dsp:txBody>
      <dsp:txXfrm>
        <a:off x="4342738" y="429169"/>
        <a:ext cx="3104694" cy="585147"/>
      </dsp:txXfrm>
    </dsp:sp>
    <dsp:sp modelId="{756E214B-DE11-4C4A-926F-EB72B1853D3A}">
      <dsp:nvSpPr>
        <dsp:cNvPr id="0" name=""/>
        <dsp:cNvSpPr/>
      </dsp:nvSpPr>
      <dsp:spPr>
        <a:xfrm>
          <a:off x="4683431" y="1200036"/>
          <a:ext cx="2222389" cy="3073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5FA837-5287-48CF-8277-B1DB2C1D1E9D}">
      <dsp:nvSpPr>
        <dsp:cNvPr id="0" name=""/>
        <dsp:cNvSpPr/>
      </dsp:nvSpPr>
      <dsp:spPr>
        <a:xfrm>
          <a:off x="4783890" y="1295472"/>
          <a:ext cx="2222389" cy="307391"/>
        </a:xfrm>
        <a:prstGeom prst="roundRect">
          <a:avLst>
            <a:gd name="adj" fmla="val 10000"/>
          </a:avLst>
        </a:prstGeom>
        <a:solidFill>
          <a:schemeClr val="accent4">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YÜKSELME DEVRİ</a:t>
          </a:r>
          <a:endParaRPr lang="tr-TR" sz="1400" b="1" kern="1200" dirty="0"/>
        </a:p>
      </dsp:txBody>
      <dsp:txXfrm>
        <a:off x="4792893" y="1304475"/>
        <a:ext cx="2204383" cy="289385"/>
      </dsp:txXfrm>
    </dsp:sp>
    <dsp:sp modelId="{49EEEA7C-80C9-45C8-AD39-43EC30BCEE6B}">
      <dsp:nvSpPr>
        <dsp:cNvPr id="0" name=""/>
        <dsp:cNvSpPr/>
      </dsp:nvSpPr>
      <dsp:spPr>
        <a:xfrm>
          <a:off x="4439461" y="1763025"/>
          <a:ext cx="2723766" cy="4640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C7724F-D001-436E-840F-ACF4FE370261}">
      <dsp:nvSpPr>
        <dsp:cNvPr id="0" name=""/>
        <dsp:cNvSpPr/>
      </dsp:nvSpPr>
      <dsp:spPr>
        <a:xfrm>
          <a:off x="4539920" y="1858461"/>
          <a:ext cx="2723766" cy="464075"/>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t>I.GIYASEDDİN KEYHÜSREV </a:t>
          </a:r>
        </a:p>
        <a:p>
          <a:pPr lvl="0" algn="ctr" defTabSz="488950">
            <a:lnSpc>
              <a:spcPct val="90000"/>
            </a:lnSpc>
            <a:spcBef>
              <a:spcPct val="0"/>
            </a:spcBef>
            <a:spcAft>
              <a:spcPct val="35000"/>
            </a:spcAft>
          </a:pPr>
          <a:r>
            <a:rPr lang="tr-TR" sz="1100" b="1" kern="1200" dirty="0" smtClean="0"/>
            <a:t>(1192-1196)(1204-1211)</a:t>
          </a:r>
          <a:endParaRPr lang="tr-TR" sz="1100" b="1" kern="1200" dirty="0"/>
        </a:p>
      </dsp:txBody>
      <dsp:txXfrm>
        <a:off x="4553512" y="1872053"/>
        <a:ext cx="2696582" cy="436891"/>
      </dsp:txXfrm>
    </dsp:sp>
    <dsp:sp modelId="{64D5BE75-3966-4CA0-AAAD-3FB795D58B9D}">
      <dsp:nvSpPr>
        <dsp:cNvPr id="0" name=""/>
        <dsp:cNvSpPr/>
      </dsp:nvSpPr>
      <dsp:spPr>
        <a:xfrm>
          <a:off x="7285" y="2548922"/>
          <a:ext cx="11574683" cy="39647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396B51-55FF-400D-9ED1-6917468B284B}">
      <dsp:nvSpPr>
        <dsp:cNvPr id="0" name=""/>
        <dsp:cNvSpPr/>
      </dsp:nvSpPr>
      <dsp:spPr>
        <a:xfrm>
          <a:off x="107744" y="2644358"/>
          <a:ext cx="11574683" cy="3964710"/>
        </a:xfrm>
        <a:prstGeom prst="roundRect">
          <a:avLst>
            <a:gd name="adj" fmla="val 10000"/>
          </a:avLst>
        </a:prstGeom>
        <a:solidFill>
          <a:srgbClr val="00206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ts val="0"/>
            </a:spcAft>
          </a:pPr>
          <a:r>
            <a:rPr lang="tr-TR" sz="2400" kern="1200" dirty="0" smtClean="0">
              <a:solidFill>
                <a:schemeClr val="tx1"/>
              </a:solidFill>
            </a:rPr>
            <a:t>Ticaret yolunu açmak için, 1206 yılında sefere çıktı. Bizanslıları bu bölgeden atarak, Karadeniz yolunu açtı. Ertesi sene Akdeniz sahillerine inerek Antalya'yı fethetti. (1207) Venediklilerle ticaret antlaşması yaptı.</a:t>
          </a:r>
          <a:endParaRPr lang="tr-TR" sz="2400" kern="1200" dirty="0">
            <a:solidFill>
              <a:schemeClr val="tx1"/>
            </a:solidFill>
          </a:endParaRPr>
        </a:p>
      </dsp:txBody>
      <dsp:txXfrm>
        <a:off x="223866" y="2760480"/>
        <a:ext cx="11342439" cy="3732466"/>
      </dsp:txXfrm>
    </dsp:sp>
    <dsp:sp modelId="{8F652E06-3855-4241-88C1-CB7710EA3137}">
      <dsp:nvSpPr>
        <dsp:cNvPr id="0" name=""/>
        <dsp:cNvSpPr/>
      </dsp:nvSpPr>
      <dsp:spPr>
        <a:xfrm>
          <a:off x="3505084" y="-80352"/>
          <a:ext cx="4518158" cy="4075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228AD9-E195-45D1-92F8-C4FB983D2474}">
      <dsp:nvSpPr>
        <dsp:cNvPr id="0" name=""/>
        <dsp:cNvSpPr/>
      </dsp:nvSpPr>
      <dsp:spPr>
        <a:xfrm>
          <a:off x="3605543" y="15083"/>
          <a:ext cx="4518158" cy="4075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dirty="0"/>
            <a:t>Anadolu’nun Tapusu: Miryokefalon</a:t>
          </a:r>
        </a:p>
      </dsp:txBody>
      <dsp:txXfrm>
        <a:off x="3617480" y="27020"/>
        <a:ext cx="4494284" cy="3837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35D63-0096-40A5-B8BB-54DC0666121D}">
      <dsp:nvSpPr>
        <dsp:cNvPr id="0" name=""/>
        <dsp:cNvSpPr/>
      </dsp:nvSpPr>
      <dsp:spPr>
        <a:xfrm>
          <a:off x="5748906" y="2227100"/>
          <a:ext cx="91440" cy="321821"/>
        </a:xfrm>
        <a:custGeom>
          <a:avLst/>
          <a:gdLst/>
          <a:ahLst/>
          <a:cxnLst/>
          <a:rect l="0" t="0" r="0" b="0"/>
          <a:pathLst>
            <a:path>
              <a:moveTo>
                <a:pt x="52437" y="0"/>
              </a:moveTo>
              <a:lnTo>
                <a:pt x="52437" y="238064"/>
              </a:lnTo>
              <a:lnTo>
                <a:pt x="45720" y="238064"/>
              </a:lnTo>
              <a:lnTo>
                <a:pt x="45720" y="3218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6676D7-5B38-4726-8036-E27B4EDB7976}">
      <dsp:nvSpPr>
        <dsp:cNvPr id="0" name=""/>
        <dsp:cNvSpPr/>
      </dsp:nvSpPr>
      <dsp:spPr>
        <a:xfrm>
          <a:off x="5748906" y="1507428"/>
          <a:ext cx="91440" cy="255596"/>
        </a:xfrm>
        <a:custGeom>
          <a:avLst/>
          <a:gdLst/>
          <a:ahLst/>
          <a:cxnLst/>
          <a:rect l="0" t="0" r="0" b="0"/>
          <a:pathLst>
            <a:path>
              <a:moveTo>
                <a:pt x="45720" y="0"/>
              </a:moveTo>
              <a:lnTo>
                <a:pt x="45720" y="171839"/>
              </a:lnTo>
              <a:lnTo>
                <a:pt x="52437" y="171839"/>
              </a:lnTo>
              <a:lnTo>
                <a:pt x="52437" y="2555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99C788-8B6C-4859-8F01-2E3AAAD36169}">
      <dsp:nvSpPr>
        <dsp:cNvPr id="0" name=""/>
        <dsp:cNvSpPr/>
      </dsp:nvSpPr>
      <dsp:spPr>
        <a:xfrm>
          <a:off x="5748906" y="937085"/>
          <a:ext cx="91440" cy="262951"/>
        </a:xfrm>
        <a:custGeom>
          <a:avLst/>
          <a:gdLst/>
          <a:ahLst/>
          <a:cxnLst/>
          <a:rect l="0" t="0" r="0" b="0"/>
          <a:pathLst>
            <a:path>
              <a:moveTo>
                <a:pt x="45720" y="0"/>
              </a:moveTo>
              <a:lnTo>
                <a:pt x="45720" y="2629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8250BD-FC62-48B1-922B-E52442A94515}">
      <dsp:nvSpPr>
        <dsp:cNvPr id="0" name=""/>
        <dsp:cNvSpPr/>
      </dsp:nvSpPr>
      <dsp:spPr>
        <a:xfrm>
          <a:off x="4224074" y="315528"/>
          <a:ext cx="3141104" cy="621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B35F26-B212-4E56-A029-4E4DA74D7F98}">
      <dsp:nvSpPr>
        <dsp:cNvPr id="0" name=""/>
        <dsp:cNvSpPr/>
      </dsp:nvSpPr>
      <dsp:spPr>
        <a:xfrm>
          <a:off x="4324533" y="410964"/>
          <a:ext cx="3141104" cy="621557"/>
        </a:xfrm>
        <a:prstGeom prst="roundRect">
          <a:avLst>
            <a:gd name="adj" fmla="val 10000"/>
          </a:avLst>
        </a:prstGeom>
        <a:solidFill>
          <a:schemeClr val="accent2">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FFFF00"/>
              </a:solidFill>
            </a:rPr>
            <a:t>TÜRKİYE SELÇUKLU DEVLETİ </a:t>
          </a:r>
        </a:p>
        <a:p>
          <a:pPr lvl="0" algn="ctr" defTabSz="622300">
            <a:lnSpc>
              <a:spcPct val="90000"/>
            </a:lnSpc>
            <a:spcBef>
              <a:spcPct val="0"/>
            </a:spcBef>
            <a:spcAft>
              <a:spcPct val="35000"/>
            </a:spcAft>
          </a:pPr>
          <a:r>
            <a:rPr lang="tr-TR" sz="1400" b="1" kern="1200" dirty="0" smtClean="0">
              <a:solidFill>
                <a:srgbClr val="FFFF00"/>
              </a:solidFill>
            </a:rPr>
            <a:t>(1077-1308)</a:t>
          </a:r>
          <a:endParaRPr lang="tr-TR" sz="1400" b="1" kern="1200" dirty="0">
            <a:solidFill>
              <a:srgbClr val="FFFF00"/>
            </a:solidFill>
          </a:endParaRPr>
        </a:p>
      </dsp:txBody>
      <dsp:txXfrm>
        <a:off x="4342738" y="429169"/>
        <a:ext cx="3104694" cy="585147"/>
      </dsp:txXfrm>
    </dsp:sp>
    <dsp:sp modelId="{756E214B-DE11-4C4A-926F-EB72B1853D3A}">
      <dsp:nvSpPr>
        <dsp:cNvPr id="0" name=""/>
        <dsp:cNvSpPr/>
      </dsp:nvSpPr>
      <dsp:spPr>
        <a:xfrm>
          <a:off x="4683431" y="1200036"/>
          <a:ext cx="2222389" cy="3073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5FA837-5287-48CF-8277-B1DB2C1D1E9D}">
      <dsp:nvSpPr>
        <dsp:cNvPr id="0" name=""/>
        <dsp:cNvSpPr/>
      </dsp:nvSpPr>
      <dsp:spPr>
        <a:xfrm>
          <a:off x="4783890" y="1295472"/>
          <a:ext cx="2222389" cy="307391"/>
        </a:xfrm>
        <a:prstGeom prst="roundRect">
          <a:avLst>
            <a:gd name="adj" fmla="val 10000"/>
          </a:avLst>
        </a:prstGeom>
        <a:solidFill>
          <a:schemeClr val="accent4">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YÜKSELME DEVRİ</a:t>
          </a:r>
          <a:endParaRPr lang="tr-TR" sz="1400" b="1" kern="1200" dirty="0"/>
        </a:p>
      </dsp:txBody>
      <dsp:txXfrm>
        <a:off x="4792893" y="1304475"/>
        <a:ext cx="2204383" cy="289385"/>
      </dsp:txXfrm>
    </dsp:sp>
    <dsp:sp modelId="{49EEEA7C-80C9-45C8-AD39-43EC30BCEE6B}">
      <dsp:nvSpPr>
        <dsp:cNvPr id="0" name=""/>
        <dsp:cNvSpPr/>
      </dsp:nvSpPr>
      <dsp:spPr>
        <a:xfrm>
          <a:off x="4529616" y="1763025"/>
          <a:ext cx="2543455" cy="4640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C7724F-D001-436E-840F-ACF4FE370261}">
      <dsp:nvSpPr>
        <dsp:cNvPr id="0" name=""/>
        <dsp:cNvSpPr/>
      </dsp:nvSpPr>
      <dsp:spPr>
        <a:xfrm>
          <a:off x="4630075" y="1858461"/>
          <a:ext cx="2543455" cy="464075"/>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t>II.RÜKNEDDİN SÜLEYMAN ŞAH</a:t>
          </a:r>
        </a:p>
        <a:p>
          <a:pPr lvl="0" algn="ctr" defTabSz="488950">
            <a:lnSpc>
              <a:spcPct val="90000"/>
            </a:lnSpc>
            <a:spcBef>
              <a:spcPct val="0"/>
            </a:spcBef>
            <a:spcAft>
              <a:spcPct val="35000"/>
            </a:spcAft>
          </a:pPr>
          <a:r>
            <a:rPr lang="tr-TR" sz="1100" b="1" kern="1200" dirty="0" smtClean="0"/>
            <a:t>(1196-1204)</a:t>
          </a:r>
          <a:endParaRPr lang="tr-TR" sz="1100" b="1" kern="1200" dirty="0"/>
        </a:p>
      </dsp:txBody>
      <dsp:txXfrm>
        <a:off x="4643667" y="1872053"/>
        <a:ext cx="2516271" cy="436891"/>
      </dsp:txXfrm>
    </dsp:sp>
    <dsp:sp modelId="{64D5BE75-3966-4CA0-AAAD-3FB795D58B9D}">
      <dsp:nvSpPr>
        <dsp:cNvPr id="0" name=""/>
        <dsp:cNvSpPr/>
      </dsp:nvSpPr>
      <dsp:spPr>
        <a:xfrm>
          <a:off x="7285" y="2548922"/>
          <a:ext cx="11574683" cy="39647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396B51-55FF-400D-9ED1-6917468B284B}">
      <dsp:nvSpPr>
        <dsp:cNvPr id="0" name=""/>
        <dsp:cNvSpPr/>
      </dsp:nvSpPr>
      <dsp:spPr>
        <a:xfrm>
          <a:off x="107744" y="2644358"/>
          <a:ext cx="11574683" cy="3964710"/>
        </a:xfrm>
        <a:prstGeom prst="roundRect">
          <a:avLst>
            <a:gd name="adj" fmla="val 10000"/>
          </a:avLst>
        </a:prstGeom>
        <a:solidFill>
          <a:srgbClr val="00206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ts val="0"/>
            </a:spcAft>
          </a:pPr>
          <a:r>
            <a:rPr lang="tr-TR" sz="2400" kern="1200" dirty="0" smtClean="0">
              <a:solidFill>
                <a:schemeClr val="tx1"/>
              </a:solidFill>
            </a:rPr>
            <a:t>1201 yılında, </a:t>
          </a:r>
          <a:r>
            <a:rPr lang="tr-TR" sz="2400" kern="1200" dirty="0" err="1" smtClean="0">
              <a:solidFill>
                <a:schemeClr val="tx1"/>
              </a:solidFill>
            </a:rPr>
            <a:t>Saltuklu</a:t>
          </a:r>
          <a:r>
            <a:rPr lang="tr-TR" sz="2400" kern="1200" dirty="0" smtClean="0">
              <a:solidFill>
                <a:schemeClr val="tx1"/>
              </a:solidFill>
            </a:rPr>
            <a:t> Devletine son verdi. </a:t>
          </a:r>
          <a:r>
            <a:rPr lang="tr-TR" sz="2400" kern="1200" dirty="0" err="1" smtClean="0">
              <a:solidFill>
                <a:schemeClr val="tx1"/>
              </a:solidFill>
              <a:hlinkClick xmlns:r="http://schemas.openxmlformats.org/officeDocument/2006/relationships" r:id="rId1"/>
            </a:rPr>
            <a:t>Artuklular</a:t>
          </a:r>
          <a:r>
            <a:rPr lang="tr-TR" sz="2400" kern="1200" dirty="0" smtClean="0">
              <a:solidFill>
                <a:schemeClr val="tx1"/>
              </a:solidFill>
            </a:rPr>
            <a:t> ve </a:t>
          </a:r>
          <a:r>
            <a:rPr lang="tr-TR" sz="2400" u="sng" kern="1200" dirty="0" err="1" smtClean="0">
              <a:solidFill>
                <a:schemeClr val="tx1"/>
              </a:solidFill>
              <a:hlinkClick xmlns:r="http://schemas.openxmlformats.org/officeDocument/2006/relationships" r:id="rId2"/>
            </a:rPr>
            <a:t>Mengücükler</a:t>
          </a:r>
          <a:r>
            <a:rPr lang="tr-TR" sz="2400" u="sng" kern="1200" dirty="0" err="1" smtClean="0">
              <a:solidFill>
                <a:schemeClr val="tx1"/>
              </a:solidFill>
            </a:rPr>
            <a:t>den</a:t>
          </a:r>
          <a:r>
            <a:rPr lang="tr-TR" sz="2400" kern="1200" dirty="0" smtClean="0">
              <a:solidFill>
                <a:schemeClr val="tx1"/>
              </a:solidFill>
            </a:rPr>
            <a:t> aldığı yardımla, Erzurum'dan Gürcistan üzerine sefere çıktı. Sarıkamış yakınlarında, Gürcü-Kıpçak ordusunun baskınına uğradı ve mağlup oldu. Tekrar Gürcistan seferine çıktıysa da, yolda hastalanarak 6 Temmuz 1204 tarihinde vefat etti. </a:t>
          </a:r>
          <a:endParaRPr lang="tr-TR" sz="2400" kern="1200" dirty="0">
            <a:solidFill>
              <a:schemeClr val="tx1"/>
            </a:solidFill>
          </a:endParaRPr>
        </a:p>
      </dsp:txBody>
      <dsp:txXfrm>
        <a:off x="223866" y="2760480"/>
        <a:ext cx="11342439" cy="3732466"/>
      </dsp:txXfrm>
    </dsp:sp>
    <dsp:sp modelId="{8F652E06-3855-4241-88C1-CB7710EA3137}">
      <dsp:nvSpPr>
        <dsp:cNvPr id="0" name=""/>
        <dsp:cNvSpPr/>
      </dsp:nvSpPr>
      <dsp:spPr>
        <a:xfrm>
          <a:off x="3505084" y="-80352"/>
          <a:ext cx="4518158" cy="4075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228AD9-E195-45D1-92F8-C4FB983D2474}">
      <dsp:nvSpPr>
        <dsp:cNvPr id="0" name=""/>
        <dsp:cNvSpPr/>
      </dsp:nvSpPr>
      <dsp:spPr>
        <a:xfrm>
          <a:off x="3605543" y="15083"/>
          <a:ext cx="4518158" cy="4075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dirty="0"/>
            <a:t>Anadolu’nun Tapusu: Miryokefalon</a:t>
          </a:r>
        </a:p>
      </dsp:txBody>
      <dsp:txXfrm>
        <a:off x="3617480" y="27020"/>
        <a:ext cx="4494284" cy="3837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043CE-AD14-45B3-AD1F-F1B9F41303AD}" type="datetimeFigureOut">
              <a:rPr lang="tr-TR" smtClean="0"/>
              <a:t>25.04.2020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B0A062-DA19-4D03-B74B-DD9A5659B63A}" type="slidenum">
              <a:rPr lang="tr-TR" smtClean="0"/>
              <a:t>‹#›</a:t>
            </a:fld>
            <a:endParaRPr lang="tr-TR"/>
          </a:p>
        </p:txBody>
      </p:sp>
    </p:spTree>
    <p:extLst>
      <p:ext uri="{BB962C8B-B14F-4D97-AF65-F5344CB8AC3E}">
        <p14:creationId xmlns:p14="http://schemas.microsoft.com/office/powerpoint/2010/main" val="3030865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13210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5B641D-B594-44EE-A80F-85B090587453}" type="slidenum">
              <a:rPr lang="tr-TR">
                <a:solidFill>
                  <a:prstClr val="black"/>
                </a:solidFill>
              </a:rPr>
              <a:pPr eaLnBrk="1" hangingPunct="1"/>
              <a:t>6</a:t>
            </a:fld>
            <a:endParaRPr lang="tr-TR">
              <a:solidFill>
                <a:prstClr val="black"/>
              </a:solidFill>
            </a:endParaRPr>
          </a:p>
        </p:txBody>
      </p:sp>
    </p:spTree>
    <p:extLst>
      <p:ext uri="{BB962C8B-B14F-4D97-AF65-F5344CB8AC3E}">
        <p14:creationId xmlns:p14="http://schemas.microsoft.com/office/powerpoint/2010/main" val="1288999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13210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5B641D-B594-44EE-A80F-85B090587453}" type="slidenum">
              <a:rPr lang="tr-TR">
                <a:solidFill>
                  <a:prstClr val="black"/>
                </a:solidFill>
              </a:rPr>
              <a:pPr eaLnBrk="1" hangingPunct="1"/>
              <a:t>7</a:t>
            </a:fld>
            <a:endParaRPr lang="tr-TR">
              <a:solidFill>
                <a:prstClr val="black"/>
              </a:solidFill>
            </a:endParaRPr>
          </a:p>
        </p:txBody>
      </p:sp>
    </p:spTree>
    <p:extLst>
      <p:ext uri="{BB962C8B-B14F-4D97-AF65-F5344CB8AC3E}">
        <p14:creationId xmlns:p14="http://schemas.microsoft.com/office/powerpoint/2010/main" val="687115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13210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5B641D-B594-44EE-A80F-85B090587453}" type="slidenum">
              <a:rPr lang="tr-TR">
                <a:solidFill>
                  <a:prstClr val="black"/>
                </a:solidFill>
              </a:rPr>
              <a:pPr eaLnBrk="1" hangingPunct="1"/>
              <a:t>8</a:t>
            </a:fld>
            <a:endParaRPr lang="tr-TR">
              <a:solidFill>
                <a:prstClr val="black"/>
              </a:solidFill>
            </a:endParaRPr>
          </a:p>
        </p:txBody>
      </p:sp>
    </p:spTree>
    <p:extLst>
      <p:ext uri="{BB962C8B-B14F-4D97-AF65-F5344CB8AC3E}">
        <p14:creationId xmlns:p14="http://schemas.microsoft.com/office/powerpoint/2010/main" val="1859831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13210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5B641D-B594-44EE-A80F-85B090587453}" type="slidenum">
              <a:rPr lang="tr-TR">
                <a:solidFill>
                  <a:prstClr val="black"/>
                </a:solidFill>
              </a:rPr>
              <a:pPr eaLnBrk="1" hangingPunct="1"/>
              <a:t>9</a:t>
            </a:fld>
            <a:endParaRPr lang="tr-TR">
              <a:solidFill>
                <a:prstClr val="black"/>
              </a:solidFill>
            </a:endParaRPr>
          </a:p>
        </p:txBody>
      </p:sp>
    </p:spTree>
    <p:extLst>
      <p:ext uri="{BB962C8B-B14F-4D97-AF65-F5344CB8AC3E}">
        <p14:creationId xmlns:p14="http://schemas.microsoft.com/office/powerpoint/2010/main" val="2386915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13210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5B641D-B594-44EE-A80F-85B090587453}" type="slidenum">
              <a:rPr lang="tr-TR">
                <a:solidFill>
                  <a:prstClr val="black"/>
                </a:solidFill>
              </a:rPr>
              <a:pPr eaLnBrk="1" hangingPunct="1"/>
              <a:t>10</a:t>
            </a:fld>
            <a:endParaRPr lang="tr-TR">
              <a:solidFill>
                <a:prstClr val="black"/>
              </a:solidFill>
            </a:endParaRPr>
          </a:p>
        </p:txBody>
      </p:sp>
    </p:spTree>
    <p:extLst>
      <p:ext uri="{BB962C8B-B14F-4D97-AF65-F5344CB8AC3E}">
        <p14:creationId xmlns:p14="http://schemas.microsoft.com/office/powerpoint/2010/main" val="402817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13210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5B641D-B594-44EE-A80F-85B090587453}" type="slidenum">
              <a:rPr lang="tr-TR">
                <a:solidFill>
                  <a:prstClr val="black"/>
                </a:solidFill>
              </a:rPr>
              <a:pPr eaLnBrk="1" hangingPunct="1"/>
              <a:t>11</a:t>
            </a:fld>
            <a:endParaRPr lang="tr-TR">
              <a:solidFill>
                <a:prstClr val="black"/>
              </a:solidFill>
            </a:endParaRPr>
          </a:p>
        </p:txBody>
      </p:sp>
    </p:spTree>
    <p:extLst>
      <p:ext uri="{BB962C8B-B14F-4D97-AF65-F5344CB8AC3E}">
        <p14:creationId xmlns:p14="http://schemas.microsoft.com/office/powerpoint/2010/main" val="3857511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13210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5B641D-B594-44EE-A80F-85B090587453}" type="slidenum">
              <a:rPr lang="tr-TR">
                <a:solidFill>
                  <a:prstClr val="black"/>
                </a:solidFill>
              </a:rPr>
              <a:pPr eaLnBrk="1" hangingPunct="1"/>
              <a:t>12</a:t>
            </a:fld>
            <a:endParaRPr lang="tr-TR">
              <a:solidFill>
                <a:prstClr val="black"/>
              </a:solidFill>
            </a:endParaRPr>
          </a:p>
        </p:txBody>
      </p:sp>
    </p:spTree>
    <p:extLst>
      <p:ext uri="{BB962C8B-B14F-4D97-AF65-F5344CB8AC3E}">
        <p14:creationId xmlns:p14="http://schemas.microsoft.com/office/powerpoint/2010/main" val="2973565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4/25/2020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23A1CC3-2375-41D4-9E03-427CAF2A4C1A}" type="datetimeFigureOut">
              <a:rPr lang="en-US" dirty="0"/>
              <a:t>4/25/2020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42"/>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274642"/>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17CF198-945B-457B-B2F8-1BBB25966D0F}" type="datetime1">
              <a:rPr lang="tr-TR" smtClean="0">
                <a:solidFill>
                  <a:prstClr val="black">
                    <a:tint val="75000"/>
                  </a:prstClr>
                </a:solidFill>
              </a:rPr>
              <a:pPr/>
              <a:t>25.04.2020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483486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dgm">
  <p:cSld name="Başlık ve Diyagram veya Kuruluş Grafiği">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7813"/>
            <a:ext cx="10972800" cy="1143000"/>
          </a:xfrm>
        </p:spPr>
        <p:txBody>
          <a:bodyPr/>
          <a:lstStyle/>
          <a:p>
            <a:r>
              <a:rPr lang="tr-TR" smtClean="0"/>
              <a:t>Asıl başlık stili için tıklatın</a:t>
            </a:r>
            <a:endParaRPr lang="tr-TR"/>
          </a:p>
        </p:txBody>
      </p:sp>
      <p:sp>
        <p:nvSpPr>
          <p:cNvPr id="3" name="2 SmartArt Yer Tutucusu"/>
          <p:cNvSpPr>
            <a:spLocks noGrp="1"/>
          </p:cNvSpPr>
          <p:nvPr>
            <p:ph type="dgm" idx="1"/>
          </p:nvPr>
        </p:nvSpPr>
        <p:spPr>
          <a:xfrm>
            <a:off x="609600" y="1600204"/>
            <a:ext cx="10972800" cy="4530725"/>
          </a:xfrm>
        </p:spPr>
        <p:txBody>
          <a:bodyPr>
            <a:normAutofit/>
          </a:bodyPr>
          <a:lstStyle/>
          <a:p>
            <a:pPr lvl="0"/>
            <a:endParaRPr lang="tr-TR" noProof="0" smtClean="0"/>
          </a:p>
        </p:txBody>
      </p:sp>
      <p:sp>
        <p:nvSpPr>
          <p:cNvPr id="4" name="Rectangle 17"/>
          <p:cNvSpPr>
            <a:spLocks noGrp="1" noChangeArrowheads="1"/>
          </p:cNvSpPr>
          <p:nvPr>
            <p:ph type="dt" sz="half" idx="10"/>
          </p:nvPr>
        </p:nvSpPr>
        <p:spPr>
          <a:ln/>
        </p:spPr>
        <p:txBody>
          <a:bodyPr/>
          <a:lstStyle>
            <a:lvl1pPr>
              <a:defRPr/>
            </a:lvl1pPr>
          </a:lstStyle>
          <a:p>
            <a:pPr>
              <a:defRPr/>
            </a:pPr>
            <a:fld id="{1C4C0051-E67F-44B7-B5CF-E4A841EB7543}" type="datetime1">
              <a:rPr lang="tr-TR" smtClean="0">
                <a:solidFill>
                  <a:prstClr val="black">
                    <a:tint val="75000"/>
                  </a:prstClr>
                </a:solidFill>
              </a:rPr>
              <a:pPr>
                <a:defRPr/>
              </a:pPr>
              <a:t>25.04.2020</a:t>
            </a:fld>
            <a:endParaRPr lang="tr-TR">
              <a:solidFill>
                <a:prstClr val="black">
                  <a:tint val="75000"/>
                </a:prstClr>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tr-TR">
              <a:solidFill>
                <a:prstClr val="black">
                  <a:tint val="75000"/>
                </a:prstClr>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E23FBEE4-6A2F-4C14-B504-0A8A30B47EB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89825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FF16868-8199-4C2C-A5B1-63AEE139F88E}" type="datetimeFigureOut">
              <a:rPr lang="en-US" dirty="0"/>
              <a:t>4/25/2020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AD9FF7F-6988-44CC-821B-644E70CD2F73}" type="datetimeFigureOut">
              <a:rPr lang="en-US" dirty="0"/>
              <a:t>4/25/2020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C12C299-16B2-4475-990D-751901EACC14}" type="datetimeFigureOut">
              <a:rPr lang="en-US" dirty="0"/>
              <a:t>4/25/2020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4/25/2020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4/25/2020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4/25/2020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4/25/2020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1" y="6350"/>
            <a:ext cx="12187767"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80 w 5184"/>
                  <a:gd name="T3" fmla="*/ 3159 h 3159"/>
                  <a:gd name="T4" fmla="*/ 5280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8 w 556"/>
                  <a:gd name="T5" fmla="*/ 3159 h 3159"/>
                  <a:gd name="T6" fmla="*/ 56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defTabSz="914400" fontAlgn="base">
                <a:spcBef>
                  <a:spcPct val="0"/>
                </a:spcBef>
                <a:spcAft>
                  <a:spcPct val="0"/>
                </a:spcAft>
                <a:defRPr/>
              </a:pPr>
              <a:endParaRPr lang="tr-TR" sz="1800">
                <a:solidFill>
                  <a:srgbClr val="FFFFFF"/>
                </a:solidFill>
                <a:latin typeface="Arial" panose="020B0604020202020204" pitchFamily="34" charset="0"/>
              </a:endParaRPr>
            </a:p>
          </p:txBody>
        </p:sp>
        <p:sp>
          <p:nvSpPr>
            <p:cNvPr id="7" name="Freeform 7"/>
            <p:cNvSpPr>
              <a:spLocks/>
            </p:cNvSpPr>
            <p:nvPr/>
          </p:nvSpPr>
          <p:spPr bwMode="ltGray">
            <a:xfrm>
              <a:off x="767" y="1155"/>
              <a:ext cx="252" cy="12"/>
            </a:xfrm>
            <a:custGeom>
              <a:avLst/>
              <a:gdLst>
                <a:gd name="T0" fmla="*/ 257 w 251"/>
                <a:gd name="T1" fmla="*/ 0 h 12"/>
                <a:gd name="T2" fmla="*/ 0 w 251"/>
                <a:gd name="T3" fmla="*/ 0 h 12"/>
                <a:gd name="T4" fmla="*/ 0 w 251"/>
                <a:gd name="T5" fmla="*/ 12 h 12"/>
                <a:gd name="T6" fmla="*/ 257 w 251"/>
                <a:gd name="T7" fmla="*/ 12 h 12"/>
                <a:gd name="T8" fmla="*/ 257 w 251"/>
                <a:gd name="T9" fmla="*/ 0 h 12"/>
                <a:gd name="T10" fmla="*/ 257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1879 w 251"/>
                <a:gd name="T5" fmla="*/ 12 h 12"/>
                <a:gd name="T6" fmla="*/ 1879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2" name="Freeform 12"/>
              <p:cNvSpPr>
                <a:spLocks/>
              </p:cNvSpPr>
              <p:nvPr/>
            </p:nvSpPr>
            <p:spPr bwMode="ltGray">
              <a:xfrm>
                <a:off x="1019" y="1155"/>
                <a:ext cx="4739" cy="12"/>
              </a:xfrm>
              <a:custGeom>
                <a:avLst/>
                <a:gdLst>
                  <a:gd name="T0" fmla="*/ 4814 w 4724"/>
                  <a:gd name="T1" fmla="*/ 0 h 12"/>
                  <a:gd name="T2" fmla="*/ 0 w 4724"/>
                  <a:gd name="T3" fmla="*/ 0 h 12"/>
                  <a:gd name="T4" fmla="*/ 0 w 4724"/>
                  <a:gd name="T5" fmla="*/ 12 h 12"/>
                  <a:gd name="T6" fmla="*/ 4814 w 4724"/>
                  <a:gd name="T7" fmla="*/ 12 h 12"/>
                  <a:gd name="T8" fmla="*/ 4814 w 4724"/>
                  <a:gd name="T9" fmla="*/ 0 h 12"/>
                  <a:gd name="T10" fmla="*/ 481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defTabSz="914400" fontAlgn="base">
                  <a:spcBef>
                    <a:spcPct val="0"/>
                  </a:spcBef>
                  <a:spcAft>
                    <a:spcPct val="0"/>
                  </a:spcAft>
                  <a:defRPr/>
                </a:pPr>
                <a:endParaRPr lang="tr-TR" sz="1800">
                  <a:solidFill>
                    <a:srgbClr val="FFFFFF"/>
                  </a:solidFill>
                  <a:latin typeface="Arial" panose="020B0604020202020204" pitchFamily="34" charset="0"/>
                </a:endParaRPr>
              </a:p>
            </p:txBody>
          </p:sp>
        </p:grpSp>
      </p:grpSp>
      <p:sp>
        <p:nvSpPr>
          <p:cNvPr id="123920" name="Rectangle 16"/>
          <p:cNvSpPr>
            <a:spLocks noGrp="1" noChangeArrowheads="1"/>
          </p:cNvSpPr>
          <p:nvPr>
            <p:ph type="ctrTitle" sz="quarter"/>
          </p:nvPr>
        </p:nvSpPr>
        <p:spPr>
          <a:xfrm>
            <a:off x="1422400" y="1997076"/>
            <a:ext cx="9448800" cy="1431925"/>
          </a:xfrm>
        </p:spPr>
        <p:txBody>
          <a:bodyPr anchor="b"/>
          <a:lstStyle>
            <a:lvl1pPr>
              <a:defRPr/>
            </a:lvl1pPr>
          </a:lstStyle>
          <a:p>
            <a:r>
              <a:rPr lang="tr-TR"/>
              <a:t>Asıl başlık stili için tıklatın</a:t>
            </a:r>
          </a:p>
        </p:txBody>
      </p:sp>
      <p:sp>
        <p:nvSpPr>
          <p:cNvPr id="123921" name="Rectangle 17"/>
          <p:cNvSpPr>
            <a:spLocks noGrp="1" noChangeArrowheads="1"/>
          </p:cNvSpPr>
          <p:nvPr>
            <p:ph type="subTitle" sz="quarter" idx="1"/>
          </p:nvPr>
        </p:nvSpPr>
        <p:spPr>
          <a:xfrm>
            <a:off x="1422400" y="3886200"/>
            <a:ext cx="8534400" cy="1752600"/>
          </a:xfrm>
        </p:spPr>
        <p:txBody>
          <a:bodyPr/>
          <a:lstStyle>
            <a:lvl1pPr marL="0" indent="0">
              <a:buFont typeface="Wingdings" pitchFamily="2" charset="2"/>
              <a:buNone/>
              <a:defRPr/>
            </a:lvl1pPr>
          </a:lstStyle>
          <a:p>
            <a:r>
              <a:rPr lang="tr-TR"/>
              <a:t>Asıl alt başlık stilini düzenlemek için tıklatın</a:t>
            </a:r>
          </a:p>
        </p:txBody>
      </p:sp>
      <p:sp>
        <p:nvSpPr>
          <p:cNvPr id="18" name="Rectangle 18"/>
          <p:cNvSpPr>
            <a:spLocks noGrp="1" noChangeArrowheads="1"/>
          </p:cNvSpPr>
          <p:nvPr>
            <p:ph type="dt" sz="quarter" idx="10"/>
          </p:nvPr>
        </p:nvSpPr>
        <p:spPr/>
        <p:txBody>
          <a:bodyPr/>
          <a:lstStyle>
            <a:lvl1pPr>
              <a:defRPr/>
            </a:lvl1pPr>
          </a:lstStyle>
          <a:p>
            <a:pPr>
              <a:defRPr/>
            </a:pPr>
            <a:endParaRPr lang="tr-TR">
              <a:solidFill>
                <a:srgbClr val="FFFFFF"/>
              </a:solidFill>
            </a:endParaRPr>
          </a:p>
        </p:txBody>
      </p:sp>
      <p:sp>
        <p:nvSpPr>
          <p:cNvPr id="19" name="Rectangle 19"/>
          <p:cNvSpPr>
            <a:spLocks noGrp="1" noChangeArrowheads="1"/>
          </p:cNvSpPr>
          <p:nvPr>
            <p:ph type="ftr" sz="quarter" idx="11"/>
          </p:nvPr>
        </p:nvSpPr>
        <p:spPr>
          <a:xfrm>
            <a:off x="4470400" y="6248400"/>
            <a:ext cx="3860800" cy="457200"/>
          </a:xfrm>
        </p:spPr>
        <p:txBody>
          <a:bodyPr/>
          <a:lstStyle>
            <a:lvl1pPr>
              <a:defRPr/>
            </a:lvl1pPr>
          </a:lstStyle>
          <a:p>
            <a:pPr>
              <a:defRPr/>
            </a:pPr>
            <a:r>
              <a:rPr lang="tr-TR">
                <a:solidFill>
                  <a:srgbClr val="FFFFFF"/>
                </a:solidFill>
              </a:rPr>
              <a:t>ww.tariheglencesi.com</a:t>
            </a:r>
          </a:p>
        </p:txBody>
      </p:sp>
      <p:sp>
        <p:nvSpPr>
          <p:cNvPr id="20" name="Rectangle 20"/>
          <p:cNvSpPr>
            <a:spLocks noGrp="1" noChangeArrowheads="1"/>
          </p:cNvSpPr>
          <p:nvPr>
            <p:ph type="sldNum" sz="quarter" idx="12"/>
          </p:nvPr>
        </p:nvSpPr>
        <p:spPr/>
        <p:txBody>
          <a:bodyPr/>
          <a:lstStyle>
            <a:lvl1pPr>
              <a:defRPr/>
            </a:lvl1pPr>
          </a:lstStyle>
          <a:p>
            <a:fld id="{C2D1B3FC-C40E-4C0C-8CB6-A77EAE2E6151}"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267046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6" name="Rectangle 19"/>
          <p:cNvSpPr>
            <a:spLocks noGrp="1" noChangeArrowheads="1"/>
          </p:cNvSpPr>
          <p:nvPr>
            <p:ph type="sldNum" sz="quarter" idx="12"/>
          </p:nvPr>
        </p:nvSpPr>
        <p:spPr>
          <a:ln/>
        </p:spPr>
        <p:txBody>
          <a:bodyPr/>
          <a:lstStyle>
            <a:lvl1pPr>
              <a:defRPr/>
            </a:lvl1pPr>
          </a:lstStyle>
          <a:p>
            <a:fld id="{DAEFB7C6-9509-46B5-A158-A0677BF13D28}"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066780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4/25/2020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6" name="Rectangle 19"/>
          <p:cNvSpPr>
            <a:spLocks noGrp="1" noChangeArrowheads="1"/>
          </p:cNvSpPr>
          <p:nvPr>
            <p:ph type="sldNum" sz="quarter" idx="12"/>
          </p:nvPr>
        </p:nvSpPr>
        <p:spPr>
          <a:ln/>
        </p:spPr>
        <p:txBody>
          <a:bodyPr/>
          <a:lstStyle>
            <a:lvl1pPr>
              <a:defRPr/>
            </a:lvl1pPr>
          </a:lstStyle>
          <a:p>
            <a:fld id="{ACC47647-0232-41A3-B7EB-4CA04047FD75}"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742773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14224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5532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7" name="Rectangle 19"/>
          <p:cNvSpPr>
            <a:spLocks noGrp="1" noChangeArrowheads="1"/>
          </p:cNvSpPr>
          <p:nvPr>
            <p:ph type="sldNum" sz="quarter" idx="12"/>
          </p:nvPr>
        </p:nvSpPr>
        <p:spPr>
          <a:ln/>
        </p:spPr>
        <p:txBody>
          <a:bodyPr/>
          <a:lstStyle>
            <a:lvl1pPr>
              <a:defRPr/>
            </a:lvl1pPr>
          </a:lstStyle>
          <a:p>
            <a:fld id="{5E8FC081-4915-4628-9374-3CBE2B6AD450}"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77752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9" name="Rectangle 19"/>
          <p:cNvSpPr>
            <a:spLocks noGrp="1" noChangeArrowheads="1"/>
          </p:cNvSpPr>
          <p:nvPr>
            <p:ph type="sldNum" sz="quarter" idx="12"/>
          </p:nvPr>
        </p:nvSpPr>
        <p:spPr>
          <a:ln/>
        </p:spPr>
        <p:txBody>
          <a:bodyPr/>
          <a:lstStyle>
            <a:lvl1pPr>
              <a:defRPr/>
            </a:lvl1pPr>
          </a:lstStyle>
          <a:p>
            <a:fld id="{D0904635-B823-49E6-A993-2A02B3067ADA}"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941253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5" name="Rectangle 19"/>
          <p:cNvSpPr>
            <a:spLocks noGrp="1" noChangeArrowheads="1"/>
          </p:cNvSpPr>
          <p:nvPr>
            <p:ph type="sldNum" sz="quarter" idx="12"/>
          </p:nvPr>
        </p:nvSpPr>
        <p:spPr>
          <a:ln/>
        </p:spPr>
        <p:txBody>
          <a:bodyPr/>
          <a:lstStyle>
            <a:lvl1pPr>
              <a:defRPr/>
            </a:lvl1pPr>
          </a:lstStyle>
          <a:p>
            <a:fld id="{50E6D4AA-B8A5-48F3-A100-0E10E96A8FF8}"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923627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4" name="Rectangle 19"/>
          <p:cNvSpPr>
            <a:spLocks noGrp="1" noChangeArrowheads="1"/>
          </p:cNvSpPr>
          <p:nvPr>
            <p:ph type="sldNum" sz="quarter" idx="12"/>
          </p:nvPr>
        </p:nvSpPr>
        <p:spPr>
          <a:ln/>
        </p:spPr>
        <p:txBody>
          <a:bodyPr/>
          <a:lstStyle>
            <a:lvl1pPr>
              <a:defRPr/>
            </a:lvl1pPr>
          </a:lstStyle>
          <a:p>
            <a:fld id="{FAB54A3C-B0E2-407F-B9AF-AAE0145682DA}"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418692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7" name="Rectangle 19"/>
          <p:cNvSpPr>
            <a:spLocks noGrp="1" noChangeArrowheads="1"/>
          </p:cNvSpPr>
          <p:nvPr>
            <p:ph type="sldNum" sz="quarter" idx="12"/>
          </p:nvPr>
        </p:nvSpPr>
        <p:spPr>
          <a:ln/>
        </p:spPr>
        <p:txBody>
          <a:bodyPr/>
          <a:lstStyle>
            <a:lvl1pPr>
              <a:defRPr/>
            </a:lvl1pPr>
          </a:lstStyle>
          <a:p>
            <a:fld id="{3CA4C438-3B00-4B85-A834-1CB71EB245F4}"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827758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7" name="Rectangle 19"/>
          <p:cNvSpPr>
            <a:spLocks noGrp="1" noChangeArrowheads="1"/>
          </p:cNvSpPr>
          <p:nvPr>
            <p:ph type="sldNum" sz="quarter" idx="12"/>
          </p:nvPr>
        </p:nvSpPr>
        <p:spPr>
          <a:ln/>
        </p:spPr>
        <p:txBody>
          <a:bodyPr/>
          <a:lstStyle>
            <a:lvl1pPr>
              <a:defRPr/>
            </a:lvl1pPr>
          </a:lstStyle>
          <a:p>
            <a:fld id="{A892BCF9-C8AF-48F9-9785-5DC9A3D9AA87}"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867511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6" name="Rectangle 19"/>
          <p:cNvSpPr>
            <a:spLocks noGrp="1" noChangeArrowheads="1"/>
          </p:cNvSpPr>
          <p:nvPr>
            <p:ph type="sldNum" sz="quarter" idx="12"/>
          </p:nvPr>
        </p:nvSpPr>
        <p:spPr>
          <a:ln/>
        </p:spPr>
        <p:txBody>
          <a:bodyPr/>
          <a:lstStyle>
            <a:lvl1pPr>
              <a:defRPr/>
            </a:lvl1pPr>
          </a:lstStyle>
          <a:p>
            <a:fld id="{E09C1E2E-889B-4FFB-81B0-290546D742D0}"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6365712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966200" y="304800"/>
            <a:ext cx="2514600" cy="57912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1422400" y="304800"/>
            <a:ext cx="7340600" cy="5791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6" name="Rectangle 19"/>
          <p:cNvSpPr>
            <a:spLocks noGrp="1" noChangeArrowheads="1"/>
          </p:cNvSpPr>
          <p:nvPr>
            <p:ph type="sldNum" sz="quarter" idx="12"/>
          </p:nvPr>
        </p:nvSpPr>
        <p:spPr>
          <a:ln/>
        </p:spPr>
        <p:txBody>
          <a:bodyPr/>
          <a:lstStyle>
            <a:lvl1pPr>
              <a:defRPr/>
            </a:lvl1pPr>
          </a:lstStyle>
          <a:p>
            <a:fld id="{2ABD98D0-8CBE-4028-B2F3-8E4EC1D08FF5}"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4615159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1" y="6350"/>
            <a:ext cx="12187767"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80 w 5184"/>
                  <a:gd name="T3" fmla="*/ 3159 h 3159"/>
                  <a:gd name="T4" fmla="*/ 5280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8 w 556"/>
                  <a:gd name="T5" fmla="*/ 3159 h 3159"/>
                  <a:gd name="T6" fmla="*/ 56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defTabSz="914400" fontAlgn="base">
                <a:spcBef>
                  <a:spcPct val="0"/>
                </a:spcBef>
                <a:spcAft>
                  <a:spcPct val="0"/>
                </a:spcAft>
                <a:defRPr/>
              </a:pPr>
              <a:endParaRPr lang="tr-TR" sz="1800">
                <a:solidFill>
                  <a:srgbClr val="FFFFFF"/>
                </a:solidFill>
                <a:latin typeface="Arial" panose="020B0604020202020204" pitchFamily="34" charset="0"/>
              </a:endParaRPr>
            </a:p>
          </p:txBody>
        </p:sp>
        <p:sp>
          <p:nvSpPr>
            <p:cNvPr id="7" name="Freeform 7"/>
            <p:cNvSpPr>
              <a:spLocks/>
            </p:cNvSpPr>
            <p:nvPr/>
          </p:nvSpPr>
          <p:spPr bwMode="ltGray">
            <a:xfrm>
              <a:off x="767" y="1155"/>
              <a:ext cx="252" cy="12"/>
            </a:xfrm>
            <a:custGeom>
              <a:avLst/>
              <a:gdLst>
                <a:gd name="T0" fmla="*/ 257 w 251"/>
                <a:gd name="T1" fmla="*/ 0 h 12"/>
                <a:gd name="T2" fmla="*/ 0 w 251"/>
                <a:gd name="T3" fmla="*/ 0 h 12"/>
                <a:gd name="T4" fmla="*/ 0 w 251"/>
                <a:gd name="T5" fmla="*/ 12 h 12"/>
                <a:gd name="T6" fmla="*/ 257 w 251"/>
                <a:gd name="T7" fmla="*/ 12 h 12"/>
                <a:gd name="T8" fmla="*/ 257 w 251"/>
                <a:gd name="T9" fmla="*/ 0 h 12"/>
                <a:gd name="T10" fmla="*/ 257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1879 w 251"/>
                <a:gd name="T5" fmla="*/ 12 h 12"/>
                <a:gd name="T6" fmla="*/ 1879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2" name="Freeform 12"/>
              <p:cNvSpPr>
                <a:spLocks/>
              </p:cNvSpPr>
              <p:nvPr/>
            </p:nvSpPr>
            <p:spPr bwMode="ltGray">
              <a:xfrm>
                <a:off x="1019" y="1155"/>
                <a:ext cx="4739" cy="12"/>
              </a:xfrm>
              <a:custGeom>
                <a:avLst/>
                <a:gdLst>
                  <a:gd name="T0" fmla="*/ 4814 w 4724"/>
                  <a:gd name="T1" fmla="*/ 0 h 12"/>
                  <a:gd name="T2" fmla="*/ 0 w 4724"/>
                  <a:gd name="T3" fmla="*/ 0 h 12"/>
                  <a:gd name="T4" fmla="*/ 0 w 4724"/>
                  <a:gd name="T5" fmla="*/ 12 h 12"/>
                  <a:gd name="T6" fmla="*/ 4814 w 4724"/>
                  <a:gd name="T7" fmla="*/ 12 h 12"/>
                  <a:gd name="T8" fmla="*/ 4814 w 4724"/>
                  <a:gd name="T9" fmla="*/ 0 h 12"/>
                  <a:gd name="T10" fmla="*/ 481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defTabSz="914400" fontAlgn="base">
                  <a:spcBef>
                    <a:spcPct val="0"/>
                  </a:spcBef>
                  <a:spcAft>
                    <a:spcPct val="0"/>
                  </a:spcAft>
                  <a:defRPr/>
                </a:pPr>
                <a:endParaRPr lang="tr-TR" sz="1800">
                  <a:solidFill>
                    <a:srgbClr val="FFFFFF"/>
                  </a:solidFill>
                  <a:latin typeface="Arial" panose="020B0604020202020204" pitchFamily="34" charset="0"/>
                </a:endParaRPr>
              </a:p>
            </p:txBody>
          </p:sp>
        </p:grpSp>
      </p:grpSp>
      <p:sp>
        <p:nvSpPr>
          <p:cNvPr id="123920" name="Rectangle 16"/>
          <p:cNvSpPr>
            <a:spLocks noGrp="1" noChangeArrowheads="1"/>
          </p:cNvSpPr>
          <p:nvPr>
            <p:ph type="ctrTitle" sz="quarter"/>
          </p:nvPr>
        </p:nvSpPr>
        <p:spPr>
          <a:xfrm>
            <a:off x="1422400" y="1997076"/>
            <a:ext cx="9448800" cy="1431925"/>
          </a:xfrm>
        </p:spPr>
        <p:txBody>
          <a:bodyPr anchor="b"/>
          <a:lstStyle>
            <a:lvl1pPr>
              <a:defRPr/>
            </a:lvl1pPr>
          </a:lstStyle>
          <a:p>
            <a:r>
              <a:rPr lang="tr-TR"/>
              <a:t>Asıl başlık stili için tıklatın</a:t>
            </a:r>
          </a:p>
        </p:txBody>
      </p:sp>
      <p:sp>
        <p:nvSpPr>
          <p:cNvPr id="123921" name="Rectangle 17"/>
          <p:cNvSpPr>
            <a:spLocks noGrp="1" noChangeArrowheads="1"/>
          </p:cNvSpPr>
          <p:nvPr>
            <p:ph type="subTitle" sz="quarter" idx="1"/>
          </p:nvPr>
        </p:nvSpPr>
        <p:spPr>
          <a:xfrm>
            <a:off x="1422400" y="3886200"/>
            <a:ext cx="8534400" cy="1752600"/>
          </a:xfrm>
        </p:spPr>
        <p:txBody>
          <a:bodyPr/>
          <a:lstStyle>
            <a:lvl1pPr marL="0" indent="0">
              <a:buFont typeface="Wingdings" pitchFamily="2" charset="2"/>
              <a:buNone/>
              <a:defRPr/>
            </a:lvl1pPr>
          </a:lstStyle>
          <a:p>
            <a:r>
              <a:rPr lang="tr-TR"/>
              <a:t>Asıl alt başlık stilini düzenlemek için tıklatın</a:t>
            </a:r>
          </a:p>
        </p:txBody>
      </p:sp>
      <p:sp>
        <p:nvSpPr>
          <p:cNvPr id="18" name="Rectangle 18"/>
          <p:cNvSpPr>
            <a:spLocks noGrp="1" noChangeArrowheads="1"/>
          </p:cNvSpPr>
          <p:nvPr>
            <p:ph type="dt" sz="quarter" idx="10"/>
          </p:nvPr>
        </p:nvSpPr>
        <p:spPr/>
        <p:txBody>
          <a:bodyPr/>
          <a:lstStyle>
            <a:lvl1pPr>
              <a:defRPr/>
            </a:lvl1pPr>
          </a:lstStyle>
          <a:p>
            <a:pPr>
              <a:defRPr/>
            </a:pPr>
            <a:endParaRPr lang="tr-TR">
              <a:solidFill>
                <a:srgbClr val="FFFFFF"/>
              </a:solidFill>
            </a:endParaRPr>
          </a:p>
        </p:txBody>
      </p:sp>
      <p:sp>
        <p:nvSpPr>
          <p:cNvPr id="19" name="Rectangle 19"/>
          <p:cNvSpPr>
            <a:spLocks noGrp="1" noChangeArrowheads="1"/>
          </p:cNvSpPr>
          <p:nvPr>
            <p:ph type="ftr" sz="quarter" idx="11"/>
          </p:nvPr>
        </p:nvSpPr>
        <p:spPr>
          <a:xfrm>
            <a:off x="4470400" y="6248400"/>
            <a:ext cx="3860800" cy="457200"/>
          </a:xfrm>
        </p:spPr>
        <p:txBody>
          <a:bodyPr/>
          <a:lstStyle>
            <a:lvl1pPr>
              <a:defRPr/>
            </a:lvl1pPr>
          </a:lstStyle>
          <a:p>
            <a:pPr>
              <a:defRPr/>
            </a:pPr>
            <a:r>
              <a:rPr lang="tr-TR">
                <a:solidFill>
                  <a:srgbClr val="FFFFFF"/>
                </a:solidFill>
              </a:rPr>
              <a:t>ww.tariheglencesi.com</a:t>
            </a:r>
          </a:p>
        </p:txBody>
      </p:sp>
      <p:sp>
        <p:nvSpPr>
          <p:cNvPr id="20" name="Rectangle 20"/>
          <p:cNvSpPr>
            <a:spLocks noGrp="1" noChangeArrowheads="1"/>
          </p:cNvSpPr>
          <p:nvPr>
            <p:ph type="sldNum" sz="quarter" idx="12"/>
          </p:nvPr>
        </p:nvSpPr>
        <p:spPr/>
        <p:txBody>
          <a:bodyPr/>
          <a:lstStyle>
            <a:lvl1pPr>
              <a:defRPr/>
            </a:lvl1pPr>
          </a:lstStyle>
          <a:p>
            <a:fld id="{C2D1B3FC-C40E-4C0C-8CB6-A77EAE2E6151}"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798317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34E6425-0181-43F2-84FC-787E803FD2F8}" type="datetimeFigureOut">
              <a:rPr lang="en-US" dirty="0"/>
              <a:t>4/25/2020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6" name="Rectangle 19"/>
          <p:cNvSpPr>
            <a:spLocks noGrp="1" noChangeArrowheads="1"/>
          </p:cNvSpPr>
          <p:nvPr>
            <p:ph type="sldNum" sz="quarter" idx="12"/>
          </p:nvPr>
        </p:nvSpPr>
        <p:spPr>
          <a:ln/>
        </p:spPr>
        <p:txBody>
          <a:bodyPr/>
          <a:lstStyle>
            <a:lvl1pPr>
              <a:defRPr/>
            </a:lvl1pPr>
          </a:lstStyle>
          <a:p>
            <a:fld id="{DAEFB7C6-9509-46B5-A158-A0677BF13D28}"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937077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6" name="Rectangle 19"/>
          <p:cNvSpPr>
            <a:spLocks noGrp="1" noChangeArrowheads="1"/>
          </p:cNvSpPr>
          <p:nvPr>
            <p:ph type="sldNum" sz="quarter" idx="12"/>
          </p:nvPr>
        </p:nvSpPr>
        <p:spPr>
          <a:ln/>
        </p:spPr>
        <p:txBody>
          <a:bodyPr/>
          <a:lstStyle>
            <a:lvl1pPr>
              <a:defRPr/>
            </a:lvl1pPr>
          </a:lstStyle>
          <a:p>
            <a:fld id="{ACC47647-0232-41A3-B7EB-4CA04047FD75}"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7398417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14224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5532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7" name="Rectangle 19"/>
          <p:cNvSpPr>
            <a:spLocks noGrp="1" noChangeArrowheads="1"/>
          </p:cNvSpPr>
          <p:nvPr>
            <p:ph type="sldNum" sz="quarter" idx="12"/>
          </p:nvPr>
        </p:nvSpPr>
        <p:spPr>
          <a:ln/>
        </p:spPr>
        <p:txBody>
          <a:bodyPr/>
          <a:lstStyle>
            <a:lvl1pPr>
              <a:defRPr/>
            </a:lvl1pPr>
          </a:lstStyle>
          <a:p>
            <a:fld id="{5E8FC081-4915-4628-9374-3CBE2B6AD450}"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80749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9" name="Rectangle 19"/>
          <p:cNvSpPr>
            <a:spLocks noGrp="1" noChangeArrowheads="1"/>
          </p:cNvSpPr>
          <p:nvPr>
            <p:ph type="sldNum" sz="quarter" idx="12"/>
          </p:nvPr>
        </p:nvSpPr>
        <p:spPr>
          <a:ln/>
        </p:spPr>
        <p:txBody>
          <a:bodyPr/>
          <a:lstStyle>
            <a:lvl1pPr>
              <a:defRPr/>
            </a:lvl1pPr>
          </a:lstStyle>
          <a:p>
            <a:fld id="{D0904635-B823-49E6-A993-2A02B3067ADA}"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9147667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5" name="Rectangle 19"/>
          <p:cNvSpPr>
            <a:spLocks noGrp="1" noChangeArrowheads="1"/>
          </p:cNvSpPr>
          <p:nvPr>
            <p:ph type="sldNum" sz="quarter" idx="12"/>
          </p:nvPr>
        </p:nvSpPr>
        <p:spPr>
          <a:ln/>
        </p:spPr>
        <p:txBody>
          <a:bodyPr/>
          <a:lstStyle>
            <a:lvl1pPr>
              <a:defRPr/>
            </a:lvl1pPr>
          </a:lstStyle>
          <a:p>
            <a:fld id="{50E6D4AA-B8A5-48F3-A100-0E10E96A8FF8}"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460831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4" name="Rectangle 19"/>
          <p:cNvSpPr>
            <a:spLocks noGrp="1" noChangeArrowheads="1"/>
          </p:cNvSpPr>
          <p:nvPr>
            <p:ph type="sldNum" sz="quarter" idx="12"/>
          </p:nvPr>
        </p:nvSpPr>
        <p:spPr>
          <a:ln/>
        </p:spPr>
        <p:txBody>
          <a:bodyPr/>
          <a:lstStyle>
            <a:lvl1pPr>
              <a:defRPr/>
            </a:lvl1pPr>
          </a:lstStyle>
          <a:p>
            <a:fld id="{FAB54A3C-B0E2-407F-B9AF-AAE0145682DA}"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8442287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7" name="Rectangle 19"/>
          <p:cNvSpPr>
            <a:spLocks noGrp="1" noChangeArrowheads="1"/>
          </p:cNvSpPr>
          <p:nvPr>
            <p:ph type="sldNum" sz="quarter" idx="12"/>
          </p:nvPr>
        </p:nvSpPr>
        <p:spPr>
          <a:ln/>
        </p:spPr>
        <p:txBody>
          <a:bodyPr/>
          <a:lstStyle>
            <a:lvl1pPr>
              <a:defRPr/>
            </a:lvl1pPr>
          </a:lstStyle>
          <a:p>
            <a:fld id="{3CA4C438-3B00-4B85-A834-1CB71EB245F4}"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4804002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7" name="Rectangle 19"/>
          <p:cNvSpPr>
            <a:spLocks noGrp="1" noChangeArrowheads="1"/>
          </p:cNvSpPr>
          <p:nvPr>
            <p:ph type="sldNum" sz="quarter" idx="12"/>
          </p:nvPr>
        </p:nvSpPr>
        <p:spPr>
          <a:ln/>
        </p:spPr>
        <p:txBody>
          <a:bodyPr/>
          <a:lstStyle>
            <a:lvl1pPr>
              <a:defRPr/>
            </a:lvl1pPr>
          </a:lstStyle>
          <a:p>
            <a:fld id="{A892BCF9-C8AF-48F9-9785-5DC9A3D9AA87}"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6328522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6" name="Rectangle 19"/>
          <p:cNvSpPr>
            <a:spLocks noGrp="1" noChangeArrowheads="1"/>
          </p:cNvSpPr>
          <p:nvPr>
            <p:ph type="sldNum" sz="quarter" idx="12"/>
          </p:nvPr>
        </p:nvSpPr>
        <p:spPr>
          <a:ln/>
        </p:spPr>
        <p:txBody>
          <a:bodyPr/>
          <a:lstStyle>
            <a:lvl1pPr>
              <a:defRPr/>
            </a:lvl1pPr>
          </a:lstStyle>
          <a:p>
            <a:fld id="{E09C1E2E-889B-4FFB-81B0-290546D742D0}"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6838146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966200" y="304800"/>
            <a:ext cx="2514600" cy="57912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1422400" y="304800"/>
            <a:ext cx="7340600" cy="5791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6" name="Rectangle 19"/>
          <p:cNvSpPr>
            <a:spLocks noGrp="1" noChangeArrowheads="1"/>
          </p:cNvSpPr>
          <p:nvPr>
            <p:ph type="sldNum" sz="quarter" idx="12"/>
          </p:nvPr>
        </p:nvSpPr>
        <p:spPr>
          <a:ln/>
        </p:spPr>
        <p:txBody>
          <a:bodyPr/>
          <a:lstStyle>
            <a:lvl1pPr>
              <a:defRPr/>
            </a:lvl1pPr>
          </a:lstStyle>
          <a:p>
            <a:fld id="{2ABD98D0-8CBE-4028-B2F3-8E4EC1D08FF5}"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6377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4/25/2020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1" y="6350"/>
            <a:ext cx="12187767"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80 w 5184"/>
                  <a:gd name="T3" fmla="*/ 3159 h 3159"/>
                  <a:gd name="T4" fmla="*/ 5280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8 w 556"/>
                  <a:gd name="T5" fmla="*/ 3159 h 3159"/>
                  <a:gd name="T6" fmla="*/ 56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defTabSz="914400" fontAlgn="base">
                <a:spcBef>
                  <a:spcPct val="0"/>
                </a:spcBef>
                <a:spcAft>
                  <a:spcPct val="0"/>
                </a:spcAft>
                <a:defRPr/>
              </a:pPr>
              <a:endParaRPr lang="tr-TR" sz="1800">
                <a:solidFill>
                  <a:srgbClr val="FFFFFF"/>
                </a:solidFill>
                <a:latin typeface="Arial" panose="020B0604020202020204" pitchFamily="34" charset="0"/>
              </a:endParaRPr>
            </a:p>
          </p:txBody>
        </p:sp>
        <p:sp>
          <p:nvSpPr>
            <p:cNvPr id="7" name="Freeform 7"/>
            <p:cNvSpPr>
              <a:spLocks/>
            </p:cNvSpPr>
            <p:nvPr/>
          </p:nvSpPr>
          <p:spPr bwMode="ltGray">
            <a:xfrm>
              <a:off x="767" y="1155"/>
              <a:ext cx="252" cy="12"/>
            </a:xfrm>
            <a:custGeom>
              <a:avLst/>
              <a:gdLst>
                <a:gd name="T0" fmla="*/ 257 w 251"/>
                <a:gd name="T1" fmla="*/ 0 h 12"/>
                <a:gd name="T2" fmla="*/ 0 w 251"/>
                <a:gd name="T3" fmla="*/ 0 h 12"/>
                <a:gd name="T4" fmla="*/ 0 w 251"/>
                <a:gd name="T5" fmla="*/ 12 h 12"/>
                <a:gd name="T6" fmla="*/ 257 w 251"/>
                <a:gd name="T7" fmla="*/ 12 h 12"/>
                <a:gd name="T8" fmla="*/ 257 w 251"/>
                <a:gd name="T9" fmla="*/ 0 h 12"/>
                <a:gd name="T10" fmla="*/ 257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1879 w 251"/>
                <a:gd name="T5" fmla="*/ 12 h 12"/>
                <a:gd name="T6" fmla="*/ 1879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2" name="Freeform 12"/>
              <p:cNvSpPr>
                <a:spLocks/>
              </p:cNvSpPr>
              <p:nvPr/>
            </p:nvSpPr>
            <p:spPr bwMode="ltGray">
              <a:xfrm>
                <a:off x="1019" y="1155"/>
                <a:ext cx="4739" cy="12"/>
              </a:xfrm>
              <a:custGeom>
                <a:avLst/>
                <a:gdLst>
                  <a:gd name="T0" fmla="*/ 4814 w 4724"/>
                  <a:gd name="T1" fmla="*/ 0 h 12"/>
                  <a:gd name="T2" fmla="*/ 0 w 4724"/>
                  <a:gd name="T3" fmla="*/ 0 h 12"/>
                  <a:gd name="T4" fmla="*/ 0 w 4724"/>
                  <a:gd name="T5" fmla="*/ 12 h 12"/>
                  <a:gd name="T6" fmla="*/ 4814 w 4724"/>
                  <a:gd name="T7" fmla="*/ 12 h 12"/>
                  <a:gd name="T8" fmla="*/ 4814 w 4724"/>
                  <a:gd name="T9" fmla="*/ 0 h 12"/>
                  <a:gd name="T10" fmla="*/ 481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defTabSz="914400" fontAlgn="base">
                  <a:spcBef>
                    <a:spcPct val="0"/>
                  </a:spcBef>
                  <a:spcAft>
                    <a:spcPct val="0"/>
                  </a:spcAft>
                  <a:defRPr/>
                </a:pPr>
                <a:endParaRPr lang="tr-TR" sz="1800">
                  <a:solidFill>
                    <a:srgbClr val="FFFFFF"/>
                  </a:solidFill>
                  <a:latin typeface="Arial" panose="020B0604020202020204" pitchFamily="34" charset="0"/>
                </a:endParaRPr>
              </a:p>
            </p:txBody>
          </p:sp>
        </p:grpSp>
      </p:grpSp>
      <p:sp>
        <p:nvSpPr>
          <p:cNvPr id="123920" name="Rectangle 16"/>
          <p:cNvSpPr>
            <a:spLocks noGrp="1" noChangeArrowheads="1"/>
          </p:cNvSpPr>
          <p:nvPr>
            <p:ph type="ctrTitle" sz="quarter"/>
          </p:nvPr>
        </p:nvSpPr>
        <p:spPr>
          <a:xfrm>
            <a:off x="1422400" y="1997076"/>
            <a:ext cx="9448800" cy="1431925"/>
          </a:xfrm>
        </p:spPr>
        <p:txBody>
          <a:bodyPr anchor="b"/>
          <a:lstStyle>
            <a:lvl1pPr>
              <a:defRPr/>
            </a:lvl1pPr>
          </a:lstStyle>
          <a:p>
            <a:r>
              <a:rPr lang="tr-TR"/>
              <a:t>Asıl başlık stili için tıklatın</a:t>
            </a:r>
          </a:p>
        </p:txBody>
      </p:sp>
      <p:sp>
        <p:nvSpPr>
          <p:cNvPr id="123921" name="Rectangle 17"/>
          <p:cNvSpPr>
            <a:spLocks noGrp="1" noChangeArrowheads="1"/>
          </p:cNvSpPr>
          <p:nvPr>
            <p:ph type="subTitle" sz="quarter" idx="1"/>
          </p:nvPr>
        </p:nvSpPr>
        <p:spPr>
          <a:xfrm>
            <a:off x="1422400" y="3886200"/>
            <a:ext cx="8534400" cy="1752600"/>
          </a:xfrm>
        </p:spPr>
        <p:txBody>
          <a:bodyPr/>
          <a:lstStyle>
            <a:lvl1pPr marL="0" indent="0">
              <a:buFont typeface="Wingdings" pitchFamily="2" charset="2"/>
              <a:buNone/>
              <a:defRPr/>
            </a:lvl1pPr>
          </a:lstStyle>
          <a:p>
            <a:r>
              <a:rPr lang="tr-TR"/>
              <a:t>Asıl alt başlık stilini düzenlemek için tıklatın</a:t>
            </a:r>
          </a:p>
        </p:txBody>
      </p:sp>
      <p:sp>
        <p:nvSpPr>
          <p:cNvPr id="18" name="Rectangle 18"/>
          <p:cNvSpPr>
            <a:spLocks noGrp="1" noChangeArrowheads="1"/>
          </p:cNvSpPr>
          <p:nvPr>
            <p:ph type="dt" sz="quarter" idx="10"/>
          </p:nvPr>
        </p:nvSpPr>
        <p:spPr/>
        <p:txBody>
          <a:bodyPr/>
          <a:lstStyle>
            <a:lvl1pPr>
              <a:defRPr/>
            </a:lvl1pPr>
          </a:lstStyle>
          <a:p>
            <a:pPr>
              <a:defRPr/>
            </a:pPr>
            <a:endParaRPr lang="tr-TR">
              <a:solidFill>
                <a:srgbClr val="FFFFFF"/>
              </a:solidFill>
            </a:endParaRPr>
          </a:p>
        </p:txBody>
      </p:sp>
      <p:sp>
        <p:nvSpPr>
          <p:cNvPr id="19" name="Rectangle 19"/>
          <p:cNvSpPr>
            <a:spLocks noGrp="1" noChangeArrowheads="1"/>
          </p:cNvSpPr>
          <p:nvPr>
            <p:ph type="ftr" sz="quarter" idx="11"/>
          </p:nvPr>
        </p:nvSpPr>
        <p:spPr>
          <a:xfrm>
            <a:off x="4470400" y="6248400"/>
            <a:ext cx="3860800" cy="457200"/>
          </a:xfrm>
        </p:spPr>
        <p:txBody>
          <a:bodyPr/>
          <a:lstStyle>
            <a:lvl1pPr>
              <a:defRPr/>
            </a:lvl1pPr>
          </a:lstStyle>
          <a:p>
            <a:pPr>
              <a:defRPr/>
            </a:pPr>
            <a:r>
              <a:rPr lang="tr-TR">
                <a:solidFill>
                  <a:srgbClr val="FFFFFF"/>
                </a:solidFill>
              </a:rPr>
              <a:t>ww.tariheglencesi.com</a:t>
            </a:r>
          </a:p>
        </p:txBody>
      </p:sp>
      <p:sp>
        <p:nvSpPr>
          <p:cNvPr id="20" name="Rectangle 20"/>
          <p:cNvSpPr>
            <a:spLocks noGrp="1" noChangeArrowheads="1"/>
          </p:cNvSpPr>
          <p:nvPr>
            <p:ph type="sldNum" sz="quarter" idx="12"/>
          </p:nvPr>
        </p:nvSpPr>
        <p:spPr/>
        <p:txBody>
          <a:bodyPr/>
          <a:lstStyle>
            <a:lvl1pPr>
              <a:defRPr/>
            </a:lvl1pPr>
          </a:lstStyle>
          <a:p>
            <a:fld id="{C2D1B3FC-C40E-4C0C-8CB6-A77EAE2E6151}"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5967481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6" name="Rectangle 19"/>
          <p:cNvSpPr>
            <a:spLocks noGrp="1" noChangeArrowheads="1"/>
          </p:cNvSpPr>
          <p:nvPr>
            <p:ph type="sldNum" sz="quarter" idx="12"/>
          </p:nvPr>
        </p:nvSpPr>
        <p:spPr>
          <a:ln/>
        </p:spPr>
        <p:txBody>
          <a:bodyPr/>
          <a:lstStyle>
            <a:lvl1pPr>
              <a:defRPr/>
            </a:lvl1pPr>
          </a:lstStyle>
          <a:p>
            <a:fld id="{DAEFB7C6-9509-46B5-A158-A0677BF13D28}"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4663195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6" name="Rectangle 19"/>
          <p:cNvSpPr>
            <a:spLocks noGrp="1" noChangeArrowheads="1"/>
          </p:cNvSpPr>
          <p:nvPr>
            <p:ph type="sldNum" sz="quarter" idx="12"/>
          </p:nvPr>
        </p:nvSpPr>
        <p:spPr>
          <a:ln/>
        </p:spPr>
        <p:txBody>
          <a:bodyPr/>
          <a:lstStyle>
            <a:lvl1pPr>
              <a:defRPr/>
            </a:lvl1pPr>
          </a:lstStyle>
          <a:p>
            <a:fld id="{ACC47647-0232-41A3-B7EB-4CA04047FD75}"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6337004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14224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5532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7" name="Rectangle 19"/>
          <p:cNvSpPr>
            <a:spLocks noGrp="1" noChangeArrowheads="1"/>
          </p:cNvSpPr>
          <p:nvPr>
            <p:ph type="sldNum" sz="quarter" idx="12"/>
          </p:nvPr>
        </p:nvSpPr>
        <p:spPr>
          <a:ln/>
        </p:spPr>
        <p:txBody>
          <a:bodyPr/>
          <a:lstStyle>
            <a:lvl1pPr>
              <a:defRPr/>
            </a:lvl1pPr>
          </a:lstStyle>
          <a:p>
            <a:fld id="{5E8FC081-4915-4628-9374-3CBE2B6AD450}"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6528397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9" name="Rectangle 19"/>
          <p:cNvSpPr>
            <a:spLocks noGrp="1" noChangeArrowheads="1"/>
          </p:cNvSpPr>
          <p:nvPr>
            <p:ph type="sldNum" sz="quarter" idx="12"/>
          </p:nvPr>
        </p:nvSpPr>
        <p:spPr>
          <a:ln/>
        </p:spPr>
        <p:txBody>
          <a:bodyPr/>
          <a:lstStyle>
            <a:lvl1pPr>
              <a:defRPr/>
            </a:lvl1pPr>
          </a:lstStyle>
          <a:p>
            <a:fld id="{D0904635-B823-49E6-A993-2A02B3067ADA}"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25268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5" name="Rectangle 19"/>
          <p:cNvSpPr>
            <a:spLocks noGrp="1" noChangeArrowheads="1"/>
          </p:cNvSpPr>
          <p:nvPr>
            <p:ph type="sldNum" sz="quarter" idx="12"/>
          </p:nvPr>
        </p:nvSpPr>
        <p:spPr>
          <a:ln/>
        </p:spPr>
        <p:txBody>
          <a:bodyPr/>
          <a:lstStyle>
            <a:lvl1pPr>
              <a:defRPr/>
            </a:lvl1pPr>
          </a:lstStyle>
          <a:p>
            <a:fld id="{50E6D4AA-B8A5-48F3-A100-0E10E96A8FF8}"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8935312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4" name="Rectangle 19"/>
          <p:cNvSpPr>
            <a:spLocks noGrp="1" noChangeArrowheads="1"/>
          </p:cNvSpPr>
          <p:nvPr>
            <p:ph type="sldNum" sz="quarter" idx="12"/>
          </p:nvPr>
        </p:nvSpPr>
        <p:spPr>
          <a:ln/>
        </p:spPr>
        <p:txBody>
          <a:bodyPr/>
          <a:lstStyle>
            <a:lvl1pPr>
              <a:defRPr/>
            </a:lvl1pPr>
          </a:lstStyle>
          <a:p>
            <a:fld id="{FAB54A3C-B0E2-407F-B9AF-AAE0145682DA}"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9931327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7" name="Rectangle 19"/>
          <p:cNvSpPr>
            <a:spLocks noGrp="1" noChangeArrowheads="1"/>
          </p:cNvSpPr>
          <p:nvPr>
            <p:ph type="sldNum" sz="quarter" idx="12"/>
          </p:nvPr>
        </p:nvSpPr>
        <p:spPr>
          <a:ln/>
        </p:spPr>
        <p:txBody>
          <a:bodyPr/>
          <a:lstStyle>
            <a:lvl1pPr>
              <a:defRPr/>
            </a:lvl1pPr>
          </a:lstStyle>
          <a:p>
            <a:fld id="{3CA4C438-3B00-4B85-A834-1CB71EB245F4}"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7228049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7" name="Rectangle 19"/>
          <p:cNvSpPr>
            <a:spLocks noGrp="1" noChangeArrowheads="1"/>
          </p:cNvSpPr>
          <p:nvPr>
            <p:ph type="sldNum" sz="quarter" idx="12"/>
          </p:nvPr>
        </p:nvSpPr>
        <p:spPr>
          <a:ln/>
        </p:spPr>
        <p:txBody>
          <a:bodyPr/>
          <a:lstStyle>
            <a:lvl1pPr>
              <a:defRPr/>
            </a:lvl1pPr>
          </a:lstStyle>
          <a:p>
            <a:fld id="{A892BCF9-C8AF-48F9-9785-5DC9A3D9AA87}"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3714431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6" name="Rectangle 19"/>
          <p:cNvSpPr>
            <a:spLocks noGrp="1" noChangeArrowheads="1"/>
          </p:cNvSpPr>
          <p:nvPr>
            <p:ph type="sldNum" sz="quarter" idx="12"/>
          </p:nvPr>
        </p:nvSpPr>
        <p:spPr>
          <a:ln/>
        </p:spPr>
        <p:txBody>
          <a:bodyPr/>
          <a:lstStyle>
            <a:lvl1pPr>
              <a:defRPr/>
            </a:lvl1pPr>
          </a:lstStyle>
          <a:p>
            <a:fld id="{E09C1E2E-889B-4FFB-81B0-290546D742D0}"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646635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4/25/2020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966200" y="304800"/>
            <a:ext cx="2514600" cy="57912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1422400" y="304800"/>
            <a:ext cx="7340600" cy="5791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6" name="Rectangle 19"/>
          <p:cNvSpPr>
            <a:spLocks noGrp="1" noChangeArrowheads="1"/>
          </p:cNvSpPr>
          <p:nvPr>
            <p:ph type="sldNum" sz="quarter" idx="12"/>
          </p:nvPr>
        </p:nvSpPr>
        <p:spPr>
          <a:ln/>
        </p:spPr>
        <p:txBody>
          <a:bodyPr/>
          <a:lstStyle>
            <a:lvl1pPr>
              <a:defRPr/>
            </a:lvl1pPr>
          </a:lstStyle>
          <a:p>
            <a:fld id="{2ABD98D0-8CBE-4028-B2F3-8E4EC1D08FF5}"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7992084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1" y="6350"/>
            <a:ext cx="12187767"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80 w 5184"/>
                  <a:gd name="T3" fmla="*/ 3159 h 3159"/>
                  <a:gd name="T4" fmla="*/ 5280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8 w 556"/>
                  <a:gd name="T5" fmla="*/ 3159 h 3159"/>
                  <a:gd name="T6" fmla="*/ 56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defTabSz="914400" fontAlgn="base">
                <a:spcBef>
                  <a:spcPct val="0"/>
                </a:spcBef>
                <a:spcAft>
                  <a:spcPct val="0"/>
                </a:spcAft>
                <a:defRPr/>
              </a:pPr>
              <a:endParaRPr lang="tr-TR" sz="1800">
                <a:solidFill>
                  <a:srgbClr val="FFFFFF"/>
                </a:solidFill>
                <a:latin typeface="Arial" panose="020B0604020202020204" pitchFamily="34" charset="0"/>
              </a:endParaRPr>
            </a:p>
          </p:txBody>
        </p:sp>
        <p:sp>
          <p:nvSpPr>
            <p:cNvPr id="7" name="Freeform 7"/>
            <p:cNvSpPr>
              <a:spLocks/>
            </p:cNvSpPr>
            <p:nvPr/>
          </p:nvSpPr>
          <p:spPr bwMode="ltGray">
            <a:xfrm>
              <a:off x="767" y="1155"/>
              <a:ext cx="252" cy="12"/>
            </a:xfrm>
            <a:custGeom>
              <a:avLst/>
              <a:gdLst>
                <a:gd name="T0" fmla="*/ 257 w 251"/>
                <a:gd name="T1" fmla="*/ 0 h 12"/>
                <a:gd name="T2" fmla="*/ 0 w 251"/>
                <a:gd name="T3" fmla="*/ 0 h 12"/>
                <a:gd name="T4" fmla="*/ 0 w 251"/>
                <a:gd name="T5" fmla="*/ 12 h 12"/>
                <a:gd name="T6" fmla="*/ 257 w 251"/>
                <a:gd name="T7" fmla="*/ 12 h 12"/>
                <a:gd name="T8" fmla="*/ 257 w 251"/>
                <a:gd name="T9" fmla="*/ 0 h 12"/>
                <a:gd name="T10" fmla="*/ 257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1879 w 251"/>
                <a:gd name="T5" fmla="*/ 12 h 12"/>
                <a:gd name="T6" fmla="*/ 1879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2" name="Freeform 12"/>
              <p:cNvSpPr>
                <a:spLocks/>
              </p:cNvSpPr>
              <p:nvPr/>
            </p:nvSpPr>
            <p:spPr bwMode="ltGray">
              <a:xfrm>
                <a:off x="1019" y="1155"/>
                <a:ext cx="4739" cy="12"/>
              </a:xfrm>
              <a:custGeom>
                <a:avLst/>
                <a:gdLst>
                  <a:gd name="T0" fmla="*/ 4814 w 4724"/>
                  <a:gd name="T1" fmla="*/ 0 h 12"/>
                  <a:gd name="T2" fmla="*/ 0 w 4724"/>
                  <a:gd name="T3" fmla="*/ 0 h 12"/>
                  <a:gd name="T4" fmla="*/ 0 w 4724"/>
                  <a:gd name="T5" fmla="*/ 12 h 12"/>
                  <a:gd name="T6" fmla="*/ 4814 w 4724"/>
                  <a:gd name="T7" fmla="*/ 12 h 12"/>
                  <a:gd name="T8" fmla="*/ 4814 w 4724"/>
                  <a:gd name="T9" fmla="*/ 0 h 12"/>
                  <a:gd name="T10" fmla="*/ 481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defTabSz="914400" fontAlgn="base">
                  <a:spcBef>
                    <a:spcPct val="0"/>
                  </a:spcBef>
                  <a:spcAft>
                    <a:spcPct val="0"/>
                  </a:spcAft>
                  <a:defRPr/>
                </a:pPr>
                <a:endParaRPr lang="tr-TR" sz="1800">
                  <a:solidFill>
                    <a:srgbClr val="FFFFFF"/>
                  </a:solidFill>
                  <a:latin typeface="Arial" panose="020B0604020202020204" pitchFamily="34" charset="0"/>
                </a:endParaRPr>
              </a:p>
            </p:txBody>
          </p:sp>
        </p:grpSp>
      </p:grpSp>
      <p:sp>
        <p:nvSpPr>
          <p:cNvPr id="123920" name="Rectangle 16"/>
          <p:cNvSpPr>
            <a:spLocks noGrp="1" noChangeArrowheads="1"/>
          </p:cNvSpPr>
          <p:nvPr>
            <p:ph type="ctrTitle" sz="quarter"/>
          </p:nvPr>
        </p:nvSpPr>
        <p:spPr>
          <a:xfrm>
            <a:off x="1422400" y="1997076"/>
            <a:ext cx="9448800" cy="1431925"/>
          </a:xfrm>
        </p:spPr>
        <p:txBody>
          <a:bodyPr anchor="b"/>
          <a:lstStyle>
            <a:lvl1pPr>
              <a:defRPr/>
            </a:lvl1pPr>
          </a:lstStyle>
          <a:p>
            <a:r>
              <a:rPr lang="tr-TR"/>
              <a:t>Asıl başlık stili için tıklatın</a:t>
            </a:r>
          </a:p>
        </p:txBody>
      </p:sp>
      <p:sp>
        <p:nvSpPr>
          <p:cNvPr id="123921" name="Rectangle 17"/>
          <p:cNvSpPr>
            <a:spLocks noGrp="1" noChangeArrowheads="1"/>
          </p:cNvSpPr>
          <p:nvPr>
            <p:ph type="subTitle" sz="quarter" idx="1"/>
          </p:nvPr>
        </p:nvSpPr>
        <p:spPr>
          <a:xfrm>
            <a:off x="1422400" y="3886200"/>
            <a:ext cx="8534400" cy="1752600"/>
          </a:xfrm>
        </p:spPr>
        <p:txBody>
          <a:bodyPr/>
          <a:lstStyle>
            <a:lvl1pPr marL="0" indent="0">
              <a:buFont typeface="Wingdings" pitchFamily="2" charset="2"/>
              <a:buNone/>
              <a:defRPr/>
            </a:lvl1pPr>
          </a:lstStyle>
          <a:p>
            <a:r>
              <a:rPr lang="tr-TR"/>
              <a:t>Asıl alt başlık stilini düzenlemek için tıklatın</a:t>
            </a:r>
          </a:p>
        </p:txBody>
      </p:sp>
      <p:sp>
        <p:nvSpPr>
          <p:cNvPr id="18" name="Rectangle 18"/>
          <p:cNvSpPr>
            <a:spLocks noGrp="1" noChangeArrowheads="1"/>
          </p:cNvSpPr>
          <p:nvPr>
            <p:ph type="dt" sz="quarter" idx="10"/>
          </p:nvPr>
        </p:nvSpPr>
        <p:spPr/>
        <p:txBody>
          <a:bodyPr/>
          <a:lstStyle>
            <a:lvl1pPr>
              <a:defRPr/>
            </a:lvl1pPr>
          </a:lstStyle>
          <a:p>
            <a:pPr>
              <a:defRPr/>
            </a:pPr>
            <a:endParaRPr lang="tr-TR">
              <a:solidFill>
                <a:srgbClr val="FFFFFF"/>
              </a:solidFill>
            </a:endParaRPr>
          </a:p>
        </p:txBody>
      </p:sp>
      <p:sp>
        <p:nvSpPr>
          <p:cNvPr id="19" name="Rectangle 19"/>
          <p:cNvSpPr>
            <a:spLocks noGrp="1" noChangeArrowheads="1"/>
          </p:cNvSpPr>
          <p:nvPr>
            <p:ph type="ftr" sz="quarter" idx="11"/>
          </p:nvPr>
        </p:nvSpPr>
        <p:spPr>
          <a:xfrm>
            <a:off x="4470400" y="6248400"/>
            <a:ext cx="3860800" cy="457200"/>
          </a:xfrm>
        </p:spPr>
        <p:txBody>
          <a:bodyPr/>
          <a:lstStyle>
            <a:lvl1pPr>
              <a:defRPr/>
            </a:lvl1pPr>
          </a:lstStyle>
          <a:p>
            <a:pPr>
              <a:defRPr/>
            </a:pPr>
            <a:r>
              <a:rPr lang="tr-TR">
                <a:solidFill>
                  <a:srgbClr val="FFFFFF"/>
                </a:solidFill>
              </a:rPr>
              <a:t>ww.tariheglencesi.com</a:t>
            </a:r>
          </a:p>
        </p:txBody>
      </p:sp>
      <p:sp>
        <p:nvSpPr>
          <p:cNvPr id="20" name="Rectangle 20"/>
          <p:cNvSpPr>
            <a:spLocks noGrp="1" noChangeArrowheads="1"/>
          </p:cNvSpPr>
          <p:nvPr>
            <p:ph type="sldNum" sz="quarter" idx="12"/>
          </p:nvPr>
        </p:nvSpPr>
        <p:spPr/>
        <p:txBody>
          <a:bodyPr/>
          <a:lstStyle>
            <a:lvl1pPr>
              <a:defRPr/>
            </a:lvl1pPr>
          </a:lstStyle>
          <a:p>
            <a:fld id="{C2D1B3FC-C40E-4C0C-8CB6-A77EAE2E6151}"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2933848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6" name="Rectangle 19"/>
          <p:cNvSpPr>
            <a:spLocks noGrp="1" noChangeArrowheads="1"/>
          </p:cNvSpPr>
          <p:nvPr>
            <p:ph type="sldNum" sz="quarter" idx="12"/>
          </p:nvPr>
        </p:nvSpPr>
        <p:spPr>
          <a:ln/>
        </p:spPr>
        <p:txBody>
          <a:bodyPr/>
          <a:lstStyle>
            <a:lvl1pPr>
              <a:defRPr/>
            </a:lvl1pPr>
          </a:lstStyle>
          <a:p>
            <a:fld id="{DAEFB7C6-9509-46B5-A158-A0677BF13D28}"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8101703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6" name="Rectangle 19"/>
          <p:cNvSpPr>
            <a:spLocks noGrp="1" noChangeArrowheads="1"/>
          </p:cNvSpPr>
          <p:nvPr>
            <p:ph type="sldNum" sz="quarter" idx="12"/>
          </p:nvPr>
        </p:nvSpPr>
        <p:spPr>
          <a:ln/>
        </p:spPr>
        <p:txBody>
          <a:bodyPr/>
          <a:lstStyle>
            <a:lvl1pPr>
              <a:defRPr/>
            </a:lvl1pPr>
          </a:lstStyle>
          <a:p>
            <a:fld id="{ACC47647-0232-41A3-B7EB-4CA04047FD75}"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4516609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14224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5532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7" name="Rectangle 19"/>
          <p:cNvSpPr>
            <a:spLocks noGrp="1" noChangeArrowheads="1"/>
          </p:cNvSpPr>
          <p:nvPr>
            <p:ph type="sldNum" sz="quarter" idx="12"/>
          </p:nvPr>
        </p:nvSpPr>
        <p:spPr>
          <a:ln/>
        </p:spPr>
        <p:txBody>
          <a:bodyPr/>
          <a:lstStyle>
            <a:lvl1pPr>
              <a:defRPr/>
            </a:lvl1pPr>
          </a:lstStyle>
          <a:p>
            <a:fld id="{5E8FC081-4915-4628-9374-3CBE2B6AD450}"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9767889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9" name="Rectangle 19"/>
          <p:cNvSpPr>
            <a:spLocks noGrp="1" noChangeArrowheads="1"/>
          </p:cNvSpPr>
          <p:nvPr>
            <p:ph type="sldNum" sz="quarter" idx="12"/>
          </p:nvPr>
        </p:nvSpPr>
        <p:spPr>
          <a:ln/>
        </p:spPr>
        <p:txBody>
          <a:bodyPr/>
          <a:lstStyle>
            <a:lvl1pPr>
              <a:defRPr/>
            </a:lvl1pPr>
          </a:lstStyle>
          <a:p>
            <a:fld id="{D0904635-B823-49E6-A993-2A02B3067ADA}"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3259772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5" name="Rectangle 19"/>
          <p:cNvSpPr>
            <a:spLocks noGrp="1" noChangeArrowheads="1"/>
          </p:cNvSpPr>
          <p:nvPr>
            <p:ph type="sldNum" sz="quarter" idx="12"/>
          </p:nvPr>
        </p:nvSpPr>
        <p:spPr>
          <a:ln/>
        </p:spPr>
        <p:txBody>
          <a:bodyPr/>
          <a:lstStyle>
            <a:lvl1pPr>
              <a:defRPr/>
            </a:lvl1pPr>
          </a:lstStyle>
          <a:p>
            <a:fld id="{50E6D4AA-B8A5-48F3-A100-0E10E96A8FF8}"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4023275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4" name="Rectangle 19"/>
          <p:cNvSpPr>
            <a:spLocks noGrp="1" noChangeArrowheads="1"/>
          </p:cNvSpPr>
          <p:nvPr>
            <p:ph type="sldNum" sz="quarter" idx="12"/>
          </p:nvPr>
        </p:nvSpPr>
        <p:spPr>
          <a:ln/>
        </p:spPr>
        <p:txBody>
          <a:bodyPr/>
          <a:lstStyle>
            <a:lvl1pPr>
              <a:defRPr/>
            </a:lvl1pPr>
          </a:lstStyle>
          <a:p>
            <a:fld id="{FAB54A3C-B0E2-407F-B9AF-AAE0145682DA}"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3119920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7" name="Rectangle 19"/>
          <p:cNvSpPr>
            <a:spLocks noGrp="1" noChangeArrowheads="1"/>
          </p:cNvSpPr>
          <p:nvPr>
            <p:ph type="sldNum" sz="quarter" idx="12"/>
          </p:nvPr>
        </p:nvSpPr>
        <p:spPr>
          <a:ln/>
        </p:spPr>
        <p:txBody>
          <a:bodyPr/>
          <a:lstStyle>
            <a:lvl1pPr>
              <a:defRPr/>
            </a:lvl1pPr>
          </a:lstStyle>
          <a:p>
            <a:fld id="{3CA4C438-3B00-4B85-A834-1CB71EB245F4}"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5869618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7" name="Rectangle 19"/>
          <p:cNvSpPr>
            <a:spLocks noGrp="1" noChangeArrowheads="1"/>
          </p:cNvSpPr>
          <p:nvPr>
            <p:ph type="sldNum" sz="quarter" idx="12"/>
          </p:nvPr>
        </p:nvSpPr>
        <p:spPr>
          <a:ln/>
        </p:spPr>
        <p:txBody>
          <a:bodyPr/>
          <a:lstStyle>
            <a:lvl1pPr>
              <a:defRPr/>
            </a:lvl1pPr>
          </a:lstStyle>
          <a:p>
            <a:fld id="{A892BCF9-C8AF-48F9-9785-5DC9A3D9AA87}"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956543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4/25/2020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6" name="Rectangle 19"/>
          <p:cNvSpPr>
            <a:spLocks noGrp="1" noChangeArrowheads="1"/>
          </p:cNvSpPr>
          <p:nvPr>
            <p:ph type="sldNum" sz="quarter" idx="12"/>
          </p:nvPr>
        </p:nvSpPr>
        <p:spPr>
          <a:ln/>
        </p:spPr>
        <p:txBody>
          <a:bodyPr/>
          <a:lstStyle>
            <a:lvl1pPr>
              <a:defRPr/>
            </a:lvl1pPr>
          </a:lstStyle>
          <a:p>
            <a:fld id="{E09C1E2E-889B-4FFB-81B0-290546D742D0}"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734802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966200" y="304800"/>
            <a:ext cx="2514600" cy="57912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1422400" y="304800"/>
            <a:ext cx="7340600" cy="5791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6" name="Rectangle 19"/>
          <p:cNvSpPr>
            <a:spLocks noGrp="1" noChangeArrowheads="1"/>
          </p:cNvSpPr>
          <p:nvPr>
            <p:ph type="sldNum" sz="quarter" idx="12"/>
          </p:nvPr>
        </p:nvSpPr>
        <p:spPr>
          <a:ln/>
        </p:spPr>
        <p:txBody>
          <a:bodyPr/>
          <a:lstStyle>
            <a:lvl1pPr>
              <a:defRPr/>
            </a:lvl1pPr>
          </a:lstStyle>
          <a:p>
            <a:fld id="{2ABD98D0-8CBE-4028-B2F3-8E4EC1D08FF5}"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0098801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6" name="Group 5"/>
          <p:cNvGrpSpPr/>
          <p:nvPr/>
        </p:nvGrpSpPr>
        <p:grpSpPr>
          <a:xfrm>
            <a:off x="-2117" y="0"/>
            <a:ext cx="12194117"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155254" y="2226504"/>
            <a:ext cx="7890239" cy="2550877"/>
          </a:xfrm>
        </p:spPr>
        <p:txBody>
          <a:bodyPr anchor="b"/>
          <a:lstStyle>
            <a:lvl1pP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155254" y="4777380"/>
            <a:ext cx="789023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10162541" y="1790691"/>
            <a:ext cx="990599" cy="304879"/>
          </a:xfrm>
        </p:spPr>
        <p:txBody>
          <a:bodyPr anchor="t"/>
          <a:lstStyle>
            <a:lvl1pPr algn="l">
              <a:defRPr b="0" i="0">
                <a:solidFill>
                  <a:schemeClr val="bg1">
                    <a:alpha val="60000"/>
                  </a:schemeClr>
                </a:solidFill>
              </a:defRPr>
            </a:lvl1pPr>
          </a:lstStyle>
          <a:p>
            <a:fld id="{D6E4F424-615A-471D-869D-549F3CDC5930}" type="datetime1">
              <a:rPr lang="tr-TR" smtClean="0">
                <a:solidFill>
                  <a:prstClr val="white">
                    <a:alpha val="60000"/>
                  </a:prstClr>
                </a:solidFill>
              </a:rPr>
              <a:pPr/>
              <a:t>25.04.2020</a:t>
            </a:fld>
            <a:endParaRPr lang="tr-TR">
              <a:solidFill>
                <a:prstClr val="white">
                  <a:alpha val="60000"/>
                </a:prstClr>
              </a:solidFill>
            </a:endParaRPr>
          </a:p>
        </p:txBody>
      </p:sp>
      <p:sp>
        <p:nvSpPr>
          <p:cNvPr id="5" name="Footer Placeholder 4"/>
          <p:cNvSpPr>
            <a:spLocks noGrp="1"/>
          </p:cNvSpPr>
          <p:nvPr>
            <p:ph type="ftr" sz="quarter" idx="11"/>
          </p:nvPr>
        </p:nvSpPr>
        <p:spPr bwMode="gray">
          <a:xfrm rot="5400000">
            <a:off x="8958244" y="3226298"/>
            <a:ext cx="3859795" cy="304880"/>
          </a:xfrm>
        </p:spPr>
        <p:txBody>
          <a:bodyPr/>
          <a:lstStyle>
            <a:lvl1pPr>
              <a:defRPr b="0" i="0">
                <a:solidFill>
                  <a:schemeClr val="bg1">
                    <a:alpha val="60000"/>
                  </a:schemeClr>
                </a:solidFill>
              </a:defRPr>
            </a:lvl1pPr>
          </a:lstStyle>
          <a:p>
            <a:r>
              <a:rPr lang="tr-TR" smtClean="0">
                <a:solidFill>
                  <a:prstClr val="white">
                    <a:alpha val="60000"/>
                  </a:prstClr>
                </a:solidFill>
              </a:rPr>
              <a:t>www.tariheglencesi.com</a:t>
            </a:r>
            <a:endParaRPr lang="tr-TR">
              <a:solidFill>
                <a:prstClr val="white">
                  <a:alpha val="60000"/>
                </a:prstClr>
              </a:solidFill>
            </a:endParaRPr>
          </a:p>
        </p:txBody>
      </p:sp>
      <p:sp>
        <p:nvSpPr>
          <p:cNvPr id="11" name="Rectangle 10"/>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0565044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627" y="927099"/>
            <a:ext cx="8458229" cy="709865"/>
          </a:xfrm>
        </p:spPr>
        <p:txBody>
          <a:bodyPr anchor="ctr"/>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90C62C8-C86B-4B9A-9EF7-F43AB6F019D0}" type="datetime1">
              <a:rPr lang="tr-TR" smtClean="0">
                <a:solidFill>
                  <a:srgbClr val="B31166"/>
                </a:solidFill>
              </a:rPr>
              <a:pPr/>
              <a:t>25.04.2020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6" name="Slide Number Placeholder 5"/>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8175224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7" name="Group 6"/>
          <p:cNvGrpSpPr/>
          <p:nvPr/>
        </p:nvGrpSpPr>
        <p:grpSpPr>
          <a:xfrm>
            <a:off x="-2117" y="0"/>
            <a:ext cx="12194117"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70045" y="2257588"/>
            <a:ext cx="4120896" cy="3020344"/>
          </a:xfrm>
        </p:spPr>
        <p:txBody>
          <a:bodyPr anchor="ct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25682" y="2257588"/>
            <a:ext cx="4110021"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D68EE0B-AE63-46B9-80E1-BDF721989646}" type="datetime1">
              <a:rPr lang="tr-TR" smtClean="0">
                <a:solidFill>
                  <a:srgbClr val="B31166"/>
                </a:solidFill>
              </a:rPr>
              <a:pPr/>
              <a:t>25.04.2020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8" name="Rectangle 7"/>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628791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tr-TR" smtClean="0"/>
              <a:t>Asıl başlık stili için tıklatın</a:t>
            </a:r>
            <a:endParaRPr lang="en-US" dirty="0"/>
          </a:p>
        </p:txBody>
      </p:sp>
      <p:sp>
        <p:nvSpPr>
          <p:cNvPr id="3" name="Content Placeholder 2"/>
          <p:cNvSpPr>
            <a:spLocks noGrp="1"/>
          </p:cNvSpPr>
          <p:nvPr>
            <p:ph sz="half" idx="1"/>
          </p:nvPr>
        </p:nvSpPr>
        <p:spPr>
          <a:xfrm>
            <a:off x="1155253" y="2489201"/>
            <a:ext cx="4849307" cy="353060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7441" y="2489203"/>
            <a:ext cx="4849307" cy="35306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C56E903-BB97-49AC-A6BB-EEA0F9734C3A}" type="datetime1">
              <a:rPr lang="tr-TR" smtClean="0">
                <a:solidFill>
                  <a:srgbClr val="B31166"/>
                </a:solidFill>
              </a:rPr>
              <a:pPr/>
              <a:t>25.04.2020</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7" name="Slide Number Placeholder 6"/>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4457778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9891" y="2489200"/>
            <a:ext cx="4844669"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5253" y="3248491"/>
            <a:ext cx="4849307" cy="277131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7442" y="2489201"/>
            <a:ext cx="4849305"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7441" y="3245836"/>
            <a:ext cx="4849307" cy="27739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C9A53DD-089E-4837-B44F-02FAA5661909}" type="datetime1">
              <a:rPr lang="tr-TR" smtClean="0">
                <a:solidFill>
                  <a:srgbClr val="B31166"/>
                </a:solidFill>
              </a:rPr>
              <a:pPr/>
              <a:t>25.04.2020</a:t>
            </a:fld>
            <a:endParaRPr lang="tr-TR">
              <a:solidFill>
                <a:srgbClr val="B31166"/>
              </a:solidFill>
            </a:endParaRPr>
          </a:p>
        </p:txBody>
      </p:sp>
      <p:sp>
        <p:nvSpPr>
          <p:cNvPr id="8" name="Footer Placeholder 7"/>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Slide Number Placeholder 8"/>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6225021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39C114F-6608-43DA-A765-90A2188BD1D2}" type="datetime1">
              <a:rPr lang="tr-TR" smtClean="0">
                <a:solidFill>
                  <a:srgbClr val="B31166"/>
                </a:solidFill>
              </a:rPr>
              <a:pPr/>
              <a:t>25.04.2020</a:t>
            </a:fld>
            <a:endParaRPr lang="tr-TR">
              <a:solidFill>
                <a:srgbClr val="B31166"/>
              </a:solidFill>
            </a:endParaRPr>
          </a:p>
        </p:txBody>
      </p:sp>
      <p:sp>
        <p:nvSpPr>
          <p:cNvPr id="4" name="Footer Placeholder 3"/>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5" name="Slide Number Placeholder 4"/>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8208881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Rectangle 4"/>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A85536B3-001F-4C85-B0B1-EAF6529E51C2}" type="datetime1">
              <a:rPr lang="tr-TR" smtClean="0">
                <a:solidFill>
                  <a:srgbClr val="B31166"/>
                </a:solidFill>
              </a:rPr>
              <a:pPr/>
              <a:t>25.04.2020</a:t>
            </a:fld>
            <a:endParaRPr lang="tr-TR">
              <a:solidFill>
                <a:srgbClr val="B31166"/>
              </a:solidFill>
            </a:endParaRPr>
          </a:p>
        </p:txBody>
      </p:sp>
      <p:sp>
        <p:nvSpPr>
          <p:cNvPr id="3" name="Footer Placeholder 2"/>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4" name="Slide Number Placeholder 3"/>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8447443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7"/>
          <p:cNvGrpSpPr/>
          <p:nvPr/>
        </p:nvGrpSpPr>
        <p:grpSpPr>
          <a:xfrm>
            <a:off x="-2117" y="0"/>
            <a:ext cx="12194117"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55253" y="1447800"/>
            <a:ext cx="3616787" cy="1495588"/>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091903" y="1447800"/>
            <a:ext cx="4843800"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5256" y="3086846"/>
            <a:ext cx="3616785"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5295722-EF24-400E-B698-A27FC9074767}" type="datetime1">
              <a:rPr lang="tr-TR" smtClean="0">
                <a:solidFill>
                  <a:srgbClr val="B31166"/>
                </a:solidFill>
              </a:rPr>
              <a:pPr/>
              <a:t>25.04.2020</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Rectangle 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046597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4/25/2020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2117" y="0"/>
            <a:ext cx="12194117"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55254" y="1381390"/>
            <a:ext cx="3982785" cy="157480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297212" y="1320800"/>
            <a:ext cx="3721469"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5254" y="3086100"/>
            <a:ext cx="3982785"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59F38CF-C1AC-4532-831B-27DF17AA02BC}" type="datetime1">
              <a:rPr lang="tr-TR" smtClean="0">
                <a:solidFill>
                  <a:srgbClr val="B31166"/>
                </a:solidFill>
              </a:rPr>
              <a:pPr/>
              <a:t>25.04.2020</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10" name="Rectangle 9"/>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7545406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grpSp>
        <p:nvGrpSpPr>
          <p:cNvPr id="8" name="Group 7"/>
          <p:cNvGrpSpPr/>
          <p:nvPr/>
        </p:nvGrpSpPr>
        <p:grpSpPr>
          <a:xfrm>
            <a:off x="-2117" y="0"/>
            <a:ext cx="12194117"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55255" y="4961454"/>
            <a:ext cx="8562672"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5255" y="685800"/>
            <a:ext cx="8562672"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bwMode="gray">
          <a:xfrm>
            <a:off x="1155253" y="5528192"/>
            <a:ext cx="8562672"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55D4866-6571-402E-8F1F-0932EE85C0CE}" type="datetime1">
              <a:rPr lang="tr-TR" smtClean="0">
                <a:solidFill>
                  <a:srgbClr val="B31166"/>
                </a:solidFill>
              </a:rPr>
              <a:pPr/>
              <a:t>25.04.2020</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10" name="Rectangle 9"/>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643083751"/>
      </p:ext>
    </p:extLst>
  </p:cSld>
  <p:clrMapOvr>
    <a:masterClrMapping/>
  </p:clrMapOvr>
  <p:hf sldNum="0" hdr="0"/>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3" name="Group 2"/>
          <p:cNvGrpSpPr/>
          <p:nvPr/>
        </p:nvGrpSpPr>
        <p:grpSpPr>
          <a:xfrm>
            <a:off x="-2117" y="0"/>
            <a:ext cx="12194117"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55254" y="927100"/>
            <a:ext cx="8562673" cy="1692720"/>
          </a:xfrm>
        </p:spPr>
        <p:txBody>
          <a:bodyPr/>
          <a:lstStyle>
            <a:lvl1pPr>
              <a:defRPr sz="3600"/>
            </a:lvl1pPr>
          </a:lstStyle>
          <a:p>
            <a:r>
              <a:rPr lang="tr-TR" smtClean="0"/>
              <a:t>Asıl başlık stili için tıklatın</a:t>
            </a:r>
            <a:endParaRPr lang="en-US" dirty="0"/>
          </a:p>
        </p:txBody>
      </p:sp>
      <p:sp>
        <p:nvSpPr>
          <p:cNvPr id="13" name="Text Placeholder 3"/>
          <p:cNvSpPr>
            <a:spLocks noGrp="1"/>
          </p:cNvSpPr>
          <p:nvPr>
            <p:ph type="body" sz="half" idx="2"/>
          </p:nvPr>
        </p:nvSpPr>
        <p:spPr>
          <a:xfrm>
            <a:off x="1155254" y="3488024"/>
            <a:ext cx="8562673"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55D4866-6571-402E-8F1F-0932EE85C0CE}" type="datetime1">
              <a:rPr lang="tr-TR" smtClean="0">
                <a:solidFill>
                  <a:srgbClr val="B31166"/>
                </a:solidFill>
              </a:rPr>
              <a:pPr/>
              <a:t>25.04.2020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8" name="Rectangle 7"/>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054202888"/>
      </p:ext>
    </p:extLst>
  </p:cSld>
  <p:clrMapOvr>
    <a:masterClrMapping/>
  </p:clrMapOvr>
  <p:hf sldNum="0" hdr="0"/>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2117" y="0"/>
            <a:ext cx="12194117"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863241" y="651691"/>
            <a:ext cx="802121" cy="1323439"/>
          </a:xfrm>
          <a:prstGeom prst="rect">
            <a:avLst/>
          </a:prstGeom>
          <a:noFill/>
        </p:spPr>
        <p:txBody>
          <a:bodyPr wrap="square" rtlCol="0">
            <a:spAutoFit/>
          </a:bodyPr>
          <a:lstStyle/>
          <a:p>
            <a:pPr algn="r" defTabSz="914400"/>
            <a:r>
              <a:rPr lang="en-US" sz="8000" dirty="0">
                <a:solidFill>
                  <a:srgbClr val="B31166">
                    <a:lumMod val="60000"/>
                    <a:lumOff val="40000"/>
                  </a:srgbClr>
                </a:solidFill>
                <a:latin typeface="Arial"/>
                <a:cs typeface="Arial"/>
              </a:rPr>
              <a:t>“</a:t>
            </a:r>
          </a:p>
        </p:txBody>
      </p:sp>
      <p:sp>
        <p:nvSpPr>
          <p:cNvPr id="14" name="TextBox 13"/>
          <p:cNvSpPr txBox="1"/>
          <p:nvPr/>
        </p:nvSpPr>
        <p:spPr bwMode="gray">
          <a:xfrm>
            <a:off x="9425892" y="2900293"/>
            <a:ext cx="825417" cy="1323439"/>
          </a:xfrm>
          <a:prstGeom prst="rect">
            <a:avLst/>
          </a:prstGeom>
          <a:noFill/>
        </p:spPr>
        <p:txBody>
          <a:bodyPr wrap="square" rtlCol="0">
            <a:spAutoFit/>
          </a:bodyPr>
          <a:lstStyle/>
          <a:p>
            <a:pPr algn="r" defTabSz="914400"/>
            <a:r>
              <a:rPr lang="en-US" sz="80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504081" y="927100"/>
            <a:ext cx="8213847" cy="2882179"/>
          </a:xfrm>
        </p:spPr>
        <p:txBody>
          <a:bodyPr anchor="ctr"/>
          <a:lstStyle>
            <a:lvl1pPr>
              <a:defRPr sz="3600"/>
            </a:lvl1pPr>
          </a:lstStyle>
          <a:p>
            <a:r>
              <a:rPr lang="tr-TR" smtClean="0"/>
              <a:t>Asıl başlık stili için tıklatın</a:t>
            </a:r>
            <a:endParaRPr lang="en-US" dirty="0"/>
          </a:p>
        </p:txBody>
      </p:sp>
      <p:sp>
        <p:nvSpPr>
          <p:cNvPr id="17" name="Text Placeholder 3"/>
          <p:cNvSpPr>
            <a:spLocks noGrp="1"/>
          </p:cNvSpPr>
          <p:nvPr>
            <p:ph type="body" sz="half" idx="13"/>
          </p:nvPr>
        </p:nvSpPr>
        <p:spPr bwMode="gray">
          <a:xfrm>
            <a:off x="1849705" y="3809279"/>
            <a:ext cx="7528191"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6" name="Text Placeholder 3"/>
          <p:cNvSpPr>
            <a:spLocks noGrp="1"/>
          </p:cNvSpPr>
          <p:nvPr>
            <p:ph type="body" sz="half" idx="2"/>
          </p:nvPr>
        </p:nvSpPr>
        <p:spPr>
          <a:xfrm>
            <a:off x="1155254" y="5000817"/>
            <a:ext cx="8458231"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55D4866-6571-402E-8F1F-0932EE85C0CE}" type="datetime1">
              <a:rPr lang="tr-TR" smtClean="0">
                <a:solidFill>
                  <a:srgbClr val="B31166"/>
                </a:solidFill>
              </a:rPr>
              <a:pPr/>
              <a:t>25.04.2020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Rectangle 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690809235"/>
      </p:ext>
    </p:extLst>
  </p:cSld>
  <p:clrMapOvr>
    <a:masterClrMapping/>
  </p:clrMapOvr>
  <p:hf sldNum="0" hdr="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2117" y="0"/>
            <a:ext cx="12194117"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55254" y="2057400"/>
            <a:ext cx="8562673" cy="20955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5255" y="5024909"/>
            <a:ext cx="8562672"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55D4866-6571-402E-8F1F-0932EE85C0CE}" type="datetime1">
              <a:rPr lang="tr-TR" smtClean="0">
                <a:solidFill>
                  <a:srgbClr val="B31166"/>
                </a:solidFill>
              </a:rPr>
              <a:pPr/>
              <a:t>25.04.2020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7" name="Rectangle 6"/>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7173029"/>
      </p:ext>
    </p:extLst>
  </p:cSld>
  <p:clrMapOvr>
    <a:masterClrMapping/>
  </p:clrMapOvr>
  <p:hf sldNum="0" hdr="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5254" y="927100"/>
            <a:ext cx="8564791" cy="709864"/>
          </a:xfrm>
        </p:spPr>
        <p:txBody>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1155253" y="2489200"/>
            <a:ext cx="3084576"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2" name="Text Placeholder 3"/>
          <p:cNvSpPr>
            <a:spLocks noGrp="1"/>
          </p:cNvSpPr>
          <p:nvPr>
            <p:ph type="body" sz="half" idx="15"/>
          </p:nvPr>
        </p:nvSpPr>
        <p:spPr>
          <a:xfrm>
            <a:off x="1155253" y="3147164"/>
            <a:ext cx="3084576"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40819" y="2489200"/>
            <a:ext cx="309189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Text Placeholder 3"/>
          <p:cNvSpPr>
            <a:spLocks noGrp="1"/>
          </p:cNvSpPr>
          <p:nvPr>
            <p:ph type="body" sz="half" idx="16"/>
          </p:nvPr>
        </p:nvSpPr>
        <p:spPr>
          <a:xfrm>
            <a:off x="4544628" y="3147164"/>
            <a:ext cx="3091891"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44856" y="2489200"/>
            <a:ext cx="309189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4" name="Text Placeholder 3"/>
          <p:cNvSpPr>
            <a:spLocks noGrp="1"/>
          </p:cNvSpPr>
          <p:nvPr>
            <p:ph type="body" sz="half" idx="17"/>
          </p:nvPr>
        </p:nvSpPr>
        <p:spPr>
          <a:xfrm>
            <a:off x="7947914" y="3147164"/>
            <a:ext cx="3088833"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4392707"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9936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55D4866-6571-402E-8F1F-0932EE85C0CE}" type="datetime1">
              <a:rPr lang="tr-TR" smtClean="0">
                <a:solidFill>
                  <a:srgbClr val="B31166"/>
                </a:solidFill>
              </a:rPr>
              <a:pPr/>
              <a:t>25.04.2020</a:t>
            </a:fld>
            <a:endParaRPr lang="tr-TR">
              <a:solidFill>
                <a:srgbClr val="B31166"/>
              </a:solidFill>
            </a:endParaRPr>
          </a:p>
        </p:txBody>
      </p:sp>
      <p:sp>
        <p:nvSpPr>
          <p:cNvPr id="8" name="Footer Placeholder 7"/>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Slide Number Placeholder 8"/>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65594070"/>
      </p:ext>
    </p:extLst>
  </p:cSld>
  <p:clrMapOvr>
    <a:masterClrMapping/>
  </p:clrMapOvr>
  <p:hf sldNum="0" hdr="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5253" y="927100"/>
            <a:ext cx="8460347" cy="709864"/>
          </a:xfrm>
        </p:spPr>
        <p:txBody>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1155253" y="4179596"/>
            <a:ext cx="3084576"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2" name="Picture Placeholder 2"/>
          <p:cNvSpPr>
            <a:spLocks noGrp="1" noChangeAspect="1"/>
          </p:cNvSpPr>
          <p:nvPr>
            <p:ph type="pic" idx="15"/>
          </p:nvPr>
        </p:nvSpPr>
        <p:spPr>
          <a:xfrm>
            <a:off x="1358740" y="2489200"/>
            <a:ext cx="268685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8"/>
          </p:nvPr>
        </p:nvSpPr>
        <p:spPr>
          <a:xfrm>
            <a:off x="1155252" y="4837559"/>
            <a:ext cx="3084576"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48167" y="4179595"/>
            <a:ext cx="309189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8" name="Picture Placeholder 2"/>
          <p:cNvSpPr>
            <a:spLocks noGrp="1" noChangeAspect="1"/>
          </p:cNvSpPr>
          <p:nvPr>
            <p:ph type="pic" idx="21"/>
          </p:nvPr>
        </p:nvSpPr>
        <p:spPr>
          <a:xfrm>
            <a:off x="4737585" y="2489200"/>
            <a:ext cx="268685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548167" y="4848209"/>
            <a:ext cx="3091891"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44856" y="4179596"/>
            <a:ext cx="309189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9" name="Picture Placeholder 2"/>
          <p:cNvSpPr>
            <a:spLocks noGrp="1" noChangeAspect="1"/>
          </p:cNvSpPr>
          <p:nvPr>
            <p:ph type="pic" idx="22"/>
          </p:nvPr>
        </p:nvSpPr>
        <p:spPr>
          <a:xfrm>
            <a:off x="8144855" y="2489200"/>
            <a:ext cx="268685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944856" y="4837559"/>
            <a:ext cx="3091891"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40" name="Straight Connector 39"/>
          <p:cNvCxnSpPr/>
          <p:nvPr/>
        </p:nvCxnSpPr>
        <p:spPr>
          <a:xfrm>
            <a:off x="4386692"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779936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55D4866-6571-402E-8F1F-0932EE85C0CE}" type="datetime1">
              <a:rPr lang="tr-TR" smtClean="0">
                <a:solidFill>
                  <a:srgbClr val="B31166"/>
                </a:solidFill>
              </a:rPr>
              <a:pPr/>
              <a:t>25.04.2020</a:t>
            </a:fld>
            <a:endParaRPr lang="tr-TR">
              <a:solidFill>
                <a:srgbClr val="B31166"/>
              </a:solidFill>
            </a:endParaRPr>
          </a:p>
        </p:txBody>
      </p:sp>
      <p:sp>
        <p:nvSpPr>
          <p:cNvPr id="8" name="Footer Placeholder 7"/>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Slide Number Placeholder 8"/>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286336077"/>
      </p:ext>
    </p:extLst>
  </p:cSld>
  <p:clrMapOvr>
    <a:masterClrMapping/>
  </p:clrMapOvr>
  <p:hf sldNum="0" hdr="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161735" y="6387911"/>
            <a:ext cx="1320799" cy="228659"/>
          </a:xfrm>
        </p:spPr>
        <p:txBody>
          <a:bodyPr/>
          <a:lstStyle/>
          <a:p>
            <a:fld id="{D7D23E44-E49C-4254-9B7A-2B321ABD5431}" type="datetime1">
              <a:rPr lang="tr-TR" smtClean="0">
                <a:solidFill>
                  <a:srgbClr val="B31166"/>
                </a:solidFill>
              </a:rPr>
              <a:pPr/>
              <a:t>25.04.2020</a:t>
            </a:fld>
            <a:endParaRPr lang="tr-TR">
              <a:solidFill>
                <a:srgbClr val="B31166"/>
              </a:solidFill>
            </a:endParaRPr>
          </a:p>
        </p:txBody>
      </p:sp>
      <p:sp>
        <p:nvSpPr>
          <p:cNvPr id="5" name="Footer Placeholder 4"/>
          <p:cNvSpPr>
            <a:spLocks noGrp="1"/>
          </p:cNvSpPr>
          <p:nvPr>
            <p:ph type="ftr" sz="quarter" idx="11"/>
          </p:nvPr>
        </p:nvSpPr>
        <p:spPr>
          <a:xfrm>
            <a:off x="688178" y="6387910"/>
            <a:ext cx="5146393" cy="228660"/>
          </a:xfrm>
        </p:spPr>
        <p:txBody>
          <a:bodyPr/>
          <a:lstStyle/>
          <a:p>
            <a:r>
              <a:rPr lang="tr-TR" smtClean="0">
                <a:solidFill>
                  <a:srgbClr val="B31166"/>
                </a:solidFill>
              </a:rPr>
              <a:t>www.tariheglencesi.com</a:t>
            </a:r>
            <a:endParaRPr lang="tr-TR">
              <a:solidFill>
                <a:srgbClr val="B31166"/>
              </a:solidFill>
            </a:endParaRPr>
          </a:p>
        </p:txBody>
      </p:sp>
      <p:sp>
        <p:nvSpPr>
          <p:cNvPr id="6" name="Slide Number Placeholder 5"/>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9581945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7" name="Group 6"/>
          <p:cNvGrpSpPr/>
          <p:nvPr/>
        </p:nvGrpSpPr>
        <p:grpSpPr>
          <a:xfrm>
            <a:off x="-2117" y="0"/>
            <a:ext cx="1216056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553157" y="402165"/>
            <a:ext cx="6147420"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2731745" y="1211129"/>
            <a:ext cx="5995993" cy="4435745"/>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8233237" y="1447799"/>
            <a:ext cx="1484688" cy="4572001"/>
          </a:xfrm>
        </p:spPr>
        <p:txBody>
          <a:bodyPr vert="eaVert" anchor="ctr"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5651" y="1447799"/>
            <a:ext cx="5889248" cy="45720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FE30DEF-F0DA-441F-9BEB-92DC5A358015}" type="datetime1">
              <a:rPr lang="tr-TR" smtClean="0">
                <a:solidFill>
                  <a:srgbClr val="B31166"/>
                </a:solidFill>
              </a:rPr>
              <a:pPr/>
              <a:t>25.04.2020</a:t>
            </a:fld>
            <a:endParaRPr lang="tr-TR">
              <a:solidFill>
                <a:srgbClr val="B31166"/>
              </a:solidFill>
            </a:endParaRPr>
          </a:p>
        </p:txBody>
      </p:sp>
      <p:sp>
        <p:nvSpPr>
          <p:cNvPr id="5" name="Footer Placeholder 4"/>
          <p:cNvSpPr>
            <a:spLocks noGrp="1"/>
          </p:cNvSpPr>
          <p:nvPr>
            <p:ph type="ftr" sz="quarter" idx="11"/>
          </p:nvPr>
        </p:nvSpPr>
        <p:spPr>
          <a:xfrm>
            <a:off x="718062" y="6365498"/>
            <a:ext cx="5146393" cy="228660"/>
          </a:xfrm>
        </p:spPr>
        <p:txBody>
          <a:bodyPr/>
          <a:lstStyle/>
          <a:p>
            <a:r>
              <a:rPr lang="tr-TR" smtClean="0">
                <a:solidFill>
                  <a:srgbClr val="B31166"/>
                </a:solidFill>
              </a:rPr>
              <a:t>www.tariheglencesi.com</a:t>
            </a:r>
            <a:endParaRPr lang="tr-TR">
              <a:solidFill>
                <a:srgbClr val="B31166"/>
              </a:solidFill>
            </a:endParaRPr>
          </a:p>
        </p:txBody>
      </p:sp>
      <p:sp>
        <p:nvSpPr>
          <p:cNvPr id="9" name="Rectangle 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8638460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1" y="6350"/>
            <a:ext cx="12187767"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80 w 5184"/>
                  <a:gd name="T3" fmla="*/ 3159 h 3159"/>
                  <a:gd name="T4" fmla="*/ 5280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8 w 556"/>
                  <a:gd name="T5" fmla="*/ 3159 h 3159"/>
                  <a:gd name="T6" fmla="*/ 56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defTabSz="914400" fontAlgn="base">
                <a:spcBef>
                  <a:spcPct val="0"/>
                </a:spcBef>
                <a:spcAft>
                  <a:spcPct val="0"/>
                </a:spcAft>
                <a:defRPr/>
              </a:pPr>
              <a:endParaRPr lang="tr-TR" sz="1800">
                <a:solidFill>
                  <a:srgbClr val="FFFFFF"/>
                </a:solidFill>
                <a:latin typeface="Arial" panose="020B0604020202020204" pitchFamily="34" charset="0"/>
              </a:endParaRPr>
            </a:p>
          </p:txBody>
        </p:sp>
        <p:sp>
          <p:nvSpPr>
            <p:cNvPr id="7" name="Freeform 7"/>
            <p:cNvSpPr>
              <a:spLocks/>
            </p:cNvSpPr>
            <p:nvPr/>
          </p:nvSpPr>
          <p:spPr bwMode="ltGray">
            <a:xfrm>
              <a:off x="767" y="1155"/>
              <a:ext cx="252" cy="12"/>
            </a:xfrm>
            <a:custGeom>
              <a:avLst/>
              <a:gdLst>
                <a:gd name="T0" fmla="*/ 257 w 251"/>
                <a:gd name="T1" fmla="*/ 0 h 12"/>
                <a:gd name="T2" fmla="*/ 0 w 251"/>
                <a:gd name="T3" fmla="*/ 0 h 12"/>
                <a:gd name="T4" fmla="*/ 0 w 251"/>
                <a:gd name="T5" fmla="*/ 12 h 12"/>
                <a:gd name="T6" fmla="*/ 257 w 251"/>
                <a:gd name="T7" fmla="*/ 12 h 12"/>
                <a:gd name="T8" fmla="*/ 257 w 251"/>
                <a:gd name="T9" fmla="*/ 0 h 12"/>
                <a:gd name="T10" fmla="*/ 257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1879 w 251"/>
                <a:gd name="T5" fmla="*/ 12 h 12"/>
                <a:gd name="T6" fmla="*/ 1879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2" name="Freeform 12"/>
              <p:cNvSpPr>
                <a:spLocks/>
              </p:cNvSpPr>
              <p:nvPr/>
            </p:nvSpPr>
            <p:spPr bwMode="ltGray">
              <a:xfrm>
                <a:off x="1019" y="1155"/>
                <a:ext cx="4739" cy="12"/>
              </a:xfrm>
              <a:custGeom>
                <a:avLst/>
                <a:gdLst>
                  <a:gd name="T0" fmla="*/ 4814 w 4724"/>
                  <a:gd name="T1" fmla="*/ 0 h 12"/>
                  <a:gd name="T2" fmla="*/ 0 w 4724"/>
                  <a:gd name="T3" fmla="*/ 0 h 12"/>
                  <a:gd name="T4" fmla="*/ 0 w 4724"/>
                  <a:gd name="T5" fmla="*/ 12 h 12"/>
                  <a:gd name="T6" fmla="*/ 4814 w 4724"/>
                  <a:gd name="T7" fmla="*/ 12 h 12"/>
                  <a:gd name="T8" fmla="*/ 4814 w 4724"/>
                  <a:gd name="T9" fmla="*/ 0 h 12"/>
                  <a:gd name="T10" fmla="*/ 481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defTabSz="914400" fontAlgn="base">
                  <a:spcBef>
                    <a:spcPct val="0"/>
                  </a:spcBef>
                  <a:spcAft>
                    <a:spcPct val="0"/>
                  </a:spcAft>
                  <a:defRPr/>
                </a:pPr>
                <a:endParaRPr lang="tr-TR" sz="1800">
                  <a:solidFill>
                    <a:srgbClr val="FFFFFF"/>
                  </a:solidFill>
                  <a:latin typeface="Arial" panose="020B0604020202020204" pitchFamily="34" charset="0"/>
                </a:endParaRPr>
              </a:p>
            </p:txBody>
          </p:sp>
        </p:grpSp>
      </p:grpSp>
      <p:sp>
        <p:nvSpPr>
          <p:cNvPr id="123920" name="Rectangle 16"/>
          <p:cNvSpPr>
            <a:spLocks noGrp="1" noChangeArrowheads="1"/>
          </p:cNvSpPr>
          <p:nvPr>
            <p:ph type="ctrTitle" sz="quarter"/>
          </p:nvPr>
        </p:nvSpPr>
        <p:spPr>
          <a:xfrm>
            <a:off x="1422400" y="1997076"/>
            <a:ext cx="9448800" cy="1431925"/>
          </a:xfrm>
        </p:spPr>
        <p:txBody>
          <a:bodyPr anchor="b"/>
          <a:lstStyle>
            <a:lvl1pPr>
              <a:defRPr/>
            </a:lvl1pPr>
          </a:lstStyle>
          <a:p>
            <a:r>
              <a:rPr lang="tr-TR"/>
              <a:t>Asıl başlık stili için tıklatın</a:t>
            </a:r>
          </a:p>
        </p:txBody>
      </p:sp>
      <p:sp>
        <p:nvSpPr>
          <p:cNvPr id="123921" name="Rectangle 17"/>
          <p:cNvSpPr>
            <a:spLocks noGrp="1" noChangeArrowheads="1"/>
          </p:cNvSpPr>
          <p:nvPr>
            <p:ph type="subTitle" sz="quarter" idx="1"/>
          </p:nvPr>
        </p:nvSpPr>
        <p:spPr>
          <a:xfrm>
            <a:off x="1422400" y="3886200"/>
            <a:ext cx="8534400" cy="1752600"/>
          </a:xfrm>
        </p:spPr>
        <p:txBody>
          <a:bodyPr/>
          <a:lstStyle>
            <a:lvl1pPr marL="0" indent="0">
              <a:buFont typeface="Wingdings" pitchFamily="2" charset="2"/>
              <a:buNone/>
              <a:defRPr/>
            </a:lvl1pPr>
          </a:lstStyle>
          <a:p>
            <a:r>
              <a:rPr lang="tr-TR"/>
              <a:t>Asıl alt başlık stilini düzenlemek için tıklatın</a:t>
            </a:r>
          </a:p>
        </p:txBody>
      </p:sp>
      <p:sp>
        <p:nvSpPr>
          <p:cNvPr id="18" name="Rectangle 18"/>
          <p:cNvSpPr>
            <a:spLocks noGrp="1" noChangeArrowheads="1"/>
          </p:cNvSpPr>
          <p:nvPr>
            <p:ph type="dt" sz="quarter" idx="10"/>
          </p:nvPr>
        </p:nvSpPr>
        <p:spPr/>
        <p:txBody>
          <a:bodyPr/>
          <a:lstStyle>
            <a:lvl1pPr>
              <a:defRPr/>
            </a:lvl1pPr>
          </a:lstStyle>
          <a:p>
            <a:pPr>
              <a:defRPr/>
            </a:pPr>
            <a:endParaRPr lang="tr-TR">
              <a:solidFill>
                <a:srgbClr val="FFFFFF"/>
              </a:solidFill>
            </a:endParaRPr>
          </a:p>
        </p:txBody>
      </p:sp>
      <p:sp>
        <p:nvSpPr>
          <p:cNvPr id="19" name="Rectangle 19"/>
          <p:cNvSpPr>
            <a:spLocks noGrp="1" noChangeArrowheads="1"/>
          </p:cNvSpPr>
          <p:nvPr>
            <p:ph type="ftr" sz="quarter" idx="11"/>
          </p:nvPr>
        </p:nvSpPr>
        <p:spPr>
          <a:xfrm>
            <a:off x="4470400" y="6248400"/>
            <a:ext cx="3860800" cy="457200"/>
          </a:xfrm>
        </p:spPr>
        <p:txBody>
          <a:bodyPr/>
          <a:lstStyle>
            <a:lvl1pPr>
              <a:defRPr/>
            </a:lvl1pPr>
          </a:lstStyle>
          <a:p>
            <a:pPr>
              <a:defRPr/>
            </a:pPr>
            <a:r>
              <a:rPr lang="tr-TR">
                <a:solidFill>
                  <a:srgbClr val="FFFFFF"/>
                </a:solidFill>
              </a:rPr>
              <a:t>ww.tariheglencesi.com</a:t>
            </a:r>
          </a:p>
        </p:txBody>
      </p:sp>
      <p:sp>
        <p:nvSpPr>
          <p:cNvPr id="20" name="Rectangle 20"/>
          <p:cNvSpPr>
            <a:spLocks noGrp="1" noChangeArrowheads="1"/>
          </p:cNvSpPr>
          <p:nvPr>
            <p:ph type="sldNum" sz="quarter" idx="12"/>
          </p:nvPr>
        </p:nvSpPr>
        <p:spPr/>
        <p:txBody>
          <a:bodyPr/>
          <a:lstStyle>
            <a:lvl1pPr>
              <a:defRPr/>
            </a:lvl1pPr>
          </a:lstStyle>
          <a:p>
            <a:fld id="{C2D1B3FC-C40E-4C0C-8CB6-A77EAE2E6151}"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10648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6E86A4C-8E40-4F87-A4F0-01A0687C5742}" type="datetimeFigureOut">
              <a:rPr lang="en-US" dirty="0"/>
              <a:t>4/25/2020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6" name="Rectangle 19"/>
          <p:cNvSpPr>
            <a:spLocks noGrp="1" noChangeArrowheads="1"/>
          </p:cNvSpPr>
          <p:nvPr>
            <p:ph type="sldNum" sz="quarter" idx="12"/>
          </p:nvPr>
        </p:nvSpPr>
        <p:spPr>
          <a:ln/>
        </p:spPr>
        <p:txBody>
          <a:bodyPr/>
          <a:lstStyle>
            <a:lvl1pPr>
              <a:defRPr/>
            </a:lvl1pPr>
          </a:lstStyle>
          <a:p>
            <a:fld id="{DAEFB7C6-9509-46B5-A158-A0677BF13D28}"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3680583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6" name="Rectangle 19"/>
          <p:cNvSpPr>
            <a:spLocks noGrp="1" noChangeArrowheads="1"/>
          </p:cNvSpPr>
          <p:nvPr>
            <p:ph type="sldNum" sz="quarter" idx="12"/>
          </p:nvPr>
        </p:nvSpPr>
        <p:spPr>
          <a:ln/>
        </p:spPr>
        <p:txBody>
          <a:bodyPr/>
          <a:lstStyle>
            <a:lvl1pPr>
              <a:defRPr/>
            </a:lvl1pPr>
          </a:lstStyle>
          <a:p>
            <a:fld id="{ACC47647-0232-41A3-B7EB-4CA04047FD75}"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4401287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14224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5532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7" name="Rectangle 19"/>
          <p:cNvSpPr>
            <a:spLocks noGrp="1" noChangeArrowheads="1"/>
          </p:cNvSpPr>
          <p:nvPr>
            <p:ph type="sldNum" sz="quarter" idx="12"/>
          </p:nvPr>
        </p:nvSpPr>
        <p:spPr>
          <a:ln/>
        </p:spPr>
        <p:txBody>
          <a:bodyPr/>
          <a:lstStyle>
            <a:lvl1pPr>
              <a:defRPr/>
            </a:lvl1pPr>
          </a:lstStyle>
          <a:p>
            <a:fld id="{5E8FC081-4915-4628-9374-3CBE2B6AD450}"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0865237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9" name="Rectangle 19"/>
          <p:cNvSpPr>
            <a:spLocks noGrp="1" noChangeArrowheads="1"/>
          </p:cNvSpPr>
          <p:nvPr>
            <p:ph type="sldNum" sz="quarter" idx="12"/>
          </p:nvPr>
        </p:nvSpPr>
        <p:spPr>
          <a:ln/>
        </p:spPr>
        <p:txBody>
          <a:bodyPr/>
          <a:lstStyle>
            <a:lvl1pPr>
              <a:defRPr/>
            </a:lvl1pPr>
          </a:lstStyle>
          <a:p>
            <a:fld id="{D0904635-B823-49E6-A993-2A02B3067ADA}"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9421270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5" name="Rectangle 19"/>
          <p:cNvSpPr>
            <a:spLocks noGrp="1" noChangeArrowheads="1"/>
          </p:cNvSpPr>
          <p:nvPr>
            <p:ph type="sldNum" sz="quarter" idx="12"/>
          </p:nvPr>
        </p:nvSpPr>
        <p:spPr>
          <a:ln/>
        </p:spPr>
        <p:txBody>
          <a:bodyPr/>
          <a:lstStyle>
            <a:lvl1pPr>
              <a:defRPr/>
            </a:lvl1pPr>
          </a:lstStyle>
          <a:p>
            <a:fld id="{50E6D4AA-B8A5-48F3-A100-0E10E96A8FF8}"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1281941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4" name="Rectangle 19"/>
          <p:cNvSpPr>
            <a:spLocks noGrp="1" noChangeArrowheads="1"/>
          </p:cNvSpPr>
          <p:nvPr>
            <p:ph type="sldNum" sz="quarter" idx="12"/>
          </p:nvPr>
        </p:nvSpPr>
        <p:spPr>
          <a:ln/>
        </p:spPr>
        <p:txBody>
          <a:bodyPr/>
          <a:lstStyle>
            <a:lvl1pPr>
              <a:defRPr/>
            </a:lvl1pPr>
          </a:lstStyle>
          <a:p>
            <a:fld id="{FAB54A3C-B0E2-407F-B9AF-AAE0145682DA}"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5034837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7" name="Rectangle 19"/>
          <p:cNvSpPr>
            <a:spLocks noGrp="1" noChangeArrowheads="1"/>
          </p:cNvSpPr>
          <p:nvPr>
            <p:ph type="sldNum" sz="quarter" idx="12"/>
          </p:nvPr>
        </p:nvSpPr>
        <p:spPr>
          <a:ln/>
        </p:spPr>
        <p:txBody>
          <a:bodyPr/>
          <a:lstStyle>
            <a:lvl1pPr>
              <a:defRPr/>
            </a:lvl1pPr>
          </a:lstStyle>
          <a:p>
            <a:fld id="{3CA4C438-3B00-4B85-A834-1CB71EB245F4}"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754479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7" name="Rectangle 19"/>
          <p:cNvSpPr>
            <a:spLocks noGrp="1" noChangeArrowheads="1"/>
          </p:cNvSpPr>
          <p:nvPr>
            <p:ph type="sldNum" sz="quarter" idx="12"/>
          </p:nvPr>
        </p:nvSpPr>
        <p:spPr>
          <a:ln/>
        </p:spPr>
        <p:txBody>
          <a:bodyPr/>
          <a:lstStyle>
            <a:lvl1pPr>
              <a:defRPr/>
            </a:lvl1pPr>
          </a:lstStyle>
          <a:p>
            <a:fld id="{A892BCF9-C8AF-48F9-9785-5DC9A3D9AA87}"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4806534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6" name="Rectangle 19"/>
          <p:cNvSpPr>
            <a:spLocks noGrp="1" noChangeArrowheads="1"/>
          </p:cNvSpPr>
          <p:nvPr>
            <p:ph type="sldNum" sz="quarter" idx="12"/>
          </p:nvPr>
        </p:nvSpPr>
        <p:spPr>
          <a:ln/>
        </p:spPr>
        <p:txBody>
          <a:bodyPr/>
          <a:lstStyle>
            <a:lvl1pPr>
              <a:defRPr/>
            </a:lvl1pPr>
          </a:lstStyle>
          <a:p>
            <a:fld id="{E09C1E2E-889B-4FFB-81B0-290546D742D0}"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40781455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966200" y="304800"/>
            <a:ext cx="2514600" cy="57912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1422400" y="304800"/>
            <a:ext cx="7340600" cy="5791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tr-TR">
                <a:solidFill>
                  <a:srgbClr val="FFFFFF"/>
                </a:solidFill>
              </a:rPr>
              <a:t>ww.tariheglencesi.com</a:t>
            </a:r>
          </a:p>
        </p:txBody>
      </p:sp>
      <p:sp>
        <p:nvSpPr>
          <p:cNvPr id="6" name="Rectangle 19"/>
          <p:cNvSpPr>
            <a:spLocks noGrp="1" noChangeArrowheads="1"/>
          </p:cNvSpPr>
          <p:nvPr>
            <p:ph type="sldNum" sz="quarter" idx="12"/>
          </p:nvPr>
        </p:nvSpPr>
        <p:spPr>
          <a:ln/>
        </p:spPr>
        <p:txBody>
          <a:bodyPr/>
          <a:lstStyle>
            <a:lvl1pPr>
              <a:defRPr/>
            </a:lvl1pPr>
          </a:lstStyle>
          <a:p>
            <a:fld id="{2ABD98D0-8CBE-4028-B2F3-8E4EC1D08FF5}"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971777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5E72C73-2D91-4E12-BA25-F0AA0C03599B}" type="datetimeFigureOut">
              <a:rPr lang="en-US" dirty="0"/>
              <a:t>4/25/2020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9"/>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6963" indent="0" algn="ctr">
              <a:buNone/>
              <a:defRPr>
                <a:solidFill>
                  <a:schemeClr val="tx1">
                    <a:tint val="75000"/>
                  </a:schemeClr>
                </a:solidFill>
              </a:defRPr>
            </a:lvl2pPr>
            <a:lvl3pPr marL="913925" indent="0" algn="ctr">
              <a:buNone/>
              <a:defRPr>
                <a:solidFill>
                  <a:schemeClr val="tx1">
                    <a:tint val="75000"/>
                  </a:schemeClr>
                </a:solidFill>
              </a:defRPr>
            </a:lvl3pPr>
            <a:lvl4pPr marL="1370886" indent="0" algn="ctr">
              <a:buNone/>
              <a:defRPr>
                <a:solidFill>
                  <a:schemeClr val="tx1">
                    <a:tint val="75000"/>
                  </a:schemeClr>
                </a:solidFill>
              </a:defRPr>
            </a:lvl4pPr>
            <a:lvl5pPr marL="1827848" indent="0" algn="ctr">
              <a:buNone/>
              <a:defRPr>
                <a:solidFill>
                  <a:schemeClr val="tx1">
                    <a:tint val="75000"/>
                  </a:schemeClr>
                </a:solidFill>
              </a:defRPr>
            </a:lvl5pPr>
            <a:lvl6pPr marL="2284809" indent="0" algn="ctr">
              <a:buNone/>
              <a:defRPr>
                <a:solidFill>
                  <a:schemeClr val="tx1">
                    <a:tint val="75000"/>
                  </a:schemeClr>
                </a:solidFill>
              </a:defRPr>
            </a:lvl6pPr>
            <a:lvl7pPr marL="2741771" indent="0" algn="ctr">
              <a:buNone/>
              <a:defRPr>
                <a:solidFill>
                  <a:schemeClr val="tx1">
                    <a:tint val="75000"/>
                  </a:schemeClr>
                </a:solidFill>
              </a:defRPr>
            </a:lvl7pPr>
            <a:lvl8pPr marL="3198733" indent="0" algn="ctr">
              <a:buNone/>
              <a:defRPr>
                <a:solidFill>
                  <a:schemeClr val="tx1">
                    <a:tint val="75000"/>
                  </a:schemeClr>
                </a:solidFill>
              </a:defRPr>
            </a:lvl8pPr>
            <a:lvl9pPr marL="3655695"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7D44F964-C11E-4C15-8E98-03A84B58CEE9}" type="datetime1">
              <a:rPr lang="tr-TR" smtClean="0">
                <a:solidFill>
                  <a:prstClr val="black">
                    <a:tint val="75000"/>
                  </a:prstClr>
                </a:solidFill>
              </a:rPr>
              <a:pPr/>
              <a:t>25.04.2020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331877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6EC8BEB-3DBF-4804-9C20-CBCF049C3D7E}" type="datetime1">
              <a:rPr lang="tr-TR" smtClean="0">
                <a:solidFill>
                  <a:prstClr val="black">
                    <a:tint val="75000"/>
                  </a:prstClr>
                </a:solidFill>
              </a:rPr>
              <a:pPr/>
              <a:t>25.04.2020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154484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5" y="4406904"/>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5" y="2906714"/>
            <a:ext cx="10363200" cy="1500187"/>
          </a:xfrm>
        </p:spPr>
        <p:txBody>
          <a:bodyPr anchor="b"/>
          <a:lstStyle>
            <a:lvl1pPr marL="0" indent="0">
              <a:buNone/>
              <a:defRPr sz="2000">
                <a:solidFill>
                  <a:schemeClr val="tx1">
                    <a:tint val="75000"/>
                  </a:schemeClr>
                </a:solidFill>
              </a:defRPr>
            </a:lvl1pPr>
            <a:lvl2pPr marL="456963" indent="0">
              <a:buNone/>
              <a:defRPr sz="1786">
                <a:solidFill>
                  <a:schemeClr val="tx1">
                    <a:tint val="75000"/>
                  </a:schemeClr>
                </a:solidFill>
              </a:defRPr>
            </a:lvl2pPr>
            <a:lvl3pPr marL="913925" indent="0">
              <a:buNone/>
              <a:defRPr sz="1500">
                <a:solidFill>
                  <a:schemeClr val="tx1">
                    <a:tint val="75000"/>
                  </a:schemeClr>
                </a:solidFill>
              </a:defRPr>
            </a:lvl3pPr>
            <a:lvl4pPr marL="1370886" indent="0">
              <a:buNone/>
              <a:defRPr sz="1429">
                <a:solidFill>
                  <a:schemeClr val="tx1">
                    <a:tint val="75000"/>
                  </a:schemeClr>
                </a:solidFill>
              </a:defRPr>
            </a:lvl4pPr>
            <a:lvl5pPr marL="1827848" indent="0">
              <a:buNone/>
              <a:defRPr sz="1429">
                <a:solidFill>
                  <a:schemeClr val="tx1">
                    <a:tint val="75000"/>
                  </a:schemeClr>
                </a:solidFill>
              </a:defRPr>
            </a:lvl5pPr>
            <a:lvl6pPr marL="2284809" indent="0">
              <a:buNone/>
              <a:defRPr sz="1429">
                <a:solidFill>
                  <a:schemeClr val="tx1">
                    <a:tint val="75000"/>
                  </a:schemeClr>
                </a:solidFill>
              </a:defRPr>
            </a:lvl6pPr>
            <a:lvl7pPr marL="2741771" indent="0">
              <a:buNone/>
              <a:defRPr sz="1429">
                <a:solidFill>
                  <a:schemeClr val="tx1">
                    <a:tint val="75000"/>
                  </a:schemeClr>
                </a:solidFill>
              </a:defRPr>
            </a:lvl7pPr>
            <a:lvl8pPr marL="3198733" indent="0">
              <a:buNone/>
              <a:defRPr sz="1429">
                <a:solidFill>
                  <a:schemeClr val="tx1">
                    <a:tint val="75000"/>
                  </a:schemeClr>
                </a:solidFill>
              </a:defRPr>
            </a:lvl8pPr>
            <a:lvl9pPr marL="3655695" indent="0">
              <a:buNone/>
              <a:defRPr sz="1429">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ECFCB57B-03CA-481F-976C-61CB9B3320B4}" type="datetime1">
              <a:rPr lang="tr-TR" smtClean="0">
                <a:solidFill>
                  <a:prstClr val="black">
                    <a:tint val="75000"/>
                  </a:prstClr>
                </a:solidFill>
              </a:rPr>
              <a:pPr/>
              <a:t>25.04.2020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513372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1"/>
            <a:ext cx="5384800" cy="4525963"/>
          </a:xfrm>
        </p:spPr>
        <p:txBody>
          <a:bodyPr/>
          <a:lstStyle>
            <a:lvl1pPr>
              <a:defRPr sz="2786"/>
            </a:lvl1pPr>
            <a:lvl2pPr>
              <a:defRPr sz="2357"/>
            </a:lvl2pPr>
            <a:lvl3pPr>
              <a:defRPr sz="2000"/>
            </a:lvl3pPr>
            <a:lvl4pPr>
              <a:defRPr sz="1786"/>
            </a:lvl4pPr>
            <a:lvl5pPr>
              <a:defRPr sz="1786"/>
            </a:lvl5pPr>
            <a:lvl6pPr>
              <a:defRPr sz="1786"/>
            </a:lvl6pPr>
            <a:lvl7pPr>
              <a:defRPr sz="1786"/>
            </a:lvl7pPr>
            <a:lvl8pPr>
              <a:defRPr sz="1786"/>
            </a:lvl8pPr>
            <a:lvl9pPr>
              <a:defRPr sz="1786"/>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1"/>
            <a:ext cx="5384800" cy="4525963"/>
          </a:xfrm>
        </p:spPr>
        <p:txBody>
          <a:bodyPr/>
          <a:lstStyle>
            <a:lvl1pPr>
              <a:defRPr sz="2786"/>
            </a:lvl1pPr>
            <a:lvl2pPr>
              <a:defRPr sz="2357"/>
            </a:lvl2pPr>
            <a:lvl3pPr>
              <a:defRPr sz="2000"/>
            </a:lvl3pPr>
            <a:lvl4pPr>
              <a:defRPr sz="1786"/>
            </a:lvl4pPr>
            <a:lvl5pPr>
              <a:defRPr sz="1786"/>
            </a:lvl5pPr>
            <a:lvl6pPr>
              <a:defRPr sz="1786"/>
            </a:lvl6pPr>
            <a:lvl7pPr>
              <a:defRPr sz="1786"/>
            </a:lvl7pPr>
            <a:lvl8pPr>
              <a:defRPr sz="1786"/>
            </a:lvl8pPr>
            <a:lvl9pPr>
              <a:defRPr sz="1786"/>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BA8D26C9-2DE8-4894-978D-CDE0EBBC43E5}" type="datetime1">
              <a:rPr lang="tr-TR" smtClean="0">
                <a:solidFill>
                  <a:prstClr val="black">
                    <a:tint val="75000"/>
                  </a:prstClr>
                </a:solidFill>
              </a:rPr>
              <a:pPr/>
              <a:t>25.04.2020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5176854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1" y="1535113"/>
            <a:ext cx="5386917" cy="639762"/>
          </a:xfrm>
        </p:spPr>
        <p:txBody>
          <a:bodyPr anchor="b"/>
          <a:lstStyle>
            <a:lvl1pPr marL="0" indent="0">
              <a:buNone/>
              <a:defRPr sz="2357" b="1"/>
            </a:lvl1pPr>
            <a:lvl2pPr marL="456963" indent="0">
              <a:buNone/>
              <a:defRPr sz="2000" b="1"/>
            </a:lvl2pPr>
            <a:lvl3pPr marL="913925" indent="0">
              <a:buNone/>
              <a:defRPr sz="1786" b="1"/>
            </a:lvl3pPr>
            <a:lvl4pPr marL="1370886" indent="0">
              <a:buNone/>
              <a:defRPr sz="1500" b="1"/>
            </a:lvl4pPr>
            <a:lvl5pPr marL="1827848" indent="0">
              <a:buNone/>
              <a:defRPr sz="1500" b="1"/>
            </a:lvl5pPr>
            <a:lvl6pPr marL="2284809" indent="0">
              <a:buNone/>
              <a:defRPr sz="1500" b="1"/>
            </a:lvl6pPr>
            <a:lvl7pPr marL="2741771" indent="0">
              <a:buNone/>
              <a:defRPr sz="1500" b="1"/>
            </a:lvl7pPr>
            <a:lvl8pPr marL="3198733" indent="0">
              <a:buNone/>
              <a:defRPr sz="1500" b="1"/>
            </a:lvl8pPr>
            <a:lvl9pPr marL="3655695" indent="0">
              <a:buNone/>
              <a:defRPr sz="15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1" y="2174875"/>
            <a:ext cx="5386917" cy="3951288"/>
          </a:xfrm>
        </p:spPr>
        <p:txBody>
          <a:bodyPr/>
          <a:lstStyle>
            <a:lvl1pPr>
              <a:defRPr sz="2357"/>
            </a:lvl1pPr>
            <a:lvl2pPr>
              <a:defRPr sz="2000"/>
            </a:lvl2pPr>
            <a:lvl3pPr>
              <a:defRPr sz="1786"/>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8" y="1535113"/>
            <a:ext cx="5389034" cy="639762"/>
          </a:xfrm>
        </p:spPr>
        <p:txBody>
          <a:bodyPr anchor="b"/>
          <a:lstStyle>
            <a:lvl1pPr marL="0" indent="0">
              <a:buNone/>
              <a:defRPr sz="2357" b="1"/>
            </a:lvl1pPr>
            <a:lvl2pPr marL="456963" indent="0">
              <a:buNone/>
              <a:defRPr sz="2000" b="1"/>
            </a:lvl2pPr>
            <a:lvl3pPr marL="913925" indent="0">
              <a:buNone/>
              <a:defRPr sz="1786" b="1"/>
            </a:lvl3pPr>
            <a:lvl4pPr marL="1370886" indent="0">
              <a:buNone/>
              <a:defRPr sz="1500" b="1"/>
            </a:lvl4pPr>
            <a:lvl5pPr marL="1827848" indent="0">
              <a:buNone/>
              <a:defRPr sz="1500" b="1"/>
            </a:lvl5pPr>
            <a:lvl6pPr marL="2284809" indent="0">
              <a:buNone/>
              <a:defRPr sz="1500" b="1"/>
            </a:lvl6pPr>
            <a:lvl7pPr marL="2741771" indent="0">
              <a:buNone/>
              <a:defRPr sz="1500" b="1"/>
            </a:lvl7pPr>
            <a:lvl8pPr marL="3198733" indent="0">
              <a:buNone/>
              <a:defRPr sz="1500" b="1"/>
            </a:lvl8pPr>
            <a:lvl9pPr marL="3655695" indent="0">
              <a:buNone/>
              <a:defRPr sz="15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8" y="2174875"/>
            <a:ext cx="5389034" cy="3951288"/>
          </a:xfrm>
        </p:spPr>
        <p:txBody>
          <a:bodyPr/>
          <a:lstStyle>
            <a:lvl1pPr>
              <a:defRPr sz="2357"/>
            </a:lvl1pPr>
            <a:lvl2pPr>
              <a:defRPr sz="2000"/>
            </a:lvl2pPr>
            <a:lvl3pPr>
              <a:defRPr sz="1786"/>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74A613E0-15B6-4DC3-9B85-DC65415220D5}" type="datetime1">
              <a:rPr lang="tr-TR" smtClean="0">
                <a:solidFill>
                  <a:prstClr val="black">
                    <a:tint val="75000"/>
                  </a:prstClr>
                </a:solidFill>
              </a:rPr>
              <a:pPr/>
              <a:t>25.04.2020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291300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66B5EEEC-D7A3-45BF-AC0D-8D80C165DF9F}" type="datetime1">
              <a:rPr lang="tr-TR" smtClean="0">
                <a:solidFill>
                  <a:prstClr val="black">
                    <a:tint val="75000"/>
                  </a:prstClr>
                </a:solidFill>
              </a:rPr>
              <a:pPr/>
              <a:t>25.04.2020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667155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79DD0F2-D5EB-4F46-B58E-97EB68787497}" type="datetime1">
              <a:rPr lang="tr-TR" smtClean="0">
                <a:solidFill>
                  <a:prstClr val="black">
                    <a:tint val="75000"/>
                  </a:prstClr>
                </a:solidFill>
              </a:rPr>
              <a:pPr/>
              <a:t>25.04.2020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437051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5"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5" y="273051"/>
            <a:ext cx="6815667" cy="5853113"/>
          </a:xfrm>
        </p:spPr>
        <p:txBody>
          <a:bodyPr/>
          <a:lstStyle>
            <a:lvl1pPr>
              <a:defRPr sz="3214"/>
            </a:lvl1pPr>
            <a:lvl2pPr>
              <a:defRPr sz="2786"/>
            </a:lvl2pPr>
            <a:lvl3pPr>
              <a:defRPr sz="2357"/>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1" y="1435101"/>
            <a:ext cx="4011085" cy="4691063"/>
          </a:xfrm>
        </p:spPr>
        <p:txBody>
          <a:bodyPr/>
          <a:lstStyle>
            <a:lvl1pPr marL="0" indent="0">
              <a:buNone/>
              <a:defRPr sz="1429"/>
            </a:lvl1pPr>
            <a:lvl2pPr marL="456963" indent="0">
              <a:buNone/>
              <a:defRPr sz="1214"/>
            </a:lvl2pPr>
            <a:lvl3pPr marL="913925" indent="0">
              <a:buNone/>
              <a:defRPr sz="929"/>
            </a:lvl3pPr>
            <a:lvl4pPr marL="1370886" indent="0">
              <a:buNone/>
              <a:defRPr sz="929"/>
            </a:lvl4pPr>
            <a:lvl5pPr marL="1827848" indent="0">
              <a:buNone/>
              <a:defRPr sz="929"/>
            </a:lvl5pPr>
            <a:lvl6pPr marL="2284809" indent="0">
              <a:buNone/>
              <a:defRPr sz="929"/>
            </a:lvl6pPr>
            <a:lvl7pPr marL="2741771" indent="0">
              <a:buNone/>
              <a:defRPr sz="929"/>
            </a:lvl7pPr>
            <a:lvl8pPr marL="3198733" indent="0">
              <a:buNone/>
              <a:defRPr sz="929"/>
            </a:lvl8pPr>
            <a:lvl9pPr marL="3655695" indent="0">
              <a:buNone/>
              <a:defRPr sz="929"/>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7E1D489-2674-454A-AB66-E899C629A1D7}" type="datetime1">
              <a:rPr lang="tr-TR" smtClean="0">
                <a:solidFill>
                  <a:prstClr val="black">
                    <a:tint val="75000"/>
                  </a:prstClr>
                </a:solidFill>
              </a:rPr>
              <a:pPr/>
              <a:t>25.04.2020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07273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3214"/>
            </a:lvl1pPr>
            <a:lvl2pPr marL="456963" indent="0">
              <a:buNone/>
              <a:defRPr sz="2786"/>
            </a:lvl2pPr>
            <a:lvl3pPr marL="913925" indent="0">
              <a:buNone/>
              <a:defRPr sz="2357"/>
            </a:lvl3pPr>
            <a:lvl4pPr marL="1370886" indent="0">
              <a:buNone/>
              <a:defRPr sz="2000"/>
            </a:lvl4pPr>
            <a:lvl5pPr marL="1827848" indent="0">
              <a:buNone/>
              <a:defRPr sz="2000"/>
            </a:lvl5pPr>
            <a:lvl6pPr marL="2284809" indent="0">
              <a:buNone/>
              <a:defRPr sz="2000"/>
            </a:lvl6pPr>
            <a:lvl7pPr marL="2741771" indent="0">
              <a:buNone/>
              <a:defRPr sz="2000"/>
            </a:lvl7pPr>
            <a:lvl8pPr marL="3198733" indent="0">
              <a:buNone/>
              <a:defRPr sz="2000"/>
            </a:lvl8pPr>
            <a:lvl9pPr marL="3655695"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29"/>
            </a:lvl1pPr>
            <a:lvl2pPr marL="456963" indent="0">
              <a:buNone/>
              <a:defRPr sz="1214"/>
            </a:lvl2pPr>
            <a:lvl3pPr marL="913925" indent="0">
              <a:buNone/>
              <a:defRPr sz="929"/>
            </a:lvl3pPr>
            <a:lvl4pPr marL="1370886" indent="0">
              <a:buNone/>
              <a:defRPr sz="929"/>
            </a:lvl4pPr>
            <a:lvl5pPr marL="1827848" indent="0">
              <a:buNone/>
              <a:defRPr sz="929"/>
            </a:lvl5pPr>
            <a:lvl6pPr marL="2284809" indent="0">
              <a:buNone/>
              <a:defRPr sz="929"/>
            </a:lvl6pPr>
            <a:lvl7pPr marL="2741771" indent="0">
              <a:buNone/>
              <a:defRPr sz="929"/>
            </a:lvl7pPr>
            <a:lvl8pPr marL="3198733" indent="0">
              <a:buNone/>
              <a:defRPr sz="929"/>
            </a:lvl8pPr>
            <a:lvl9pPr marL="3655695" indent="0">
              <a:buNone/>
              <a:defRPr sz="929"/>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6E87641-F5B3-4986-A287-D7CA2EE56249}" type="datetime1">
              <a:rPr lang="tr-TR" smtClean="0">
                <a:solidFill>
                  <a:prstClr val="black">
                    <a:tint val="75000"/>
                  </a:prstClr>
                </a:solidFill>
              </a:rPr>
              <a:pPr/>
              <a:t>25.04.2020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699506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713B6D4-EDFA-4E6F-871E-0D9B31C3D2B7}" type="datetime1">
              <a:rPr lang="tr-TR" smtClean="0">
                <a:solidFill>
                  <a:prstClr val="black">
                    <a:tint val="75000"/>
                  </a:prstClr>
                </a:solidFill>
              </a:rPr>
              <a:pPr/>
              <a:t>25.04.2020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92593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image" Target="../media/image1.jpeg"/><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8.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4/25/2020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6350"/>
            <a:ext cx="12187767"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80 w 5184"/>
                <a:gd name="T3" fmla="*/ 3159 h 3159"/>
                <a:gd name="T4" fmla="*/ 5280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8 w 556"/>
                <a:gd name="T5" fmla="*/ 3159 h 3159"/>
                <a:gd name="T6" fmla="*/ 56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037" name="Freeform 8"/>
              <p:cNvSpPr>
                <a:spLocks/>
              </p:cNvSpPr>
              <p:nvPr/>
            </p:nvSpPr>
            <p:spPr bwMode="ltGray">
              <a:xfrm>
                <a:off x="1019" y="1155"/>
                <a:ext cx="4739" cy="12"/>
              </a:xfrm>
              <a:custGeom>
                <a:avLst/>
                <a:gdLst>
                  <a:gd name="T0" fmla="*/ 4814 w 4724"/>
                  <a:gd name="T1" fmla="*/ 0 h 12"/>
                  <a:gd name="T2" fmla="*/ 0 w 4724"/>
                  <a:gd name="T3" fmla="*/ 0 h 12"/>
                  <a:gd name="T4" fmla="*/ 0 w 4724"/>
                  <a:gd name="T5" fmla="*/ 12 h 12"/>
                  <a:gd name="T6" fmla="*/ 4814 w 4724"/>
                  <a:gd name="T7" fmla="*/ 12 h 12"/>
                  <a:gd name="T8" fmla="*/ 4814 w 4724"/>
                  <a:gd name="T9" fmla="*/ 0 h 12"/>
                  <a:gd name="T10" fmla="*/ 481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22891"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defTabSz="914400" fontAlgn="base">
                  <a:spcBef>
                    <a:spcPct val="0"/>
                  </a:spcBef>
                  <a:spcAft>
                    <a:spcPct val="0"/>
                  </a:spcAft>
                  <a:defRPr/>
                </a:pPr>
                <a:endParaRPr lang="tr-TR" sz="1800">
                  <a:solidFill>
                    <a:srgbClr val="FFFFFF"/>
                  </a:solidFill>
                  <a:latin typeface="Arial" panose="020B0604020202020204" pitchFamily="34" charset="0"/>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1879 w 251"/>
                  <a:gd name="T5" fmla="*/ 12 h 12"/>
                  <a:gd name="T6" fmla="*/ 1879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042" name="Freeform 13"/>
              <p:cNvSpPr>
                <a:spLocks/>
              </p:cNvSpPr>
              <p:nvPr/>
            </p:nvSpPr>
            <p:spPr bwMode="ltGray">
              <a:xfrm>
                <a:off x="767" y="1155"/>
                <a:ext cx="252" cy="12"/>
              </a:xfrm>
              <a:custGeom>
                <a:avLst/>
                <a:gdLst>
                  <a:gd name="T0" fmla="*/ 257 w 251"/>
                  <a:gd name="T1" fmla="*/ 0 h 12"/>
                  <a:gd name="T2" fmla="*/ 0 w 251"/>
                  <a:gd name="T3" fmla="*/ 0 h 12"/>
                  <a:gd name="T4" fmla="*/ 0 w 251"/>
                  <a:gd name="T5" fmla="*/ 12 h 12"/>
                  <a:gd name="T6" fmla="*/ 257 w 251"/>
                  <a:gd name="T7" fmla="*/ 12 h 12"/>
                  <a:gd name="T8" fmla="*/ 257 w 251"/>
                  <a:gd name="T9" fmla="*/ 0 h 12"/>
                  <a:gd name="T10" fmla="*/ 257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22894"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defTabSz="914400" fontAlgn="base">
                  <a:spcBef>
                    <a:spcPct val="0"/>
                  </a:spcBef>
                  <a:spcAft>
                    <a:spcPct val="0"/>
                  </a:spcAft>
                  <a:defRPr/>
                </a:pPr>
                <a:endParaRPr lang="tr-TR" sz="1800">
                  <a:solidFill>
                    <a:srgbClr val="FFFFFF"/>
                  </a:solidFill>
                  <a:latin typeface="Arial" panose="020B0604020202020204" pitchFamily="34" charset="0"/>
                </a:endParaRPr>
              </a:p>
            </p:txBody>
          </p:sp>
        </p:grpSp>
      </p:grpSp>
      <p:sp>
        <p:nvSpPr>
          <p:cNvPr id="122895" name="Rectangle 15"/>
          <p:cNvSpPr>
            <a:spLocks noGrp="1" noChangeArrowheads="1"/>
          </p:cNvSpPr>
          <p:nvPr>
            <p:ph type="title"/>
          </p:nvPr>
        </p:nvSpPr>
        <p:spPr bwMode="auto">
          <a:xfrm>
            <a:off x="1422400" y="304801"/>
            <a:ext cx="100584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22896" name="Rectangle 16"/>
          <p:cNvSpPr>
            <a:spLocks noGrp="1" noChangeArrowheads="1"/>
          </p:cNvSpPr>
          <p:nvPr>
            <p:ph type="body" idx="1"/>
          </p:nvPr>
        </p:nvSpPr>
        <p:spPr bwMode="auto">
          <a:xfrm>
            <a:off x="1422400" y="1981200"/>
            <a:ext cx="10058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22897" name="Rectangle 17"/>
          <p:cNvSpPr>
            <a:spLocks noGrp="1" noChangeArrowheads="1"/>
          </p:cNvSpPr>
          <p:nvPr>
            <p:ph type="dt" sz="half" idx="2"/>
          </p:nvPr>
        </p:nvSpPr>
        <p:spPr bwMode="auto">
          <a:xfrm>
            <a:off x="1422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defTabSz="914400" fontAlgn="base">
              <a:spcBef>
                <a:spcPct val="0"/>
              </a:spcBef>
              <a:spcAft>
                <a:spcPct val="0"/>
              </a:spcAft>
              <a:defRPr/>
            </a:pPr>
            <a:endParaRPr lang="tr-TR">
              <a:solidFill>
                <a:srgbClr val="FFFFFF"/>
              </a:solidFill>
            </a:endParaRPr>
          </a:p>
        </p:txBody>
      </p:sp>
      <p:sp>
        <p:nvSpPr>
          <p:cNvPr id="122898" name="Rectangle 18"/>
          <p:cNvSpPr>
            <a:spLocks noGrp="1" noChangeArrowheads="1"/>
          </p:cNvSpPr>
          <p:nvPr>
            <p:ph type="ftr" sz="quarter" idx="3"/>
          </p:nvPr>
        </p:nvSpPr>
        <p:spPr bwMode="auto">
          <a:xfrm>
            <a:off x="45720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defTabSz="914400" fontAlgn="base">
              <a:spcBef>
                <a:spcPct val="0"/>
              </a:spcBef>
              <a:spcAft>
                <a:spcPct val="0"/>
              </a:spcAft>
              <a:defRPr/>
            </a:pPr>
            <a:r>
              <a:rPr lang="tr-TR" smtClean="0">
                <a:solidFill>
                  <a:srgbClr val="FFFFFF"/>
                </a:solidFill>
              </a:rPr>
              <a:t>ww.tariheglencesi.com</a:t>
            </a:r>
            <a:endParaRPr lang="tr-TR">
              <a:solidFill>
                <a:srgbClr val="FFFFFF"/>
              </a:solidFill>
            </a:endParaRPr>
          </a:p>
        </p:txBody>
      </p:sp>
      <p:sp>
        <p:nvSpPr>
          <p:cNvPr id="122899" name="Rectangle 19"/>
          <p:cNvSpPr>
            <a:spLocks noGrp="1" noChangeArrowheads="1"/>
          </p:cNvSpPr>
          <p:nvPr>
            <p:ph type="sldNum" sz="quarter" idx="4"/>
          </p:nvPr>
        </p:nvSpPr>
        <p:spPr bwMode="auto">
          <a:xfrm>
            <a:off x="89408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Tahoma" panose="020B0604030504040204" pitchFamily="34" charset="0"/>
              </a:defRPr>
            </a:lvl1pPr>
          </a:lstStyle>
          <a:p>
            <a:pPr defTabSz="914400" fontAlgn="base">
              <a:spcBef>
                <a:spcPct val="0"/>
              </a:spcBef>
              <a:spcAft>
                <a:spcPct val="0"/>
              </a:spcAft>
            </a:pPr>
            <a:fld id="{707623C6-7B77-4A66-8E25-FF035F7415F8}" type="slidenum">
              <a:rPr lang="tr-TR" smtClean="0">
                <a:solidFill>
                  <a:srgbClr val="FFFFFF"/>
                </a:solidFill>
              </a:rPr>
              <a:pPr defTabSz="914400" fontAlgn="base">
                <a:spcBef>
                  <a:spcPct val="0"/>
                </a:spcBef>
                <a:spcAft>
                  <a:spcPct val="0"/>
                </a:spcAft>
              </a:pPr>
              <a:t>‹#›</a:t>
            </a:fld>
            <a:endParaRPr lang="tr-TR" smtClean="0">
              <a:solidFill>
                <a:srgbClr val="FFFFFF"/>
              </a:solidFill>
            </a:endParaRPr>
          </a:p>
        </p:txBody>
      </p:sp>
    </p:spTree>
    <p:extLst>
      <p:ext uri="{BB962C8B-B14F-4D97-AF65-F5344CB8AC3E}">
        <p14:creationId xmlns:p14="http://schemas.microsoft.com/office/powerpoint/2010/main" val="3741275205"/>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6350"/>
            <a:ext cx="12187767"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80 w 5184"/>
                <a:gd name="T3" fmla="*/ 3159 h 3159"/>
                <a:gd name="T4" fmla="*/ 5280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8 w 556"/>
                <a:gd name="T5" fmla="*/ 3159 h 3159"/>
                <a:gd name="T6" fmla="*/ 56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037" name="Freeform 8"/>
              <p:cNvSpPr>
                <a:spLocks/>
              </p:cNvSpPr>
              <p:nvPr/>
            </p:nvSpPr>
            <p:spPr bwMode="ltGray">
              <a:xfrm>
                <a:off x="1019" y="1155"/>
                <a:ext cx="4739" cy="12"/>
              </a:xfrm>
              <a:custGeom>
                <a:avLst/>
                <a:gdLst>
                  <a:gd name="T0" fmla="*/ 4814 w 4724"/>
                  <a:gd name="T1" fmla="*/ 0 h 12"/>
                  <a:gd name="T2" fmla="*/ 0 w 4724"/>
                  <a:gd name="T3" fmla="*/ 0 h 12"/>
                  <a:gd name="T4" fmla="*/ 0 w 4724"/>
                  <a:gd name="T5" fmla="*/ 12 h 12"/>
                  <a:gd name="T6" fmla="*/ 4814 w 4724"/>
                  <a:gd name="T7" fmla="*/ 12 h 12"/>
                  <a:gd name="T8" fmla="*/ 4814 w 4724"/>
                  <a:gd name="T9" fmla="*/ 0 h 12"/>
                  <a:gd name="T10" fmla="*/ 481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22891"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defTabSz="914400" fontAlgn="base">
                  <a:spcBef>
                    <a:spcPct val="0"/>
                  </a:spcBef>
                  <a:spcAft>
                    <a:spcPct val="0"/>
                  </a:spcAft>
                  <a:defRPr/>
                </a:pPr>
                <a:endParaRPr lang="tr-TR" sz="1800">
                  <a:solidFill>
                    <a:srgbClr val="FFFFFF"/>
                  </a:solidFill>
                  <a:latin typeface="Arial" panose="020B0604020202020204" pitchFamily="34" charset="0"/>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1879 w 251"/>
                  <a:gd name="T5" fmla="*/ 12 h 12"/>
                  <a:gd name="T6" fmla="*/ 1879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042" name="Freeform 13"/>
              <p:cNvSpPr>
                <a:spLocks/>
              </p:cNvSpPr>
              <p:nvPr/>
            </p:nvSpPr>
            <p:spPr bwMode="ltGray">
              <a:xfrm>
                <a:off x="767" y="1155"/>
                <a:ext cx="252" cy="12"/>
              </a:xfrm>
              <a:custGeom>
                <a:avLst/>
                <a:gdLst>
                  <a:gd name="T0" fmla="*/ 257 w 251"/>
                  <a:gd name="T1" fmla="*/ 0 h 12"/>
                  <a:gd name="T2" fmla="*/ 0 w 251"/>
                  <a:gd name="T3" fmla="*/ 0 h 12"/>
                  <a:gd name="T4" fmla="*/ 0 w 251"/>
                  <a:gd name="T5" fmla="*/ 12 h 12"/>
                  <a:gd name="T6" fmla="*/ 257 w 251"/>
                  <a:gd name="T7" fmla="*/ 12 h 12"/>
                  <a:gd name="T8" fmla="*/ 257 w 251"/>
                  <a:gd name="T9" fmla="*/ 0 h 12"/>
                  <a:gd name="T10" fmla="*/ 257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22894"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defTabSz="914400" fontAlgn="base">
                  <a:spcBef>
                    <a:spcPct val="0"/>
                  </a:spcBef>
                  <a:spcAft>
                    <a:spcPct val="0"/>
                  </a:spcAft>
                  <a:defRPr/>
                </a:pPr>
                <a:endParaRPr lang="tr-TR" sz="1800">
                  <a:solidFill>
                    <a:srgbClr val="FFFFFF"/>
                  </a:solidFill>
                  <a:latin typeface="Arial" panose="020B0604020202020204" pitchFamily="34" charset="0"/>
                </a:endParaRPr>
              </a:p>
            </p:txBody>
          </p:sp>
        </p:grpSp>
      </p:grpSp>
      <p:sp>
        <p:nvSpPr>
          <p:cNvPr id="122895" name="Rectangle 15"/>
          <p:cNvSpPr>
            <a:spLocks noGrp="1" noChangeArrowheads="1"/>
          </p:cNvSpPr>
          <p:nvPr>
            <p:ph type="title"/>
          </p:nvPr>
        </p:nvSpPr>
        <p:spPr bwMode="auto">
          <a:xfrm>
            <a:off x="1422400" y="304801"/>
            <a:ext cx="100584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22896" name="Rectangle 16"/>
          <p:cNvSpPr>
            <a:spLocks noGrp="1" noChangeArrowheads="1"/>
          </p:cNvSpPr>
          <p:nvPr>
            <p:ph type="body" idx="1"/>
          </p:nvPr>
        </p:nvSpPr>
        <p:spPr bwMode="auto">
          <a:xfrm>
            <a:off x="1422400" y="1981200"/>
            <a:ext cx="10058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22897" name="Rectangle 17"/>
          <p:cNvSpPr>
            <a:spLocks noGrp="1" noChangeArrowheads="1"/>
          </p:cNvSpPr>
          <p:nvPr>
            <p:ph type="dt" sz="half" idx="2"/>
          </p:nvPr>
        </p:nvSpPr>
        <p:spPr bwMode="auto">
          <a:xfrm>
            <a:off x="1422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defTabSz="914400" fontAlgn="base">
              <a:spcBef>
                <a:spcPct val="0"/>
              </a:spcBef>
              <a:spcAft>
                <a:spcPct val="0"/>
              </a:spcAft>
              <a:defRPr/>
            </a:pPr>
            <a:endParaRPr lang="tr-TR">
              <a:solidFill>
                <a:srgbClr val="FFFFFF"/>
              </a:solidFill>
            </a:endParaRPr>
          </a:p>
        </p:txBody>
      </p:sp>
      <p:sp>
        <p:nvSpPr>
          <p:cNvPr id="122898" name="Rectangle 18"/>
          <p:cNvSpPr>
            <a:spLocks noGrp="1" noChangeArrowheads="1"/>
          </p:cNvSpPr>
          <p:nvPr>
            <p:ph type="ftr" sz="quarter" idx="3"/>
          </p:nvPr>
        </p:nvSpPr>
        <p:spPr bwMode="auto">
          <a:xfrm>
            <a:off x="45720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defTabSz="914400" fontAlgn="base">
              <a:spcBef>
                <a:spcPct val="0"/>
              </a:spcBef>
              <a:spcAft>
                <a:spcPct val="0"/>
              </a:spcAft>
              <a:defRPr/>
            </a:pPr>
            <a:r>
              <a:rPr lang="tr-TR" smtClean="0">
                <a:solidFill>
                  <a:srgbClr val="FFFFFF"/>
                </a:solidFill>
              </a:rPr>
              <a:t>ww.tariheglencesi.com</a:t>
            </a:r>
            <a:endParaRPr lang="tr-TR">
              <a:solidFill>
                <a:srgbClr val="FFFFFF"/>
              </a:solidFill>
            </a:endParaRPr>
          </a:p>
        </p:txBody>
      </p:sp>
      <p:sp>
        <p:nvSpPr>
          <p:cNvPr id="122899" name="Rectangle 19"/>
          <p:cNvSpPr>
            <a:spLocks noGrp="1" noChangeArrowheads="1"/>
          </p:cNvSpPr>
          <p:nvPr>
            <p:ph type="sldNum" sz="quarter" idx="4"/>
          </p:nvPr>
        </p:nvSpPr>
        <p:spPr bwMode="auto">
          <a:xfrm>
            <a:off x="89408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Tahoma" panose="020B0604030504040204" pitchFamily="34" charset="0"/>
              </a:defRPr>
            </a:lvl1pPr>
          </a:lstStyle>
          <a:p>
            <a:pPr defTabSz="914400" fontAlgn="base">
              <a:spcBef>
                <a:spcPct val="0"/>
              </a:spcBef>
              <a:spcAft>
                <a:spcPct val="0"/>
              </a:spcAft>
            </a:pPr>
            <a:fld id="{707623C6-7B77-4A66-8E25-FF035F7415F8}" type="slidenum">
              <a:rPr lang="tr-TR" smtClean="0">
                <a:solidFill>
                  <a:srgbClr val="FFFFFF"/>
                </a:solidFill>
              </a:rPr>
              <a:pPr defTabSz="914400" fontAlgn="base">
                <a:spcBef>
                  <a:spcPct val="0"/>
                </a:spcBef>
                <a:spcAft>
                  <a:spcPct val="0"/>
                </a:spcAft>
              </a:pPr>
              <a:t>‹#›</a:t>
            </a:fld>
            <a:endParaRPr lang="tr-TR" smtClean="0">
              <a:solidFill>
                <a:srgbClr val="FFFFFF"/>
              </a:solidFill>
            </a:endParaRPr>
          </a:p>
        </p:txBody>
      </p:sp>
    </p:spTree>
    <p:extLst>
      <p:ext uri="{BB962C8B-B14F-4D97-AF65-F5344CB8AC3E}">
        <p14:creationId xmlns:p14="http://schemas.microsoft.com/office/powerpoint/2010/main" val="2451053345"/>
      </p:ext>
    </p:extLst>
  </p:cSld>
  <p:clrMap bg1="dk2" tx1="lt1" bg2="dk1"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6350"/>
            <a:ext cx="12187767"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80 w 5184"/>
                <a:gd name="T3" fmla="*/ 3159 h 3159"/>
                <a:gd name="T4" fmla="*/ 5280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8 w 556"/>
                <a:gd name="T5" fmla="*/ 3159 h 3159"/>
                <a:gd name="T6" fmla="*/ 56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037" name="Freeform 8"/>
              <p:cNvSpPr>
                <a:spLocks/>
              </p:cNvSpPr>
              <p:nvPr/>
            </p:nvSpPr>
            <p:spPr bwMode="ltGray">
              <a:xfrm>
                <a:off x="1019" y="1155"/>
                <a:ext cx="4739" cy="12"/>
              </a:xfrm>
              <a:custGeom>
                <a:avLst/>
                <a:gdLst>
                  <a:gd name="T0" fmla="*/ 4814 w 4724"/>
                  <a:gd name="T1" fmla="*/ 0 h 12"/>
                  <a:gd name="T2" fmla="*/ 0 w 4724"/>
                  <a:gd name="T3" fmla="*/ 0 h 12"/>
                  <a:gd name="T4" fmla="*/ 0 w 4724"/>
                  <a:gd name="T5" fmla="*/ 12 h 12"/>
                  <a:gd name="T6" fmla="*/ 4814 w 4724"/>
                  <a:gd name="T7" fmla="*/ 12 h 12"/>
                  <a:gd name="T8" fmla="*/ 4814 w 4724"/>
                  <a:gd name="T9" fmla="*/ 0 h 12"/>
                  <a:gd name="T10" fmla="*/ 481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22891"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defTabSz="914400" fontAlgn="base">
                  <a:spcBef>
                    <a:spcPct val="0"/>
                  </a:spcBef>
                  <a:spcAft>
                    <a:spcPct val="0"/>
                  </a:spcAft>
                  <a:defRPr/>
                </a:pPr>
                <a:endParaRPr lang="tr-TR" sz="1800">
                  <a:solidFill>
                    <a:srgbClr val="FFFFFF"/>
                  </a:solidFill>
                  <a:latin typeface="Arial" panose="020B0604020202020204" pitchFamily="34" charset="0"/>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1879 w 251"/>
                  <a:gd name="T5" fmla="*/ 12 h 12"/>
                  <a:gd name="T6" fmla="*/ 1879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042" name="Freeform 13"/>
              <p:cNvSpPr>
                <a:spLocks/>
              </p:cNvSpPr>
              <p:nvPr/>
            </p:nvSpPr>
            <p:spPr bwMode="ltGray">
              <a:xfrm>
                <a:off x="767" y="1155"/>
                <a:ext cx="252" cy="12"/>
              </a:xfrm>
              <a:custGeom>
                <a:avLst/>
                <a:gdLst>
                  <a:gd name="T0" fmla="*/ 257 w 251"/>
                  <a:gd name="T1" fmla="*/ 0 h 12"/>
                  <a:gd name="T2" fmla="*/ 0 w 251"/>
                  <a:gd name="T3" fmla="*/ 0 h 12"/>
                  <a:gd name="T4" fmla="*/ 0 w 251"/>
                  <a:gd name="T5" fmla="*/ 12 h 12"/>
                  <a:gd name="T6" fmla="*/ 257 w 251"/>
                  <a:gd name="T7" fmla="*/ 12 h 12"/>
                  <a:gd name="T8" fmla="*/ 257 w 251"/>
                  <a:gd name="T9" fmla="*/ 0 h 12"/>
                  <a:gd name="T10" fmla="*/ 257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22894"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defTabSz="914400" fontAlgn="base">
                  <a:spcBef>
                    <a:spcPct val="0"/>
                  </a:spcBef>
                  <a:spcAft>
                    <a:spcPct val="0"/>
                  </a:spcAft>
                  <a:defRPr/>
                </a:pPr>
                <a:endParaRPr lang="tr-TR" sz="1800">
                  <a:solidFill>
                    <a:srgbClr val="FFFFFF"/>
                  </a:solidFill>
                  <a:latin typeface="Arial" panose="020B0604020202020204" pitchFamily="34" charset="0"/>
                </a:endParaRPr>
              </a:p>
            </p:txBody>
          </p:sp>
        </p:grpSp>
      </p:grpSp>
      <p:sp>
        <p:nvSpPr>
          <p:cNvPr id="122895" name="Rectangle 15"/>
          <p:cNvSpPr>
            <a:spLocks noGrp="1" noChangeArrowheads="1"/>
          </p:cNvSpPr>
          <p:nvPr>
            <p:ph type="title"/>
          </p:nvPr>
        </p:nvSpPr>
        <p:spPr bwMode="auto">
          <a:xfrm>
            <a:off x="1422400" y="304801"/>
            <a:ext cx="100584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22896" name="Rectangle 16"/>
          <p:cNvSpPr>
            <a:spLocks noGrp="1" noChangeArrowheads="1"/>
          </p:cNvSpPr>
          <p:nvPr>
            <p:ph type="body" idx="1"/>
          </p:nvPr>
        </p:nvSpPr>
        <p:spPr bwMode="auto">
          <a:xfrm>
            <a:off x="1422400" y="1981200"/>
            <a:ext cx="10058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22897" name="Rectangle 17"/>
          <p:cNvSpPr>
            <a:spLocks noGrp="1" noChangeArrowheads="1"/>
          </p:cNvSpPr>
          <p:nvPr>
            <p:ph type="dt" sz="half" idx="2"/>
          </p:nvPr>
        </p:nvSpPr>
        <p:spPr bwMode="auto">
          <a:xfrm>
            <a:off x="1422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defTabSz="914400" fontAlgn="base">
              <a:spcBef>
                <a:spcPct val="0"/>
              </a:spcBef>
              <a:spcAft>
                <a:spcPct val="0"/>
              </a:spcAft>
              <a:defRPr/>
            </a:pPr>
            <a:endParaRPr lang="tr-TR">
              <a:solidFill>
                <a:srgbClr val="FFFFFF"/>
              </a:solidFill>
            </a:endParaRPr>
          </a:p>
        </p:txBody>
      </p:sp>
      <p:sp>
        <p:nvSpPr>
          <p:cNvPr id="122898" name="Rectangle 18"/>
          <p:cNvSpPr>
            <a:spLocks noGrp="1" noChangeArrowheads="1"/>
          </p:cNvSpPr>
          <p:nvPr>
            <p:ph type="ftr" sz="quarter" idx="3"/>
          </p:nvPr>
        </p:nvSpPr>
        <p:spPr bwMode="auto">
          <a:xfrm>
            <a:off x="45720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defTabSz="914400" fontAlgn="base">
              <a:spcBef>
                <a:spcPct val="0"/>
              </a:spcBef>
              <a:spcAft>
                <a:spcPct val="0"/>
              </a:spcAft>
              <a:defRPr/>
            </a:pPr>
            <a:r>
              <a:rPr lang="tr-TR" smtClean="0">
                <a:solidFill>
                  <a:srgbClr val="FFFFFF"/>
                </a:solidFill>
              </a:rPr>
              <a:t>ww.tariheglencesi.com</a:t>
            </a:r>
            <a:endParaRPr lang="tr-TR">
              <a:solidFill>
                <a:srgbClr val="FFFFFF"/>
              </a:solidFill>
            </a:endParaRPr>
          </a:p>
        </p:txBody>
      </p:sp>
      <p:sp>
        <p:nvSpPr>
          <p:cNvPr id="122899" name="Rectangle 19"/>
          <p:cNvSpPr>
            <a:spLocks noGrp="1" noChangeArrowheads="1"/>
          </p:cNvSpPr>
          <p:nvPr>
            <p:ph type="sldNum" sz="quarter" idx="4"/>
          </p:nvPr>
        </p:nvSpPr>
        <p:spPr bwMode="auto">
          <a:xfrm>
            <a:off x="89408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Tahoma" panose="020B0604030504040204" pitchFamily="34" charset="0"/>
              </a:defRPr>
            </a:lvl1pPr>
          </a:lstStyle>
          <a:p>
            <a:pPr defTabSz="914400" fontAlgn="base">
              <a:spcBef>
                <a:spcPct val="0"/>
              </a:spcBef>
              <a:spcAft>
                <a:spcPct val="0"/>
              </a:spcAft>
            </a:pPr>
            <a:fld id="{707623C6-7B77-4A66-8E25-FF035F7415F8}" type="slidenum">
              <a:rPr lang="tr-TR" smtClean="0">
                <a:solidFill>
                  <a:srgbClr val="FFFFFF"/>
                </a:solidFill>
              </a:rPr>
              <a:pPr defTabSz="914400" fontAlgn="base">
                <a:spcBef>
                  <a:spcPct val="0"/>
                </a:spcBef>
                <a:spcAft>
                  <a:spcPct val="0"/>
                </a:spcAft>
              </a:pPr>
              <a:t>‹#›</a:t>
            </a:fld>
            <a:endParaRPr lang="tr-TR" smtClean="0">
              <a:solidFill>
                <a:srgbClr val="FFFFFF"/>
              </a:solidFill>
            </a:endParaRPr>
          </a:p>
        </p:txBody>
      </p:sp>
    </p:spTree>
    <p:extLst>
      <p:ext uri="{BB962C8B-B14F-4D97-AF65-F5344CB8AC3E}">
        <p14:creationId xmlns:p14="http://schemas.microsoft.com/office/powerpoint/2010/main" val="2303892350"/>
      </p:ext>
    </p:extLst>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6350"/>
            <a:ext cx="12187767"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80 w 5184"/>
                <a:gd name="T3" fmla="*/ 3159 h 3159"/>
                <a:gd name="T4" fmla="*/ 5280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8 w 556"/>
                <a:gd name="T5" fmla="*/ 3159 h 3159"/>
                <a:gd name="T6" fmla="*/ 56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037" name="Freeform 8"/>
              <p:cNvSpPr>
                <a:spLocks/>
              </p:cNvSpPr>
              <p:nvPr/>
            </p:nvSpPr>
            <p:spPr bwMode="ltGray">
              <a:xfrm>
                <a:off x="1019" y="1155"/>
                <a:ext cx="4739" cy="12"/>
              </a:xfrm>
              <a:custGeom>
                <a:avLst/>
                <a:gdLst>
                  <a:gd name="T0" fmla="*/ 4814 w 4724"/>
                  <a:gd name="T1" fmla="*/ 0 h 12"/>
                  <a:gd name="T2" fmla="*/ 0 w 4724"/>
                  <a:gd name="T3" fmla="*/ 0 h 12"/>
                  <a:gd name="T4" fmla="*/ 0 w 4724"/>
                  <a:gd name="T5" fmla="*/ 12 h 12"/>
                  <a:gd name="T6" fmla="*/ 4814 w 4724"/>
                  <a:gd name="T7" fmla="*/ 12 h 12"/>
                  <a:gd name="T8" fmla="*/ 4814 w 4724"/>
                  <a:gd name="T9" fmla="*/ 0 h 12"/>
                  <a:gd name="T10" fmla="*/ 481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22891"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defTabSz="914400" fontAlgn="base">
                  <a:spcBef>
                    <a:spcPct val="0"/>
                  </a:spcBef>
                  <a:spcAft>
                    <a:spcPct val="0"/>
                  </a:spcAft>
                  <a:defRPr/>
                </a:pPr>
                <a:endParaRPr lang="tr-TR" sz="1800">
                  <a:solidFill>
                    <a:srgbClr val="FFFFFF"/>
                  </a:solidFill>
                  <a:latin typeface="Arial" panose="020B0604020202020204" pitchFamily="34" charset="0"/>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1879 w 251"/>
                  <a:gd name="T5" fmla="*/ 12 h 12"/>
                  <a:gd name="T6" fmla="*/ 1879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042" name="Freeform 13"/>
              <p:cNvSpPr>
                <a:spLocks/>
              </p:cNvSpPr>
              <p:nvPr/>
            </p:nvSpPr>
            <p:spPr bwMode="ltGray">
              <a:xfrm>
                <a:off x="767" y="1155"/>
                <a:ext cx="252" cy="12"/>
              </a:xfrm>
              <a:custGeom>
                <a:avLst/>
                <a:gdLst>
                  <a:gd name="T0" fmla="*/ 257 w 251"/>
                  <a:gd name="T1" fmla="*/ 0 h 12"/>
                  <a:gd name="T2" fmla="*/ 0 w 251"/>
                  <a:gd name="T3" fmla="*/ 0 h 12"/>
                  <a:gd name="T4" fmla="*/ 0 w 251"/>
                  <a:gd name="T5" fmla="*/ 12 h 12"/>
                  <a:gd name="T6" fmla="*/ 257 w 251"/>
                  <a:gd name="T7" fmla="*/ 12 h 12"/>
                  <a:gd name="T8" fmla="*/ 257 w 251"/>
                  <a:gd name="T9" fmla="*/ 0 h 12"/>
                  <a:gd name="T10" fmla="*/ 257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22894"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defTabSz="914400" fontAlgn="base">
                  <a:spcBef>
                    <a:spcPct val="0"/>
                  </a:spcBef>
                  <a:spcAft>
                    <a:spcPct val="0"/>
                  </a:spcAft>
                  <a:defRPr/>
                </a:pPr>
                <a:endParaRPr lang="tr-TR" sz="1800">
                  <a:solidFill>
                    <a:srgbClr val="FFFFFF"/>
                  </a:solidFill>
                  <a:latin typeface="Arial" panose="020B0604020202020204" pitchFamily="34" charset="0"/>
                </a:endParaRPr>
              </a:p>
            </p:txBody>
          </p:sp>
        </p:grpSp>
      </p:grpSp>
      <p:sp>
        <p:nvSpPr>
          <p:cNvPr id="122895" name="Rectangle 15"/>
          <p:cNvSpPr>
            <a:spLocks noGrp="1" noChangeArrowheads="1"/>
          </p:cNvSpPr>
          <p:nvPr>
            <p:ph type="title"/>
          </p:nvPr>
        </p:nvSpPr>
        <p:spPr bwMode="auto">
          <a:xfrm>
            <a:off x="1422400" y="304801"/>
            <a:ext cx="100584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22896" name="Rectangle 16"/>
          <p:cNvSpPr>
            <a:spLocks noGrp="1" noChangeArrowheads="1"/>
          </p:cNvSpPr>
          <p:nvPr>
            <p:ph type="body" idx="1"/>
          </p:nvPr>
        </p:nvSpPr>
        <p:spPr bwMode="auto">
          <a:xfrm>
            <a:off x="1422400" y="1981200"/>
            <a:ext cx="10058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22897" name="Rectangle 17"/>
          <p:cNvSpPr>
            <a:spLocks noGrp="1" noChangeArrowheads="1"/>
          </p:cNvSpPr>
          <p:nvPr>
            <p:ph type="dt" sz="half" idx="2"/>
          </p:nvPr>
        </p:nvSpPr>
        <p:spPr bwMode="auto">
          <a:xfrm>
            <a:off x="1422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defTabSz="914400" fontAlgn="base">
              <a:spcBef>
                <a:spcPct val="0"/>
              </a:spcBef>
              <a:spcAft>
                <a:spcPct val="0"/>
              </a:spcAft>
              <a:defRPr/>
            </a:pPr>
            <a:endParaRPr lang="tr-TR">
              <a:solidFill>
                <a:srgbClr val="FFFFFF"/>
              </a:solidFill>
            </a:endParaRPr>
          </a:p>
        </p:txBody>
      </p:sp>
      <p:sp>
        <p:nvSpPr>
          <p:cNvPr id="122898" name="Rectangle 18"/>
          <p:cNvSpPr>
            <a:spLocks noGrp="1" noChangeArrowheads="1"/>
          </p:cNvSpPr>
          <p:nvPr>
            <p:ph type="ftr" sz="quarter" idx="3"/>
          </p:nvPr>
        </p:nvSpPr>
        <p:spPr bwMode="auto">
          <a:xfrm>
            <a:off x="45720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defTabSz="914400" fontAlgn="base">
              <a:spcBef>
                <a:spcPct val="0"/>
              </a:spcBef>
              <a:spcAft>
                <a:spcPct val="0"/>
              </a:spcAft>
              <a:defRPr/>
            </a:pPr>
            <a:r>
              <a:rPr lang="tr-TR" smtClean="0">
                <a:solidFill>
                  <a:srgbClr val="FFFFFF"/>
                </a:solidFill>
              </a:rPr>
              <a:t>ww.tariheglencesi.com</a:t>
            </a:r>
            <a:endParaRPr lang="tr-TR">
              <a:solidFill>
                <a:srgbClr val="FFFFFF"/>
              </a:solidFill>
            </a:endParaRPr>
          </a:p>
        </p:txBody>
      </p:sp>
      <p:sp>
        <p:nvSpPr>
          <p:cNvPr id="122899" name="Rectangle 19"/>
          <p:cNvSpPr>
            <a:spLocks noGrp="1" noChangeArrowheads="1"/>
          </p:cNvSpPr>
          <p:nvPr>
            <p:ph type="sldNum" sz="quarter" idx="4"/>
          </p:nvPr>
        </p:nvSpPr>
        <p:spPr bwMode="auto">
          <a:xfrm>
            <a:off x="89408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Tahoma" panose="020B0604030504040204" pitchFamily="34" charset="0"/>
              </a:defRPr>
            </a:lvl1pPr>
          </a:lstStyle>
          <a:p>
            <a:pPr defTabSz="914400" fontAlgn="base">
              <a:spcBef>
                <a:spcPct val="0"/>
              </a:spcBef>
              <a:spcAft>
                <a:spcPct val="0"/>
              </a:spcAft>
            </a:pPr>
            <a:fld id="{707623C6-7B77-4A66-8E25-FF035F7415F8}" type="slidenum">
              <a:rPr lang="tr-TR" smtClean="0">
                <a:solidFill>
                  <a:srgbClr val="FFFFFF"/>
                </a:solidFill>
              </a:rPr>
              <a:pPr defTabSz="914400" fontAlgn="base">
                <a:spcBef>
                  <a:spcPct val="0"/>
                </a:spcBef>
                <a:spcAft>
                  <a:spcPct val="0"/>
                </a:spcAft>
              </a:pPr>
              <a:t>‹#›</a:t>
            </a:fld>
            <a:endParaRPr lang="tr-TR" smtClean="0">
              <a:solidFill>
                <a:srgbClr val="FFFFFF"/>
              </a:solidFill>
            </a:endParaRPr>
          </a:p>
        </p:txBody>
      </p:sp>
    </p:spTree>
    <p:extLst>
      <p:ext uri="{BB962C8B-B14F-4D97-AF65-F5344CB8AC3E}">
        <p14:creationId xmlns:p14="http://schemas.microsoft.com/office/powerpoint/2010/main" val="2368383362"/>
      </p:ext>
    </p:extLst>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sldNum="0" hd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117" y="0"/>
            <a:ext cx="12194117"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1155253" y="927100"/>
            <a:ext cx="8460347" cy="709865"/>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2509" y="2489200"/>
            <a:ext cx="8460347" cy="353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099258" y="6365499"/>
            <a:ext cx="1320799" cy="228659"/>
          </a:xfrm>
          <a:prstGeom prst="rect">
            <a:avLst/>
          </a:prstGeom>
        </p:spPr>
        <p:txBody>
          <a:bodyPr vert="horz" lIns="91440" tIns="45720" rIns="91440" bIns="45720" rtlCol="0" anchor="b"/>
          <a:lstStyle>
            <a:lvl1pPr algn="r">
              <a:defRPr sz="900" b="1" i="0">
                <a:solidFill>
                  <a:schemeClr val="accent1"/>
                </a:solidFill>
              </a:defRPr>
            </a:lvl1pPr>
          </a:lstStyle>
          <a:p>
            <a:pPr defTabSz="914400"/>
            <a:fld id="{355D4866-6571-402E-8F1F-0932EE85C0CE}" type="datetime1">
              <a:rPr lang="tr-TR" smtClean="0">
                <a:solidFill>
                  <a:srgbClr val="B31166"/>
                </a:solidFill>
              </a:rPr>
              <a:pPr defTabSz="914400"/>
              <a:t>25.04.2020</a:t>
            </a:fld>
            <a:endParaRPr lang="tr-TR">
              <a:solidFill>
                <a:srgbClr val="B31166"/>
              </a:solidFill>
            </a:endParaRPr>
          </a:p>
        </p:txBody>
      </p:sp>
      <p:sp>
        <p:nvSpPr>
          <p:cNvPr id="5" name="Footer Placeholder 4"/>
          <p:cNvSpPr>
            <a:spLocks noGrp="1"/>
          </p:cNvSpPr>
          <p:nvPr>
            <p:ph type="ftr" sz="quarter" idx="3"/>
          </p:nvPr>
        </p:nvSpPr>
        <p:spPr>
          <a:xfrm>
            <a:off x="787792" y="6365497"/>
            <a:ext cx="5146393" cy="228660"/>
          </a:xfrm>
          <a:prstGeom prst="rect">
            <a:avLst/>
          </a:prstGeom>
        </p:spPr>
        <p:txBody>
          <a:bodyPr vert="horz" lIns="91440" tIns="45720" rIns="91440" bIns="45720" rtlCol="0" anchor="b"/>
          <a:lstStyle>
            <a:lvl1pPr algn="l">
              <a:defRPr sz="900" b="1" i="0">
                <a:solidFill>
                  <a:schemeClr val="accent1"/>
                </a:solidFill>
              </a:defRPr>
            </a:lvl1pPr>
          </a:lstStyle>
          <a:p>
            <a:pPr defTabSz="914400"/>
            <a:r>
              <a:rPr lang="tr-TR" smtClean="0">
                <a:solidFill>
                  <a:srgbClr val="B31166"/>
                </a:solidFill>
              </a:rPr>
              <a:t>www.tariheglencesi.com</a:t>
            </a:r>
            <a:endParaRPr lang="tr-TR">
              <a:solidFill>
                <a:srgbClr val="B31166"/>
              </a:solidFill>
            </a:endParaRPr>
          </a:p>
        </p:txBody>
      </p:sp>
      <p:sp>
        <p:nvSpPr>
          <p:cNvPr id="26" name="Rectangle 25"/>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10238155" y="295731"/>
            <a:ext cx="1055077" cy="767687"/>
          </a:xfrm>
          <a:prstGeom prst="rect">
            <a:avLst/>
          </a:prstGeom>
        </p:spPr>
        <p:txBody>
          <a:bodyPr anchor="b"/>
          <a:lstStyle>
            <a:lvl1pPr algn="ctr">
              <a:defRPr sz="2800">
                <a:solidFill>
                  <a:schemeClr val="bg1"/>
                </a:solidFill>
              </a:defRPr>
            </a:lvl1pPr>
          </a:lstStyle>
          <a:p>
            <a:pPr defTabSz="914400"/>
            <a:fld id="{4ED3B027-68F6-4AC4-A6DC-70ECA4128519}" type="slidenum">
              <a:rPr lang="tr-TR" smtClean="0">
                <a:solidFill>
                  <a:prstClr val="white"/>
                </a:solidFill>
              </a:rPr>
              <a:pPr defTabSz="914400"/>
              <a:t>‹#›</a:t>
            </a:fld>
            <a:endParaRPr lang="tr-TR">
              <a:solidFill>
                <a:prstClr val="white"/>
              </a:solidFill>
            </a:endParaRPr>
          </a:p>
        </p:txBody>
      </p:sp>
    </p:spTree>
    <p:extLst>
      <p:ext uri="{BB962C8B-B14F-4D97-AF65-F5344CB8AC3E}">
        <p14:creationId xmlns:p14="http://schemas.microsoft.com/office/powerpoint/2010/main" val="395822650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Lst>
  <p:hf sldNum="0" hdr="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6350"/>
            <a:ext cx="12187767"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80 w 5184"/>
                <a:gd name="T3" fmla="*/ 3159 h 3159"/>
                <a:gd name="T4" fmla="*/ 5280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8 w 556"/>
                <a:gd name="T5" fmla="*/ 3159 h 3159"/>
                <a:gd name="T6" fmla="*/ 56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037" name="Freeform 8"/>
              <p:cNvSpPr>
                <a:spLocks/>
              </p:cNvSpPr>
              <p:nvPr/>
            </p:nvSpPr>
            <p:spPr bwMode="ltGray">
              <a:xfrm>
                <a:off x="1019" y="1155"/>
                <a:ext cx="4739" cy="12"/>
              </a:xfrm>
              <a:custGeom>
                <a:avLst/>
                <a:gdLst>
                  <a:gd name="T0" fmla="*/ 4814 w 4724"/>
                  <a:gd name="T1" fmla="*/ 0 h 12"/>
                  <a:gd name="T2" fmla="*/ 0 w 4724"/>
                  <a:gd name="T3" fmla="*/ 0 h 12"/>
                  <a:gd name="T4" fmla="*/ 0 w 4724"/>
                  <a:gd name="T5" fmla="*/ 12 h 12"/>
                  <a:gd name="T6" fmla="*/ 4814 w 4724"/>
                  <a:gd name="T7" fmla="*/ 12 h 12"/>
                  <a:gd name="T8" fmla="*/ 4814 w 4724"/>
                  <a:gd name="T9" fmla="*/ 0 h 12"/>
                  <a:gd name="T10" fmla="*/ 481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22891"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defTabSz="914400" fontAlgn="base">
                  <a:spcBef>
                    <a:spcPct val="0"/>
                  </a:spcBef>
                  <a:spcAft>
                    <a:spcPct val="0"/>
                  </a:spcAft>
                  <a:defRPr/>
                </a:pPr>
                <a:endParaRPr lang="tr-TR" sz="1800">
                  <a:solidFill>
                    <a:srgbClr val="FFFFFF"/>
                  </a:solidFill>
                  <a:latin typeface="Arial" panose="020B0604020202020204" pitchFamily="34" charset="0"/>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1879 w 251"/>
                  <a:gd name="T5" fmla="*/ 12 h 12"/>
                  <a:gd name="T6" fmla="*/ 1879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042" name="Freeform 13"/>
              <p:cNvSpPr>
                <a:spLocks/>
              </p:cNvSpPr>
              <p:nvPr/>
            </p:nvSpPr>
            <p:spPr bwMode="ltGray">
              <a:xfrm>
                <a:off x="767" y="1155"/>
                <a:ext cx="252" cy="12"/>
              </a:xfrm>
              <a:custGeom>
                <a:avLst/>
                <a:gdLst>
                  <a:gd name="T0" fmla="*/ 257 w 251"/>
                  <a:gd name="T1" fmla="*/ 0 h 12"/>
                  <a:gd name="T2" fmla="*/ 0 w 251"/>
                  <a:gd name="T3" fmla="*/ 0 h 12"/>
                  <a:gd name="T4" fmla="*/ 0 w 251"/>
                  <a:gd name="T5" fmla="*/ 12 h 12"/>
                  <a:gd name="T6" fmla="*/ 257 w 251"/>
                  <a:gd name="T7" fmla="*/ 12 h 12"/>
                  <a:gd name="T8" fmla="*/ 257 w 251"/>
                  <a:gd name="T9" fmla="*/ 0 h 12"/>
                  <a:gd name="T10" fmla="*/ 257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latin typeface="Arial" panose="020B0604020202020204" pitchFamily="34" charset="0"/>
                </a:endParaRPr>
              </a:p>
            </p:txBody>
          </p:sp>
          <p:sp>
            <p:nvSpPr>
              <p:cNvPr id="122894"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defTabSz="914400" fontAlgn="base">
                  <a:spcBef>
                    <a:spcPct val="0"/>
                  </a:spcBef>
                  <a:spcAft>
                    <a:spcPct val="0"/>
                  </a:spcAft>
                  <a:defRPr/>
                </a:pPr>
                <a:endParaRPr lang="tr-TR" sz="1800">
                  <a:solidFill>
                    <a:srgbClr val="FFFFFF"/>
                  </a:solidFill>
                  <a:latin typeface="Arial" panose="020B0604020202020204" pitchFamily="34" charset="0"/>
                </a:endParaRPr>
              </a:p>
            </p:txBody>
          </p:sp>
        </p:grpSp>
      </p:grpSp>
      <p:sp>
        <p:nvSpPr>
          <p:cNvPr id="122895" name="Rectangle 15"/>
          <p:cNvSpPr>
            <a:spLocks noGrp="1" noChangeArrowheads="1"/>
          </p:cNvSpPr>
          <p:nvPr>
            <p:ph type="title"/>
          </p:nvPr>
        </p:nvSpPr>
        <p:spPr bwMode="auto">
          <a:xfrm>
            <a:off x="1422400" y="304801"/>
            <a:ext cx="100584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22896" name="Rectangle 16"/>
          <p:cNvSpPr>
            <a:spLocks noGrp="1" noChangeArrowheads="1"/>
          </p:cNvSpPr>
          <p:nvPr>
            <p:ph type="body" idx="1"/>
          </p:nvPr>
        </p:nvSpPr>
        <p:spPr bwMode="auto">
          <a:xfrm>
            <a:off x="1422400" y="1981200"/>
            <a:ext cx="10058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22897" name="Rectangle 17"/>
          <p:cNvSpPr>
            <a:spLocks noGrp="1" noChangeArrowheads="1"/>
          </p:cNvSpPr>
          <p:nvPr>
            <p:ph type="dt" sz="half" idx="2"/>
          </p:nvPr>
        </p:nvSpPr>
        <p:spPr bwMode="auto">
          <a:xfrm>
            <a:off x="1422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defTabSz="914400" fontAlgn="base">
              <a:spcBef>
                <a:spcPct val="0"/>
              </a:spcBef>
              <a:spcAft>
                <a:spcPct val="0"/>
              </a:spcAft>
              <a:defRPr/>
            </a:pPr>
            <a:endParaRPr lang="tr-TR">
              <a:solidFill>
                <a:srgbClr val="FFFFFF"/>
              </a:solidFill>
            </a:endParaRPr>
          </a:p>
        </p:txBody>
      </p:sp>
      <p:sp>
        <p:nvSpPr>
          <p:cNvPr id="122898" name="Rectangle 18"/>
          <p:cNvSpPr>
            <a:spLocks noGrp="1" noChangeArrowheads="1"/>
          </p:cNvSpPr>
          <p:nvPr>
            <p:ph type="ftr" sz="quarter" idx="3"/>
          </p:nvPr>
        </p:nvSpPr>
        <p:spPr bwMode="auto">
          <a:xfrm>
            <a:off x="45720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defTabSz="914400" fontAlgn="base">
              <a:spcBef>
                <a:spcPct val="0"/>
              </a:spcBef>
              <a:spcAft>
                <a:spcPct val="0"/>
              </a:spcAft>
              <a:defRPr/>
            </a:pPr>
            <a:r>
              <a:rPr lang="tr-TR" smtClean="0">
                <a:solidFill>
                  <a:srgbClr val="FFFFFF"/>
                </a:solidFill>
              </a:rPr>
              <a:t>ww.tariheglencesi.com</a:t>
            </a:r>
            <a:endParaRPr lang="tr-TR">
              <a:solidFill>
                <a:srgbClr val="FFFFFF"/>
              </a:solidFill>
            </a:endParaRPr>
          </a:p>
        </p:txBody>
      </p:sp>
      <p:sp>
        <p:nvSpPr>
          <p:cNvPr id="122899" name="Rectangle 19"/>
          <p:cNvSpPr>
            <a:spLocks noGrp="1" noChangeArrowheads="1"/>
          </p:cNvSpPr>
          <p:nvPr>
            <p:ph type="sldNum" sz="quarter" idx="4"/>
          </p:nvPr>
        </p:nvSpPr>
        <p:spPr bwMode="auto">
          <a:xfrm>
            <a:off x="89408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Tahoma" panose="020B0604030504040204" pitchFamily="34" charset="0"/>
              </a:defRPr>
            </a:lvl1pPr>
          </a:lstStyle>
          <a:p>
            <a:pPr defTabSz="914400" fontAlgn="base">
              <a:spcBef>
                <a:spcPct val="0"/>
              </a:spcBef>
              <a:spcAft>
                <a:spcPct val="0"/>
              </a:spcAft>
            </a:pPr>
            <a:fld id="{707623C6-7B77-4A66-8E25-FF035F7415F8}" type="slidenum">
              <a:rPr lang="tr-TR" smtClean="0">
                <a:solidFill>
                  <a:srgbClr val="FFFFFF"/>
                </a:solidFill>
              </a:rPr>
              <a:pPr defTabSz="914400" fontAlgn="base">
                <a:spcBef>
                  <a:spcPct val="0"/>
                </a:spcBef>
                <a:spcAft>
                  <a:spcPct val="0"/>
                </a:spcAft>
              </a:pPr>
              <a:t>‹#›</a:t>
            </a:fld>
            <a:endParaRPr lang="tr-TR" smtClean="0">
              <a:solidFill>
                <a:srgbClr val="FFFFFF"/>
              </a:solidFill>
            </a:endParaRPr>
          </a:p>
        </p:txBody>
      </p:sp>
    </p:spTree>
    <p:extLst>
      <p:ext uri="{BB962C8B-B14F-4D97-AF65-F5344CB8AC3E}">
        <p14:creationId xmlns:p14="http://schemas.microsoft.com/office/powerpoint/2010/main" val="2727632413"/>
      </p:ext>
    </p:extLst>
  </p:cSld>
  <p:clrMap bg1="dk2" tx1="lt1" bg2="dk1"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sldNum="0" hd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127945" tIns="63974" rIns="127945" bIns="63974"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9600" y="1600201"/>
            <a:ext cx="10972800" cy="4525963"/>
          </a:xfrm>
          <a:prstGeom prst="rect">
            <a:avLst/>
          </a:prstGeom>
        </p:spPr>
        <p:txBody>
          <a:bodyPr vert="horz" lIns="127945" tIns="63974" rIns="127945" bIns="63974"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9600" y="6356354"/>
            <a:ext cx="2844800" cy="365125"/>
          </a:xfrm>
          <a:prstGeom prst="rect">
            <a:avLst/>
          </a:prstGeom>
        </p:spPr>
        <p:txBody>
          <a:bodyPr vert="horz" lIns="127945" tIns="63974" rIns="127945" bIns="63974" rtlCol="0" anchor="ctr"/>
          <a:lstStyle>
            <a:lvl1pPr algn="l">
              <a:defRPr sz="1214">
                <a:solidFill>
                  <a:schemeClr val="tx1">
                    <a:tint val="75000"/>
                  </a:schemeClr>
                </a:solidFill>
              </a:defRPr>
            </a:lvl1pPr>
          </a:lstStyle>
          <a:p>
            <a:pPr defTabSz="913925"/>
            <a:fld id="{82303292-59DC-4C20-9C4C-7F179C7A0597}" type="datetime1">
              <a:rPr lang="tr-TR" smtClean="0">
                <a:solidFill>
                  <a:prstClr val="black">
                    <a:tint val="75000"/>
                  </a:prstClr>
                </a:solidFill>
              </a:rPr>
              <a:pPr defTabSz="913925"/>
              <a:t>25.04.2020</a:t>
            </a:fld>
            <a:endParaRPr lang="tr-TR">
              <a:solidFill>
                <a:prstClr val="black">
                  <a:tint val="75000"/>
                </a:prstClr>
              </a:solidFill>
            </a:endParaRPr>
          </a:p>
        </p:txBody>
      </p:sp>
      <p:sp>
        <p:nvSpPr>
          <p:cNvPr id="5" name="4 Altbilgi Yer Tutucusu"/>
          <p:cNvSpPr>
            <a:spLocks noGrp="1"/>
          </p:cNvSpPr>
          <p:nvPr>
            <p:ph type="ftr" sz="quarter" idx="3"/>
          </p:nvPr>
        </p:nvSpPr>
        <p:spPr>
          <a:xfrm>
            <a:off x="4165600" y="6356354"/>
            <a:ext cx="3860800" cy="365125"/>
          </a:xfrm>
          <a:prstGeom prst="rect">
            <a:avLst/>
          </a:prstGeom>
        </p:spPr>
        <p:txBody>
          <a:bodyPr vert="horz" lIns="127945" tIns="63974" rIns="127945" bIns="63974" rtlCol="0" anchor="ctr"/>
          <a:lstStyle>
            <a:lvl1pPr algn="ctr">
              <a:defRPr sz="1214">
                <a:solidFill>
                  <a:schemeClr val="tx1">
                    <a:tint val="75000"/>
                  </a:schemeClr>
                </a:solidFill>
              </a:defRPr>
            </a:lvl1pPr>
          </a:lstStyle>
          <a:p>
            <a:pPr defTabSz="913925"/>
            <a:endParaRPr lang="tr-TR">
              <a:solidFill>
                <a:prstClr val="black">
                  <a:tint val="75000"/>
                </a:prstClr>
              </a:solidFill>
            </a:endParaRPr>
          </a:p>
        </p:txBody>
      </p:sp>
      <p:sp>
        <p:nvSpPr>
          <p:cNvPr id="6" name="5 Slayt Numarası Yer Tutucusu"/>
          <p:cNvSpPr>
            <a:spLocks noGrp="1"/>
          </p:cNvSpPr>
          <p:nvPr>
            <p:ph type="sldNum" sz="quarter" idx="4"/>
          </p:nvPr>
        </p:nvSpPr>
        <p:spPr>
          <a:xfrm>
            <a:off x="8737600" y="6356354"/>
            <a:ext cx="2844800" cy="365125"/>
          </a:xfrm>
          <a:prstGeom prst="rect">
            <a:avLst/>
          </a:prstGeom>
        </p:spPr>
        <p:txBody>
          <a:bodyPr vert="horz" lIns="127945" tIns="63974" rIns="127945" bIns="63974" rtlCol="0" anchor="ctr"/>
          <a:lstStyle>
            <a:lvl1pPr algn="r">
              <a:defRPr sz="1214">
                <a:solidFill>
                  <a:schemeClr val="tx1">
                    <a:tint val="75000"/>
                  </a:schemeClr>
                </a:solidFill>
              </a:defRPr>
            </a:lvl1pPr>
          </a:lstStyle>
          <a:p>
            <a:pPr defTabSz="913925"/>
            <a:fld id="{D06D2DFF-723E-4768-A2C7-00339325D0E5}" type="slidenum">
              <a:rPr lang="tr-TR" smtClean="0">
                <a:solidFill>
                  <a:prstClr val="black">
                    <a:tint val="75000"/>
                  </a:prstClr>
                </a:solidFill>
              </a:rPr>
              <a:pPr defTabSz="913925"/>
              <a:t>‹#›</a:t>
            </a:fld>
            <a:endParaRPr lang="tr-TR">
              <a:solidFill>
                <a:prstClr val="black">
                  <a:tint val="75000"/>
                </a:prstClr>
              </a:solidFill>
            </a:endParaRPr>
          </a:p>
        </p:txBody>
      </p:sp>
    </p:spTree>
    <p:extLst>
      <p:ext uri="{BB962C8B-B14F-4D97-AF65-F5344CB8AC3E}">
        <p14:creationId xmlns:p14="http://schemas.microsoft.com/office/powerpoint/2010/main" val="407788548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hf hdr="0" ftr="0" dt="0"/>
  <p:txStyles>
    <p:titleStyle>
      <a:lvl1pPr algn="ctr" defTabSz="913925" rtl="0" eaLnBrk="1" latinLnBrk="0" hangingPunct="1">
        <a:spcBef>
          <a:spcPct val="0"/>
        </a:spcBef>
        <a:buNone/>
        <a:defRPr sz="4357" kern="1200">
          <a:solidFill>
            <a:schemeClr val="tx1"/>
          </a:solidFill>
          <a:latin typeface="+mj-lt"/>
          <a:ea typeface="+mj-ea"/>
          <a:cs typeface="+mj-cs"/>
        </a:defRPr>
      </a:lvl1pPr>
    </p:titleStyle>
    <p:bodyStyle>
      <a:lvl1pPr marL="342722" indent="-342722" algn="l" defTabSz="913925" rtl="0" eaLnBrk="1" latinLnBrk="0" hangingPunct="1">
        <a:spcBef>
          <a:spcPct val="20000"/>
        </a:spcBef>
        <a:buFont typeface="Arial" pitchFamily="34" charset="0"/>
        <a:buChar char="•"/>
        <a:defRPr sz="3214" kern="1200">
          <a:solidFill>
            <a:schemeClr val="tx1"/>
          </a:solidFill>
          <a:latin typeface="+mn-lt"/>
          <a:ea typeface="+mn-ea"/>
          <a:cs typeface="+mn-cs"/>
        </a:defRPr>
      </a:lvl1pPr>
      <a:lvl2pPr marL="742563" indent="-285601" algn="l" defTabSz="913925" rtl="0" eaLnBrk="1" latinLnBrk="0" hangingPunct="1">
        <a:spcBef>
          <a:spcPct val="20000"/>
        </a:spcBef>
        <a:buFont typeface="Arial" pitchFamily="34" charset="0"/>
        <a:buChar char="–"/>
        <a:defRPr sz="2786" kern="1200">
          <a:solidFill>
            <a:schemeClr val="tx1"/>
          </a:solidFill>
          <a:latin typeface="+mn-lt"/>
          <a:ea typeface="+mn-ea"/>
          <a:cs typeface="+mn-cs"/>
        </a:defRPr>
      </a:lvl2pPr>
      <a:lvl3pPr marL="1142405" indent="-228481" algn="l" defTabSz="913925" rtl="0" eaLnBrk="1" latinLnBrk="0" hangingPunct="1">
        <a:spcBef>
          <a:spcPct val="20000"/>
        </a:spcBef>
        <a:buFont typeface="Arial" pitchFamily="34" charset="0"/>
        <a:buChar char="•"/>
        <a:defRPr sz="2357" kern="1200">
          <a:solidFill>
            <a:schemeClr val="tx1"/>
          </a:solidFill>
          <a:latin typeface="+mn-lt"/>
          <a:ea typeface="+mn-ea"/>
          <a:cs typeface="+mn-cs"/>
        </a:defRPr>
      </a:lvl3pPr>
      <a:lvl4pPr marL="1599365" indent="-228481" algn="l" defTabSz="91392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327" indent="-228481" algn="l" defTabSz="91392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90" indent="-228481" algn="l" defTabSz="9139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52" indent="-228481" algn="l" defTabSz="9139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214" indent="-228481" algn="l" defTabSz="9139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76" indent="-228481" algn="l" defTabSz="9139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3925" rtl="0" eaLnBrk="1" latinLnBrk="0" hangingPunct="1">
        <a:defRPr sz="1786" kern="1200">
          <a:solidFill>
            <a:schemeClr val="tx1"/>
          </a:solidFill>
          <a:latin typeface="+mn-lt"/>
          <a:ea typeface="+mn-ea"/>
          <a:cs typeface="+mn-cs"/>
        </a:defRPr>
      </a:lvl1pPr>
      <a:lvl2pPr marL="456963" algn="l" defTabSz="913925" rtl="0" eaLnBrk="1" latinLnBrk="0" hangingPunct="1">
        <a:defRPr sz="1786" kern="1200">
          <a:solidFill>
            <a:schemeClr val="tx1"/>
          </a:solidFill>
          <a:latin typeface="+mn-lt"/>
          <a:ea typeface="+mn-ea"/>
          <a:cs typeface="+mn-cs"/>
        </a:defRPr>
      </a:lvl2pPr>
      <a:lvl3pPr marL="913925" algn="l" defTabSz="913925" rtl="0" eaLnBrk="1" latinLnBrk="0" hangingPunct="1">
        <a:defRPr sz="1786" kern="1200">
          <a:solidFill>
            <a:schemeClr val="tx1"/>
          </a:solidFill>
          <a:latin typeface="+mn-lt"/>
          <a:ea typeface="+mn-ea"/>
          <a:cs typeface="+mn-cs"/>
        </a:defRPr>
      </a:lvl3pPr>
      <a:lvl4pPr marL="1370886" algn="l" defTabSz="913925" rtl="0" eaLnBrk="1" latinLnBrk="0" hangingPunct="1">
        <a:defRPr sz="1786" kern="1200">
          <a:solidFill>
            <a:schemeClr val="tx1"/>
          </a:solidFill>
          <a:latin typeface="+mn-lt"/>
          <a:ea typeface="+mn-ea"/>
          <a:cs typeface="+mn-cs"/>
        </a:defRPr>
      </a:lvl4pPr>
      <a:lvl5pPr marL="1827848" algn="l" defTabSz="913925" rtl="0" eaLnBrk="1" latinLnBrk="0" hangingPunct="1">
        <a:defRPr sz="1786" kern="1200">
          <a:solidFill>
            <a:schemeClr val="tx1"/>
          </a:solidFill>
          <a:latin typeface="+mn-lt"/>
          <a:ea typeface="+mn-ea"/>
          <a:cs typeface="+mn-cs"/>
        </a:defRPr>
      </a:lvl5pPr>
      <a:lvl6pPr marL="2284809" algn="l" defTabSz="913925" rtl="0" eaLnBrk="1" latinLnBrk="0" hangingPunct="1">
        <a:defRPr sz="1786" kern="1200">
          <a:solidFill>
            <a:schemeClr val="tx1"/>
          </a:solidFill>
          <a:latin typeface="+mn-lt"/>
          <a:ea typeface="+mn-ea"/>
          <a:cs typeface="+mn-cs"/>
        </a:defRPr>
      </a:lvl6pPr>
      <a:lvl7pPr marL="2741771" algn="l" defTabSz="913925" rtl="0" eaLnBrk="1" latinLnBrk="0" hangingPunct="1">
        <a:defRPr sz="1786" kern="1200">
          <a:solidFill>
            <a:schemeClr val="tx1"/>
          </a:solidFill>
          <a:latin typeface="+mn-lt"/>
          <a:ea typeface="+mn-ea"/>
          <a:cs typeface="+mn-cs"/>
        </a:defRPr>
      </a:lvl7pPr>
      <a:lvl8pPr marL="3198733" algn="l" defTabSz="913925" rtl="0" eaLnBrk="1" latinLnBrk="0" hangingPunct="1">
        <a:defRPr sz="1786" kern="1200">
          <a:solidFill>
            <a:schemeClr val="tx1"/>
          </a:solidFill>
          <a:latin typeface="+mn-lt"/>
          <a:ea typeface="+mn-ea"/>
          <a:cs typeface="+mn-cs"/>
        </a:defRPr>
      </a:lvl8pPr>
      <a:lvl9pPr marL="3655695" algn="l" defTabSz="913925" rtl="0" eaLnBrk="1" latinLnBrk="0" hangingPunct="1">
        <a:defRPr sz="17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jpeg"/><Relationship Id="rId7" Type="http://schemas.openxmlformats.org/officeDocument/2006/relationships/diagramColors" Target="../diagrams/colors9.xm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11.emf"/><Relationship Id="rId4" Type="http://schemas.openxmlformats.org/officeDocument/2006/relationships/diagramData" Target="../diagrams/data9.xml"/><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4.jpeg"/><Relationship Id="rId7" Type="http://schemas.openxmlformats.org/officeDocument/2006/relationships/diagramColors" Target="../diagrams/colors10.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diagramQuickStyle" Target="../diagrams/quickStyle10.xml"/><Relationship Id="rId5" Type="http://schemas.openxmlformats.org/officeDocument/2006/relationships/diagramLayout" Target="../diagrams/layout10.xml"/><Relationship Id="rId10" Type="http://schemas.openxmlformats.org/officeDocument/2006/relationships/image" Target="../media/image11.emf"/><Relationship Id="rId4" Type="http://schemas.openxmlformats.org/officeDocument/2006/relationships/diagramData" Target="../diagrams/data10.xml"/><Relationship Id="rId9" Type="http://schemas.openxmlformats.org/officeDocument/2006/relationships/image" Target="../media/image10.jpeg"/></Relationships>
</file>

<file path=ppt/slides/_rels/slide1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4.jpeg"/><Relationship Id="rId7" Type="http://schemas.openxmlformats.org/officeDocument/2006/relationships/diagramColors" Target="../diagrams/colors11.xm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diagramQuickStyle" Target="../diagrams/quickStyle11.xml"/><Relationship Id="rId5" Type="http://schemas.openxmlformats.org/officeDocument/2006/relationships/diagramLayout" Target="../diagrams/layout11.xml"/><Relationship Id="rId10" Type="http://schemas.openxmlformats.org/officeDocument/2006/relationships/image" Target="../media/image11.emf"/><Relationship Id="rId4" Type="http://schemas.openxmlformats.org/officeDocument/2006/relationships/diagramData" Target="../diagrams/data11.xml"/><Relationship Id="rId9"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jpeg"/><Relationship Id="rId1" Type="http://schemas.openxmlformats.org/officeDocument/2006/relationships/slideLayout" Target="../slideLayouts/slideLayout9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4.jpeg"/><Relationship Id="rId1" Type="http://schemas.openxmlformats.org/officeDocument/2006/relationships/slideLayout" Target="../slideLayouts/slideLayout9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4.jpeg"/><Relationship Id="rId1" Type="http://schemas.openxmlformats.org/officeDocument/2006/relationships/slideLayout" Target="../slideLayouts/slideLayout9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15.xml"/><Relationship Id="rId7" Type="http://schemas.openxmlformats.org/officeDocument/2006/relationships/image" Target="../media/image13.jpeg"/><Relationship Id="rId2" Type="http://schemas.openxmlformats.org/officeDocument/2006/relationships/diagramData" Target="../diagrams/data15.xml"/><Relationship Id="rId1" Type="http://schemas.openxmlformats.org/officeDocument/2006/relationships/slideLayout" Target="../slideLayouts/slideLayout80.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80.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80.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5.emf"/><Relationship Id="rId2" Type="http://schemas.openxmlformats.org/officeDocument/2006/relationships/diagramData" Target="../diagrams/data18.xml"/><Relationship Id="rId1" Type="http://schemas.openxmlformats.org/officeDocument/2006/relationships/slideLayout" Target="../slideLayouts/slideLayout80.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audio" Target="../media/audio1.wav"/><Relationship Id="rId4" Type="http://schemas.openxmlformats.org/officeDocument/2006/relationships/diagramData" Target="../diagrams/data1.xml"/><Relationship Id="rId9"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9.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30.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41.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5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2.wav"/><Relationship Id="rId1" Type="http://schemas.openxmlformats.org/officeDocument/2006/relationships/slideLayout" Target="../slideLayouts/slideLayout63.xml"/><Relationship Id="rId4" Type="http://schemas.openxmlformats.org/officeDocument/2006/relationships/audio" Target="../media/audio10.wav"/></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audio" Target="../media/audio1.wav"/><Relationship Id="rId4" Type="http://schemas.openxmlformats.org/officeDocument/2006/relationships/diagramData" Target="../diagrams/data2.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3.xml"/><Relationship Id="rId2" Type="http://schemas.openxmlformats.org/officeDocument/2006/relationships/audio" Target="../media/audio2.wav"/><Relationship Id="rId1" Type="http://schemas.openxmlformats.org/officeDocument/2006/relationships/slideLayout" Target="../slideLayouts/slideLayout19.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8.jpeg"/><Relationship Id="rId4" Type="http://schemas.openxmlformats.org/officeDocument/2006/relationships/diagramData" Target="../diagrams/data3.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jpeg"/><Relationship Id="rId7" Type="http://schemas.openxmlformats.org/officeDocument/2006/relationships/diagramColors" Target="../diagrams/colors4.xml"/><Relationship Id="rId2" Type="http://schemas.openxmlformats.org/officeDocument/2006/relationships/audio" Target="../media/audio2.wav"/><Relationship Id="rId1" Type="http://schemas.openxmlformats.org/officeDocument/2006/relationships/slideLayout" Target="../slideLayouts/slideLayout19.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audio" Target="../media/audio1.wav"/><Relationship Id="rId4" Type="http://schemas.openxmlformats.org/officeDocument/2006/relationships/diagramData" Target="../diagrams/data4.xml"/><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jpeg"/><Relationship Id="rId7" Type="http://schemas.openxmlformats.org/officeDocument/2006/relationships/diagramColors" Target="../diagrams/colors5.xml"/><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jpeg"/><Relationship Id="rId7" Type="http://schemas.openxmlformats.org/officeDocument/2006/relationships/diagramColors" Target="../diagrams/colors6.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jpeg"/><Relationship Id="rId7" Type="http://schemas.openxmlformats.org/officeDocument/2006/relationships/diagramColors" Target="../diagrams/colors7.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image" Target="../media/image11.emf"/><Relationship Id="rId4" Type="http://schemas.openxmlformats.org/officeDocument/2006/relationships/diagramData" Target="../diagrams/data7.xml"/><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jpeg"/><Relationship Id="rId7" Type="http://schemas.openxmlformats.org/officeDocument/2006/relationships/diagramColors" Target="../diagrams/colors8.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openxmlformats.org/officeDocument/2006/relationships/image" Target="../media/image11.emf"/><Relationship Id="rId4" Type="http://schemas.openxmlformats.org/officeDocument/2006/relationships/diagramData" Target="../diagrams/data8.xml"/><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54954" y="2099733"/>
            <a:ext cx="9998149" cy="2047264"/>
          </a:xfrm>
          <a:solidFill>
            <a:srgbClr val="002060"/>
          </a:solidFill>
        </p:spPr>
        <p:txBody>
          <a:bodyPr/>
          <a:lstStyle/>
          <a:p>
            <a:pPr algn="ctr">
              <a:lnSpc>
                <a:spcPct val="150000"/>
              </a:lnSpc>
            </a:pPr>
            <a:r>
              <a:rPr lang="tr-TR" sz="3600" b="1" dirty="0">
                <a:solidFill>
                  <a:srgbClr val="FFFF00"/>
                </a:solidFill>
              </a:rPr>
              <a:t>TÜRKİYE SELÇUKLU DEVLETİ</a:t>
            </a:r>
            <a:br>
              <a:rPr lang="tr-TR" sz="3600" b="1" dirty="0">
                <a:solidFill>
                  <a:srgbClr val="FFFF00"/>
                </a:solidFill>
              </a:rPr>
            </a:br>
            <a:r>
              <a:rPr lang="tr-TR" sz="3600" b="1" dirty="0">
                <a:solidFill>
                  <a:srgbClr val="FFFF00"/>
                </a:solidFill>
              </a:rPr>
              <a:t>TARİH 10</a:t>
            </a:r>
          </a:p>
        </p:txBody>
      </p:sp>
      <p:sp>
        <p:nvSpPr>
          <p:cNvPr id="3" name="Alt Başlık 2"/>
          <p:cNvSpPr>
            <a:spLocks noGrp="1"/>
          </p:cNvSpPr>
          <p:nvPr>
            <p:ph type="subTitle" idx="1"/>
          </p:nvPr>
        </p:nvSpPr>
        <p:spPr>
          <a:xfrm>
            <a:off x="7972023" y="4777380"/>
            <a:ext cx="3181080" cy="861420"/>
          </a:xfrm>
          <a:solidFill>
            <a:srgbClr val="002060"/>
          </a:solidFill>
        </p:spPr>
        <p:txBody>
          <a:bodyPr/>
          <a:lstStyle/>
          <a:p>
            <a:pPr algn="r"/>
            <a:r>
              <a:rPr lang="tr-TR" dirty="0" smtClean="0"/>
              <a:t>HAZIRLAYAN: ARİF ÖZBEYLİ</a:t>
            </a:r>
            <a:endParaRPr lang="tr-TR" dirty="0"/>
          </a:p>
        </p:txBody>
      </p:sp>
    </p:spTree>
    <p:extLst>
      <p:ext uri="{BB962C8B-B14F-4D97-AF65-F5344CB8AC3E}">
        <p14:creationId xmlns:p14="http://schemas.microsoft.com/office/powerpoint/2010/main" val="3500745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pPr eaLnBrk="1" hangingPunct="1">
              <a:defRPr/>
            </a:pPr>
            <a:endParaRPr lang="tr-TR" dirty="0" smtClean="0"/>
          </a:p>
        </p:txBody>
      </p:sp>
      <p:pic>
        <p:nvPicPr>
          <p:cNvPr id="31747" name="Picture 4" descr="anadoluseluklularku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Diyagram"/>
          <p:cNvGraphicFramePr/>
          <p:nvPr>
            <p:extLst>
              <p:ext uri="{D42A27DB-BD31-4B8C-83A1-F6EECF244321}">
                <p14:modId xmlns:p14="http://schemas.microsoft.com/office/powerpoint/2010/main" val="744168547"/>
              </p:ext>
            </p:extLst>
          </p:nvPr>
        </p:nvGraphicFramePr>
        <p:xfrm>
          <a:off x="0" y="-15082"/>
          <a:ext cx="12192000" cy="68730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1749" name="Picture 4" descr="anadoluseluklularku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5081"/>
            <a:ext cx="2694377" cy="220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srgbClr val="FFFFFF"/>
                </a:solidFill>
              </a:rPr>
              <a:t>ww.tariheglencesi.com</a:t>
            </a:r>
          </a:p>
        </p:txBody>
      </p:sp>
      <p:pic>
        <p:nvPicPr>
          <p:cNvPr id="3" name="Resim 2"/>
          <p:cNvPicPr>
            <a:picLocks noChangeAspect="1"/>
          </p:cNvPicPr>
          <p:nvPr/>
        </p:nvPicPr>
        <p:blipFill>
          <a:blip r:embed="rId10"/>
          <a:stretch>
            <a:fillRect/>
          </a:stretch>
        </p:blipFill>
        <p:spPr>
          <a:xfrm>
            <a:off x="8688630" y="0"/>
            <a:ext cx="3503370" cy="2417680"/>
          </a:xfrm>
          <a:prstGeom prst="rect">
            <a:avLst/>
          </a:prstGeom>
        </p:spPr>
      </p:pic>
    </p:spTree>
    <p:extLst>
      <p:ext uri="{BB962C8B-B14F-4D97-AF65-F5344CB8AC3E}">
        <p14:creationId xmlns:p14="http://schemas.microsoft.com/office/powerpoint/2010/main" val="4074038920"/>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pPr eaLnBrk="1" hangingPunct="1">
              <a:defRPr/>
            </a:pPr>
            <a:endParaRPr lang="tr-TR" dirty="0" smtClean="0"/>
          </a:p>
        </p:txBody>
      </p:sp>
      <p:pic>
        <p:nvPicPr>
          <p:cNvPr id="31747" name="Picture 4" descr="anadoluseluklularku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Diyagram"/>
          <p:cNvGraphicFramePr/>
          <p:nvPr>
            <p:extLst>
              <p:ext uri="{D42A27DB-BD31-4B8C-83A1-F6EECF244321}">
                <p14:modId xmlns:p14="http://schemas.microsoft.com/office/powerpoint/2010/main" val="1418527660"/>
              </p:ext>
            </p:extLst>
          </p:nvPr>
        </p:nvGraphicFramePr>
        <p:xfrm>
          <a:off x="0" y="-15082"/>
          <a:ext cx="12192000" cy="68730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1749" name="Picture 4" descr="anadoluseluklularku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5081"/>
            <a:ext cx="2694377" cy="220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srgbClr val="FFFFFF"/>
                </a:solidFill>
              </a:rPr>
              <a:t>ww.tariheglencesi.com</a:t>
            </a:r>
          </a:p>
        </p:txBody>
      </p:sp>
      <p:pic>
        <p:nvPicPr>
          <p:cNvPr id="3" name="Resim 2"/>
          <p:cNvPicPr>
            <a:picLocks noChangeAspect="1"/>
          </p:cNvPicPr>
          <p:nvPr/>
        </p:nvPicPr>
        <p:blipFill>
          <a:blip r:embed="rId10"/>
          <a:stretch>
            <a:fillRect/>
          </a:stretch>
        </p:blipFill>
        <p:spPr>
          <a:xfrm>
            <a:off x="8688630" y="0"/>
            <a:ext cx="3503370" cy="2417680"/>
          </a:xfrm>
          <a:prstGeom prst="rect">
            <a:avLst/>
          </a:prstGeom>
        </p:spPr>
      </p:pic>
    </p:spTree>
    <p:extLst>
      <p:ext uri="{BB962C8B-B14F-4D97-AF65-F5344CB8AC3E}">
        <p14:creationId xmlns:p14="http://schemas.microsoft.com/office/powerpoint/2010/main" val="180291164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pPr eaLnBrk="1" hangingPunct="1">
              <a:defRPr/>
            </a:pPr>
            <a:endParaRPr lang="tr-TR" dirty="0" smtClean="0"/>
          </a:p>
        </p:txBody>
      </p:sp>
      <p:pic>
        <p:nvPicPr>
          <p:cNvPr id="31747" name="Picture 4" descr="anadoluseluklularku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Diyagram"/>
          <p:cNvGraphicFramePr/>
          <p:nvPr>
            <p:extLst>
              <p:ext uri="{D42A27DB-BD31-4B8C-83A1-F6EECF244321}">
                <p14:modId xmlns:p14="http://schemas.microsoft.com/office/powerpoint/2010/main" val="2233668443"/>
              </p:ext>
            </p:extLst>
          </p:nvPr>
        </p:nvGraphicFramePr>
        <p:xfrm>
          <a:off x="0" y="-15082"/>
          <a:ext cx="12192000" cy="68730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1749" name="Picture 4" descr="anadoluseluklularku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5081"/>
            <a:ext cx="2694377" cy="220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srgbClr val="FFFFFF"/>
                </a:solidFill>
              </a:rPr>
              <a:t>ww.tariheglencesi.com</a:t>
            </a:r>
          </a:p>
        </p:txBody>
      </p:sp>
      <p:pic>
        <p:nvPicPr>
          <p:cNvPr id="3" name="Resim 2"/>
          <p:cNvPicPr>
            <a:picLocks noChangeAspect="1"/>
          </p:cNvPicPr>
          <p:nvPr/>
        </p:nvPicPr>
        <p:blipFill>
          <a:blip r:embed="rId10"/>
          <a:stretch>
            <a:fillRect/>
          </a:stretch>
        </p:blipFill>
        <p:spPr>
          <a:xfrm>
            <a:off x="8688630" y="0"/>
            <a:ext cx="3503370" cy="2417680"/>
          </a:xfrm>
          <a:prstGeom prst="rect">
            <a:avLst/>
          </a:prstGeom>
        </p:spPr>
      </p:pic>
    </p:spTree>
    <p:extLst>
      <p:ext uri="{BB962C8B-B14F-4D97-AF65-F5344CB8AC3E}">
        <p14:creationId xmlns:p14="http://schemas.microsoft.com/office/powerpoint/2010/main" val="50014317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8" name="Picture 4" descr="anadoluseluklularku1"/>
          <p:cNvPicPr>
            <a:picLocks noChangeAspect="1" noChangeArrowheads="1"/>
          </p:cNvPicPr>
          <p:nvPr/>
        </p:nvPicPr>
        <p:blipFill>
          <a:blip r:embed="rId2"/>
          <a:srcRect/>
          <a:stretch>
            <a:fillRect/>
          </a:stretch>
        </p:blipFill>
        <p:spPr bwMode="auto">
          <a:xfrm>
            <a:off x="1" y="0"/>
            <a:ext cx="12192000" cy="6858000"/>
          </a:xfrm>
          <a:prstGeom prst="rect">
            <a:avLst/>
          </a:prstGeom>
          <a:noFill/>
          <a:ln w="9525">
            <a:noFill/>
            <a:miter lim="800000"/>
            <a:headEnd/>
            <a:tailEnd/>
          </a:ln>
        </p:spPr>
      </p:pic>
      <p:graphicFrame>
        <p:nvGraphicFramePr>
          <p:cNvPr id="5" name="4 Diyagram"/>
          <p:cNvGraphicFramePr/>
          <p:nvPr>
            <p:extLst>
              <p:ext uri="{D42A27DB-BD31-4B8C-83A1-F6EECF244321}">
                <p14:modId xmlns:p14="http://schemas.microsoft.com/office/powerpoint/2010/main" val="2430043436"/>
              </p:ext>
            </p:extLst>
          </p:nvPr>
        </p:nvGraphicFramePr>
        <p:xfrm>
          <a:off x="0" y="0"/>
          <a:ext cx="12192001"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13</a:t>
            </a:fld>
            <a:endParaRPr lang="tr-TR">
              <a:solidFill>
                <a:prstClr val="black">
                  <a:tint val="75000"/>
                </a:prstClr>
              </a:solidFill>
            </a:endParaRPr>
          </a:p>
        </p:txBody>
      </p:sp>
    </p:spTree>
    <p:extLst>
      <p:ext uri="{BB962C8B-B14F-4D97-AF65-F5344CB8AC3E}">
        <p14:creationId xmlns:p14="http://schemas.microsoft.com/office/powerpoint/2010/main" val="759654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8" name="Picture 4" descr="anadoluseluklularku1"/>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graphicFrame>
        <p:nvGraphicFramePr>
          <p:cNvPr id="5" name="4 Diyagram"/>
          <p:cNvGraphicFramePr/>
          <p:nvPr>
            <p:extLst>
              <p:ext uri="{D42A27DB-BD31-4B8C-83A1-F6EECF244321}">
                <p14:modId xmlns:p14="http://schemas.microsoft.com/office/powerpoint/2010/main" val="1050283591"/>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14</a:t>
            </a:fld>
            <a:endParaRPr lang="tr-TR">
              <a:solidFill>
                <a:prstClr val="black">
                  <a:tint val="75000"/>
                </a:prstClr>
              </a:solidFill>
            </a:endParaRPr>
          </a:p>
        </p:txBody>
      </p:sp>
    </p:spTree>
    <p:extLst>
      <p:ext uri="{BB962C8B-B14F-4D97-AF65-F5344CB8AC3E}">
        <p14:creationId xmlns:p14="http://schemas.microsoft.com/office/powerpoint/2010/main" val="1475435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8" name="Picture 4" descr="anadoluseluklularku1"/>
          <p:cNvPicPr>
            <a:picLocks noChangeAspect="1" noChangeArrowheads="1"/>
          </p:cNvPicPr>
          <p:nvPr/>
        </p:nvPicPr>
        <p:blipFill>
          <a:blip r:embed="rId2"/>
          <a:srcRect/>
          <a:stretch>
            <a:fillRect/>
          </a:stretch>
        </p:blipFill>
        <p:spPr bwMode="auto">
          <a:xfrm>
            <a:off x="0" y="-103031"/>
            <a:ext cx="12192000" cy="6858000"/>
          </a:xfrm>
          <a:prstGeom prst="rect">
            <a:avLst/>
          </a:prstGeom>
          <a:noFill/>
          <a:ln w="9525">
            <a:noFill/>
            <a:miter lim="800000"/>
            <a:headEnd/>
            <a:tailEnd/>
          </a:ln>
        </p:spPr>
      </p:pic>
      <p:graphicFrame>
        <p:nvGraphicFramePr>
          <p:cNvPr id="5" name="4 Diyagram"/>
          <p:cNvGraphicFramePr/>
          <p:nvPr>
            <p:extLst>
              <p:ext uri="{D42A27DB-BD31-4B8C-83A1-F6EECF244321}">
                <p14:modId xmlns:p14="http://schemas.microsoft.com/office/powerpoint/2010/main" val="70244950"/>
              </p:ext>
            </p:extLst>
          </p:nvPr>
        </p:nvGraphicFramePr>
        <p:xfrm>
          <a:off x="0" y="-103031"/>
          <a:ext cx="12192000" cy="6961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15</a:t>
            </a:fld>
            <a:endParaRPr lang="tr-TR">
              <a:solidFill>
                <a:prstClr val="black">
                  <a:tint val="75000"/>
                </a:prstClr>
              </a:solidFill>
            </a:endParaRPr>
          </a:p>
        </p:txBody>
      </p:sp>
    </p:spTree>
    <p:extLst>
      <p:ext uri="{BB962C8B-B14F-4D97-AF65-F5344CB8AC3E}">
        <p14:creationId xmlns:p14="http://schemas.microsoft.com/office/powerpoint/2010/main" val="2718246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1846917170"/>
              </p:ext>
            </p:extLst>
          </p:nvPr>
        </p:nvGraphicFramePr>
        <p:xfrm>
          <a:off x="-90152" y="0"/>
          <a:ext cx="1228215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555" name="Picture 1" descr="C:\Users\TOSHIBA\Desktop\birinci-hacli-seferi_27311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01300" y="1"/>
            <a:ext cx="1790700" cy="2371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descr="C:\Users\TOSHIBA\Desktop\Urban_II.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910" y="0"/>
            <a:ext cx="2160588" cy="21383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srgbClr val="FFFFFF"/>
                </a:solidFill>
              </a:rPr>
              <a:t>ww.tariheglencesi.com</a:t>
            </a:r>
          </a:p>
        </p:txBody>
      </p:sp>
    </p:spTree>
    <p:extLst>
      <p:ext uri="{BB962C8B-B14F-4D97-AF65-F5344CB8AC3E}">
        <p14:creationId xmlns:p14="http://schemas.microsoft.com/office/powerpoint/2010/main" val="3581293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2016963000"/>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ltbilgi Yer Tutucusu 1"/>
          <p:cNvSpPr>
            <a:spLocks noGrp="1"/>
          </p:cNvSpPr>
          <p:nvPr>
            <p:ph type="ftr" sz="quarter" idx="11"/>
          </p:nvPr>
        </p:nvSpPr>
        <p:spPr/>
        <p:txBody>
          <a:bodyPr/>
          <a:lstStyle/>
          <a:p>
            <a:pPr>
              <a:defRPr/>
            </a:pPr>
            <a:r>
              <a:rPr lang="tr-TR">
                <a:solidFill>
                  <a:srgbClr val="FFFFFF"/>
                </a:solidFill>
              </a:rPr>
              <a:t>ww.tariheglencesi.com</a:t>
            </a:r>
          </a:p>
        </p:txBody>
      </p:sp>
    </p:spTree>
    <p:extLst>
      <p:ext uri="{BB962C8B-B14F-4D97-AF65-F5344CB8AC3E}">
        <p14:creationId xmlns:p14="http://schemas.microsoft.com/office/powerpoint/2010/main" val="1744555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1407114598"/>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ltbilgi Yer Tutucusu 1"/>
          <p:cNvSpPr>
            <a:spLocks noGrp="1"/>
          </p:cNvSpPr>
          <p:nvPr>
            <p:ph type="ftr" sz="quarter" idx="11"/>
          </p:nvPr>
        </p:nvSpPr>
        <p:spPr/>
        <p:txBody>
          <a:bodyPr/>
          <a:lstStyle/>
          <a:p>
            <a:pPr>
              <a:defRPr/>
            </a:pPr>
            <a:r>
              <a:rPr lang="tr-TR">
                <a:solidFill>
                  <a:srgbClr val="FFFFFF"/>
                </a:solidFill>
              </a:rPr>
              <a:t>ww.tariheglencesi.com</a:t>
            </a:r>
          </a:p>
        </p:txBody>
      </p:sp>
    </p:spTree>
    <p:extLst>
      <p:ext uri="{BB962C8B-B14F-4D97-AF65-F5344CB8AC3E}">
        <p14:creationId xmlns:p14="http://schemas.microsoft.com/office/powerpoint/2010/main" val="604083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491626528"/>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ltbilgi Yer Tutucusu 1"/>
          <p:cNvSpPr>
            <a:spLocks noGrp="1"/>
          </p:cNvSpPr>
          <p:nvPr>
            <p:ph type="ftr" sz="quarter" idx="11"/>
          </p:nvPr>
        </p:nvSpPr>
        <p:spPr/>
        <p:txBody>
          <a:bodyPr/>
          <a:lstStyle/>
          <a:p>
            <a:pPr>
              <a:defRPr/>
            </a:pPr>
            <a:r>
              <a:rPr lang="tr-TR">
                <a:solidFill>
                  <a:srgbClr val="FFFFFF"/>
                </a:solidFill>
              </a:rPr>
              <a:t>ww.tariheglencesi.com</a:t>
            </a:r>
          </a:p>
        </p:txBody>
      </p:sp>
      <p:pic>
        <p:nvPicPr>
          <p:cNvPr id="3" name="Resim 2"/>
          <p:cNvPicPr>
            <a:picLocks noChangeAspect="1"/>
          </p:cNvPicPr>
          <p:nvPr/>
        </p:nvPicPr>
        <p:blipFill>
          <a:blip r:embed="rId7"/>
          <a:stretch>
            <a:fillRect/>
          </a:stretch>
        </p:blipFill>
        <p:spPr>
          <a:xfrm>
            <a:off x="0" y="0"/>
            <a:ext cx="2052644" cy="2092687"/>
          </a:xfrm>
          <a:prstGeom prst="ellipse">
            <a:avLst/>
          </a:prstGeom>
          <a:ln>
            <a:noFill/>
          </a:ln>
          <a:effectLst>
            <a:softEdge rad="112500"/>
          </a:effectLst>
        </p:spPr>
      </p:pic>
    </p:spTree>
    <p:extLst>
      <p:ext uri="{BB962C8B-B14F-4D97-AF65-F5344CB8AC3E}">
        <p14:creationId xmlns:p14="http://schemas.microsoft.com/office/powerpoint/2010/main" val="718124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0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İçerik Yer Tutucusu"/>
          <p:cNvGraphicFramePr>
            <a:graphicFrameLocks noGrp="1"/>
          </p:cNvGraphicFramePr>
          <p:nvPr>
            <p:ph idx="1"/>
            <p:extLst>
              <p:ext uri="{D42A27DB-BD31-4B8C-83A1-F6EECF244321}">
                <p14:modId xmlns:p14="http://schemas.microsoft.com/office/powerpoint/2010/main" val="1020111415"/>
              </p:ext>
            </p:extLst>
          </p:nvPr>
        </p:nvGraphicFramePr>
        <p:xfrm>
          <a:off x="0" y="1"/>
          <a:ext cx="121920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220" name="5 Metin kutusu"/>
          <p:cNvSpPr txBox="1">
            <a:spLocks noChangeArrowheads="1"/>
          </p:cNvSpPr>
          <p:nvPr/>
        </p:nvSpPr>
        <p:spPr bwMode="auto">
          <a:xfrm>
            <a:off x="7764463" y="0"/>
            <a:ext cx="442753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15" tIns="34208" rIns="68415" bIns="3420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defTabSz="914400" eaLnBrk="1" fontAlgn="base" hangingPunct="1">
              <a:spcBef>
                <a:spcPct val="0"/>
              </a:spcBef>
              <a:spcAft>
                <a:spcPct val="0"/>
              </a:spcAft>
            </a:pPr>
            <a:r>
              <a:rPr lang="tr-TR" dirty="0">
                <a:solidFill>
                  <a:srgbClr val="FFFF00"/>
                </a:solidFill>
              </a:rPr>
              <a:t>MALABADİ KÖPRÜSÜ</a:t>
            </a:r>
          </a:p>
        </p:txBody>
      </p:sp>
      <p:pic>
        <p:nvPicPr>
          <p:cNvPr id="9221" name="Picture 4" descr="g8b"/>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 y="0"/>
            <a:ext cx="2131132" cy="150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7 Metin kutusu"/>
          <p:cNvSpPr txBox="1">
            <a:spLocks noChangeArrowheads="1"/>
          </p:cNvSpPr>
          <p:nvPr/>
        </p:nvSpPr>
        <p:spPr bwMode="auto">
          <a:xfrm>
            <a:off x="2131133" y="-1"/>
            <a:ext cx="27146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15" tIns="34208" rIns="68415" bIns="3420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tr-TR" b="1" dirty="0">
                <a:solidFill>
                  <a:srgbClr val="FFFF00"/>
                </a:solidFill>
              </a:rPr>
              <a:t>DİVRİĞİ ULU CAMİİ</a:t>
            </a:r>
          </a:p>
        </p:txBody>
      </p:sp>
      <p:sp>
        <p:nvSpPr>
          <p:cNvPr id="2" name="Altbilgi Yer Tutucusu 1"/>
          <p:cNvSpPr>
            <a:spLocks noGrp="1"/>
          </p:cNvSpPr>
          <p:nvPr>
            <p:ph type="ftr" sz="quarter" idx="11"/>
          </p:nvPr>
        </p:nvSpPr>
        <p:spPr/>
        <p:txBody>
          <a:bodyPr/>
          <a:lstStyle/>
          <a:p>
            <a:pPr>
              <a:defRPr/>
            </a:pPr>
            <a:r>
              <a:rPr lang="tr-TR">
                <a:solidFill>
                  <a:srgbClr val="FFFFFF"/>
                </a:solidFill>
              </a:rPr>
              <a:t>ww.tariheglencesi.com</a:t>
            </a:r>
          </a:p>
        </p:txBody>
      </p:sp>
    </p:spTree>
    <p:extLst>
      <p:ext uri="{BB962C8B-B14F-4D97-AF65-F5344CB8AC3E}">
        <p14:creationId xmlns:p14="http://schemas.microsoft.com/office/powerpoint/2010/main" val="3950983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2" name="explode.wav"/>
          </p:stSnd>
        </p:sndAc>
      </p:transition>
    </mc:Choice>
    <mc:Fallback xmlns="">
      <p:transition spd="slow">
        <p:fade/>
        <p:sndAc>
          <p:stSnd>
            <p:snd r:embed="rId10" name="explode.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pPr>
              <a:defRPr/>
            </a:pPr>
            <a:r>
              <a:rPr lang="tr-TR" smtClean="0">
                <a:solidFill>
                  <a:srgbClr val="FFFFFF"/>
                </a:solidFill>
              </a:rPr>
              <a:t>ww.tariheglencesi.com</a:t>
            </a:r>
            <a:endParaRPr lang="tr-TR">
              <a:solidFill>
                <a:srgbClr val="FFFFFF"/>
              </a:solidFill>
            </a:endParaRPr>
          </a:p>
        </p:txBody>
      </p:sp>
      <p:graphicFrame>
        <p:nvGraphicFramePr>
          <p:cNvPr id="5" name="Diyagram 4"/>
          <p:cNvGraphicFramePr/>
          <p:nvPr>
            <p:extLst>
              <p:ext uri="{D42A27DB-BD31-4B8C-83A1-F6EECF244321}">
                <p14:modId xmlns:p14="http://schemas.microsoft.com/office/powerpoint/2010/main" val="3036312813"/>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9271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pPr>
              <a:defRPr/>
            </a:pPr>
            <a:r>
              <a:rPr lang="tr-TR" smtClean="0">
                <a:solidFill>
                  <a:srgbClr val="FFFFFF"/>
                </a:solidFill>
              </a:rPr>
              <a:t>ww.tariheglencesi.com</a:t>
            </a:r>
            <a:endParaRPr lang="tr-TR">
              <a:solidFill>
                <a:srgbClr val="FFFFFF"/>
              </a:solidFill>
            </a:endParaRPr>
          </a:p>
        </p:txBody>
      </p:sp>
      <p:graphicFrame>
        <p:nvGraphicFramePr>
          <p:cNvPr id="5" name="Diyagram 4"/>
          <p:cNvGraphicFramePr/>
          <p:nvPr>
            <p:extLst>
              <p:ext uri="{D42A27DB-BD31-4B8C-83A1-F6EECF244321}">
                <p14:modId xmlns:p14="http://schemas.microsoft.com/office/powerpoint/2010/main" val="1936929693"/>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07181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pPr>
              <a:defRPr/>
            </a:pPr>
            <a:r>
              <a:rPr lang="tr-TR" smtClean="0">
                <a:solidFill>
                  <a:srgbClr val="FFFFFF"/>
                </a:solidFill>
              </a:rPr>
              <a:t>ww.tariheglencesi.com</a:t>
            </a:r>
            <a:endParaRPr lang="tr-TR">
              <a:solidFill>
                <a:srgbClr val="FFFFFF"/>
              </a:solidFill>
            </a:endParaRPr>
          </a:p>
        </p:txBody>
      </p:sp>
      <p:graphicFrame>
        <p:nvGraphicFramePr>
          <p:cNvPr id="5" name="Diyagram 4"/>
          <p:cNvGraphicFramePr/>
          <p:nvPr>
            <p:extLst>
              <p:ext uri="{D42A27DB-BD31-4B8C-83A1-F6EECF244321}">
                <p14:modId xmlns:p14="http://schemas.microsoft.com/office/powerpoint/2010/main" val="3633668617"/>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5250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pPr>
              <a:defRPr/>
            </a:pPr>
            <a:r>
              <a:rPr lang="tr-TR" smtClean="0">
                <a:solidFill>
                  <a:srgbClr val="FFFFFF"/>
                </a:solidFill>
              </a:rPr>
              <a:t>ww.tariheglencesi.com</a:t>
            </a:r>
            <a:endParaRPr lang="tr-TR">
              <a:solidFill>
                <a:srgbClr val="FFFFFF"/>
              </a:solidFill>
            </a:endParaRPr>
          </a:p>
        </p:txBody>
      </p:sp>
      <p:graphicFrame>
        <p:nvGraphicFramePr>
          <p:cNvPr id="5" name="Diyagram 4"/>
          <p:cNvGraphicFramePr/>
          <p:nvPr>
            <p:extLst>
              <p:ext uri="{D42A27DB-BD31-4B8C-83A1-F6EECF244321}">
                <p14:modId xmlns:p14="http://schemas.microsoft.com/office/powerpoint/2010/main" val="2838460140"/>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72593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3">
            <a:extLst>
              <a:ext uri="{28A0092B-C50C-407E-A947-70E740481C1C}">
                <a14:useLocalDpi xmlns:a14="http://schemas.microsoft.com/office/drawing/2010/main" val="0"/>
              </a:ext>
            </a:extLst>
          </a:blip>
          <a:srcRect l="4892" t="8892" r="31177" b="62302"/>
          <a:stretch/>
        </p:blipFill>
        <p:spPr>
          <a:xfrm>
            <a:off x="1991545" y="3068959"/>
            <a:ext cx="8243015" cy="2088232"/>
          </a:xfrm>
        </p:spPr>
      </p:pic>
      <p:sp>
        <p:nvSpPr>
          <p:cNvPr id="2" name="Metin kutusu 1"/>
          <p:cNvSpPr txBox="1"/>
          <p:nvPr/>
        </p:nvSpPr>
        <p:spPr>
          <a:xfrm>
            <a:off x="5879976" y="3789911"/>
            <a:ext cx="3816424" cy="646331"/>
          </a:xfrm>
          <a:prstGeom prst="rect">
            <a:avLst/>
          </a:prstGeom>
          <a:noFill/>
        </p:spPr>
        <p:txBody>
          <a:bodyPr wrap="square" rtlCol="0">
            <a:spAutoFit/>
          </a:bodyPr>
          <a:lstStyle/>
          <a:p>
            <a:pPr defTabSz="914400"/>
            <a:r>
              <a:rPr lang="tr-TR" sz="3600" b="1" dirty="0">
                <a:solidFill>
                  <a:prstClr val="white"/>
                </a:solidFill>
              </a:rPr>
              <a:t>tariheglencesi</a:t>
            </a:r>
          </a:p>
        </p:txBody>
      </p:sp>
      <p:sp>
        <p:nvSpPr>
          <p:cNvPr id="3" name="Metin kutusu 2"/>
          <p:cNvSpPr txBox="1"/>
          <p:nvPr/>
        </p:nvSpPr>
        <p:spPr>
          <a:xfrm>
            <a:off x="1991545" y="5373216"/>
            <a:ext cx="8243015" cy="369332"/>
          </a:xfrm>
          <a:prstGeom prst="rect">
            <a:avLst/>
          </a:prstGeom>
          <a:solidFill>
            <a:schemeClr val="tx1"/>
          </a:solidFill>
        </p:spPr>
        <p:txBody>
          <a:bodyPr wrap="square" rtlCol="0">
            <a:spAutoFit/>
          </a:bodyPr>
          <a:lstStyle/>
          <a:p>
            <a:pPr algn="ctr" defTabSz="914400"/>
            <a:r>
              <a:rPr lang="tr-TR" b="1" dirty="0">
                <a:solidFill>
                  <a:prstClr val="white"/>
                </a:solidFill>
              </a:rPr>
              <a:t>Kanalıma abone olup, destek olabilirsiniz.</a:t>
            </a:r>
          </a:p>
        </p:txBody>
      </p:sp>
    </p:spTree>
    <p:extLst>
      <p:ext uri="{BB962C8B-B14F-4D97-AF65-F5344CB8AC3E}">
        <p14:creationId xmlns:p14="http://schemas.microsoft.com/office/powerpoint/2010/main" val="3208403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4" descr="anadoluseluklularku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Diyagram"/>
          <p:cNvGraphicFramePr/>
          <p:nvPr>
            <p:extLst/>
          </p:nvPr>
        </p:nvGraphicFramePr>
        <p:xfrm>
          <a:off x="-98739" y="0"/>
          <a:ext cx="12290739"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413" name="Picture 4" descr="anadoluseluklularku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39" y="-1"/>
            <a:ext cx="3620395" cy="2962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25025" y="0"/>
            <a:ext cx="24669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srgbClr val="FFFFFF"/>
                </a:solidFill>
              </a:rPr>
              <a:t>ww.tariheglencesi.com</a:t>
            </a:r>
          </a:p>
        </p:txBody>
      </p:sp>
    </p:spTree>
    <p:extLst>
      <p:ext uri="{BB962C8B-B14F-4D97-AF65-F5344CB8AC3E}">
        <p14:creationId xmlns:p14="http://schemas.microsoft.com/office/powerpoint/2010/main" val="2238793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coin.wav"/>
          </p:stSnd>
        </p:sndAc>
      </p:transition>
    </mc:Choice>
    <mc:Fallback xmlns="">
      <p:transition spd="slow">
        <p:fade/>
        <p:sndAc>
          <p:stSnd>
            <p:snd r:embed="rId10" name="coin.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pPr eaLnBrk="1" hangingPunct="1">
              <a:defRPr/>
            </a:pPr>
            <a:endParaRPr lang="tr-TR" dirty="0" smtClean="0"/>
          </a:p>
        </p:txBody>
      </p:sp>
      <p:pic>
        <p:nvPicPr>
          <p:cNvPr id="19459" name="Picture 4" descr="anadoluseluklularku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Diyagram"/>
          <p:cNvGraphicFramePr/>
          <p:nvPr>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461" name="Picture 1" descr="C:\Users\TOSHIBA\Desktop\kilicarsla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86776" y="1"/>
            <a:ext cx="218122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4" descr="anadoluseluklularku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0"/>
            <a:ext cx="24447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srgbClr val="FFFFFF"/>
                </a:solidFill>
              </a:rPr>
              <a:t>ww.tariheglencesi.com</a:t>
            </a:r>
          </a:p>
        </p:txBody>
      </p:sp>
    </p:spTree>
    <p:extLst>
      <p:ext uri="{BB962C8B-B14F-4D97-AF65-F5344CB8AC3E}">
        <p14:creationId xmlns:p14="http://schemas.microsoft.com/office/powerpoint/2010/main" val="1673071172"/>
      </p:ext>
    </p:extLst>
  </p:cSld>
  <p:clrMapOvr>
    <a:masterClrMapping/>
  </p:clrMapOvr>
  <p:transition spd="slow">
    <p:wheel spokes="1"/>
    <p:sndAc>
      <p:stSnd>
        <p:snd r:embed="rId2" name="hammer.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4" descr="anadoluseluklularku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Diyagram"/>
          <p:cNvGraphicFramePr/>
          <p:nvPr>
            <p:extLst>
              <p:ext uri="{D42A27DB-BD31-4B8C-83A1-F6EECF244321}">
                <p14:modId xmlns:p14="http://schemas.microsoft.com/office/powerpoint/2010/main" val="3223481249"/>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1510" name="Picture 4" descr="anadoluseluklularku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31432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 descr="C:\Users\TOSHIBA\Desktop\aselcuk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77200" y="0"/>
            <a:ext cx="2590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srgbClr val="FFFFFF"/>
                </a:solidFill>
              </a:rPr>
              <a:t>ww.tariheglencesi.com</a:t>
            </a:r>
          </a:p>
        </p:txBody>
      </p:sp>
    </p:spTree>
    <p:extLst>
      <p:ext uri="{BB962C8B-B14F-4D97-AF65-F5344CB8AC3E}">
        <p14:creationId xmlns:p14="http://schemas.microsoft.com/office/powerpoint/2010/main" val="1383265218"/>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push.wav"/>
          </p:stSnd>
        </p:sndAc>
      </p:transition>
    </mc:Choice>
    <mc:Fallback xmlns="">
      <p:transition spd="slow">
        <p:fade/>
        <p:sndAc>
          <p:stSnd>
            <p:snd r:embed="rId10" name="push.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pPr eaLnBrk="1" hangingPunct="1">
              <a:defRPr/>
            </a:pPr>
            <a:endParaRPr lang="tr-TR" dirty="0" smtClean="0"/>
          </a:p>
        </p:txBody>
      </p:sp>
      <p:pic>
        <p:nvPicPr>
          <p:cNvPr id="31747" name="Picture 4" descr="anadoluseluklularku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Diyagram"/>
          <p:cNvGraphicFramePr/>
          <p:nvPr>
            <p:extLst>
              <p:ext uri="{D42A27DB-BD31-4B8C-83A1-F6EECF244321}">
                <p14:modId xmlns:p14="http://schemas.microsoft.com/office/powerpoint/2010/main" val="3773097066"/>
              </p:ext>
            </p:extLst>
          </p:nvPr>
        </p:nvGraphicFramePr>
        <p:xfrm>
          <a:off x="0" y="-15082"/>
          <a:ext cx="12192000" cy="68730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1749" name="Picture 4" descr="anadoluseluklularku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5081"/>
            <a:ext cx="2694377" cy="220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srgbClr val="FFFFFF"/>
                </a:solidFill>
              </a:rPr>
              <a:t>ww.tariheglencesi.com</a:t>
            </a:r>
          </a:p>
        </p:txBody>
      </p:sp>
    </p:spTree>
    <p:extLst>
      <p:ext uri="{BB962C8B-B14F-4D97-AF65-F5344CB8AC3E}">
        <p14:creationId xmlns:p14="http://schemas.microsoft.com/office/powerpoint/2010/main" val="29471455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pPr eaLnBrk="1" hangingPunct="1">
              <a:defRPr/>
            </a:pPr>
            <a:endParaRPr lang="tr-TR" dirty="0" smtClean="0"/>
          </a:p>
        </p:txBody>
      </p:sp>
      <p:pic>
        <p:nvPicPr>
          <p:cNvPr id="31747" name="Picture 4" descr="anadoluseluklularku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Diyagram"/>
          <p:cNvGraphicFramePr/>
          <p:nvPr>
            <p:extLst>
              <p:ext uri="{D42A27DB-BD31-4B8C-83A1-F6EECF244321}">
                <p14:modId xmlns:p14="http://schemas.microsoft.com/office/powerpoint/2010/main" val="3348043496"/>
              </p:ext>
            </p:extLst>
          </p:nvPr>
        </p:nvGraphicFramePr>
        <p:xfrm>
          <a:off x="0" y="-15082"/>
          <a:ext cx="12192000" cy="68730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1749" name="Picture 4" descr="anadoluseluklularku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5081"/>
            <a:ext cx="2694377" cy="220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srgbClr val="FFFFFF"/>
                </a:solidFill>
              </a:rPr>
              <a:t>ww.tariheglencesi.com</a:t>
            </a:r>
          </a:p>
        </p:txBody>
      </p:sp>
    </p:spTree>
    <p:extLst>
      <p:ext uri="{BB962C8B-B14F-4D97-AF65-F5344CB8AC3E}">
        <p14:creationId xmlns:p14="http://schemas.microsoft.com/office/powerpoint/2010/main" val="10324285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pPr eaLnBrk="1" hangingPunct="1">
              <a:defRPr/>
            </a:pPr>
            <a:endParaRPr lang="tr-TR" dirty="0" smtClean="0"/>
          </a:p>
        </p:txBody>
      </p:sp>
      <p:pic>
        <p:nvPicPr>
          <p:cNvPr id="31747" name="Picture 4" descr="anadoluseluklularku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Diyagram"/>
          <p:cNvGraphicFramePr/>
          <p:nvPr>
            <p:extLst>
              <p:ext uri="{D42A27DB-BD31-4B8C-83A1-F6EECF244321}">
                <p14:modId xmlns:p14="http://schemas.microsoft.com/office/powerpoint/2010/main" val="71095057"/>
              </p:ext>
            </p:extLst>
          </p:nvPr>
        </p:nvGraphicFramePr>
        <p:xfrm>
          <a:off x="0" y="-15082"/>
          <a:ext cx="12192000" cy="68730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1749" name="Picture 4" descr="anadoluseluklularku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5081"/>
            <a:ext cx="2694377" cy="220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srgbClr val="FFFFFF"/>
                </a:solidFill>
              </a:rPr>
              <a:t>ww.tariheglencesi.com</a:t>
            </a:r>
          </a:p>
        </p:txBody>
      </p:sp>
      <p:pic>
        <p:nvPicPr>
          <p:cNvPr id="3" name="Resim 2"/>
          <p:cNvPicPr>
            <a:picLocks noChangeAspect="1"/>
          </p:cNvPicPr>
          <p:nvPr/>
        </p:nvPicPr>
        <p:blipFill>
          <a:blip r:embed="rId10"/>
          <a:stretch>
            <a:fillRect/>
          </a:stretch>
        </p:blipFill>
        <p:spPr>
          <a:xfrm>
            <a:off x="8688630" y="0"/>
            <a:ext cx="3503370" cy="2417680"/>
          </a:xfrm>
          <a:prstGeom prst="rect">
            <a:avLst/>
          </a:prstGeom>
        </p:spPr>
      </p:pic>
    </p:spTree>
    <p:extLst>
      <p:ext uri="{BB962C8B-B14F-4D97-AF65-F5344CB8AC3E}">
        <p14:creationId xmlns:p14="http://schemas.microsoft.com/office/powerpoint/2010/main" val="27478968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pPr eaLnBrk="1" hangingPunct="1">
              <a:defRPr/>
            </a:pPr>
            <a:endParaRPr lang="tr-TR" dirty="0" smtClean="0"/>
          </a:p>
        </p:txBody>
      </p:sp>
      <p:pic>
        <p:nvPicPr>
          <p:cNvPr id="31747" name="Picture 4" descr="anadoluseluklularku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Diyagram"/>
          <p:cNvGraphicFramePr/>
          <p:nvPr>
            <p:extLst>
              <p:ext uri="{D42A27DB-BD31-4B8C-83A1-F6EECF244321}">
                <p14:modId xmlns:p14="http://schemas.microsoft.com/office/powerpoint/2010/main" val="1521175224"/>
              </p:ext>
            </p:extLst>
          </p:nvPr>
        </p:nvGraphicFramePr>
        <p:xfrm>
          <a:off x="0" y="-15082"/>
          <a:ext cx="12192000" cy="68730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1749" name="Picture 4" descr="anadoluseluklularku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5081"/>
            <a:ext cx="2694377" cy="220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srgbClr val="FFFFFF"/>
                </a:solidFill>
              </a:rPr>
              <a:t>ww.tariheglencesi.com</a:t>
            </a:r>
          </a:p>
        </p:txBody>
      </p:sp>
      <p:pic>
        <p:nvPicPr>
          <p:cNvPr id="3" name="Resim 2"/>
          <p:cNvPicPr>
            <a:picLocks noChangeAspect="1"/>
          </p:cNvPicPr>
          <p:nvPr/>
        </p:nvPicPr>
        <p:blipFill>
          <a:blip r:embed="rId10"/>
          <a:stretch>
            <a:fillRect/>
          </a:stretch>
        </p:blipFill>
        <p:spPr>
          <a:xfrm>
            <a:off x="8688630" y="0"/>
            <a:ext cx="3503370" cy="2417680"/>
          </a:xfrm>
          <a:prstGeom prst="rect">
            <a:avLst/>
          </a:prstGeom>
        </p:spPr>
      </p:pic>
    </p:spTree>
    <p:extLst>
      <p:ext uri="{BB962C8B-B14F-4D97-AF65-F5344CB8AC3E}">
        <p14:creationId xmlns:p14="http://schemas.microsoft.com/office/powerpoint/2010/main" val="34515201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Titrek Işık">
  <a:themeElements>
    <a:clrScheme name="Titrek Işık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Titrek Işık">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rek Işık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Titrek Işık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Titrek Işık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Titrek Işık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Titrek Işık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Titrek Işık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Titrek Işık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Titrek Işık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Titrek Işık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itrek Işık">
  <a:themeElements>
    <a:clrScheme name="Titrek Işık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Titrek Işık">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rek Işık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Titrek Işık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Titrek Işık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Titrek Işık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Titrek Işık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Titrek Işık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Titrek Işık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Titrek Işık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Titrek Işık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Titrek Işık">
  <a:themeElements>
    <a:clrScheme name="Titrek Işık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Titrek Işık">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rek Işık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Titrek Işık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Titrek Işık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Titrek Işık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Titrek Işık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Titrek Işık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Titrek Işık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Titrek Işık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Titrek Işık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Titrek Işık">
  <a:themeElements>
    <a:clrScheme name="Titrek Işık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Titrek Işık">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rek Işık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Titrek Işık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Titrek Işık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Titrek Işık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Titrek Işık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Titrek Işık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Titrek Işık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Titrek Işık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Titrek Işık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7.xml><?xml version="1.0" encoding="utf-8"?>
<a:theme xmlns:a="http://schemas.openxmlformats.org/drawingml/2006/main" name="1_Titrek Işık">
  <a:themeElements>
    <a:clrScheme name="Titrek Işık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Titrek Işık">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rek Işık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Titrek Işık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Titrek Işık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Titrek Işık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Titrek Işık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Titrek Işık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Titrek Işık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Titrek Işık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Titrek Işık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344</TotalTime>
  <Words>2173</Words>
  <Application>Microsoft Office PowerPoint</Application>
  <PresentationFormat>Geniş ekran</PresentationFormat>
  <Paragraphs>220</Paragraphs>
  <Slides>24</Slides>
  <Notes>7</Notes>
  <HiddenSlides>0</HiddenSlides>
  <MMClips>0</MMClips>
  <ScaleCrop>false</ScaleCrop>
  <HeadingPairs>
    <vt:vector size="6" baseType="variant">
      <vt:variant>
        <vt:lpstr>Kullanılan Yazı Tipleri</vt:lpstr>
      </vt:variant>
      <vt:variant>
        <vt:i4>8</vt:i4>
      </vt:variant>
      <vt:variant>
        <vt:lpstr>Tema</vt:lpstr>
      </vt:variant>
      <vt:variant>
        <vt:i4>8</vt:i4>
      </vt:variant>
      <vt:variant>
        <vt:lpstr>Slayt Başlıkları</vt:lpstr>
      </vt:variant>
      <vt:variant>
        <vt:i4>24</vt:i4>
      </vt:variant>
    </vt:vector>
  </HeadingPairs>
  <TitlesOfParts>
    <vt:vector size="40" baseType="lpstr">
      <vt:lpstr>Arial</vt:lpstr>
      <vt:lpstr>Calibri</vt:lpstr>
      <vt:lpstr>Century Gothic</vt:lpstr>
      <vt:lpstr>Tahoma</vt:lpstr>
      <vt:lpstr>Times New Roman</vt:lpstr>
      <vt:lpstr>Verdana</vt:lpstr>
      <vt:lpstr>Wingdings</vt:lpstr>
      <vt:lpstr>Wingdings 3</vt:lpstr>
      <vt:lpstr>İyon Toplantı Odası</vt:lpstr>
      <vt:lpstr>Titrek Işık</vt:lpstr>
      <vt:lpstr>2_Titrek Işık</vt:lpstr>
      <vt:lpstr>3_Titrek Işık</vt:lpstr>
      <vt:lpstr>4_Titrek Işık</vt:lpstr>
      <vt:lpstr>1_İyon Toplantı Odası</vt:lpstr>
      <vt:lpstr>1_Titrek Işık</vt:lpstr>
      <vt:lpstr>Ofis Teması</vt:lpstr>
      <vt:lpstr>TÜRKİYE SELÇUKLU DEVLETİ TARİH 10</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TARİH 10</dc:title>
  <dc:creator>toshiba</dc:creator>
  <cp:lastModifiedBy>toshiba</cp:lastModifiedBy>
  <cp:revision>59</cp:revision>
  <dcterms:created xsi:type="dcterms:W3CDTF">2018-09-17T07:57:46Z</dcterms:created>
  <dcterms:modified xsi:type="dcterms:W3CDTF">2020-04-25T01:00:40Z</dcterms:modified>
</cp:coreProperties>
</file>